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9" r:id="rId2"/>
  </p:sldMasterIdLst>
  <p:notesMasterIdLst>
    <p:notesMasterId r:id="rId54"/>
  </p:notesMasterIdLst>
  <p:sldIdLst>
    <p:sldId id="256" r:id="rId3"/>
    <p:sldId id="261" r:id="rId4"/>
    <p:sldId id="257" r:id="rId5"/>
    <p:sldId id="262" r:id="rId6"/>
    <p:sldId id="297" r:id="rId7"/>
    <p:sldId id="268" r:id="rId8"/>
    <p:sldId id="306" r:id="rId9"/>
    <p:sldId id="269" r:id="rId10"/>
    <p:sldId id="304" r:id="rId11"/>
    <p:sldId id="305" r:id="rId12"/>
    <p:sldId id="298" r:id="rId13"/>
    <p:sldId id="272" r:id="rId14"/>
    <p:sldId id="273" r:id="rId15"/>
    <p:sldId id="279" r:id="rId16"/>
    <p:sldId id="280" r:id="rId17"/>
    <p:sldId id="282" r:id="rId18"/>
    <p:sldId id="267" r:id="rId19"/>
    <p:sldId id="314" r:id="rId20"/>
    <p:sldId id="287" r:id="rId21"/>
    <p:sldId id="299" r:id="rId22"/>
    <p:sldId id="259" r:id="rId23"/>
    <p:sldId id="283" r:id="rId24"/>
    <p:sldId id="277" r:id="rId25"/>
    <p:sldId id="270" r:id="rId26"/>
    <p:sldId id="285" r:id="rId27"/>
    <p:sldId id="286" r:id="rId28"/>
    <p:sldId id="284" r:id="rId29"/>
    <p:sldId id="300" r:id="rId30"/>
    <p:sldId id="276" r:id="rId31"/>
    <p:sldId id="275" r:id="rId32"/>
    <p:sldId id="313" r:id="rId33"/>
    <p:sldId id="296" r:id="rId34"/>
    <p:sldId id="292" r:id="rId35"/>
    <p:sldId id="288" r:id="rId36"/>
    <p:sldId id="290" r:id="rId37"/>
    <p:sldId id="291" r:id="rId38"/>
    <p:sldId id="289" r:id="rId39"/>
    <p:sldId id="294" r:id="rId40"/>
    <p:sldId id="260" r:id="rId41"/>
    <p:sldId id="295" r:id="rId42"/>
    <p:sldId id="301" r:id="rId43"/>
    <p:sldId id="264" r:id="rId44"/>
    <p:sldId id="307" r:id="rId45"/>
    <p:sldId id="308" r:id="rId46"/>
    <p:sldId id="309" r:id="rId47"/>
    <p:sldId id="310" r:id="rId48"/>
    <p:sldId id="311" r:id="rId49"/>
    <p:sldId id="312" r:id="rId50"/>
    <p:sldId id="271" r:id="rId51"/>
    <p:sldId id="1723" r:id="rId52"/>
    <p:sldId id="1728"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页" id="{C770FE3A-AD3B-4C18-B0B1-59DD5F00A49E}">
          <p14:sldIdLst>
            <p14:sldId id="256"/>
          </p14:sldIdLst>
        </p14:section>
        <p14:section name="目录页" id="{0519BACB-B4D3-40D1-A5E5-1CB4C9E34F8E}">
          <p14:sldIdLst>
            <p14:sldId id="261"/>
          </p14:sldIdLst>
        </p14:section>
        <p14:section name="转场页" id="{8FCA48A8-B57E-4E81-AC2B-E5A814269614}">
          <p14:sldIdLst>
            <p14:sldId id="257"/>
            <p14:sldId id="262"/>
          </p14:sldIdLst>
        </p14:section>
        <p14:section name="人物介绍版式" id="{1A139F89-6CF0-4671-B1D9-F108B626874C}">
          <p14:sldIdLst>
            <p14:sldId id="297"/>
            <p14:sldId id="268"/>
            <p14:sldId id="306"/>
            <p14:sldId id="269"/>
            <p14:sldId id="304"/>
            <p14:sldId id="305"/>
          </p14:sldIdLst>
        </p14:section>
        <p14:section name="版式展示部分" id="{CA501F86-F78E-4BEA-B4A3-3E1369F17AD4}">
          <p14:sldIdLst>
            <p14:sldId id="298"/>
          </p14:sldIdLst>
        </p14:section>
        <p14:section name="时间轴及结构图版式" id="{22B76908-D151-4F2C-850D-3E701956E471}">
          <p14:sldIdLst>
            <p14:sldId id="272"/>
            <p14:sldId id="273"/>
            <p14:sldId id="279"/>
            <p14:sldId id="280"/>
            <p14:sldId id="282"/>
          </p14:sldIdLst>
        </p14:section>
        <p14:section name="swot图及五力分析版式" id="{4E5AE5BF-610E-4B49-9357-AE03A5986807}">
          <p14:sldIdLst>
            <p14:sldId id="267"/>
            <p14:sldId id="314"/>
            <p14:sldId id="287"/>
          </p14:sldIdLst>
        </p14:section>
        <p14:section name="图片展示版式" id="{3F08F1CA-EFFB-489B-95A9-1CC3F95EB9FA}">
          <p14:sldIdLst>
            <p14:sldId id="299"/>
            <p14:sldId id="259"/>
            <p14:sldId id="283"/>
            <p14:sldId id="277"/>
            <p14:sldId id="270"/>
            <p14:sldId id="285"/>
            <p14:sldId id="286"/>
            <p14:sldId id="284"/>
          </p14:sldIdLst>
        </p14:section>
        <p14:section name="数据展示版式" id="{88578504-F16A-4583-B978-FF8549542DBA}">
          <p14:sldIdLst>
            <p14:sldId id="300"/>
            <p14:sldId id="276"/>
            <p14:sldId id="275"/>
            <p14:sldId id="313"/>
            <p14:sldId id="296"/>
          </p14:sldIdLst>
        </p14:section>
        <p14:section name="islide智能图表" id="{8623278A-C933-4521-B711-371569B0B14F}">
          <p14:sldIdLst>
            <p14:sldId id="292"/>
            <p14:sldId id="288"/>
            <p14:sldId id="290"/>
            <p14:sldId id="291"/>
            <p14:sldId id="289"/>
            <p14:sldId id="294"/>
          </p14:sldIdLst>
        </p14:section>
        <p14:section name="结束页" id="{308535BF-EF83-4007-9837-065B489321E4}">
          <p14:sldIdLst>
            <p14:sldId id="260"/>
          </p14:sldIdLst>
        </p14:section>
        <p14:section name="模板说明及教程" id="{4992AEA4-94B2-4D1C-B6D0-CA2E320803FF}">
          <p14:sldIdLst>
            <p14:sldId id="295"/>
            <p14:sldId id="301"/>
            <p14:sldId id="264"/>
            <p14:sldId id="307"/>
            <p14:sldId id="308"/>
            <p14:sldId id="309"/>
          </p14:sldIdLst>
        </p14:section>
        <p14:section name="学校VI手册" id="{6C77680C-D2B9-4708-B3B7-3A5119D51DA7}">
          <p14:sldIdLst>
            <p14:sldId id="310"/>
            <p14:sldId id="311"/>
            <p14:sldId id="312"/>
            <p14:sldId id="271"/>
            <p14:sldId id="1723"/>
            <p14:sldId id="1728"/>
          </p14:sldIdLst>
        </p14:section>
      </p14:sectionLst>
    </p:ext>
    <p:ext uri="{EFAFB233-063F-42B5-8137-9DF3F51BA10A}">
      <p15:sldGuideLst xmlns:p15="http://schemas.microsoft.com/office/powerpoint/2012/main">
        <p15:guide id="1" pos="304" userDrawn="1">
          <p15:clr>
            <a:srgbClr val="A4A3A4"/>
          </p15:clr>
        </p15:guide>
        <p15:guide id="2" pos="7368" userDrawn="1">
          <p15:clr>
            <a:srgbClr val="A4A3A4"/>
          </p15:clr>
        </p15:guide>
        <p15:guide id="3" orient="horz" pos="560" userDrawn="1">
          <p15:clr>
            <a:srgbClr val="A4A3A4"/>
          </p15:clr>
        </p15:guide>
        <p15:guide id="4" orient="horz" pos="624" userDrawn="1">
          <p15:clr>
            <a:srgbClr val="A4A3A4"/>
          </p15:clr>
        </p15:guide>
        <p15:guide id="5" orient="horz" pos="4056" userDrawn="1">
          <p15:clr>
            <a:srgbClr val="A4A3A4"/>
          </p15:clr>
        </p15:guide>
        <p15:guide id="6" orient="horz" pos="39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钟怡 赵" initials="钟怡" lastIdx="1" clrIdx="0">
    <p:extLst>
      <p:ext uri="{19B8F6BF-5375-455C-9EA6-DF929625EA0E}">
        <p15:presenceInfo xmlns:p15="http://schemas.microsoft.com/office/powerpoint/2012/main" userId="4993542c86c20b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C190"/>
    <a:srgbClr val="FAFEFF"/>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60"/>
  </p:normalViewPr>
  <p:slideViewPr>
    <p:cSldViewPr>
      <p:cViewPr varScale="1">
        <p:scale>
          <a:sx n="83" d="100"/>
          <a:sy n="83" d="100"/>
        </p:scale>
        <p:origin x="389" y="67"/>
      </p:cViewPr>
      <p:guideLst>
        <p:guide pos="304"/>
        <p:guide pos="7368"/>
        <p:guide orient="horz" pos="560"/>
        <p:guide orient="horz" pos="624"/>
        <p:guide orient="horz" pos="4056"/>
        <p:guide orient="horz" pos="399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1/relationships/chartColorStyle" Target="colors6.xml"/><Relationship Id="rId1" Type="http://schemas.microsoft.com/office/2011/relationships/chartStyle" Target="style6.xml"/><Relationship Id="rId6" Type="http://schemas.openxmlformats.org/officeDocument/2006/relationships/package" Target="../embeddings/Microsoft_Excel_Worksheet5.xlsx"/><Relationship Id="rId5" Type="http://schemas.openxmlformats.org/officeDocument/2006/relationships/image" Target="../media/image31.png"/><Relationship Id="rId4" Type="http://schemas.openxmlformats.org/officeDocument/2006/relationships/image" Target="../media/image30.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2225" cap="rnd">
              <a:solidFill>
                <a:schemeClr val="accent1">
                  <a:lumMod val="75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F38D-43B5-AAE5-3B028A9B2C2B}"/>
            </c:ext>
          </c:extLst>
        </c:ser>
        <c:ser>
          <c:idx val="1"/>
          <c:order val="1"/>
          <c:tx>
            <c:strRef>
              <c:f>Sheet1!$C$1</c:f>
              <c:strCache>
                <c:ptCount val="1"/>
                <c:pt idx="0">
                  <c:v>系列 2</c:v>
                </c:pt>
              </c:strCache>
            </c:strRef>
          </c:tx>
          <c:spPr>
            <a:ln w="2222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F38D-43B5-AAE5-3B028A9B2C2B}"/>
            </c:ext>
          </c:extLst>
        </c:ser>
        <c:ser>
          <c:idx val="2"/>
          <c:order val="2"/>
          <c:tx>
            <c:strRef>
              <c:f>Sheet1!$D$1</c:f>
              <c:strCache>
                <c:ptCount val="1"/>
                <c:pt idx="0">
                  <c:v>系列 3</c:v>
                </c:pt>
              </c:strCache>
            </c:strRef>
          </c:tx>
          <c:spPr>
            <a:ln w="22225" cap="rnd">
              <a:solidFill>
                <a:schemeClr val="accent4"/>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F38D-43B5-AAE5-3B028A9B2C2B}"/>
            </c:ext>
          </c:extLst>
        </c:ser>
        <c:dLbls>
          <c:showLegendKey val="0"/>
          <c:showVal val="0"/>
          <c:showCatName val="0"/>
          <c:showSerName val="0"/>
          <c:showPercent val="0"/>
          <c:showBubbleSize val="0"/>
        </c:dLbls>
        <c:smooth val="0"/>
        <c:axId val="2115327824"/>
        <c:axId val="2115322904"/>
      </c:lineChart>
      <c:catAx>
        <c:axId val="2115327824"/>
        <c:scaling>
          <c:orientation val="minMax"/>
        </c:scaling>
        <c:delete val="1"/>
        <c:axPos val="b"/>
        <c:numFmt formatCode="General" sourceLinked="1"/>
        <c:majorTickMark val="none"/>
        <c:minorTickMark val="none"/>
        <c:tickLblPos val="nextTo"/>
        <c:crossAx val="2115322904"/>
        <c:crosses val="autoZero"/>
        <c:auto val="1"/>
        <c:lblAlgn val="ctr"/>
        <c:lblOffset val="100"/>
        <c:noMultiLvlLbl val="0"/>
      </c:catAx>
      <c:valAx>
        <c:axId val="2115322904"/>
        <c:scaling>
          <c:orientation val="minMax"/>
        </c:scaling>
        <c:delete val="0"/>
        <c:axPos val="l"/>
        <c:majorGridlines>
          <c:spPr>
            <a:ln w="6350"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15327824"/>
        <c:crosses val="autoZero"/>
        <c:crossBetween val="between"/>
      </c:valAx>
      <c:spPr>
        <a:noFill/>
        <a:ln w="0">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2225" cap="rnd">
              <a:solidFill>
                <a:schemeClr val="accent1">
                  <a:lumMod val="75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F38D-43B5-AAE5-3B028A9B2C2B}"/>
            </c:ext>
          </c:extLst>
        </c:ser>
        <c:ser>
          <c:idx val="1"/>
          <c:order val="1"/>
          <c:tx>
            <c:strRef>
              <c:f>Sheet1!$C$1</c:f>
              <c:strCache>
                <c:ptCount val="1"/>
                <c:pt idx="0">
                  <c:v>系列 2</c:v>
                </c:pt>
              </c:strCache>
            </c:strRef>
          </c:tx>
          <c:spPr>
            <a:ln w="2222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F38D-43B5-AAE5-3B028A9B2C2B}"/>
            </c:ext>
          </c:extLst>
        </c:ser>
        <c:ser>
          <c:idx val="2"/>
          <c:order val="2"/>
          <c:tx>
            <c:strRef>
              <c:f>Sheet1!$D$1</c:f>
              <c:strCache>
                <c:ptCount val="1"/>
                <c:pt idx="0">
                  <c:v>系列 3</c:v>
                </c:pt>
              </c:strCache>
            </c:strRef>
          </c:tx>
          <c:spPr>
            <a:ln w="22225" cap="rnd">
              <a:solidFill>
                <a:schemeClr val="accent4"/>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F38D-43B5-AAE5-3B028A9B2C2B}"/>
            </c:ext>
          </c:extLst>
        </c:ser>
        <c:dLbls>
          <c:showLegendKey val="0"/>
          <c:showVal val="0"/>
          <c:showCatName val="0"/>
          <c:showSerName val="0"/>
          <c:showPercent val="0"/>
          <c:showBubbleSize val="0"/>
        </c:dLbls>
        <c:smooth val="0"/>
        <c:axId val="2115327824"/>
        <c:axId val="2115322904"/>
      </c:lineChart>
      <c:catAx>
        <c:axId val="2115327824"/>
        <c:scaling>
          <c:orientation val="minMax"/>
        </c:scaling>
        <c:delete val="1"/>
        <c:axPos val="b"/>
        <c:numFmt formatCode="General" sourceLinked="1"/>
        <c:majorTickMark val="none"/>
        <c:minorTickMark val="none"/>
        <c:tickLblPos val="nextTo"/>
        <c:crossAx val="2115322904"/>
        <c:crosses val="autoZero"/>
        <c:auto val="1"/>
        <c:lblAlgn val="ctr"/>
        <c:lblOffset val="100"/>
        <c:noMultiLvlLbl val="0"/>
      </c:catAx>
      <c:valAx>
        <c:axId val="2115322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15327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占比</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1-86F0-4715-897C-FD890A1E3FAF}"/>
              </c:ext>
            </c:extLst>
          </c:dPt>
          <c:dPt>
            <c:idx val="1"/>
            <c:bubble3D val="0"/>
            <c:spPr>
              <a:solidFill>
                <a:schemeClr val="accent3">
                  <a:lumMod val="60000"/>
                  <a:lumOff val="40000"/>
                </a:schemeClr>
              </a:solidFill>
              <a:ln w="19050">
                <a:noFill/>
              </a:ln>
              <a:effectLst/>
            </c:spPr>
            <c:extLst>
              <c:ext xmlns:c16="http://schemas.microsoft.com/office/drawing/2014/chart" uri="{C3380CC4-5D6E-409C-BE32-E72D297353CC}">
                <c16:uniqueId val="{00000003-86F0-4715-897C-FD890A1E3FAF}"/>
              </c:ext>
            </c:extLst>
          </c:dPt>
          <c:dLbls>
            <c:dLbl>
              <c:idx val="0"/>
              <c:layout>
                <c:manualLayout>
                  <c:x val="-0.19260676504562402"/>
                  <c:y val="-0.1333287422673195"/>
                </c:manualLayout>
              </c:layout>
              <c:spPr>
                <a:noFill/>
                <a:ln>
                  <a:noFill/>
                </a:ln>
                <a:effectLst/>
              </c:spPr>
              <c:txPr>
                <a:bodyPr rot="0" spcFirstLastPara="1" vertOverflow="overflow" horzOverflow="overflow" vert="horz" wrap="square" lIns="38100" tIns="19050" rIns="38100" bIns="19050" anchor="ctr" anchorCtr="1">
                  <a:noAutofit/>
                </a:bodyPr>
                <a:lstStyle/>
                <a:p>
                  <a:pPr>
                    <a:defRPr sz="3200" b="0" i="0" u="none" strike="noStrike" kern="1200" baseline="0">
                      <a:solidFill>
                        <a:schemeClr val="accent1">
                          <a:lumMod val="75000"/>
                        </a:schemeClr>
                      </a:solidFill>
                      <a:latin typeface="+mn-lt"/>
                      <a:ea typeface="+mj-ea"/>
                      <a:cs typeface="+mn-cs"/>
                    </a:defRPr>
                  </a:pPr>
                  <a:endParaRPr lang="zh-CN"/>
                </a:p>
              </c:txPr>
              <c:showLegendKey val="0"/>
              <c:showVal val="0"/>
              <c:showCatName val="0"/>
              <c:showSerName val="0"/>
              <c:showPercent val="1"/>
              <c:showBubbleSize val="0"/>
              <c:extLst>
                <c:ext xmlns:c15="http://schemas.microsoft.com/office/drawing/2012/chart" uri="{CE6537A1-D6FC-4f65-9D91-7224C49458BB}">
                  <c15:layout>
                    <c:manualLayout>
                      <c:w val="0.36799526790755577"/>
                      <c:h val="0.55260315345359134"/>
                    </c:manualLayout>
                  </c15:layout>
                </c:ext>
                <c:ext xmlns:c16="http://schemas.microsoft.com/office/drawing/2014/chart" uri="{C3380CC4-5D6E-409C-BE32-E72D297353CC}">
                  <c16:uniqueId val="{00000001-86F0-4715-897C-FD890A1E3FAF}"/>
                </c:ext>
              </c:extLst>
            </c:dLbl>
            <c:dLbl>
              <c:idx val="1"/>
              <c:delete val="1"/>
              <c:extLst>
                <c:ext xmlns:c15="http://schemas.microsoft.com/office/drawing/2012/chart" uri="{CE6537A1-D6FC-4f65-9D91-7224C49458BB}"/>
                <c:ext xmlns:c16="http://schemas.microsoft.com/office/drawing/2014/chart" uri="{C3380CC4-5D6E-409C-BE32-E72D297353CC}">
                  <c16:uniqueId val="{00000003-86F0-4715-897C-FD890A1E3FAF}"/>
                </c:ext>
              </c:extLst>
            </c:dLbl>
            <c:spPr>
              <a:noFill/>
              <a:ln>
                <a:noFill/>
              </a:ln>
              <a:effectLst/>
            </c:spPr>
            <c:txPr>
              <a:bodyPr rot="0" spcFirstLastPara="1" vertOverflow="overflow" horzOverflow="overflow" vert="horz" wrap="square" lIns="38100" tIns="19050" rIns="38100" bIns="19050" anchor="ctr" anchorCtr="1">
                <a:noAutofit/>
              </a:bodyPr>
              <a:lstStyle/>
              <a:p>
                <a:pPr>
                  <a:defRPr sz="1197" b="0" i="0" u="none" strike="noStrike" kern="1200" baseline="0">
                    <a:solidFill>
                      <a:schemeClr val="accent1">
                        <a:lumMod val="7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修改此处</c:v>
                </c:pt>
                <c:pt idx="1">
                  <c:v>100-上一单元格</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86F0-4715-897C-FD890A1E3FAF}"/>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占比</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1-B218-4A44-87CD-5C6A66C981E4}"/>
              </c:ext>
            </c:extLst>
          </c:dPt>
          <c:dPt>
            <c:idx val="1"/>
            <c:bubble3D val="0"/>
            <c:spPr>
              <a:solidFill>
                <a:schemeClr val="accent3">
                  <a:lumMod val="60000"/>
                  <a:lumOff val="40000"/>
                </a:schemeClr>
              </a:solidFill>
              <a:ln w="19050">
                <a:noFill/>
              </a:ln>
              <a:effectLst/>
            </c:spPr>
            <c:extLst>
              <c:ext xmlns:c16="http://schemas.microsoft.com/office/drawing/2014/chart" uri="{C3380CC4-5D6E-409C-BE32-E72D297353CC}">
                <c16:uniqueId val="{00000003-B218-4A44-87CD-5C6A66C981E4}"/>
              </c:ext>
            </c:extLst>
          </c:dPt>
          <c:dLbls>
            <c:dLbl>
              <c:idx val="0"/>
              <c:layout>
                <c:manualLayout>
                  <c:x val="-0.21515624072592571"/>
                  <c:y val="-6.0848238761812327E-2"/>
                </c:manualLayout>
              </c:layout>
              <c:spPr>
                <a:noFill/>
                <a:ln>
                  <a:noFill/>
                </a:ln>
                <a:effectLst/>
              </c:spPr>
              <c:txPr>
                <a:bodyPr rot="0" spcFirstLastPara="1" vertOverflow="overflow" horzOverflow="overflow" vert="horz" wrap="square" lIns="38100" tIns="19050" rIns="38100" bIns="19050" anchor="ctr" anchorCtr="1">
                  <a:noAutofit/>
                </a:bodyPr>
                <a:lstStyle/>
                <a:p>
                  <a:pPr>
                    <a:defRPr sz="3200" b="0" i="0" u="none" strike="noStrike" kern="1200" baseline="0">
                      <a:solidFill>
                        <a:schemeClr val="accent1">
                          <a:lumMod val="75000"/>
                        </a:schemeClr>
                      </a:solidFill>
                      <a:latin typeface="+mn-lt"/>
                      <a:ea typeface="+mj-ea"/>
                      <a:cs typeface="+mn-cs"/>
                    </a:defRPr>
                  </a:pPr>
                  <a:endParaRPr lang="zh-CN"/>
                </a:p>
              </c:txPr>
              <c:showLegendKey val="0"/>
              <c:showVal val="0"/>
              <c:showCatName val="0"/>
              <c:showSerName val="0"/>
              <c:showPercent val="1"/>
              <c:showBubbleSize val="0"/>
              <c:extLst>
                <c:ext xmlns:c15="http://schemas.microsoft.com/office/drawing/2012/chart" uri="{CE6537A1-D6FC-4f65-9D91-7224C49458BB}">
                  <c15:layout>
                    <c:manualLayout>
                      <c:w val="0.36799526790755577"/>
                      <c:h val="0.55260315345359134"/>
                    </c:manualLayout>
                  </c15:layout>
                </c:ext>
                <c:ext xmlns:c16="http://schemas.microsoft.com/office/drawing/2014/chart" uri="{C3380CC4-5D6E-409C-BE32-E72D297353CC}">
                  <c16:uniqueId val="{00000001-B218-4A44-87CD-5C6A66C981E4}"/>
                </c:ext>
              </c:extLst>
            </c:dLbl>
            <c:dLbl>
              <c:idx val="1"/>
              <c:delete val="1"/>
              <c:extLst>
                <c:ext xmlns:c15="http://schemas.microsoft.com/office/drawing/2012/chart" uri="{CE6537A1-D6FC-4f65-9D91-7224C49458BB}"/>
                <c:ext xmlns:c16="http://schemas.microsoft.com/office/drawing/2014/chart" uri="{C3380CC4-5D6E-409C-BE32-E72D297353CC}">
                  <c16:uniqueId val="{00000003-B218-4A44-87CD-5C6A66C981E4}"/>
                </c:ext>
              </c:extLst>
            </c:dLbl>
            <c:spPr>
              <a:noFill/>
              <a:ln>
                <a:noFill/>
              </a:ln>
              <a:effectLst/>
            </c:spPr>
            <c:txPr>
              <a:bodyPr rot="0" spcFirstLastPara="1" vertOverflow="overflow" horzOverflow="overflow" vert="horz" wrap="square" lIns="38100" tIns="19050" rIns="38100" bIns="19050" anchor="ctr" anchorCtr="1">
                <a:noAutofit/>
              </a:bodyPr>
              <a:lstStyle/>
              <a:p>
                <a:pPr>
                  <a:defRPr sz="1197" b="0" i="0" u="none" strike="noStrike" kern="1200" baseline="0">
                    <a:solidFill>
                      <a:schemeClr val="accent1">
                        <a:lumMod val="7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修改此处</c:v>
                </c:pt>
                <c:pt idx="1">
                  <c:v>100-上一单元格</c:v>
                </c:pt>
              </c:strCache>
            </c:strRef>
          </c:cat>
          <c:val>
            <c:numRef>
              <c:f>Sheet1!$B$2:$B$3</c:f>
              <c:numCache>
                <c:formatCode>General</c:formatCode>
                <c:ptCount val="2"/>
                <c:pt idx="0">
                  <c:v>58</c:v>
                </c:pt>
                <c:pt idx="1">
                  <c:v>42</c:v>
                </c:pt>
              </c:numCache>
            </c:numRef>
          </c:val>
          <c:extLst>
            <c:ext xmlns:c16="http://schemas.microsoft.com/office/drawing/2014/chart" uri="{C3380CC4-5D6E-409C-BE32-E72D297353CC}">
              <c16:uniqueId val="{00000004-B218-4A44-87CD-5C6A66C981E4}"/>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占比</c:v>
                </c:pt>
              </c:strCache>
            </c:strRef>
          </c:tx>
          <c:spPr>
            <a:solidFill>
              <a:schemeClr val="accent3">
                <a:lumMod val="60000"/>
                <a:lumOff val="40000"/>
              </a:schemeClr>
            </a:solidFill>
            <a:ln>
              <a:noFill/>
            </a:ln>
          </c:spPr>
          <c:dPt>
            <c:idx val="0"/>
            <c:bubble3D val="0"/>
            <c:spPr>
              <a:solidFill>
                <a:schemeClr val="accent3"/>
              </a:solidFill>
              <a:ln w="19050">
                <a:noFill/>
              </a:ln>
              <a:effectLst/>
            </c:spPr>
            <c:extLst>
              <c:ext xmlns:c16="http://schemas.microsoft.com/office/drawing/2014/chart" uri="{C3380CC4-5D6E-409C-BE32-E72D297353CC}">
                <c16:uniqueId val="{00000001-2CA4-4C46-A8E4-45D71A48742D}"/>
              </c:ext>
            </c:extLst>
          </c:dPt>
          <c:dPt>
            <c:idx val="1"/>
            <c:bubble3D val="0"/>
            <c:spPr>
              <a:solidFill>
                <a:schemeClr val="accent3">
                  <a:lumMod val="60000"/>
                  <a:lumOff val="40000"/>
                </a:schemeClr>
              </a:solidFill>
              <a:ln w="19050">
                <a:noFill/>
              </a:ln>
              <a:effectLst/>
            </c:spPr>
            <c:extLst>
              <c:ext xmlns:c16="http://schemas.microsoft.com/office/drawing/2014/chart" uri="{C3380CC4-5D6E-409C-BE32-E72D297353CC}">
                <c16:uniqueId val="{00000003-2CA4-4C46-A8E4-45D71A48742D}"/>
              </c:ext>
            </c:extLst>
          </c:dPt>
          <c:dLbls>
            <c:dLbl>
              <c:idx val="0"/>
              <c:layout>
                <c:manualLayout>
                  <c:x val="-0.16361458202809326"/>
                  <c:y val="-0.2009772122057929"/>
                </c:manualLayout>
              </c:layout>
              <c:spPr>
                <a:noFill/>
                <a:ln>
                  <a:noFill/>
                </a:ln>
                <a:effectLst/>
              </c:spPr>
              <c:txPr>
                <a:bodyPr rot="0" spcFirstLastPara="1" vertOverflow="overflow" horzOverflow="overflow" vert="horz" wrap="square" lIns="38100" tIns="19050" rIns="38100" bIns="19050" anchor="ctr" anchorCtr="1">
                  <a:noAutofit/>
                </a:bodyPr>
                <a:lstStyle/>
                <a:p>
                  <a:pPr>
                    <a:defRPr sz="3200" b="0" i="0" u="none" strike="noStrike" kern="1200" baseline="0">
                      <a:solidFill>
                        <a:schemeClr val="accent1">
                          <a:lumMod val="75000"/>
                        </a:schemeClr>
                      </a:solidFill>
                      <a:latin typeface="+mn-lt"/>
                      <a:ea typeface="+mj-ea"/>
                      <a:cs typeface="+mn-cs"/>
                    </a:defRPr>
                  </a:pPr>
                  <a:endParaRPr lang="zh-CN"/>
                </a:p>
              </c:txPr>
              <c:showLegendKey val="0"/>
              <c:showVal val="0"/>
              <c:showCatName val="0"/>
              <c:showSerName val="0"/>
              <c:showPercent val="1"/>
              <c:showBubbleSize val="0"/>
              <c:extLst>
                <c:ext xmlns:c15="http://schemas.microsoft.com/office/drawing/2012/chart" uri="{CE6537A1-D6FC-4f65-9D91-7224C49458BB}">
                  <c15:layout>
                    <c:manualLayout>
                      <c:w val="0.36799526790755577"/>
                      <c:h val="0.55260315345359134"/>
                    </c:manualLayout>
                  </c15:layout>
                </c:ext>
                <c:ext xmlns:c16="http://schemas.microsoft.com/office/drawing/2014/chart" uri="{C3380CC4-5D6E-409C-BE32-E72D297353CC}">
                  <c16:uniqueId val="{00000001-2CA4-4C46-A8E4-45D71A48742D}"/>
                </c:ext>
              </c:extLst>
            </c:dLbl>
            <c:dLbl>
              <c:idx val="1"/>
              <c:delete val="1"/>
              <c:extLst>
                <c:ext xmlns:c15="http://schemas.microsoft.com/office/drawing/2012/chart" uri="{CE6537A1-D6FC-4f65-9D91-7224C49458BB}"/>
                <c:ext xmlns:c16="http://schemas.microsoft.com/office/drawing/2014/chart" uri="{C3380CC4-5D6E-409C-BE32-E72D297353CC}">
                  <c16:uniqueId val="{00000003-2CA4-4C46-A8E4-45D71A48742D}"/>
                </c:ext>
              </c:extLst>
            </c:dLbl>
            <c:spPr>
              <a:noFill/>
              <a:ln>
                <a:noFill/>
              </a:ln>
              <a:effectLst/>
            </c:spPr>
            <c:txPr>
              <a:bodyPr rot="0" spcFirstLastPara="1" vertOverflow="overflow" horzOverflow="overflow" vert="horz" wrap="square" lIns="38100" tIns="19050" rIns="38100" bIns="19050" anchor="ctr" anchorCtr="1">
                <a:noAutofit/>
              </a:bodyPr>
              <a:lstStyle/>
              <a:p>
                <a:pPr>
                  <a:defRPr sz="1197" b="0" i="0" u="none" strike="noStrike" kern="1200" baseline="0">
                    <a:solidFill>
                      <a:schemeClr val="accent1">
                        <a:lumMod val="7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修改此处</c:v>
                </c:pt>
                <c:pt idx="1">
                  <c:v>100-上一单元格</c:v>
                </c:pt>
              </c:strCache>
            </c:strRef>
          </c:cat>
          <c:val>
            <c:numRef>
              <c:f>Sheet1!$B$2:$B$3</c:f>
              <c:numCache>
                <c:formatCode>General</c:formatCode>
                <c:ptCount val="2"/>
                <c:pt idx="0">
                  <c:v>73</c:v>
                </c:pt>
                <c:pt idx="1">
                  <c:v>27</c:v>
                </c:pt>
              </c:numCache>
            </c:numRef>
          </c:val>
          <c:extLst>
            <c:ext xmlns:c16="http://schemas.microsoft.com/office/drawing/2014/chart" uri="{C3380CC4-5D6E-409C-BE32-E72D297353CC}">
              <c16:uniqueId val="{00000004-2CA4-4C46-A8E4-45D71A48742D}"/>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3"/>
              <a:srcRect/>
              <a:stretch>
                <a:fillRect/>
              </a:stretch>
            </a:blipFill>
            <a:ln>
              <a:noFill/>
            </a:ln>
            <a:effectLst/>
          </c:spPr>
          <c:invertIfNegative val="0"/>
          <c:pictureOptions>
            <c:pictureFormat val="stretch"/>
          </c:pictureOptions>
          <c:cat>
            <c:strRef>
              <c:f>Sheet1!$A$2:$A$4</c:f>
              <c:strCache>
                <c:ptCount val="3"/>
                <c:pt idx="0">
                  <c:v>类别 1</c:v>
                </c:pt>
                <c:pt idx="1">
                  <c:v>类别 2</c:v>
                </c:pt>
                <c:pt idx="2">
                  <c:v>类别 3</c:v>
                </c:pt>
              </c:strCache>
            </c:strRef>
          </c:cat>
          <c:val>
            <c:numRef>
              <c:f>Sheet1!$B$2:$B$4</c:f>
              <c:numCache>
                <c:formatCode>General</c:formatCode>
                <c:ptCount val="3"/>
                <c:pt idx="0">
                  <c:v>0.4</c:v>
                </c:pt>
                <c:pt idx="1">
                  <c:v>0.7</c:v>
                </c:pt>
                <c:pt idx="2">
                  <c:v>0.6</c:v>
                </c:pt>
              </c:numCache>
            </c:numRef>
          </c:val>
          <c:extLst>
            <c:ext xmlns:c16="http://schemas.microsoft.com/office/drawing/2014/chart" uri="{C3380CC4-5D6E-409C-BE32-E72D297353CC}">
              <c16:uniqueId val="{00000000-4842-4875-9A6B-C42C2FFF63AF}"/>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0.8</c:v>
                </c:pt>
                <c:pt idx="1">
                  <c:v>1.2</c:v>
                </c:pt>
                <c:pt idx="2">
                  <c:v>0.9</c:v>
                </c:pt>
              </c:numCache>
            </c:numRef>
          </c:val>
          <c:extLst>
            <c:ext xmlns:c16="http://schemas.microsoft.com/office/drawing/2014/chart" uri="{C3380CC4-5D6E-409C-BE32-E72D297353CC}">
              <c16:uniqueId val="{00000001-4842-4875-9A6B-C42C2FFF63AF}"/>
            </c:ext>
          </c:extLst>
        </c:ser>
        <c:ser>
          <c:idx val="2"/>
          <c:order val="2"/>
          <c:tx>
            <c:strRef>
              <c:f>Sheet1!$D$1</c:f>
              <c:strCache>
                <c:ptCount val="1"/>
                <c:pt idx="0">
                  <c:v>系列 3</c:v>
                </c:pt>
              </c:strCache>
            </c:strRef>
          </c:tx>
          <c:spPr>
            <a:blipFill>
              <a:blip xmlns:r="http://schemas.openxmlformats.org/officeDocument/2006/relationships" r:embed="rId5"/>
              <a:stretch>
                <a:fillRect/>
              </a:stretch>
            </a:blipFill>
            <a:ln>
              <a:no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0.7</c:v>
                </c:pt>
                <c:pt idx="1">
                  <c:v>0.6</c:v>
                </c:pt>
                <c:pt idx="2">
                  <c:v>0.3</c:v>
                </c:pt>
              </c:numCache>
            </c:numRef>
          </c:val>
          <c:extLst>
            <c:ext xmlns:c16="http://schemas.microsoft.com/office/drawing/2014/chart" uri="{C3380CC4-5D6E-409C-BE32-E72D297353CC}">
              <c16:uniqueId val="{00000002-4842-4875-9A6B-C42C2FFF63AF}"/>
            </c:ext>
          </c:extLst>
        </c:ser>
        <c:dLbls>
          <c:showLegendKey val="0"/>
          <c:showVal val="0"/>
          <c:showCatName val="0"/>
          <c:showSerName val="0"/>
          <c:showPercent val="0"/>
          <c:showBubbleSize val="0"/>
        </c:dLbls>
        <c:gapWidth val="99"/>
        <c:overlap val="33"/>
        <c:axId val="1603113496"/>
        <c:axId val="1603113824"/>
      </c:barChart>
      <c:catAx>
        <c:axId val="16031134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03113824"/>
        <c:crosses val="autoZero"/>
        <c:auto val="1"/>
        <c:lblAlgn val="ctr"/>
        <c:lblOffset val="100"/>
        <c:noMultiLvlLbl val="0"/>
      </c:catAx>
      <c:valAx>
        <c:axId val="1603113824"/>
        <c:scaling>
          <c:orientation val="minMax"/>
        </c:scaling>
        <c:delete val="1"/>
        <c:axPos val="l"/>
        <c:numFmt formatCode="General" sourceLinked="1"/>
        <c:majorTickMark val="out"/>
        <c:minorTickMark val="none"/>
        <c:tickLblPos val="nextTo"/>
        <c:crossAx val="1603113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6">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608557-98B9-4FBE-B2E0-09D8E461366D}"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2C671-C1CC-4FB4-9403-EC923CADBCD4}" type="slidenum">
              <a:rPr lang="zh-CN" altLang="en-US" smtClean="0"/>
              <a:t>‹#›</a:t>
            </a:fld>
            <a:endParaRPr lang="zh-CN" altLang="en-US"/>
          </a:p>
        </p:txBody>
      </p:sp>
    </p:spTree>
    <p:extLst>
      <p:ext uri="{BB962C8B-B14F-4D97-AF65-F5344CB8AC3E}">
        <p14:creationId xmlns:p14="http://schemas.microsoft.com/office/powerpoint/2010/main" val="313233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1</a:t>
            </a:fld>
            <a:endParaRPr lang="zh-CN" altLang="en-US"/>
          </a:p>
        </p:txBody>
      </p:sp>
    </p:spTree>
    <p:extLst>
      <p:ext uri="{BB962C8B-B14F-4D97-AF65-F5344CB8AC3E}">
        <p14:creationId xmlns:p14="http://schemas.microsoft.com/office/powerpoint/2010/main" val="647093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10</a:t>
            </a:fld>
            <a:endParaRPr lang="zh-CN" altLang="en-US"/>
          </a:p>
        </p:txBody>
      </p:sp>
    </p:spTree>
    <p:extLst>
      <p:ext uri="{BB962C8B-B14F-4D97-AF65-F5344CB8AC3E}">
        <p14:creationId xmlns:p14="http://schemas.microsoft.com/office/powerpoint/2010/main" val="2259320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11</a:t>
            </a:fld>
            <a:endParaRPr lang="zh-CN" altLang="en-US"/>
          </a:p>
        </p:txBody>
      </p:sp>
    </p:spTree>
    <p:extLst>
      <p:ext uri="{BB962C8B-B14F-4D97-AF65-F5344CB8AC3E}">
        <p14:creationId xmlns:p14="http://schemas.microsoft.com/office/powerpoint/2010/main" val="2489615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12</a:t>
            </a:fld>
            <a:endParaRPr lang="zh-CN" altLang="en-US"/>
          </a:p>
        </p:txBody>
      </p:sp>
    </p:spTree>
    <p:extLst>
      <p:ext uri="{BB962C8B-B14F-4D97-AF65-F5344CB8AC3E}">
        <p14:creationId xmlns:p14="http://schemas.microsoft.com/office/powerpoint/2010/main" val="2235615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13</a:t>
            </a:fld>
            <a:endParaRPr lang="zh-CN" altLang="en-US"/>
          </a:p>
        </p:txBody>
      </p:sp>
    </p:spTree>
    <p:extLst>
      <p:ext uri="{BB962C8B-B14F-4D97-AF65-F5344CB8AC3E}">
        <p14:creationId xmlns:p14="http://schemas.microsoft.com/office/powerpoint/2010/main" val="3454587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14</a:t>
            </a:fld>
            <a:endParaRPr lang="zh-CN" altLang="en-US"/>
          </a:p>
        </p:txBody>
      </p:sp>
    </p:spTree>
    <p:extLst>
      <p:ext uri="{BB962C8B-B14F-4D97-AF65-F5344CB8AC3E}">
        <p14:creationId xmlns:p14="http://schemas.microsoft.com/office/powerpoint/2010/main" val="596952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15</a:t>
            </a:fld>
            <a:endParaRPr lang="zh-CN" altLang="en-US"/>
          </a:p>
        </p:txBody>
      </p:sp>
    </p:spTree>
    <p:extLst>
      <p:ext uri="{BB962C8B-B14F-4D97-AF65-F5344CB8AC3E}">
        <p14:creationId xmlns:p14="http://schemas.microsoft.com/office/powerpoint/2010/main" val="3955531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16</a:t>
            </a:fld>
            <a:endParaRPr lang="zh-CN" altLang="en-US"/>
          </a:p>
        </p:txBody>
      </p:sp>
    </p:spTree>
    <p:extLst>
      <p:ext uri="{BB962C8B-B14F-4D97-AF65-F5344CB8AC3E}">
        <p14:creationId xmlns:p14="http://schemas.microsoft.com/office/powerpoint/2010/main" val="3556925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17</a:t>
            </a:fld>
            <a:endParaRPr lang="zh-CN" altLang="en-US"/>
          </a:p>
        </p:txBody>
      </p:sp>
    </p:spTree>
    <p:extLst>
      <p:ext uri="{BB962C8B-B14F-4D97-AF65-F5344CB8AC3E}">
        <p14:creationId xmlns:p14="http://schemas.microsoft.com/office/powerpoint/2010/main" val="3070621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19</a:t>
            </a:fld>
            <a:endParaRPr lang="zh-CN" altLang="en-US"/>
          </a:p>
        </p:txBody>
      </p:sp>
    </p:spTree>
    <p:extLst>
      <p:ext uri="{BB962C8B-B14F-4D97-AF65-F5344CB8AC3E}">
        <p14:creationId xmlns:p14="http://schemas.microsoft.com/office/powerpoint/2010/main" val="481014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20</a:t>
            </a:fld>
            <a:endParaRPr lang="zh-CN" altLang="en-US"/>
          </a:p>
        </p:txBody>
      </p:sp>
    </p:spTree>
    <p:extLst>
      <p:ext uri="{BB962C8B-B14F-4D97-AF65-F5344CB8AC3E}">
        <p14:creationId xmlns:p14="http://schemas.microsoft.com/office/powerpoint/2010/main" val="399570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2</a:t>
            </a:fld>
            <a:endParaRPr lang="zh-CN" altLang="en-US"/>
          </a:p>
        </p:txBody>
      </p:sp>
    </p:spTree>
    <p:extLst>
      <p:ext uri="{BB962C8B-B14F-4D97-AF65-F5344CB8AC3E}">
        <p14:creationId xmlns:p14="http://schemas.microsoft.com/office/powerpoint/2010/main" val="2176959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21</a:t>
            </a:fld>
            <a:endParaRPr lang="zh-CN" altLang="en-US"/>
          </a:p>
        </p:txBody>
      </p:sp>
    </p:spTree>
    <p:extLst>
      <p:ext uri="{BB962C8B-B14F-4D97-AF65-F5344CB8AC3E}">
        <p14:creationId xmlns:p14="http://schemas.microsoft.com/office/powerpoint/2010/main" val="3721051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22</a:t>
            </a:fld>
            <a:endParaRPr lang="zh-CN" altLang="en-US"/>
          </a:p>
        </p:txBody>
      </p:sp>
    </p:spTree>
    <p:extLst>
      <p:ext uri="{BB962C8B-B14F-4D97-AF65-F5344CB8AC3E}">
        <p14:creationId xmlns:p14="http://schemas.microsoft.com/office/powerpoint/2010/main" val="557586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23</a:t>
            </a:fld>
            <a:endParaRPr lang="zh-CN" altLang="en-US"/>
          </a:p>
        </p:txBody>
      </p:sp>
    </p:spTree>
    <p:extLst>
      <p:ext uri="{BB962C8B-B14F-4D97-AF65-F5344CB8AC3E}">
        <p14:creationId xmlns:p14="http://schemas.microsoft.com/office/powerpoint/2010/main" val="3350162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24</a:t>
            </a:fld>
            <a:endParaRPr lang="zh-CN" altLang="en-US"/>
          </a:p>
        </p:txBody>
      </p:sp>
    </p:spTree>
    <p:extLst>
      <p:ext uri="{BB962C8B-B14F-4D97-AF65-F5344CB8AC3E}">
        <p14:creationId xmlns:p14="http://schemas.microsoft.com/office/powerpoint/2010/main" val="1088444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25</a:t>
            </a:fld>
            <a:endParaRPr lang="zh-CN" altLang="en-US"/>
          </a:p>
        </p:txBody>
      </p:sp>
    </p:spTree>
    <p:extLst>
      <p:ext uri="{BB962C8B-B14F-4D97-AF65-F5344CB8AC3E}">
        <p14:creationId xmlns:p14="http://schemas.microsoft.com/office/powerpoint/2010/main" val="1707230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26</a:t>
            </a:fld>
            <a:endParaRPr lang="zh-CN" altLang="en-US"/>
          </a:p>
        </p:txBody>
      </p:sp>
    </p:spTree>
    <p:extLst>
      <p:ext uri="{BB962C8B-B14F-4D97-AF65-F5344CB8AC3E}">
        <p14:creationId xmlns:p14="http://schemas.microsoft.com/office/powerpoint/2010/main" val="2677454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27</a:t>
            </a:fld>
            <a:endParaRPr lang="zh-CN" altLang="en-US"/>
          </a:p>
        </p:txBody>
      </p:sp>
    </p:spTree>
    <p:extLst>
      <p:ext uri="{BB962C8B-B14F-4D97-AF65-F5344CB8AC3E}">
        <p14:creationId xmlns:p14="http://schemas.microsoft.com/office/powerpoint/2010/main" val="3905031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28</a:t>
            </a:fld>
            <a:endParaRPr lang="zh-CN" altLang="en-US"/>
          </a:p>
        </p:txBody>
      </p:sp>
    </p:spTree>
    <p:extLst>
      <p:ext uri="{BB962C8B-B14F-4D97-AF65-F5344CB8AC3E}">
        <p14:creationId xmlns:p14="http://schemas.microsoft.com/office/powerpoint/2010/main" val="3814956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29</a:t>
            </a:fld>
            <a:endParaRPr lang="zh-CN" altLang="en-US"/>
          </a:p>
        </p:txBody>
      </p:sp>
    </p:spTree>
    <p:extLst>
      <p:ext uri="{BB962C8B-B14F-4D97-AF65-F5344CB8AC3E}">
        <p14:creationId xmlns:p14="http://schemas.microsoft.com/office/powerpoint/2010/main" val="2749653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30</a:t>
            </a:fld>
            <a:endParaRPr lang="zh-CN" altLang="en-US"/>
          </a:p>
        </p:txBody>
      </p:sp>
    </p:spTree>
    <p:extLst>
      <p:ext uri="{BB962C8B-B14F-4D97-AF65-F5344CB8AC3E}">
        <p14:creationId xmlns:p14="http://schemas.microsoft.com/office/powerpoint/2010/main" val="177730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3</a:t>
            </a:fld>
            <a:endParaRPr lang="zh-CN" altLang="en-US"/>
          </a:p>
        </p:txBody>
      </p:sp>
    </p:spTree>
    <p:extLst>
      <p:ext uri="{BB962C8B-B14F-4D97-AF65-F5344CB8AC3E}">
        <p14:creationId xmlns:p14="http://schemas.microsoft.com/office/powerpoint/2010/main" val="18963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31</a:t>
            </a:fld>
            <a:endParaRPr lang="zh-CN" altLang="en-US"/>
          </a:p>
        </p:txBody>
      </p:sp>
    </p:spTree>
    <p:extLst>
      <p:ext uri="{BB962C8B-B14F-4D97-AF65-F5344CB8AC3E}">
        <p14:creationId xmlns:p14="http://schemas.microsoft.com/office/powerpoint/2010/main" val="2386575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32</a:t>
            </a:fld>
            <a:endParaRPr lang="zh-CN" altLang="en-US"/>
          </a:p>
        </p:txBody>
      </p:sp>
    </p:spTree>
    <p:extLst>
      <p:ext uri="{BB962C8B-B14F-4D97-AF65-F5344CB8AC3E}">
        <p14:creationId xmlns:p14="http://schemas.microsoft.com/office/powerpoint/2010/main" val="2099207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33</a:t>
            </a:fld>
            <a:endParaRPr lang="zh-CN" altLang="en-US"/>
          </a:p>
        </p:txBody>
      </p:sp>
    </p:spTree>
    <p:extLst>
      <p:ext uri="{BB962C8B-B14F-4D97-AF65-F5344CB8AC3E}">
        <p14:creationId xmlns:p14="http://schemas.microsoft.com/office/powerpoint/2010/main" val="2826349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34</a:t>
            </a:fld>
            <a:endParaRPr lang="zh-CN" altLang="en-US"/>
          </a:p>
        </p:txBody>
      </p:sp>
    </p:spTree>
    <p:extLst>
      <p:ext uri="{BB962C8B-B14F-4D97-AF65-F5344CB8AC3E}">
        <p14:creationId xmlns:p14="http://schemas.microsoft.com/office/powerpoint/2010/main" val="2524985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35</a:t>
            </a:fld>
            <a:endParaRPr lang="zh-CN" altLang="en-US"/>
          </a:p>
        </p:txBody>
      </p:sp>
    </p:spTree>
    <p:extLst>
      <p:ext uri="{BB962C8B-B14F-4D97-AF65-F5344CB8AC3E}">
        <p14:creationId xmlns:p14="http://schemas.microsoft.com/office/powerpoint/2010/main" val="1077208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36</a:t>
            </a:fld>
            <a:endParaRPr lang="zh-CN" altLang="en-US"/>
          </a:p>
        </p:txBody>
      </p:sp>
    </p:spTree>
    <p:extLst>
      <p:ext uri="{BB962C8B-B14F-4D97-AF65-F5344CB8AC3E}">
        <p14:creationId xmlns:p14="http://schemas.microsoft.com/office/powerpoint/2010/main" val="1680264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37</a:t>
            </a:fld>
            <a:endParaRPr lang="zh-CN" altLang="en-US"/>
          </a:p>
        </p:txBody>
      </p:sp>
    </p:spTree>
    <p:extLst>
      <p:ext uri="{BB962C8B-B14F-4D97-AF65-F5344CB8AC3E}">
        <p14:creationId xmlns:p14="http://schemas.microsoft.com/office/powerpoint/2010/main" val="3524574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38</a:t>
            </a:fld>
            <a:endParaRPr lang="zh-CN" altLang="en-US"/>
          </a:p>
        </p:txBody>
      </p:sp>
    </p:spTree>
    <p:extLst>
      <p:ext uri="{BB962C8B-B14F-4D97-AF65-F5344CB8AC3E}">
        <p14:creationId xmlns:p14="http://schemas.microsoft.com/office/powerpoint/2010/main" val="3533365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39</a:t>
            </a:fld>
            <a:endParaRPr lang="zh-CN" altLang="en-US"/>
          </a:p>
        </p:txBody>
      </p:sp>
    </p:spTree>
    <p:extLst>
      <p:ext uri="{BB962C8B-B14F-4D97-AF65-F5344CB8AC3E}">
        <p14:creationId xmlns:p14="http://schemas.microsoft.com/office/powerpoint/2010/main" val="4245203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40</a:t>
            </a:fld>
            <a:endParaRPr lang="zh-CN" altLang="en-US"/>
          </a:p>
        </p:txBody>
      </p:sp>
    </p:spTree>
    <p:extLst>
      <p:ext uri="{BB962C8B-B14F-4D97-AF65-F5344CB8AC3E}">
        <p14:creationId xmlns:p14="http://schemas.microsoft.com/office/powerpoint/2010/main" val="2430613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4</a:t>
            </a:fld>
            <a:endParaRPr lang="zh-CN" altLang="en-US"/>
          </a:p>
        </p:txBody>
      </p:sp>
    </p:spTree>
    <p:extLst>
      <p:ext uri="{BB962C8B-B14F-4D97-AF65-F5344CB8AC3E}">
        <p14:creationId xmlns:p14="http://schemas.microsoft.com/office/powerpoint/2010/main" val="32697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41</a:t>
            </a:fld>
            <a:endParaRPr lang="zh-CN" altLang="en-US"/>
          </a:p>
        </p:txBody>
      </p:sp>
    </p:spTree>
    <p:extLst>
      <p:ext uri="{BB962C8B-B14F-4D97-AF65-F5344CB8AC3E}">
        <p14:creationId xmlns:p14="http://schemas.microsoft.com/office/powerpoint/2010/main" val="31470431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42</a:t>
            </a:fld>
            <a:endParaRPr lang="zh-CN" altLang="en-US"/>
          </a:p>
        </p:txBody>
      </p:sp>
    </p:spTree>
    <p:extLst>
      <p:ext uri="{BB962C8B-B14F-4D97-AF65-F5344CB8AC3E}">
        <p14:creationId xmlns:p14="http://schemas.microsoft.com/office/powerpoint/2010/main" val="11177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5</a:t>
            </a:fld>
            <a:endParaRPr lang="zh-CN" altLang="en-US"/>
          </a:p>
        </p:txBody>
      </p:sp>
    </p:spTree>
    <p:extLst>
      <p:ext uri="{BB962C8B-B14F-4D97-AF65-F5344CB8AC3E}">
        <p14:creationId xmlns:p14="http://schemas.microsoft.com/office/powerpoint/2010/main" val="1755685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6</a:t>
            </a:fld>
            <a:endParaRPr lang="zh-CN" altLang="en-US"/>
          </a:p>
        </p:txBody>
      </p:sp>
    </p:spTree>
    <p:extLst>
      <p:ext uri="{BB962C8B-B14F-4D97-AF65-F5344CB8AC3E}">
        <p14:creationId xmlns:p14="http://schemas.microsoft.com/office/powerpoint/2010/main" val="2488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7</a:t>
            </a:fld>
            <a:endParaRPr lang="zh-CN" altLang="en-US"/>
          </a:p>
        </p:txBody>
      </p:sp>
    </p:spTree>
    <p:extLst>
      <p:ext uri="{BB962C8B-B14F-4D97-AF65-F5344CB8AC3E}">
        <p14:creationId xmlns:p14="http://schemas.microsoft.com/office/powerpoint/2010/main" val="103577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92C671-C1CC-4FB4-9403-EC923CADBCD4}" type="slidenum">
              <a:rPr lang="zh-CN" altLang="en-US" smtClean="0"/>
              <a:t>8</a:t>
            </a:fld>
            <a:endParaRPr lang="zh-CN" altLang="en-US"/>
          </a:p>
        </p:txBody>
      </p:sp>
    </p:spTree>
    <p:extLst>
      <p:ext uri="{BB962C8B-B14F-4D97-AF65-F5344CB8AC3E}">
        <p14:creationId xmlns:p14="http://schemas.microsoft.com/office/powerpoint/2010/main" val="111243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92C671-C1CC-4FB4-9403-EC923CADBCD4}" type="slidenum">
              <a:rPr lang="zh-CN" altLang="en-US" smtClean="0"/>
              <a:t>9</a:t>
            </a:fld>
            <a:endParaRPr lang="zh-CN" altLang="en-US"/>
          </a:p>
        </p:txBody>
      </p:sp>
    </p:spTree>
    <p:extLst>
      <p:ext uri="{BB962C8B-B14F-4D97-AF65-F5344CB8AC3E}">
        <p14:creationId xmlns:p14="http://schemas.microsoft.com/office/powerpoint/2010/main" val="3434531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E61EE3E0-6413-436B-A556-0E12A979895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6" t="15675" r="-106" b="21290"/>
          <a:stretch/>
        </p:blipFill>
        <p:spPr>
          <a:xfrm>
            <a:off x="0" y="-190327"/>
            <a:ext cx="12192000" cy="5123483"/>
          </a:xfrm>
          <a:custGeom>
            <a:avLst/>
            <a:gdLst>
              <a:gd name="connsiteX0" fmla="*/ 0 w 12192000"/>
              <a:gd name="connsiteY0" fmla="*/ 0 h 5123483"/>
              <a:gd name="connsiteX1" fmla="*/ 12192000 w 12192000"/>
              <a:gd name="connsiteY1" fmla="*/ 0 h 5123483"/>
              <a:gd name="connsiteX2" fmla="*/ 12191999 w 12192000"/>
              <a:gd name="connsiteY2" fmla="*/ 3143872 h 5123483"/>
              <a:gd name="connsiteX3" fmla="*/ 11963761 w 12192000"/>
              <a:gd name="connsiteY3" fmla="*/ 3277726 h 5123483"/>
              <a:gd name="connsiteX4" fmla="*/ 6622320 w 12192000"/>
              <a:gd name="connsiteY4" fmla="*/ 4950227 h 5123483"/>
              <a:gd name="connsiteX5" fmla="*/ 169647 w 12192000"/>
              <a:gd name="connsiteY5" fmla="*/ 4523567 h 5123483"/>
              <a:gd name="connsiteX6" fmla="*/ 0 w 12192000"/>
              <a:gd name="connsiteY6" fmla="*/ 4457837 h 512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123483">
                <a:moveTo>
                  <a:pt x="0" y="0"/>
                </a:moveTo>
                <a:lnTo>
                  <a:pt x="12192000" y="0"/>
                </a:lnTo>
                <a:lnTo>
                  <a:pt x="12191999" y="3143872"/>
                </a:lnTo>
                <a:lnTo>
                  <a:pt x="11963761" y="3277726"/>
                </a:lnTo>
                <a:cubicBezTo>
                  <a:pt x="10598207" y="4048298"/>
                  <a:pt x="8727660" y="4660722"/>
                  <a:pt x="6622320" y="4950227"/>
                </a:cubicBezTo>
                <a:cubicBezTo>
                  <a:pt x="4095912" y="5297633"/>
                  <a:pt x="1769546" y="5106037"/>
                  <a:pt x="169647" y="4523567"/>
                </a:cubicBezTo>
                <a:lnTo>
                  <a:pt x="0" y="4457837"/>
                </a:lnTo>
                <a:close/>
              </a:path>
            </a:pathLst>
          </a:custGeom>
        </p:spPr>
      </p:pic>
      <p:sp>
        <p:nvSpPr>
          <p:cNvPr id="17" name="任意多边形: 形状 16">
            <a:extLst>
              <a:ext uri="{FF2B5EF4-FFF2-40B4-BE49-F238E27FC236}">
                <a16:creationId xmlns:a16="http://schemas.microsoft.com/office/drawing/2014/main" id="{0A838D4F-2460-4001-8C3C-49C3E0488EF7}"/>
              </a:ext>
            </a:extLst>
          </p:cNvPr>
          <p:cNvSpPr/>
          <p:nvPr userDrawn="1"/>
        </p:nvSpPr>
        <p:spPr>
          <a:xfrm>
            <a:off x="0" y="2924944"/>
            <a:ext cx="12192000" cy="3960440"/>
          </a:xfrm>
          <a:custGeom>
            <a:avLst/>
            <a:gdLst>
              <a:gd name="connsiteX0" fmla="*/ 12167264 w 12167264"/>
              <a:gd name="connsiteY0" fmla="*/ 0 h 3726886"/>
              <a:gd name="connsiteX1" fmla="*/ 12167264 w 12167264"/>
              <a:gd name="connsiteY1" fmla="*/ 3726886 h 3726886"/>
              <a:gd name="connsiteX2" fmla="*/ 0 w 12167264"/>
              <a:gd name="connsiteY2" fmla="*/ 3726886 h 3726886"/>
              <a:gd name="connsiteX3" fmla="*/ 0 w 12167264"/>
              <a:gd name="connsiteY3" fmla="*/ 1305606 h 3726886"/>
              <a:gd name="connsiteX4" fmla="*/ 163335 w 12167264"/>
              <a:gd name="connsiteY4" fmla="*/ 1368891 h 3726886"/>
              <a:gd name="connsiteX5" fmla="*/ 6616008 w 12167264"/>
              <a:gd name="connsiteY5" fmla="*/ 1795551 h 3726886"/>
              <a:gd name="connsiteX6" fmla="*/ 11957449 w 12167264"/>
              <a:gd name="connsiteY6" fmla="*/ 123050 h 372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7264" h="3726886">
                <a:moveTo>
                  <a:pt x="12167264" y="0"/>
                </a:moveTo>
                <a:lnTo>
                  <a:pt x="12167264" y="3726886"/>
                </a:lnTo>
                <a:lnTo>
                  <a:pt x="0" y="3726886"/>
                </a:lnTo>
                <a:lnTo>
                  <a:pt x="0" y="1305606"/>
                </a:lnTo>
                <a:lnTo>
                  <a:pt x="163335" y="1368891"/>
                </a:lnTo>
                <a:cubicBezTo>
                  <a:pt x="1763234" y="1951361"/>
                  <a:pt x="4089600" y="2142957"/>
                  <a:pt x="6616008" y="1795551"/>
                </a:cubicBezTo>
                <a:cubicBezTo>
                  <a:pt x="8721348" y="1506046"/>
                  <a:pt x="10591895" y="893622"/>
                  <a:pt x="11957449" y="123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13">
            <a:extLst>
              <a:ext uri="{FF2B5EF4-FFF2-40B4-BE49-F238E27FC236}">
                <a16:creationId xmlns:a16="http://schemas.microsoft.com/office/drawing/2014/main" id="{57848984-D5D2-41FB-A022-2418E9E7062E}"/>
              </a:ext>
            </a:extLst>
          </p:cNvPr>
          <p:cNvSpPr/>
          <p:nvPr userDrawn="1"/>
        </p:nvSpPr>
        <p:spPr>
          <a:xfrm rot="21130222">
            <a:off x="-266400" y="-998714"/>
            <a:ext cx="12686748" cy="5806387"/>
          </a:xfrm>
          <a:custGeom>
            <a:avLst/>
            <a:gdLst>
              <a:gd name="connsiteX0" fmla="*/ 607219 w 12686748"/>
              <a:gd name="connsiteY0" fmla="*/ 0 h 5806387"/>
              <a:gd name="connsiteX1" fmla="*/ 12686748 w 12686748"/>
              <a:gd name="connsiteY1" fmla="*/ 1661055 h 5806387"/>
              <a:gd name="connsiteX2" fmla="*/ 12258464 w 12686748"/>
              <a:gd name="connsiteY2" fmla="*/ 4775618 h 5806387"/>
              <a:gd name="connsiteX3" fmla="*/ 12014119 w 12686748"/>
              <a:gd name="connsiteY3" fmla="*/ 4877132 h 5806387"/>
              <a:gd name="connsiteX4" fmla="*/ 6494632 w 12686748"/>
              <a:gd name="connsiteY4" fmla="*/ 5806387 h 5806387"/>
              <a:gd name="connsiteX5" fmla="*/ 160237 w 12686748"/>
              <a:gd name="connsiteY5" fmla="*/ 4504670 h 5806387"/>
              <a:gd name="connsiteX6" fmla="*/ 0 w 12686748"/>
              <a:gd name="connsiteY6" fmla="*/ 4415818 h 58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86748" h="5806387">
                <a:moveTo>
                  <a:pt x="607219" y="0"/>
                </a:moveTo>
                <a:lnTo>
                  <a:pt x="12686748" y="1661055"/>
                </a:lnTo>
                <a:lnTo>
                  <a:pt x="12258464" y="4775618"/>
                </a:lnTo>
                <a:lnTo>
                  <a:pt x="12014119" y="4877132"/>
                </a:lnTo>
                <a:cubicBezTo>
                  <a:pt x="10556322" y="5454494"/>
                  <a:pt x="8619784" y="5806387"/>
                  <a:pt x="6494632" y="5806387"/>
                </a:cubicBezTo>
                <a:cubicBezTo>
                  <a:pt x="3944450" y="5806387"/>
                  <a:pt x="1665872" y="5299661"/>
                  <a:pt x="160237" y="4504670"/>
                </a:cubicBezTo>
                <a:lnTo>
                  <a:pt x="0" y="4415818"/>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日期占位符 3">
            <a:extLst>
              <a:ext uri="{FF2B5EF4-FFF2-40B4-BE49-F238E27FC236}">
                <a16:creationId xmlns:a16="http://schemas.microsoft.com/office/drawing/2014/main" id="{14B51279-8C80-4ACF-8B50-BC0147179A57}"/>
              </a:ext>
            </a:extLst>
          </p:cNvPr>
          <p:cNvSpPr>
            <a:spLocks noGrp="1"/>
          </p:cNvSpPr>
          <p:nvPr>
            <p:ph type="dt" sz="half" idx="10"/>
          </p:nvPr>
        </p:nvSpPr>
        <p:spPr>
          <a:xfrm>
            <a:off x="838200" y="6356350"/>
            <a:ext cx="2743200" cy="365125"/>
          </a:xfrm>
          <a:prstGeom prst="rect">
            <a:avLst/>
          </a:prstGeom>
        </p:spPr>
        <p:txBody>
          <a:bodyPr/>
          <a:lstStyle/>
          <a:p>
            <a:fld id="{B11C9154-F153-4EF5-BA36-D708CED8ED09}"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7685AE06-FD3A-48EF-B714-22DA20B233B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9597DC8-9DB4-4536-95DE-44FA78F6951F}"/>
              </a:ext>
            </a:extLst>
          </p:cNvPr>
          <p:cNvSpPr>
            <a:spLocks noGrp="1"/>
          </p:cNvSpPr>
          <p:nvPr>
            <p:ph type="sldNum" sz="quarter" idx="12"/>
          </p:nvPr>
        </p:nvSpPr>
        <p:spPr>
          <a:xfrm>
            <a:off x="8610600" y="6356350"/>
            <a:ext cx="2743200" cy="365125"/>
          </a:xfrm>
          <a:prstGeom prst="rect">
            <a:avLst/>
          </a:prstGeom>
        </p:spPr>
        <p:txBody>
          <a:bodyPr/>
          <a:lstStyle/>
          <a:p>
            <a:fld id="{00B5FF35-2274-46A3-BE75-C0FADC427CF0}" type="slidenum">
              <a:rPr lang="zh-CN" altLang="en-US" smtClean="0"/>
              <a:t>‹#›</a:t>
            </a:fld>
            <a:endParaRPr lang="zh-CN" altLang="en-US"/>
          </a:p>
        </p:txBody>
      </p:sp>
      <p:sp>
        <p:nvSpPr>
          <p:cNvPr id="26" name="任意多边形: 形状 25">
            <a:extLst>
              <a:ext uri="{FF2B5EF4-FFF2-40B4-BE49-F238E27FC236}">
                <a16:creationId xmlns:a16="http://schemas.microsoft.com/office/drawing/2014/main" id="{470FAEBB-C2B2-4FB2-A902-E41EA20AD698}"/>
              </a:ext>
            </a:extLst>
          </p:cNvPr>
          <p:cNvSpPr/>
          <p:nvPr userDrawn="1"/>
        </p:nvSpPr>
        <p:spPr>
          <a:xfrm>
            <a:off x="0" y="2925809"/>
            <a:ext cx="12191998" cy="2014254"/>
          </a:xfrm>
          <a:custGeom>
            <a:avLst/>
            <a:gdLst>
              <a:gd name="connsiteX0" fmla="*/ 12191998 w 12191998"/>
              <a:gd name="connsiteY0" fmla="*/ 0 h 2014254"/>
              <a:gd name="connsiteX1" fmla="*/ 12191998 w 12191998"/>
              <a:gd name="connsiteY1" fmla="*/ 34643 h 2014254"/>
              <a:gd name="connsiteX2" fmla="*/ 11963760 w 12191998"/>
              <a:gd name="connsiteY2" fmla="*/ 168497 h 2014254"/>
              <a:gd name="connsiteX3" fmla="*/ 6622319 w 12191998"/>
              <a:gd name="connsiteY3" fmla="*/ 1840998 h 2014254"/>
              <a:gd name="connsiteX4" fmla="*/ 169646 w 12191998"/>
              <a:gd name="connsiteY4" fmla="*/ 1414338 h 2014254"/>
              <a:gd name="connsiteX5" fmla="*/ 0 w 12191998"/>
              <a:gd name="connsiteY5" fmla="*/ 1348608 h 2014254"/>
              <a:gd name="connsiteX6" fmla="*/ 0 w 12191998"/>
              <a:gd name="connsiteY6" fmla="*/ 1107225 h 2014254"/>
              <a:gd name="connsiteX7" fmla="*/ 173294 w 12191998"/>
              <a:gd name="connsiteY7" fmla="*/ 1181954 h 2014254"/>
              <a:gd name="connsiteX8" fmla="*/ 7019391 w 12191998"/>
              <a:gd name="connsiteY8" fmla="*/ 1685773 h 2014254"/>
              <a:gd name="connsiteX9" fmla="*/ 12118642 w 12191998"/>
              <a:gd name="connsiteY9" fmla="*/ 42898 h 20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2014254">
                <a:moveTo>
                  <a:pt x="12191998" y="0"/>
                </a:moveTo>
                <a:lnTo>
                  <a:pt x="12191998" y="34643"/>
                </a:lnTo>
                <a:lnTo>
                  <a:pt x="11963760" y="168497"/>
                </a:lnTo>
                <a:cubicBezTo>
                  <a:pt x="10598206" y="939069"/>
                  <a:pt x="8727659" y="1551493"/>
                  <a:pt x="6622319" y="1840998"/>
                </a:cubicBezTo>
                <a:cubicBezTo>
                  <a:pt x="4095911" y="2188404"/>
                  <a:pt x="1769545" y="1996808"/>
                  <a:pt x="169646" y="1414338"/>
                </a:cubicBezTo>
                <a:lnTo>
                  <a:pt x="0" y="1348608"/>
                </a:lnTo>
                <a:lnTo>
                  <a:pt x="0" y="1107225"/>
                </a:lnTo>
                <a:lnTo>
                  <a:pt x="173294" y="1181954"/>
                </a:lnTo>
                <a:cubicBezTo>
                  <a:pt x="1870740" y="1869761"/>
                  <a:pt x="4338946" y="2096006"/>
                  <a:pt x="7019391" y="1685773"/>
                </a:cubicBezTo>
                <a:cubicBezTo>
                  <a:pt x="8973881" y="1386646"/>
                  <a:pt x="10737649" y="795572"/>
                  <a:pt x="12118642" y="42898"/>
                </a:cubicBezTo>
                <a:close/>
              </a:path>
            </a:pathLst>
          </a:custGeom>
          <a:gradFill flip="none" rotWithShape="1">
            <a:gsLst>
              <a:gs pos="0">
                <a:schemeClr val="accent4">
                  <a:lumMod val="20000"/>
                  <a:lumOff val="80000"/>
                </a:schemeClr>
              </a:gs>
              <a:gs pos="25000">
                <a:schemeClr val="accent2">
                  <a:lumMod val="60000"/>
                  <a:lumOff val="40000"/>
                  <a:tint val="44500"/>
                  <a:satMod val="160000"/>
                </a:schemeClr>
              </a:gs>
              <a:gs pos="100000">
                <a:schemeClr val="accent2">
                  <a:lumMod val="60000"/>
                  <a:lumOff val="4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1385D4D8-25D6-41D4-A7BF-E5952BBBDA8E}"/>
              </a:ext>
            </a:extLst>
          </p:cNvPr>
          <p:cNvSpPr>
            <a:spLocks noGrp="1"/>
          </p:cNvSpPr>
          <p:nvPr>
            <p:ph type="ctrTitle" hasCustomPrompt="1"/>
          </p:nvPr>
        </p:nvSpPr>
        <p:spPr>
          <a:xfrm>
            <a:off x="983432" y="1968649"/>
            <a:ext cx="10225136" cy="1002955"/>
          </a:xfrm>
        </p:spPr>
        <p:txBody>
          <a:bodyPr anchor="b">
            <a:normAutofit/>
          </a:bodyPr>
          <a:lstStyle>
            <a:lvl1pPr algn="ctr">
              <a:defRPr sz="5400" b="1">
                <a:solidFill>
                  <a:schemeClr val="bg1"/>
                </a:solidFill>
              </a:defRPr>
            </a:lvl1pPr>
          </a:lstStyle>
          <a:p>
            <a:r>
              <a:rPr lang="zh-CN" altLang="en-US" dirty="0"/>
              <a:t>单击此处编辑大标题</a:t>
            </a:r>
          </a:p>
        </p:txBody>
      </p:sp>
      <p:sp>
        <p:nvSpPr>
          <p:cNvPr id="42" name="文本占位符 41">
            <a:extLst>
              <a:ext uri="{FF2B5EF4-FFF2-40B4-BE49-F238E27FC236}">
                <a16:creationId xmlns:a16="http://schemas.microsoft.com/office/drawing/2014/main" id="{5C9810C2-1B18-4DEF-BC71-590499EBF3C8}"/>
              </a:ext>
            </a:extLst>
          </p:cNvPr>
          <p:cNvSpPr>
            <a:spLocks noGrp="1"/>
          </p:cNvSpPr>
          <p:nvPr>
            <p:ph type="body" sz="quarter" idx="14" hasCustomPrompt="1"/>
          </p:nvPr>
        </p:nvSpPr>
        <p:spPr>
          <a:xfrm>
            <a:off x="2478183" y="2996952"/>
            <a:ext cx="7235635" cy="792269"/>
          </a:xfrm>
        </p:spPr>
        <p:txBody>
          <a:bodyPr>
            <a:normAutofit/>
          </a:bodyPr>
          <a:lstStyle>
            <a:lvl1pPr marL="0" indent="0" algn="ctr">
              <a:buNone/>
              <a:defRPr sz="2200">
                <a:solidFill>
                  <a:schemeClr val="accent3">
                    <a:lumMod val="20000"/>
                    <a:lumOff val="80000"/>
                  </a:schemeClr>
                </a:solidFill>
              </a:defRPr>
            </a:lvl1pPr>
            <a:lvl2pPr marL="457200" indent="0">
              <a:buNone/>
              <a:defRPr/>
            </a:lvl2pPr>
          </a:lstStyle>
          <a:p>
            <a:pPr lvl="0"/>
            <a:r>
              <a:rPr lang="zh-CN" altLang="en-US" dirty="0"/>
              <a:t>编辑副标题</a:t>
            </a:r>
          </a:p>
        </p:txBody>
      </p:sp>
      <p:sp>
        <p:nvSpPr>
          <p:cNvPr id="45" name="任意多边形: 形状 44">
            <a:extLst>
              <a:ext uri="{FF2B5EF4-FFF2-40B4-BE49-F238E27FC236}">
                <a16:creationId xmlns:a16="http://schemas.microsoft.com/office/drawing/2014/main" id="{0C6AF33F-33F7-4E36-98E5-628CBF26DD7A}"/>
              </a:ext>
            </a:extLst>
          </p:cNvPr>
          <p:cNvSpPr/>
          <p:nvPr userDrawn="1"/>
        </p:nvSpPr>
        <p:spPr>
          <a:xfrm>
            <a:off x="-2009" y="2635334"/>
            <a:ext cx="12193199" cy="2304729"/>
          </a:xfrm>
          <a:custGeom>
            <a:avLst/>
            <a:gdLst>
              <a:gd name="connsiteX0" fmla="*/ 12193199 w 12193199"/>
              <a:gd name="connsiteY0" fmla="*/ 0 h 2304729"/>
              <a:gd name="connsiteX1" fmla="*/ 12193199 w 12193199"/>
              <a:gd name="connsiteY1" fmla="*/ 325118 h 2304729"/>
              <a:gd name="connsiteX2" fmla="*/ 11964961 w 12193199"/>
              <a:gd name="connsiteY2" fmla="*/ 458972 h 2304729"/>
              <a:gd name="connsiteX3" fmla="*/ 6623520 w 12193199"/>
              <a:gd name="connsiteY3" fmla="*/ 2131473 h 2304729"/>
              <a:gd name="connsiteX4" fmla="*/ 170847 w 12193199"/>
              <a:gd name="connsiteY4" fmla="*/ 1704813 h 2304729"/>
              <a:gd name="connsiteX5" fmla="*/ 0 w 12193199"/>
              <a:gd name="connsiteY5" fmla="*/ 1638618 h 2304729"/>
              <a:gd name="connsiteX6" fmla="*/ 0 w 12193199"/>
              <a:gd name="connsiteY6" fmla="*/ 1618415 h 2304729"/>
              <a:gd name="connsiteX7" fmla="*/ 171399 w 12193199"/>
              <a:gd name="connsiteY7" fmla="*/ 1683018 h 2304729"/>
              <a:gd name="connsiteX8" fmla="*/ 6487098 w 12193199"/>
              <a:gd name="connsiteY8" fmla="*/ 2050880 h 2304729"/>
              <a:gd name="connsiteX9" fmla="*/ 11977534 w 12193199"/>
              <a:gd name="connsiteY9" fmla="*/ 140546 h 230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199" h="2304729">
                <a:moveTo>
                  <a:pt x="12193199" y="0"/>
                </a:moveTo>
                <a:lnTo>
                  <a:pt x="12193199" y="325118"/>
                </a:lnTo>
                <a:lnTo>
                  <a:pt x="11964961" y="458972"/>
                </a:lnTo>
                <a:cubicBezTo>
                  <a:pt x="10599407" y="1229544"/>
                  <a:pt x="8728860" y="1841968"/>
                  <a:pt x="6623520" y="2131473"/>
                </a:cubicBezTo>
                <a:cubicBezTo>
                  <a:pt x="4097112" y="2478879"/>
                  <a:pt x="1770746" y="2287283"/>
                  <a:pt x="170847" y="1704813"/>
                </a:cubicBezTo>
                <a:lnTo>
                  <a:pt x="0" y="1638618"/>
                </a:lnTo>
                <a:lnTo>
                  <a:pt x="0" y="1618415"/>
                </a:lnTo>
                <a:lnTo>
                  <a:pt x="171399" y="1683018"/>
                </a:lnTo>
                <a:cubicBezTo>
                  <a:pt x="1798669" y="2253797"/>
                  <a:pt x="4052522" y="2422887"/>
                  <a:pt x="6487098" y="2050880"/>
                </a:cubicBezTo>
                <a:cubicBezTo>
                  <a:pt x="8651164" y="1720207"/>
                  <a:pt x="10573889" y="1020695"/>
                  <a:pt x="11977534" y="140546"/>
                </a:cubicBezTo>
                <a:close/>
              </a:path>
            </a:pathLst>
          </a:custGeom>
          <a:gradFill flip="none" rotWithShape="1">
            <a:gsLst>
              <a:gs pos="12000">
                <a:schemeClr val="accent3">
                  <a:lumMod val="60000"/>
                  <a:lumOff val="40000"/>
                </a:schemeClr>
              </a:gs>
              <a:gs pos="0">
                <a:schemeClr val="accent3">
                  <a:lumMod val="20000"/>
                  <a:lumOff val="8000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连接符 49">
            <a:extLst>
              <a:ext uri="{FF2B5EF4-FFF2-40B4-BE49-F238E27FC236}">
                <a16:creationId xmlns:a16="http://schemas.microsoft.com/office/drawing/2014/main" id="{AB8D200F-D904-4A49-B790-7BC2E287EAF1}"/>
              </a:ext>
            </a:extLst>
          </p:cNvPr>
          <p:cNvCxnSpPr/>
          <p:nvPr userDrawn="1"/>
        </p:nvCxnSpPr>
        <p:spPr>
          <a:xfrm>
            <a:off x="4295800" y="5586946"/>
            <a:ext cx="3600400" cy="0"/>
          </a:xfrm>
          <a:prstGeom prst="line">
            <a:avLst/>
          </a:prstGeom>
          <a:ln w="28575">
            <a:solidFill>
              <a:schemeClr val="accent3">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B4F193AB-8C27-4B92-BF29-20948717CE29}"/>
              </a:ext>
            </a:extLst>
          </p:cNvPr>
          <p:cNvGrpSpPr>
            <a:grpSpLocks noChangeAspect="1"/>
          </p:cNvGrpSpPr>
          <p:nvPr userDrawn="1"/>
        </p:nvGrpSpPr>
        <p:grpSpPr>
          <a:xfrm>
            <a:off x="4584580" y="259080"/>
            <a:ext cx="2999395" cy="651600"/>
            <a:chOff x="767569" y="5402436"/>
            <a:chExt cx="4175953" cy="907200"/>
          </a:xfrm>
          <a:solidFill>
            <a:schemeClr val="bg1"/>
          </a:solidFill>
        </p:grpSpPr>
        <p:sp>
          <p:nvSpPr>
            <p:cNvPr id="106" name="îśļîḑê">
              <a:extLst>
                <a:ext uri="{FF2B5EF4-FFF2-40B4-BE49-F238E27FC236}">
                  <a16:creationId xmlns:a16="http://schemas.microsoft.com/office/drawing/2014/main" id="{9BB10FAE-4F96-410E-A077-C25EBDF9CF6D}"/>
                </a:ext>
              </a:extLst>
            </p:cNvPr>
            <p:cNvSpPr/>
            <p:nvPr/>
          </p:nvSpPr>
          <p:spPr bwMode="auto">
            <a:xfrm>
              <a:off x="2925163" y="5536232"/>
              <a:ext cx="439459" cy="524305"/>
            </a:xfrm>
            <a:custGeom>
              <a:avLst/>
              <a:gdLst>
                <a:gd name="T0" fmla="*/ 284 w 408"/>
                <a:gd name="T1" fmla="*/ 29 h 486"/>
                <a:gd name="T2" fmla="*/ 321 w 408"/>
                <a:gd name="T3" fmla="*/ 11 h 486"/>
                <a:gd name="T4" fmla="*/ 380 w 408"/>
                <a:gd name="T5" fmla="*/ 137 h 486"/>
                <a:gd name="T6" fmla="*/ 407 w 408"/>
                <a:gd name="T7" fmla="*/ 163 h 486"/>
                <a:gd name="T8" fmla="*/ 348 w 408"/>
                <a:gd name="T9" fmla="*/ 226 h 486"/>
                <a:gd name="T10" fmla="*/ 349 w 408"/>
                <a:gd name="T11" fmla="*/ 412 h 486"/>
                <a:gd name="T12" fmla="*/ 321 w 408"/>
                <a:gd name="T13" fmla="*/ 461 h 486"/>
                <a:gd name="T14" fmla="*/ 233 w 408"/>
                <a:gd name="T15" fmla="*/ 408 h 486"/>
                <a:gd name="T16" fmla="*/ 249 w 408"/>
                <a:gd name="T17" fmla="*/ 382 h 486"/>
                <a:gd name="T18" fmla="*/ 299 w 408"/>
                <a:gd name="T19" fmla="*/ 366 h 486"/>
                <a:gd name="T20" fmla="*/ 289 w 408"/>
                <a:gd name="T21" fmla="*/ 293 h 486"/>
                <a:gd name="T22" fmla="*/ 230 w 408"/>
                <a:gd name="T23" fmla="*/ 343 h 486"/>
                <a:gd name="T24" fmla="*/ 208 w 408"/>
                <a:gd name="T25" fmla="*/ 322 h 486"/>
                <a:gd name="T26" fmla="*/ 243 w 408"/>
                <a:gd name="T27" fmla="*/ 207 h 486"/>
                <a:gd name="T28" fmla="*/ 194 w 408"/>
                <a:gd name="T29" fmla="*/ 284 h 486"/>
                <a:gd name="T30" fmla="*/ 157 w 408"/>
                <a:gd name="T31" fmla="*/ 316 h 486"/>
                <a:gd name="T32" fmla="*/ 186 w 408"/>
                <a:gd name="T33" fmla="*/ 356 h 486"/>
                <a:gd name="T34" fmla="*/ 158 w 408"/>
                <a:gd name="T35" fmla="*/ 411 h 486"/>
                <a:gd name="T36" fmla="*/ 117 w 408"/>
                <a:gd name="T37" fmla="*/ 318 h 486"/>
                <a:gd name="T38" fmla="*/ 106 w 408"/>
                <a:gd name="T39" fmla="*/ 369 h 486"/>
                <a:gd name="T40" fmla="*/ 14 w 408"/>
                <a:gd name="T41" fmla="*/ 439 h 486"/>
                <a:gd name="T42" fmla="*/ 5 w 408"/>
                <a:gd name="T43" fmla="*/ 421 h 486"/>
                <a:gd name="T44" fmla="*/ 49 w 408"/>
                <a:gd name="T45" fmla="*/ 341 h 486"/>
                <a:gd name="T46" fmla="*/ 23 w 408"/>
                <a:gd name="T47" fmla="*/ 183 h 486"/>
                <a:gd name="T48" fmla="*/ 72 w 408"/>
                <a:gd name="T49" fmla="*/ 104 h 486"/>
                <a:gd name="T50" fmla="*/ 112 w 408"/>
                <a:gd name="T51" fmla="*/ 143 h 486"/>
                <a:gd name="T52" fmla="*/ 139 w 408"/>
                <a:gd name="T53" fmla="*/ 93 h 486"/>
                <a:gd name="T54" fmla="*/ 133 w 408"/>
                <a:gd name="T55" fmla="*/ 62 h 486"/>
                <a:gd name="T56" fmla="*/ 197 w 408"/>
                <a:gd name="T57" fmla="*/ 71 h 486"/>
                <a:gd name="T58" fmla="*/ 233 w 408"/>
                <a:gd name="T59" fmla="*/ 172 h 486"/>
                <a:gd name="T60" fmla="*/ 287 w 408"/>
                <a:gd name="T61" fmla="*/ 88 h 486"/>
                <a:gd name="T62" fmla="*/ 165 w 408"/>
                <a:gd name="T63" fmla="*/ 180 h 486"/>
                <a:gd name="T64" fmla="*/ 140 w 408"/>
                <a:gd name="T65" fmla="*/ 160 h 486"/>
                <a:gd name="T66" fmla="*/ 70 w 408"/>
                <a:gd name="T67" fmla="*/ 220 h 486"/>
                <a:gd name="T68" fmla="*/ 142 w 408"/>
                <a:gd name="T69" fmla="*/ 195 h 486"/>
                <a:gd name="T70" fmla="*/ 134 w 408"/>
                <a:gd name="T71" fmla="*/ 231 h 486"/>
                <a:gd name="T72" fmla="*/ 92 w 408"/>
                <a:gd name="T73" fmla="*/ 277 h 486"/>
                <a:gd name="T74" fmla="*/ 141 w 408"/>
                <a:gd name="T75" fmla="*/ 263 h 486"/>
                <a:gd name="T76" fmla="*/ 134 w 408"/>
                <a:gd name="T77" fmla="*/ 23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8" h="486">
                  <a:moveTo>
                    <a:pt x="288" y="88"/>
                  </a:moveTo>
                  <a:cubicBezTo>
                    <a:pt x="287" y="69"/>
                    <a:pt x="284" y="49"/>
                    <a:pt x="284" y="29"/>
                  </a:cubicBezTo>
                  <a:cubicBezTo>
                    <a:pt x="284" y="20"/>
                    <a:pt x="289" y="8"/>
                    <a:pt x="296" y="3"/>
                  </a:cubicBezTo>
                  <a:cubicBezTo>
                    <a:pt x="301" y="0"/>
                    <a:pt x="314" y="6"/>
                    <a:pt x="321" y="11"/>
                  </a:cubicBezTo>
                  <a:cubicBezTo>
                    <a:pt x="360" y="33"/>
                    <a:pt x="350" y="71"/>
                    <a:pt x="349" y="105"/>
                  </a:cubicBezTo>
                  <a:cubicBezTo>
                    <a:pt x="349" y="136"/>
                    <a:pt x="349" y="135"/>
                    <a:pt x="380" y="137"/>
                  </a:cubicBezTo>
                  <a:cubicBezTo>
                    <a:pt x="388" y="138"/>
                    <a:pt x="396" y="142"/>
                    <a:pt x="402" y="147"/>
                  </a:cubicBezTo>
                  <a:cubicBezTo>
                    <a:pt x="406" y="150"/>
                    <a:pt x="408" y="158"/>
                    <a:pt x="407" y="163"/>
                  </a:cubicBezTo>
                  <a:cubicBezTo>
                    <a:pt x="406" y="167"/>
                    <a:pt x="399" y="170"/>
                    <a:pt x="394" y="171"/>
                  </a:cubicBezTo>
                  <a:cubicBezTo>
                    <a:pt x="356" y="175"/>
                    <a:pt x="347" y="188"/>
                    <a:pt x="348" y="226"/>
                  </a:cubicBezTo>
                  <a:cubicBezTo>
                    <a:pt x="349" y="266"/>
                    <a:pt x="348" y="306"/>
                    <a:pt x="348" y="346"/>
                  </a:cubicBezTo>
                  <a:cubicBezTo>
                    <a:pt x="348" y="368"/>
                    <a:pt x="349" y="390"/>
                    <a:pt x="349" y="412"/>
                  </a:cubicBezTo>
                  <a:cubicBezTo>
                    <a:pt x="349" y="419"/>
                    <a:pt x="347" y="427"/>
                    <a:pt x="343" y="434"/>
                  </a:cubicBezTo>
                  <a:cubicBezTo>
                    <a:pt x="337" y="444"/>
                    <a:pt x="329" y="453"/>
                    <a:pt x="321" y="461"/>
                  </a:cubicBezTo>
                  <a:cubicBezTo>
                    <a:pt x="298" y="486"/>
                    <a:pt x="300" y="484"/>
                    <a:pt x="282" y="457"/>
                  </a:cubicBezTo>
                  <a:cubicBezTo>
                    <a:pt x="269" y="439"/>
                    <a:pt x="249" y="425"/>
                    <a:pt x="233" y="408"/>
                  </a:cubicBezTo>
                  <a:cubicBezTo>
                    <a:pt x="228" y="402"/>
                    <a:pt x="220" y="390"/>
                    <a:pt x="222" y="385"/>
                  </a:cubicBezTo>
                  <a:cubicBezTo>
                    <a:pt x="227" y="371"/>
                    <a:pt x="239" y="377"/>
                    <a:pt x="249" y="382"/>
                  </a:cubicBezTo>
                  <a:cubicBezTo>
                    <a:pt x="255" y="384"/>
                    <a:pt x="261" y="387"/>
                    <a:pt x="267" y="389"/>
                  </a:cubicBezTo>
                  <a:cubicBezTo>
                    <a:pt x="284" y="393"/>
                    <a:pt x="298" y="384"/>
                    <a:pt x="299" y="366"/>
                  </a:cubicBezTo>
                  <a:cubicBezTo>
                    <a:pt x="300" y="347"/>
                    <a:pt x="300" y="328"/>
                    <a:pt x="299" y="309"/>
                  </a:cubicBezTo>
                  <a:cubicBezTo>
                    <a:pt x="298" y="303"/>
                    <a:pt x="294" y="295"/>
                    <a:pt x="289" y="293"/>
                  </a:cubicBezTo>
                  <a:cubicBezTo>
                    <a:pt x="284" y="291"/>
                    <a:pt x="276" y="296"/>
                    <a:pt x="271" y="300"/>
                  </a:cubicBezTo>
                  <a:cubicBezTo>
                    <a:pt x="257" y="314"/>
                    <a:pt x="245" y="330"/>
                    <a:pt x="230" y="343"/>
                  </a:cubicBezTo>
                  <a:cubicBezTo>
                    <a:pt x="226" y="347"/>
                    <a:pt x="216" y="347"/>
                    <a:pt x="209" y="348"/>
                  </a:cubicBezTo>
                  <a:cubicBezTo>
                    <a:pt x="208" y="339"/>
                    <a:pt x="204" y="329"/>
                    <a:pt x="208" y="322"/>
                  </a:cubicBezTo>
                  <a:cubicBezTo>
                    <a:pt x="223" y="293"/>
                    <a:pt x="241" y="265"/>
                    <a:pt x="257" y="236"/>
                  </a:cubicBezTo>
                  <a:cubicBezTo>
                    <a:pt x="267" y="219"/>
                    <a:pt x="262" y="210"/>
                    <a:pt x="243" y="207"/>
                  </a:cubicBezTo>
                  <a:cubicBezTo>
                    <a:pt x="212" y="202"/>
                    <a:pt x="202" y="208"/>
                    <a:pt x="198" y="238"/>
                  </a:cubicBezTo>
                  <a:cubicBezTo>
                    <a:pt x="195" y="253"/>
                    <a:pt x="194" y="269"/>
                    <a:pt x="194" y="284"/>
                  </a:cubicBezTo>
                  <a:cubicBezTo>
                    <a:pt x="195" y="301"/>
                    <a:pt x="188" y="309"/>
                    <a:pt x="172" y="311"/>
                  </a:cubicBezTo>
                  <a:cubicBezTo>
                    <a:pt x="167" y="311"/>
                    <a:pt x="162" y="314"/>
                    <a:pt x="157" y="316"/>
                  </a:cubicBezTo>
                  <a:cubicBezTo>
                    <a:pt x="160" y="321"/>
                    <a:pt x="161" y="327"/>
                    <a:pt x="165" y="332"/>
                  </a:cubicBezTo>
                  <a:cubicBezTo>
                    <a:pt x="171" y="340"/>
                    <a:pt x="179" y="348"/>
                    <a:pt x="186" y="356"/>
                  </a:cubicBezTo>
                  <a:cubicBezTo>
                    <a:pt x="210" y="383"/>
                    <a:pt x="210" y="385"/>
                    <a:pt x="189" y="414"/>
                  </a:cubicBezTo>
                  <a:cubicBezTo>
                    <a:pt x="177" y="430"/>
                    <a:pt x="165" y="429"/>
                    <a:pt x="158" y="411"/>
                  </a:cubicBezTo>
                  <a:cubicBezTo>
                    <a:pt x="147" y="384"/>
                    <a:pt x="138" y="356"/>
                    <a:pt x="128" y="328"/>
                  </a:cubicBezTo>
                  <a:cubicBezTo>
                    <a:pt x="126" y="324"/>
                    <a:pt x="120" y="318"/>
                    <a:pt x="117" y="318"/>
                  </a:cubicBezTo>
                  <a:cubicBezTo>
                    <a:pt x="112" y="319"/>
                    <a:pt x="104" y="324"/>
                    <a:pt x="104" y="328"/>
                  </a:cubicBezTo>
                  <a:cubicBezTo>
                    <a:pt x="103" y="342"/>
                    <a:pt x="101" y="357"/>
                    <a:pt x="106" y="369"/>
                  </a:cubicBezTo>
                  <a:cubicBezTo>
                    <a:pt x="112" y="384"/>
                    <a:pt x="111" y="395"/>
                    <a:pt x="98" y="402"/>
                  </a:cubicBezTo>
                  <a:cubicBezTo>
                    <a:pt x="71" y="416"/>
                    <a:pt x="42" y="427"/>
                    <a:pt x="14" y="439"/>
                  </a:cubicBezTo>
                  <a:cubicBezTo>
                    <a:pt x="11" y="440"/>
                    <a:pt x="2" y="438"/>
                    <a:pt x="1" y="435"/>
                  </a:cubicBezTo>
                  <a:cubicBezTo>
                    <a:pt x="0" y="431"/>
                    <a:pt x="1" y="424"/>
                    <a:pt x="5" y="421"/>
                  </a:cubicBezTo>
                  <a:cubicBezTo>
                    <a:pt x="17" y="407"/>
                    <a:pt x="32" y="396"/>
                    <a:pt x="44" y="383"/>
                  </a:cubicBezTo>
                  <a:cubicBezTo>
                    <a:pt x="55" y="371"/>
                    <a:pt x="58" y="359"/>
                    <a:pt x="49" y="341"/>
                  </a:cubicBezTo>
                  <a:cubicBezTo>
                    <a:pt x="40" y="321"/>
                    <a:pt x="39" y="298"/>
                    <a:pt x="35" y="275"/>
                  </a:cubicBezTo>
                  <a:cubicBezTo>
                    <a:pt x="30" y="245"/>
                    <a:pt x="27" y="214"/>
                    <a:pt x="23" y="183"/>
                  </a:cubicBezTo>
                  <a:cubicBezTo>
                    <a:pt x="20" y="166"/>
                    <a:pt x="44" y="113"/>
                    <a:pt x="58" y="105"/>
                  </a:cubicBezTo>
                  <a:cubicBezTo>
                    <a:pt x="62" y="103"/>
                    <a:pt x="70" y="102"/>
                    <a:pt x="72" y="104"/>
                  </a:cubicBezTo>
                  <a:cubicBezTo>
                    <a:pt x="75" y="108"/>
                    <a:pt x="78" y="114"/>
                    <a:pt x="78" y="120"/>
                  </a:cubicBezTo>
                  <a:cubicBezTo>
                    <a:pt x="79" y="145"/>
                    <a:pt x="88" y="153"/>
                    <a:pt x="112" y="143"/>
                  </a:cubicBezTo>
                  <a:cubicBezTo>
                    <a:pt x="124" y="138"/>
                    <a:pt x="136" y="131"/>
                    <a:pt x="146" y="122"/>
                  </a:cubicBezTo>
                  <a:cubicBezTo>
                    <a:pt x="160" y="111"/>
                    <a:pt x="156" y="99"/>
                    <a:pt x="139" y="93"/>
                  </a:cubicBezTo>
                  <a:cubicBezTo>
                    <a:pt x="132" y="90"/>
                    <a:pt x="126" y="85"/>
                    <a:pt x="119" y="81"/>
                  </a:cubicBezTo>
                  <a:cubicBezTo>
                    <a:pt x="124" y="75"/>
                    <a:pt x="128" y="68"/>
                    <a:pt x="133" y="62"/>
                  </a:cubicBezTo>
                  <a:cubicBezTo>
                    <a:pt x="134" y="61"/>
                    <a:pt x="134" y="61"/>
                    <a:pt x="135" y="61"/>
                  </a:cubicBezTo>
                  <a:cubicBezTo>
                    <a:pt x="171" y="29"/>
                    <a:pt x="167" y="32"/>
                    <a:pt x="197" y="71"/>
                  </a:cubicBezTo>
                  <a:cubicBezTo>
                    <a:pt x="217" y="97"/>
                    <a:pt x="216" y="119"/>
                    <a:pt x="210" y="146"/>
                  </a:cubicBezTo>
                  <a:cubicBezTo>
                    <a:pt x="205" y="165"/>
                    <a:pt x="213" y="173"/>
                    <a:pt x="233" y="172"/>
                  </a:cubicBezTo>
                  <a:cubicBezTo>
                    <a:pt x="272" y="172"/>
                    <a:pt x="290" y="153"/>
                    <a:pt x="287" y="114"/>
                  </a:cubicBezTo>
                  <a:cubicBezTo>
                    <a:pt x="287" y="105"/>
                    <a:pt x="287" y="97"/>
                    <a:pt x="287" y="88"/>
                  </a:cubicBezTo>
                  <a:cubicBezTo>
                    <a:pt x="288" y="88"/>
                    <a:pt x="288" y="88"/>
                    <a:pt x="288" y="88"/>
                  </a:cubicBezTo>
                  <a:close/>
                  <a:moveTo>
                    <a:pt x="165" y="180"/>
                  </a:moveTo>
                  <a:cubicBezTo>
                    <a:pt x="164" y="177"/>
                    <a:pt x="163" y="174"/>
                    <a:pt x="162" y="171"/>
                  </a:cubicBezTo>
                  <a:cubicBezTo>
                    <a:pt x="154" y="167"/>
                    <a:pt x="146" y="159"/>
                    <a:pt x="140" y="160"/>
                  </a:cubicBezTo>
                  <a:cubicBezTo>
                    <a:pt x="114" y="168"/>
                    <a:pt x="89" y="178"/>
                    <a:pt x="74" y="203"/>
                  </a:cubicBezTo>
                  <a:cubicBezTo>
                    <a:pt x="71" y="207"/>
                    <a:pt x="71" y="214"/>
                    <a:pt x="70" y="220"/>
                  </a:cubicBezTo>
                  <a:cubicBezTo>
                    <a:pt x="78" y="221"/>
                    <a:pt x="86" y="224"/>
                    <a:pt x="92" y="222"/>
                  </a:cubicBezTo>
                  <a:cubicBezTo>
                    <a:pt x="109" y="214"/>
                    <a:pt x="125" y="205"/>
                    <a:pt x="142" y="195"/>
                  </a:cubicBezTo>
                  <a:cubicBezTo>
                    <a:pt x="150" y="191"/>
                    <a:pt x="157" y="185"/>
                    <a:pt x="165" y="180"/>
                  </a:cubicBezTo>
                  <a:close/>
                  <a:moveTo>
                    <a:pt x="134" y="231"/>
                  </a:moveTo>
                  <a:cubicBezTo>
                    <a:pt x="120" y="241"/>
                    <a:pt x="107" y="250"/>
                    <a:pt x="96" y="261"/>
                  </a:cubicBezTo>
                  <a:cubicBezTo>
                    <a:pt x="92" y="264"/>
                    <a:pt x="93" y="271"/>
                    <a:pt x="92" y="277"/>
                  </a:cubicBezTo>
                  <a:cubicBezTo>
                    <a:pt x="97" y="277"/>
                    <a:pt x="103" y="279"/>
                    <a:pt x="107" y="278"/>
                  </a:cubicBezTo>
                  <a:cubicBezTo>
                    <a:pt x="119" y="274"/>
                    <a:pt x="131" y="270"/>
                    <a:pt x="141" y="263"/>
                  </a:cubicBezTo>
                  <a:cubicBezTo>
                    <a:pt x="146" y="260"/>
                    <a:pt x="151" y="252"/>
                    <a:pt x="151" y="246"/>
                  </a:cubicBezTo>
                  <a:cubicBezTo>
                    <a:pt x="151" y="241"/>
                    <a:pt x="142" y="237"/>
                    <a:pt x="134"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ïṥḷîḋe">
              <a:extLst>
                <a:ext uri="{FF2B5EF4-FFF2-40B4-BE49-F238E27FC236}">
                  <a16:creationId xmlns:a16="http://schemas.microsoft.com/office/drawing/2014/main" id="{55C28597-F2A0-4DB0-91BA-241182F7F179}"/>
                </a:ext>
              </a:extLst>
            </p:cNvPr>
            <p:cNvSpPr/>
            <p:nvPr/>
          </p:nvSpPr>
          <p:spPr bwMode="auto">
            <a:xfrm>
              <a:off x="4516572" y="5467158"/>
              <a:ext cx="426950" cy="596642"/>
            </a:xfrm>
            <a:custGeom>
              <a:avLst/>
              <a:gdLst>
                <a:gd name="T0" fmla="*/ 141 w 396"/>
                <a:gd name="T1" fmla="*/ 57 h 553"/>
                <a:gd name="T2" fmla="*/ 156 w 396"/>
                <a:gd name="T3" fmla="*/ 43 h 553"/>
                <a:gd name="T4" fmla="*/ 185 w 396"/>
                <a:gd name="T5" fmla="*/ 17 h 553"/>
                <a:gd name="T6" fmla="*/ 209 w 396"/>
                <a:gd name="T7" fmla="*/ 16 h 553"/>
                <a:gd name="T8" fmla="*/ 195 w 396"/>
                <a:gd name="T9" fmla="*/ 100 h 553"/>
                <a:gd name="T10" fmla="*/ 206 w 396"/>
                <a:gd name="T11" fmla="*/ 195 h 553"/>
                <a:gd name="T12" fmla="*/ 172 w 396"/>
                <a:gd name="T13" fmla="*/ 220 h 553"/>
                <a:gd name="T14" fmla="*/ 181 w 396"/>
                <a:gd name="T15" fmla="*/ 242 h 553"/>
                <a:gd name="T16" fmla="*/ 239 w 396"/>
                <a:gd name="T17" fmla="*/ 171 h 553"/>
                <a:gd name="T18" fmla="*/ 234 w 396"/>
                <a:gd name="T19" fmla="*/ 143 h 553"/>
                <a:gd name="T20" fmla="*/ 240 w 396"/>
                <a:gd name="T21" fmla="*/ 117 h 553"/>
                <a:gd name="T22" fmla="*/ 237 w 396"/>
                <a:gd name="T23" fmla="*/ 90 h 553"/>
                <a:gd name="T24" fmla="*/ 236 w 396"/>
                <a:gd name="T25" fmla="*/ 65 h 553"/>
                <a:gd name="T26" fmla="*/ 310 w 396"/>
                <a:gd name="T27" fmla="*/ 109 h 553"/>
                <a:gd name="T28" fmla="*/ 280 w 396"/>
                <a:gd name="T29" fmla="*/ 207 h 553"/>
                <a:gd name="T30" fmla="*/ 323 w 396"/>
                <a:gd name="T31" fmla="*/ 196 h 553"/>
                <a:gd name="T32" fmla="*/ 384 w 396"/>
                <a:gd name="T33" fmla="*/ 224 h 553"/>
                <a:gd name="T34" fmla="*/ 298 w 396"/>
                <a:gd name="T35" fmla="*/ 296 h 553"/>
                <a:gd name="T36" fmla="*/ 244 w 396"/>
                <a:gd name="T37" fmla="*/ 254 h 553"/>
                <a:gd name="T38" fmla="*/ 123 w 396"/>
                <a:gd name="T39" fmla="*/ 288 h 553"/>
                <a:gd name="T40" fmla="*/ 131 w 396"/>
                <a:gd name="T41" fmla="*/ 311 h 553"/>
                <a:gd name="T42" fmla="*/ 259 w 396"/>
                <a:gd name="T43" fmla="*/ 304 h 553"/>
                <a:gd name="T44" fmla="*/ 241 w 396"/>
                <a:gd name="T45" fmla="*/ 336 h 553"/>
                <a:gd name="T46" fmla="*/ 253 w 396"/>
                <a:gd name="T47" fmla="*/ 358 h 553"/>
                <a:gd name="T48" fmla="*/ 355 w 396"/>
                <a:gd name="T49" fmla="*/ 388 h 553"/>
                <a:gd name="T50" fmla="*/ 265 w 396"/>
                <a:gd name="T51" fmla="*/ 404 h 553"/>
                <a:gd name="T52" fmla="*/ 236 w 396"/>
                <a:gd name="T53" fmla="*/ 477 h 553"/>
                <a:gd name="T54" fmla="*/ 187 w 396"/>
                <a:gd name="T55" fmla="*/ 552 h 553"/>
                <a:gd name="T56" fmla="*/ 62 w 396"/>
                <a:gd name="T57" fmla="*/ 430 h 553"/>
                <a:gd name="T58" fmla="*/ 188 w 396"/>
                <a:gd name="T59" fmla="*/ 359 h 553"/>
                <a:gd name="T60" fmla="*/ 168 w 396"/>
                <a:gd name="T61" fmla="*/ 335 h 553"/>
                <a:gd name="T62" fmla="*/ 89 w 396"/>
                <a:gd name="T63" fmla="*/ 324 h 553"/>
                <a:gd name="T64" fmla="*/ 53 w 396"/>
                <a:gd name="T65" fmla="*/ 330 h 553"/>
                <a:gd name="T66" fmla="*/ 7 w 396"/>
                <a:gd name="T67" fmla="*/ 381 h 553"/>
                <a:gd name="T68" fmla="*/ 3 w 396"/>
                <a:gd name="T69" fmla="*/ 228 h 553"/>
                <a:gd name="T70" fmla="*/ 26 w 396"/>
                <a:gd name="T71" fmla="*/ 224 h 553"/>
                <a:gd name="T72" fmla="*/ 50 w 396"/>
                <a:gd name="T73" fmla="*/ 286 h 553"/>
                <a:gd name="T74" fmla="*/ 60 w 396"/>
                <a:gd name="T75" fmla="*/ 263 h 553"/>
                <a:gd name="T76" fmla="*/ 41 w 396"/>
                <a:gd name="T77" fmla="*/ 135 h 553"/>
                <a:gd name="T78" fmla="*/ 62 w 396"/>
                <a:gd name="T79" fmla="*/ 123 h 553"/>
                <a:gd name="T80" fmla="*/ 77 w 396"/>
                <a:gd name="T81" fmla="*/ 244 h 553"/>
                <a:gd name="T82" fmla="*/ 101 w 396"/>
                <a:gd name="T83" fmla="*/ 246 h 553"/>
                <a:gd name="T84" fmla="*/ 89 w 396"/>
                <a:gd name="T85" fmla="*/ 77 h 553"/>
                <a:gd name="T86" fmla="*/ 113 w 396"/>
                <a:gd name="T87" fmla="*/ 74 h 553"/>
                <a:gd name="T88" fmla="*/ 122 w 396"/>
                <a:gd name="T89" fmla="*/ 116 h 553"/>
                <a:gd name="T90" fmla="*/ 186 w 396"/>
                <a:gd name="T91" fmla="*/ 476 h 553"/>
                <a:gd name="T92" fmla="*/ 161 w 396"/>
                <a:gd name="T93" fmla="*/ 409 h 553"/>
                <a:gd name="T94" fmla="*/ 81 w 396"/>
                <a:gd name="T95" fmla="*/ 469 h 553"/>
                <a:gd name="T96" fmla="*/ 163 w 396"/>
                <a:gd name="T97" fmla="*/ 107 h 553"/>
                <a:gd name="T98" fmla="*/ 157 w 396"/>
                <a:gd name="T99" fmla="*/ 151 h 553"/>
                <a:gd name="T100" fmla="*/ 163 w 396"/>
                <a:gd name="T101" fmla="*/ 107 h 553"/>
                <a:gd name="T102" fmla="*/ 149 w 396"/>
                <a:gd name="T103" fmla="*/ 184 h 553"/>
                <a:gd name="T104" fmla="*/ 121 w 396"/>
                <a:gd name="T105" fmla="*/ 19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6" h="553">
                  <a:moveTo>
                    <a:pt x="122" y="116"/>
                  </a:moveTo>
                  <a:cubicBezTo>
                    <a:pt x="153" y="98"/>
                    <a:pt x="157" y="84"/>
                    <a:pt x="141" y="57"/>
                  </a:cubicBezTo>
                  <a:cubicBezTo>
                    <a:pt x="138" y="53"/>
                    <a:pt x="139" y="46"/>
                    <a:pt x="139" y="40"/>
                  </a:cubicBezTo>
                  <a:cubicBezTo>
                    <a:pt x="145" y="41"/>
                    <a:pt x="151" y="40"/>
                    <a:pt x="156" y="43"/>
                  </a:cubicBezTo>
                  <a:cubicBezTo>
                    <a:pt x="173" y="54"/>
                    <a:pt x="180" y="51"/>
                    <a:pt x="183" y="31"/>
                  </a:cubicBezTo>
                  <a:cubicBezTo>
                    <a:pt x="184" y="26"/>
                    <a:pt x="183" y="21"/>
                    <a:pt x="185" y="17"/>
                  </a:cubicBezTo>
                  <a:cubicBezTo>
                    <a:pt x="187" y="11"/>
                    <a:pt x="192" y="5"/>
                    <a:pt x="196" y="0"/>
                  </a:cubicBezTo>
                  <a:cubicBezTo>
                    <a:pt x="200" y="5"/>
                    <a:pt x="209" y="11"/>
                    <a:pt x="209" y="16"/>
                  </a:cubicBezTo>
                  <a:cubicBezTo>
                    <a:pt x="208" y="30"/>
                    <a:pt x="205" y="43"/>
                    <a:pt x="201" y="56"/>
                  </a:cubicBezTo>
                  <a:cubicBezTo>
                    <a:pt x="196" y="70"/>
                    <a:pt x="189" y="82"/>
                    <a:pt x="195" y="100"/>
                  </a:cubicBezTo>
                  <a:cubicBezTo>
                    <a:pt x="200" y="116"/>
                    <a:pt x="196" y="135"/>
                    <a:pt x="197" y="152"/>
                  </a:cubicBezTo>
                  <a:cubicBezTo>
                    <a:pt x="198" y="167"/>
                    <a:pt x="201" y="182"/>
                    <a:pt x="206" y="195"/>
                  </a:cubicBezTo>
                  <a:cubicBezTo>
                    <a:pt x="210" y="207"/>
                    <a:pt x="206" y="208"/>
                    <a:pt x="196" y="210"/>
                  </a:cubicBezTo>
                  <a:cubicBezTo>
                    <a:pt x="188" y="212"/>
                    <a:pt x="179" y="216"/>
                    <a:pt x="172" y="220"/>
                  </a:cubicBezTo>
                  <a:cubicBezTo>
                    <a:pt x="169" y="222"/>
                    <a:pt x="167" y="230"/>
                    <a:pt x="168" y="233"/>
                  </a:cubicBezTo>
                  <a:cubicBezTo>
                    <a:pt x="171" y="237"/>
                    <a:pt x="176" y="242"/>
                    <a:pt x="181" y="242"/>
                  </a:cubicBezTo>
                  <a:cubicBezTo>
                    <a:pt x="203" y="244"/>
                    <a:pt x="225" y="218"/>
                    <a:pt x="225" y="195"/>
                  </a:cubicBezTo>
                  <a:cubicBezTo>
                    <a:pt x="225" y="187"/>
                    <a:pt x="234" y="179"/>
                    <a:pt x="239" y="171"/>
                  </a:cubicBezTo>
                  <a:cubicBezTo>
                    <a:pt x="243" y="165"/>
                    <a:pt x="247" y="159"/>
                    <a:pt x="248" y="152"/>
                  </a:cubicBezTo>
                  <a:cubicBezTo>
                    <a:pt x="249" y="150"/>
                    <a:pt x="239" y="145"/>
                    <a:pt x="234" y="143"/>
                  </a:cubicBezTo>
                  <a:cubicBezTo>
                    <a:pt x="219" y="139"/>
                    <a:pt x="222" y="132"/>
                    <a:pt x="230" y="124"/>
                  </a:cubicBezTo>
                  <a:cubicBezTo>
                    <a:pt x="232" y="121"/>
                    <a:pt x="237" y="120"/>
                    <a:pt x="240" y="117"/>
                  </a:cubicBezTo>
                  <a:cubicBezTo>
                    <a:pt x="248" y="112"/>
                    <a:pt x="255" y="105"/>
                    <a:pt x="262" y="99"/>
                  </a:cubicBezTo>
                  <a:cubicBezTo>
                    <a:pt x="254" y="96"/>
                    <a:pt x="245" y="94"/>
                    <a:pt x="237" y="90"/>
                  </a:cubicBezTo>
                  <a:cubicBezTo>
                    <a:pt x="231" y="87"/>
                    <a:pt x="226" y="82"/>
                    <a:pt x="221" y="78"/>
                  </a:cubicBezTo>
                  <a:cubicBezTo>
                    <a:pt x="226" y="73"/>
                    <a:pt x="231" y="65"/>
                    <a:pt x="236" y="65"/>
                  </a:cubicBezTo>
                  <a:cubicBezTo>
                    <a:pt x="259" y="65"/>
                    <a:pt x="284" y="59"/>
                    <a:pt x="305" y="76"/>
                  </a:cubicBezTo>
                  <a:cubicBezTo>
                    <a:pt x="319" y="86"/>
                    <a:pt x="323" y="98"/>
                    <a:pt x="310" y="109"/>
                  </a:cubicBezTo>
                  <a:cubicBezTo>
                    <a:pt x="284" y="129"/>
                    <a:pt x="288" y="161"/>
                    <a:pt x="277" y="186"/>
                  </a:cubicBezTo>
                  <a:cubicBezTo>
                    <a:pt x="274" y="192"/>
                    <a:pt x="276" y="205"/>
                    <a:pt x="280" y="207"/>
                  </a:cubicBezTo>
                  <a:cubicBezTo>
                    <a:pt x="287" y="210"/>
                    <a:pt x="296" y="208"/>
                    <a:pt x="304" y="206"/>
                  </a:cubicBezTo>
                  <a:cubicBezTo>
                    <a:pt x="311" y="204"/>
                    <a:pt x="316" y="199"/>
                    <a:pt x="323" y="196"/>
                  </a:cubicBezTo>
                  <a:cubicBezTo>
                    <a:pt x="337" y="191"/>
                    <a:pt x="349" y="192"/>
                    <a:pt x="360" y="206"/>
                  </a:cubicBezTo>
                  <a:cubicBezTo>
                    <a:pt x="365" y="214"/>
                    <a:pt x="378" y="216"/>
                    <a:pt x="384" y="224"/>
                  </a:cubicBezTo>
                  <a:cubicBezTo>
                    <a:pt x="390" y="234"/>
                    <a:pt x="393" y="246"/>
                    <a:pt x="396" y="254"/>
                  </a:cubicBezTo>
                  <a:cubicBezTo>
                    <a:pt x="360" y="269"/>
                    <a:pt x="329" y="282"/>
                    <a:pt x="298" y="296"/>
                  </a:cubicBezTo>
                  <a:cubicBezTo>
                    <a:pt x="283" y="303"/>
                    <a:pt x="271" y="295"/>
                    <a:pt x="271" y="277"/>
                  </a:cubicBezTo>
                  <a:cubicBezTo>
                    <a:pt x="272" y="258"/>
                    <a:pt x="263" y="251"/>
                    <a:pt x="244" y="254"/>
                  </a:cubicBezTo>
                  <a:cubicBezTo>
                    <a:pt x="222" y="257"/>
                    <a:pt x="199" y="258"/>
                    <a:pt x="178" y="264"/>
                  </a:cubicBezTo>
                  <a:cubicBezTo>
                    <a:pt x="159" y="269"/>
                    <a:pt x="140" y="279"/>
                    <a:pt x="123" y="288"/>
                  </a:cubicBezTo>
                  <a:cubicBezTo>
                    <a:pt x="119" y="290"/>
                    <a:pt x="116" y="299"/>
                    <a:pt x="117" y="302"/>
                  </a:cubicBezTo>
                  <a:cubicBezTo>
                    <a:pt x="120" y="306"/>
                    <a:pt x="127" y="312"/>
                    <a:pt x="131" y="311"/>
                  </a:cubicBezTo>
                  <a:cubicBezTo>
                    <a:pt x="155" y="306"/>
                    <a:pt x="180" y="302"/>
                    <a:pt x="201" y="291"/>
                  </a:cubicBezTo>
                  <a:cubicBezTo>
                    <a:pt x="228" y="278"/>
                    <a:pt x="244" y="278"/>
                    <a:pt x="259" y="304"/>
                  </a:cubicBezTo>
                  <a:cubicBezTo>
                    <a:pt x="261" y="309"/>
                    <a:pt x="259" y="318"/>
                    <a:pt x="255" y="324"/>
                  </a:cubicBezTo>
                  <a:cubicBezTo>
                    <a:pt x="253" y="329"/>
                    <a:pt x="244" y="331"/>
                    <a:pt x="241" y="336"/>
                  </a:cubicBezTo>
                  <a:cubicBezTo>
                    <a:pt x="239" y="341"/>
                    <a:pt x="237" y="349"/>
                    <a:pt x="239" y="354"/>
                  </a:cubicBezTo>
                  <a:cubicBezTo>
                    <a:pt x="240" y="356"/>
                    <a:pt x="249" y="358"/>
                    <a:pt x="253" y="358"/>
                  </a:cubicBezTo>
                  <a:cubicBezTo>
                    <a:pt x="272" y="357"/>
                    <a:pt x="291" y="354"/>
                    <a:pt x="310" y="353"/>
                  </a:cubicBezTo>
                  <a:cubicBezTo>
                    <a:pt x="330" y="352"/>
                    <a:pt x="351" y="369"/>
                    <a:pt x="355" y="388"/>
                  </a:cubicBezTo>
                  <a:cubicBezTo>
                    <a:pt x="358" y="402"/>
                    <a:pt x="350" y="407"/>
                    <a:pt x="337" y="406"/>
                  </a:cubicBezTo>
                  <a:cubicBezTo>
                    <a:pt x="313" y="405"/>
                    <a:pt x="289" y="404"/>
                    <a:pt x="265" y="404"/>
                  </a:cubicBezTo>
                  <a:cubicBezTo>
                    <a:pt x="239" y="403"/>
                    <a:pt x="236" y="407"/>
                    <a:pt x="235" y="433"/>
                  </a:cubicBezTo>
                  <a:cubicBezTo>
                    <a:pt x="235" y="447"/>
                    <a:pt x="235" y="462"/>
                    <a:pt x="236" y="477"/>
                  </a:cubicBezTo>
                  <a:cubicBezTo>
                    <a:pt x="240" y="511"/>
                    <a:pt x="217" y="530"/>
                    <a:pt x="196" y="549"/>
                  </a:cubicBezTo>
                  <a:cubicBezTo>
                    <a:pt x="194" y="551"/>
                    <a:pt x="189" y="553"/>
                    <a:pt x="187" y="552"/>
                  </a:cubicBezTo>
                  <a:cubicBezTo>
                    <a:pt x="144" y="529"/>
                    <a:pt x="100" y="508"/>
                    <a:pt x="61" y="480"/>
                  </a:cubicBezTo>
                  <a:cubicBezTo>
                    <a:pt x="35" y="462"/>
                    <a:pt x="37" y="450"/>
                    <a:pt x="62" y="430"/>
                  </a:cubicBezTo>
                  <a:cubicBezTo>
                    <a:pt x="82" y="415"/>
                    <a:pt x="106" y="406"/>
                    <a:pt x="128" y="393"/>
                  </a:cubicBezTo>
                  <a:cubicBezTo>
                    <a:pt x="148" y="381"/>
                    <a:pt x="175" y="383"/>
                    <a:pt x="188" y="359"/>
                  </a:cubicBezTo>
                  <a:cubicBezTo>
                    <a:pt x="191" y="353"/>
                    <a:pt x="190" y="345"/>
                    <a:pt x="192" y="337"/>
                  </a:cubicBezTo>
                  <a:cubicBezTo>
                    <a:pt x="183" y="336"/>
                    <a:pt x="174" y="333"/>
                    <a:pt x="168" y="335"/>
                  </a:cubicBezTo>
                  <a:cubicBezTo>
                    <a:pt x="156" y="339"/>
                    <a:pt x="146" y="348"/>
                    <a:pt x="134" y="353"/>
                  </a:cubicBezTo>
                  <a:cubicBezTo>
                    <a:pt x="112" y="361"/>
                    <a:pt x="88" y="345"/>
                    <a:pt x="89" y="324"/>
                  </a:cubicBezTo>
                  <a:cubicBezTo>
                    <a:pt x="89" y="313"/>
                    <a:pt x="95" y="300"/>
                    <a:pt x="77" y="299"/>
                  </a:cubicBezTo>
                  <a:cubicBezTo>
                    <a:pt x="64" y="298"/>
                    <a:pt x="50" y="316"/>
                    <a:pt x="53" y="330"/>
                  </a:cubicBezTo>
                  <a:cubicBezTo>
                    <a:pt x="56" y="350"/>
                    <a:pt x="55" y="368"/>
                    <a:pt x="42" y="385"/>
                  </a:cubicBezTo>
                  <a:cubicBezTo>
                    <a:pt x="28" y="403"/>
                    <a:pt x="14" y="402"/>
                    <a:pt x="7" y="381"/>
                  </a:cubicBezTo>
                  <a:cubicBezTo>
                    <a:pt x="2" y="367"/>
                    <a:pt x="0" y="350"/>
                    <a:pt x="3" y="336"/>
                  </a:cubicBezTo>
                  <a:cubicBezTo>
                    <a:pt x="13" y="300"/>
                    <a:pt x="18" y="265"/>
                    <a:pt x="3" y="228"/>
                  </a:cubicBezTo>
                  <a:cubicBezTo>
                    <a:pt x="1" y="224"/>
                    <a:pt x="7" y="216"/>
                    <a:pt x="9" y="209"/>
                  </a:cubicBezTo>
                  <a:cubicBezTo>
                    <a:pt x="15" y="214"/>
                    <a:pt x="23" y="218"/>
                    <a:pt x="26" y="224"/>
                  </a:cubicBezTo>
                  <a:cubicBezTo>
                    <a:pt x="31" y="239"/>
                    <a:pt x="34" y="256"/>
                    <a:pt x="39" y="272"/>
                  </a:cubicBezTo>
                  <a:cubicBezTo>
                    <a:pt x="41" y="278"/>
                    <a:pt x="45" y="283"/>
                    <a:pt x="50" y="286"/>
                  </a:cubicBezTo>
                  <a:cubicBezTo>
                    <a:pt x="52" y="287"/>
                    <a:pt x="61" y="284"/>
                    <a:pt x="62" y="281"/>
                  </a:cubicBezTo>
                  <a:cubicBezTo>
                    <a:pt x="63" y="275"/>
                    <a:pt x="62" y="269"/>
                    <a:pt x="60" y="263"/>
                  </a:cubicBezTo>
                  <a:cubicBezTo>
                    <a:pt x="58" y="252"/>
                    <a:pt x="53" y="241"/>
                    <a:pt x="52" y="230"/>
                  </a:cubicBezTo>
                  <a:cubicBezTo>
                    <a:pt x="49" y="198"/>
                    <a:pt x="59" y="165"/>
                    <a:pt x="41" y="135"/>
                  </a:cubicBezTo>
                  <a:cubicBezTo>
                    <a:pt x="39" y="131"/>
                    <a:pt x="43" y="124"/>
                    <a:pt x="44" y="118"/>
                  </a:cubicBezTo>
                  <a:cubicBezTo>
                    <a:pt x="51" y="120"/>
                    <a:pt x="60" y="119"/>
                    <a:pt x="62" y="123"/>
                  </a:cubicBezTo>
                  <a:cubicBezTo>
                    <a:pt x="69" y="135"/>
                    <a:pt x="76" y="148"/>
                    <a:pt x="77" y="161"/>
                  </a:cubicBezTo>
                  <a:cubicBezTo>
                    <a:pt x="79" y="189"/>
                    <a:pt x="77" y="216"/>
                    <a:pt x="77" y="244"/>
                  </a:cubicBezTo>
                  <a:cubicBezTo>
                    <a:pt x="77" y="250"/>
                    <a:pt x="82" y="255"/>
                    <a:pt x="85" y="261"/>
                  </a:cubicBezTo>
                  <a:cubicBezTo>
                    <a:pt x="90" y="256"/>
                    <a:pt x="101" y="250"/>
                    <a:pt x="101" y="246"/>
                  </a:cubicBezTo>
                  <a:cubicBezTo>
                    <a:pt x="97" y="197"/>
                    <a:pt x="118" y="148"/>
                    <a:pt x="93" y="100"/>
                  </a:cubicBezTo>
                  <a:cubicBezTo>
                    <a:pt x="90" y="94"/>
                    <a:pt x="89" y="85"/>
                    <a:pt x="89" y="77"/>
                  </a:cubicBezTo>
                  <a:cubicBezTo>
                    <a:pt x="89" y="70"/>
                    <a:pt x="92" y="63"/>
                    <a:pt x="93" y="55"/>
                  </a:cubicBezTo>
                  <a:cubicBezTo>
                    <a:pt x="100" y="62"/>
                    <a:pt x="110" y="67"/>
                    <a:pt x="113" y="74"/>
                  </a:cubicBezTo>
                  <a:cubicBezTo>
                    <a:pt x="117" y="84"/>
                    <a:pt x="116" y="95"/>
                    <a:pt x="117" y="106"/>
                  </a:cubicBezTo>
                  <a:cubicBezTo>
                    <a:pt x="117" y="109"/>
                    <a:pt x="120" y="112"/>
                    <a:pt x="122" y="116"/>
                  </a:cubicBezTo>
                  <a:close/>
                  <a:moveTo>
                    <a:pt x="155" y="506"/>
                  </a:moveTo>
                  <a:cubicBezTo>
                    <a:pt x="166" y="495"/>
                    <a:pt x="177" y="487"/>
                    <a:pt x="186" y="476"/>
                  </a:cubicBezTo>
                  <a:cubicBezTo>
                    <a:pt x="198" y="460"/>
                    <a:pt x="188" y="421"/>
                    <a:pt x="170" y="411"/>
                  </a:cubicBezTo>
                  <a:cubicBezTo>
                    <a:pt x="168" y="409"/>
                    <a:pt x="163" y="407"/>
                    <a:pt x="161" y="409"/>
                  </a:cubicBezTo>
                  <a:cubicBezTo>
                    <a:pt x="134" y="421"/>
                    <a:pt x="108" y="434"/>
                    <a:pt x="83" y="449"/>
                  </a:cubicBezTo>
                  <a:cubicBezTo>
                    <a:pt x="79" y="451"/>
                    <a:pt x="79" y="468"/>
                    <a:pt x="81" y="469"/>
                  </a:cubicBezTo>
                  <a:cubicBezTo>
                    <a:pt x="104" y="482"/>
                    <a:pt x="127" y="493"/>
                    <a:pt x="155" y="506"/>
                  </a:cubicBezTo>
                  <a:close/>
                  <a:moveTo>
                    <a:pt x="163" y="107"/>
                  </a:moveTo>
                  <a:cubicBezTo>
                    <a:pt x="155" y="119"/>
                    <a:pt x="147" y="125"/>
                    <a:pt x="145" y="133"/>
                  </a:cubicBezTo>
                  <a:cubicBezTo>
                    <a:pt x="144" y="138"/>
                    <a:pt x="153" y="145"/>
                    <a:pt x="157" y="151"/>
                  </a:cubicBezTo>
                  <a:cubicBezTo>
                    <a:pt x="163" y="144"/>
                    <a:pt x="170" y="137"/>
                    <a:pt x="174" y="128"/>
                  </a:cubicBezTo>
                  <a:cubicBezTo>
                    <a:pt x="176" y="125"/>
                    <a:pt x="169" y="118"/>
                    <a:pt x="163" y="107"/>
                  </a:cubicBezTo>
                  <a:close/>
                  <a:moveTo>
                    <a:pt x="132" y="212"/>
                  </a:moveTo>
                  <a:cubicBezTo>
                    <a:pt x="140" y="200"/>
                    <a:pt x="146" y="193"/>
                    <a:pt x="149" y="184"/>
                  </a:cubicBezTo>
                  <a:cubicBezTo>
                    <a:pt x="150" y="181"/>
                    <a:pt x="141" y="175"/>
                    <a:pt x="137" y="171"/>
                  </a:cubicBezTo>
                  <a:cubicBezTo>
                    <a:pt x="131" y="178"/>
                    <a:pt x="124" y="185"/>
                    <a:pt x="121" y="194"/>
                  </a:cubicBezTo>
                  <a:cubicBezTo>
                    <a:pt x="119" y="196"/>
                    <a:pt x="126" y="203"/>
                    <a:pt x="132"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îśľíďè">
              <a:extLst>
                <a:ext uri="{FF2B5EF4-FFF2-40B4-BE49-F238E27FC236}">
                  <a16:creationId xmlns:a16="http://schemas.microsoft.com/office/drawing/2014/main" id="{05E0283D-5FAD-4DB6-B865-92CDBF92CD9B}"/>
                </a:ext>
              </a:extLst>
            </p:cNvPr>
            <p:cNvSpPr/>
            <p:nvPr/>
          </p:nvSpPr>
          <p:spPr bwMode="auto">
            <a:xfrm>
              <a:off x="2403577" y="5565601"/>
              <a:ext cx="400844" cy="469917"/>
            </a:xfrm>
            <a:custGeom>
              <a:avLst/>
              <a:gdLst>
                <a:gd name="T0" fmla="*/ 0 w 372"/>
                <a:gd name="T1" fmla="*/ 263 h 436"/>
                <a:gd name="T2" fmla="*/ 33 w 372"/>
                <a:gd name="T3" fmla="*/ 237 h 436"/>
                <a:gd name="T4" fmla="*/ 83 w 372"/>
                <a:gd name="T5" fmla="*/ 226 h 436"/>
                <a:gd name="T6" fmla="*/ 92 w 372"/>
                <a:gd name="T7" fmla="*/ 182 h 436"/>
                <a:gd name="T8" fmla="*/ 88 w 372"/>
                <a:gd name="T9" fmla="*/ 160 h 436"/>
                <a:gd name="T10" fmla="*/ 57 w 372"/>
                <a:gd name="T11" fmla="*/ 115 h 436"/>
                <a:gd name="T12" fmla="*/ 35 w 372"/>
                <a:gd name="T13" fmla="*/ 94 h 436"/>
                <a:gd name="T14" fmla="*/ 55 w 372"/>
                <a:gd name="T15" fmla="*/ 69 h 436"/>
                <a:gd name="T16" fmla="*/ 148 w 372"/>
                <a:gd name="T17" fmla="*/ 52 h 436"/>
                <a:gd name="T18" fmla="*/ 252 w 372"/>
                <a:gd name="T19" fmla="*/ 6 h 436"/>
                <a:gd name="T20" fmla="*/ 280 w 372"/>
                <a:gd name="T21" fmla="*/ 4 h 436"/>
                <a:gd name="T22" fmla="*/ 303 w 372"/>
                <a:gd name="T23" fmla="*/ 43 h 436"/>
                <a:gd name="T24" fmla="*/ 291 w 372"/>
                <a:gd name="T25" fmla="*/ 52 h 436"/>
                <a:gd name="T26" fmla="*/ 237 w 372"/>
                <a:gd name="T27" fmla="*/ 132 h 436"/>
                <a:gd name="T28" fmla="*/ 259 w 372"/>
                <a:gd name="T29" fmla="*/ 143 h 436"/>
                <a:gd name="T30" fmla="*/ 296 w 372"/>
                <a:gd name="T31" fmla="*/ 124 h 436"/>
                <a:gd name="T32" fmla="*/ 335 w 372"/>
                <a:gd name="T33" fmla="*/ 133 h 436"/>
                <a:gd name="T34" fmla="*/ 354 w 372"/>
                <a:gd name="T35" fmla="*/ 158 h 436"/>
                <a:gd name="T36" fmla="*/ 361 w 372"/>
                <a:gd name="T37" fmla="*/ 214 h 436"/>
                <a:gd name="T38" fmla="*/ 309 w 372"/>
                <a:gd name="T39" fmla="*/ 334 h 436"/>
                <a:gd name="T40" fmla="*/ 287 w 372"/>
                <a:gd name="T41" fmla="*/ 374 h 436"/>
                <a:gd name="T42" fmla="*/ 257 w 372"/>
                <a:gd name="T43" fmla="*/ 381 h 436"/>
                <a:gd name="T44" fmla="*/ 146 w 372"/>
                <a:gd name="T45" fmla="*/ 378 h 436"/>
                <a:gd name="T46" fmla="*/ 124 w 372"/>
                <a:gd name="T47" fmla="*/ 409 h 436"/>
                <a:gd name="T48" fmla="*/ 104 w 372"/>
                <a:gd name="T49" fmla="*/ 434 h 436"/>
                <a:gd name="T50" fmla="*/ 81 w 372"/>
                <a:gd name="T51" fmla="*/ 421 h 436"/>
                <a:gd name="T52" fmla="*/ 46 w 372"/>
                <a:gd name="T53" fmla="*/ 356 h 436"/>
                <a:gd name="T54" fmla="*/ 10 w 372"/>
                <a:gd name="T55" fmla="*/ 285 h 436"/>
                <a:gd name="T56" fmla="*/ 0 w 372"/>
                <a:gd name="T57" fmla="*/ 263 h 436"/>
                <a:gd name="T58" fmla="*/ 81 w 372"/>
                <a:gd name="T59" fmla="*/ 255 h 436"/>
                <a:gd name="T60" fmla="*/ 60 w 372"/>
                <a:gd name="T61" fmla="*/ 287 h 436"/>
                <a:gd name="T62" fmla="*/ 107 w 372"/>
                <a:gd name="T63" fmla="*/ 345 h 436"/>
                <a:gd name="T64" fmla="*/ 113 w 372"/>
                <a:gd name="T65" fmla="*/ 343 h 436"/>
                <a:gd name="T66" fmla="*/ 167 w 372"/>
                <a:gd name="T67" fmla="*/ 326 h 436"/>
                <a:gd name="T68" fmla="*/ 188 w 372"/>
                <a:gd name="T69" fmla="*/ 296 h 436"/>
                <a:gd name="T70" fmla="*/ 188 w 372"/>
                <a:gd name="T71" fmla="*/ 256 h 436"/>
                <a:gd name="T72" fmla="*/ 171 w 372"/>
                <a:gd name="T73" fmla="*/ 226 h 436"/>
                <a:gd name="T74" fmla="*/ 143 w 372"/>
                <a:gd name="T75" fmla="*/ 238 h 436"/>
                <a:gd name="T76" fmla="*/ 137 w 372"/>
                <a:gd name="T77" fmla="*/ 257 h 436"/>
                <a:gd name="T78" fmla="*/ 135 w 372"/>
                <a:gd name="T79" fmla="*/ 288 h 436"/>
                <a:gd name="T80" fmla="*/ 117 w 372"/>
                <a:gd name="T81" fmla="*/ 310 h 436"/>
                <a:gd name="T82" fmla="*/ 98 w 372"/>
                <a:gd name="T83" fmla="*/ 290 h 436"/>
                <a:gd name="T84" fmla="*/ 81 w 372"/>
                <a:gd name="T85" fmla="*/ 255 h 436"/>
                <a:gd name="T86" fmla="*/ 228 w 372"/>
                <a:gd name="T87" fmla="*/ 276 h 436"/>
                <a:gd name="T88" fmla="*/ 224 w 372"/>
                <a:gd name="T89" fmla="*/ 278 h 436"/>
                <a:gd name="T90" fmla="*/ 240 w 372"/>
                <a:gd name="T91" fmla="*/ 307 h 436"/>
                <a:gd name="T92" fmla="*/ 266 w 372"/>
                <a:gd name="T93" fmla="*/ 290 h 436"/>
                <a:gd name="T94" fmla="*/ 291 w 372"/>
                <a:gd name="T95" fmla="*/ 205 h 436"/>
                <a:gd name="T96" fmla="*/ 271 w 372"/>
                <a:gd name="T97" fmla="*/ 185 h 436"/>
                <a:gd name="T98" fmla="*/ 236 w 372"/>
                <a:gd name="T99" fmla="*/ 218 h 436"/>
                <a:gd name="T100" fmla="*/ 228 w 372"/>
                <a:gd name="T101" fmla="*/ 276 h 436"/>
                <a:gd name="T102" fmla="*/ 189 w 372"/>
                <a:gd name="T103" fmla="*/ 141 h 436"/>
                <a:gd name="T104" fmla="*/ 189 w 372"/>
                <a:gd name="T105" fmla="*/ 122 h 436"/>
                <a:gd name="T106" fmla="*/ 178 w 372"/>
                <a:gd name="T107" fmla="*/ 104 h 436"/>
                <a:gd name="T108" fmla="*/ 153 w 372"/>
                <a:gd name="T109" fmla="*/ 113 h 436"/>
                <a:gd name="T110" fmla="*/ 144 w 372"/>
                <a:gd name="T111" fmla="*/ 173 h 436"/>
                <a:gd name="T112" fmla="*/ 169 w 372"/>
                <a:gd name="T113" fmla="*/ 182 h 436"/>
                <a:gd name="T114" fmla="*/ 189 w 372"/>
                <a:gd name="T115" fmla="*/ 14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2" h="436">
                  <a:moveTo>
                    <a:pt x="0" y="263"/>
                  </a:moveTo>
                  <a:cubicBezTo>
                    <a:pt x="1" y="236"/>
                    <a:pt x="11" y="229"/>
                    <a:pt x="33" y="237"/>
                  </a:cubicBezTo>
                  <a:cubicBezTo>
                    <a:pt x="52" y="245"/>
                    <a:pt x="67" y="239"/>
                    <a:pt x="83" y="226"/>
                  </a:cubicBezTo>
                  <a:cubicBezTo>
                    <a:pt x="98" y="213"/>
                    <a:pt x="99" y="199"/>
                    <a:pt x="92" y="182"/>
                  </a:cubicBezTo>
                  <a:cubicBezTo>
                    <a:pt x="90" y="175"/>
                    <a:pt x="88" y="167"/>
                    <a:pt x="88" y="160"/>
                  </a:cubicBezTo>
                  <a:cubicBezTo>
                    <a:pt x="88" y="137"/>
                    <a:pt x="79" y="123"/>
                    <a:pt x="57" y="115"/>
                  </a:cubicBezTo>
                  <a:cubicBezTo>
                    <a:pt x="48" y="112"/>
                    <a:pt x="40" y="103"/>
                    <a:pt x="35" y="94"/>
                  </a:cubicBezTo>
                  <a:cubicBezTo>
                    <a:pt x="26" y="82"/>
                    <a:pt x="35" y="73"/>
                    <a:pt x="55" y="69"/>
                  </a:cubicBezTo>
                  <a:cubicBezTo>
                    <a:pt x="86" y="64"/>
                    <a:pt x="118" y="62"/>
                    <a:pt x="148" y="52"/>
                  </a:cubicBezTo>
                  <a:cubicBezTo>
                    <a:pt x="184" y="40"/>
                    <a:pt x="217" y="21"/>
                    <a:pt x="252" y="6"/>
                  </a:cubicBezTo>
                  <a:cubicBezTo>
                    <a:pt x="260" y="3"/>
                    <a:pt x="275" y="0"/>
                    <a:pt x="280" y="4"/>
                  </a:cubicBezTo>
                  <a:cubicBezTo>
                    <a:pt x="290" y="14"/>
                    <a:pt x="296" y="29"/>
                    <a:pt x="303" y="43"/>
                  </a:cubicBezTo>
                  <a:cubicBezTo>
                    <a:pt x="303" y="44"/>
                    <a:pt x="295" y="50"/>
                    <a:pt x="291" y="52"/>
                  </a:cubicBezTo>
                  <a:cubicBezTo>
                    <a:pt x="251" y="65"/>
                    <a:pt x="233" y="92"/>
                    <a:pt x="237" y="132"/>
                  </a:cubicBezTo>
                  <a:cubicBezTo>
                    <a:pt x="238" y="146"/>
                    <a:pt x="249" y="147"/>
                    <a:pt x="259" y="143"/>
                  </a:cubicBezTo>
                  <a:cubicBezTo>
                    <a:pt x="272" y="138"/>
                    <a:pt x="285" y="132"/>
                    <a:pt x="296" y="124"/>
                  </a:cubicBezTo>
                  <a:cubicBezTo>
                    <a:pt x="313" y="113"/>
                    <a:pt x="325" y="117"/>
                    <a:pt x="335" y="133"/>
                  </a:cubicBezTo>
                  <a:cubicBezTo>
                    <a:pt x="340" y="142"/>
                    <a:pt x="346" y="151"/>
                    <a:pt x="354" y="158"/>
                  </a:cubicBezTo>
                  <a:cubicBezTo>
                    <a:pt x="372" y="175"/>
                    <a:pt x="372" y="191"/>
                    <a:pt x="361" y="214"/>
                  </a:cubicBezTo>
                  <a:cubicBezTo>
                    <a:pt x="341" y="253"/>
                    <a:pt x="327" y="294"/>
                    <a:pt x="309" y="334"/>
                  </a:cubicBezTo>
                  <a:cubicBezTo>
                    <a:pt x="303" y="348"/>
                    <a:pt x="294" y="360"/>
                    <a:pt x="287" y="374"/>
                  </a:cubicBezTo>
                  <a:cubicBezTo>
                    <a:pt x="279" y="389"/>
                    <a:pt x="271" y="389"/>
                    <a:pt x="257" y="381"/>
                  </a:cubicBezTo>
                  <a:cubicBezTo>
                    <a:pt x="221" y="361"/>
                    <a:pt x="183" y="358"/>
                    <a:pt x="146" y="378"/>
                  </a:cubicBezTo>
                  <a:cubicBezTo>
                    <a:pt x="136" y="384"/>
                    <a:pt x="131" y="398"/>
                    <a:pt x="124" y="409"/>
                  </a:cubicBezTo>
                  <a:cubicBezTo>
                    <a:pt x="117" y="417"/>
                    <a:pt x="113" y="429"/>
                    <a:pt x="104" y="434"/>
                  </a:cubicBezTo>
                  <a:cubicBezTo>
                    <a:pt x="100" y="436"/>
                    <a:pt x="86" y="428"/>
                    <a:pt x="81" y="421"/>
                  </a:cubicBezTo>
                  <a:cubicBezTo>
                    <a:pt x="68" y="400"/>
                    <a:pt x="58" y="378"/>
                    <a:pt x="46" y="356"/>
                  </a:cubicBezTo>
                  <a:cubicBezTo>
                    <a:pt x="34" y="333"/>
                    <a:pt x="22" y="309"/>
                    <a:pt x="10" y="285"/>
                  </a:cubicBezTo>
                  <a:cubicBezTo>
                    <a:pt x="6" y="276"/>
                    <a:pt x="2" y="268"/>
                    <a:pt x="0" y="263"/>
                  </a:cubicBezTo>
                  <a:close/>
                  <a:moveTo>
                    <a:pt x="81" y="255"/>
                  </a:moveTo>
                  <a:cubicBezTo>
                    <a:pt x="59" y="268"/>
                    <a:pt x="52" y="276"/>
                    <a:pt x="60" y="287"/>
                  </a:cubicBezTo>
                  <a:cubicBezTo>
                    <a:pt x="74" y="308"/>
                    <a:pt x="79" y="337"/>
                    <a:pt x="107" y="345"/>
                  </a:cubicBezTo>
                  <a:cubicBezTo>
                    <a:pt x="109" y="345"/>
                    <a:pt x="111" y="344"/>
                    <a:pt x="113" y="343"/>
                  </a:cubicBezTo>
                  <a:cubicBezTo>
                    <a:pt x="132" y="338"/>
                    <a:pt x="151" y="335"/>
                    <a:pt x="167" y="326"/>
                  </a:cubicBezTo>
                  <a:cubicBezTo>
                    <a:pt x="177" y="321"/>
                    <a:pt x="185" y="308"/>
                    <a:pt x="188" y="296"/>
                  </a:cubicBezTo>
                  <a:cubicBezTo>
                    <a:pt x="192" y="284"/>
                    <a:pt x="191" y="269"/>
                    <a:pt x="188" y="256"/>
                  </a:cubicBezTo>
                  <a:cubicBezTo>
                    <a:pt x="185" y="245"/>
                    <a:pt x="179" y="232"/>
                    <a:pt x="171" y="226"/>
                  </a:cubicBezTo>
                  <a:cubicBezTo>
                    <a:pt x="166" y="223"/>
                    <a:pt x="151" y="232"/>
                    <a:pt x="143" y="238"/>
                  </a:cubicBezTo>
                  <a:cubicBezTo>
                    <a:pt x="139" y="242"/>
                    <a:pt x="138" y="251"/>
                    <a:pt x="137" y="257"/>
                  </a:cubicBezTo>
                  <a:cubicBezTo>
                    <a:pt x="136" y="268"/>
                    <a:pt x="139" y="279"/>
                    <a:pt x="135" y="288"/>
                  </a:cubicBezTo>
                  <a:cubicBezTo>
                    <a:pt x="132" y="297"/>
                    <a:pt x="123" y="303"/>
                    <a:pt x="117" y="310"/>
                  </a:cubicBezTo>
                  <a:cubicBezTo>
                    <a:pt x="110" y="303"/>
                    <a:pt x="102" y="298"/>
                    <a:pt x="98" y="290"/>
                  </a:cubicBezTo>
                  <a:cubicBezTo>
                    <a:pt x="91" y="280"/>
                    <a:pt x="87" y="268"/>
                    <a:pt x="81" y="255"/>
                  </a:cubicBezTo>
                  <a:close/>
                  <a:moveTo>
                    <a:pt x="228" y="276"/>
                  </a:moveTo>
                  <a:cubicBezTo>
                    <a:pt x="227" y="276"/>
                    <a:pt x="225" y="277"/>
                    <a:pt x="224" y="278"/>
                  </a:cubicBezTo>
                  <a:cubicBezTo>
                    <a:pt x="229" y="288"/>
                    <a:pt x="234" y="297"/>
                    <a:pt x="240" y="307"/>
                  </a:cubicBezTo>
                  <a:cubicBezTo>
                    <a:pt x="249" y="301"/>
                    <a:pt x="260" y="298"/>
                    <a:pt x="266" y="290"/>
                  </a:cubicBezTo>
                  <a:cubicBezTo>
                    <a:pt x="288" y="266"/>
                    <a:pt x="288" y="235"/>
                    <a:pt x="291" y="205"/>
                  </a:cubicBezTo>
                  <a:cubicBezTo>
                    <a:pt x="292" y="193"/>
                    <a:pt x="284" y="179"/>
                    <a:pt x="271" y="185"/>
                  </a:cubicBezTo>
                  <a:cubicBezTo>
                    <a:pt x="257" y="192"/>
                    <a:pt x="242" y="204"/>
                    <a:pt x="236" y="218"/>
                  </a:cubicBezTo>
                  <a:cubicBezTo>
                    <a:pt x="229" y="235"/>
                    <a:pt x="230" y="256"/>
                    <a:pt x="228" y="276"/>
                  </a:cubicBezTo>
                  <a:close/>
                  <a:moveTo>
                    <a:pt x="189" y="141"/>
                  </a:moveTo>
                  <a:cubicBezTo>
                    <a:pt x="189" y="132"/>
                    <a:pt x="190" y="126"/>
                    <a:pt x="189" y="122"/>
                  </a:cubicBezTo>
                  <a:cubicBezTo>
                    <a:pt x="186" y="115"/>
                    <a:pt x="181" y="104"/>
                    <a:pt x="178" y="104"/>
                  </a:cubicBezTo>
                  <a:cubicBezTo>
                    <a:pt x="169" y="104"/>
                    <a:pt x="155" y="108"/>
                    <a:pt x="153" y="113"/>
                  </a:cubicBezTo>
                  <a:cubicBezTo>
                    <a:pt x="147" y="133"/>
                    <a:pt x="143" y="153"/>
                    <a:pt x="144" y="173"/>
                  </a:cubicBezTo>
                  <a:cubicBezTo>
                    <a:pt x="144" y="190"/>
                    <a:pt x="155" y="193"/>
                    <a:pt x="169" y="182"/>
                  </a:cubicBezTo>
                  <a:cubicBezTo>
                    <a:pt x="182" y="170"/>
                    <a:pt x="195" y="157"/>
                    <a:pt x="189"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ïSḻîďè">
              <a:extLst>
                <a:ext uri="{FF2B5EF4-FFF2-40B4-BE49-F238E27FC236}">
                  <a16:creationId xmlns:a16="http://schemas.microsoft.com/office/drawing/2014/main" id="{AAFF1EDA-63A4-479D-9BF0-536FDFDD9254}"/>
                </a:ext>
              </a:extLst>
            </p:cNvPr>
            <p:cNvSpPr/>
            <p:nvPr/>
          </p:nvSpPr>
          <p:spPr bwMode="auto">
            <a:xfrm>
              <a:off x="3492979" y="5552548"/>
              <a:ext cx="392142" cy="471004"/>
            </a:xfrm>
            <a:custGeom>
              <a:avLst/>
              <a:gdLst>
                <a:gd name="T0" fmla="*/ 317 w 364"/>
                <a:gd name="T1" fmla="*/ 364 h 437"/>
                <a:gd name="T2" fmla="*/ 272 w 364"/>
                <a:gd name="T3" fmla="*/ 416 h 437"/>
                <a:gd name="T4" fmla="*/ 142 w 364"/>
                <a:gd name="T5" fmla="*/ 425 h 437"/>
                <a:gd name="T6" fmla="*/ 129 w 364"/>
                <a:gd name="T7" fmla="*/ 373 h 437"/>
                <a:gd name="T8" fmla="*/ 200 w 364"/>
                <a:gd name="T9" fmla="*/ 328 h 437"/>
                <a:gd name="T10" fmla="*/ 162 w 364"/>
                <a:gd name="T11" fmla="*/ 297 h 437"/>
                <a:gd name="T12" fmla="*/ 155 w 364"/>
                <a:gd name="T13" fmla="*/ 274 h 437"/>
                <a:gd name="T14" fmla="*/ 207 w 364"/>
                <a:gd name="T15" fmla="*/ 227 h 437"/>
                <a:gd name="T16" fmla="*/ 172 w 364"/>
                <a:gd name="T17" fmla="*/ 188 h 437"/>
                <a:gd name="T18" fmla="*/ 74 w 364"/>
                <a:gd name="T19" fmla="*/ 353 h 437"/>
                <a:gd name="T20" fmla="*/ 49 w 364"/>
                <a:gd name="T21" fmla="*/ 420 h 437"/>
                <a:gd name="T22" fmla="*/ 28 w 364"/>
                <a:gd name="T23" fmla="*/ 332 h 437"/>
                <a:gd name="T24" fmla="*/ 19 w 364"/>
                <a:gd name="T25" fmla="*/ 302 h 437"/>
                <a:gd name="T26" fmla="*/ 25 w 364"/>
                <a:gd name="T27" fmla="*/ 248 h 437"/>
                <a:gd name="T28" fmla="*/ 19 w 364"/>
                <a:gd name="T29" fmla="*/ 130 h 437"/>
                <a:gd name="T30" fmla="*/ 75 w 364"/>
                <a:gd name="T31" fmla="*/ 24 h 437"/>
                <a:gd name="T32" fmla="*/ 103 w 364"/>
                <a:gd name="T33" fmla="*/ 22 h 437"/>
                <a:gd name="T34" fmla="*/ 215 w 364"/>
                <a:gd name="T35" fmla="*/ 71 h 437"/>
                <a:gd name="T36" fmla="*/ 285 w 364"/>
                <a:gd name="T37" fmla="*/ 36 h 437"/>
                <a:gd name="T38" fmla="*/ 301 w 364"/>
                <a:gd name="T39" fmla="*/ 77 h 437"/>
                <a:gd name="T40" fmla="*/ 355 w 364"/>
                <a:gd name="T41" fmla="*/ 149 h 437"/>
                <a:gd name="T42" fmla="*/ 331 w 364"/>
                <a:gd name="T43" fmla="*/ 194 h 437"/>
                <a:gd name="T44" fmla="*/ 278 w 364"/>
                <a:gd name="T45" fmla="*/ 172 h 437"/>
                <a:gd name="T46" fmla="*/ 232 w 364"/>
                <a:gd name="T47" fmla="*/ 108 h 437"/>
                <a:gd name="T48" fmla="*/ 205 w 364"/>
                <a:gd name="T49" fmla="*/ 144 h 437"/>
                <a:gd name="T50" fmla="*/ 259 w 364"/>
                <a:gd name="T51" fmla="*/ 228 h 437"/>
                <a:gd name="T52" fmla="*/ 283 w 364"/>
                <a:gd name="T53" fmla="*/ 243 h 437"/>
                <a:gd name="T54" fmla="*/ 297 w 364"/>
                <a:gd name="T55" fmla="*/ 265 h 437"/>
                <a:gd name="T56" fmla="*/ 290 w 364"/>
                <a:gd name="T57" fmla="*/ 348 h 437"/>
                <a:gd name="T58" fmla="*/ 113 w 364"/>
                <a:gd name="T59" fmla="*/ 106 h 437"/>
                <a:gd name="T60" fmla="*/ 80 w 364"/>
                <a:gd name="T61" fmla="*/ 250 h 437"/>
                <a:gd name="T62" fmla="*/ 79 w 364"/>
                <a:gd name="T63" fmla="*/ 274 h 437"/>
                <a:gd name="T64" fmla="*/ 135 w 364"/>
                <a:gd name="T65" fmla="*/ 20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4" h="437">
                  <a:moveTo>
                    <a:pt x="290" y="348"/>
                  </a:moveTo>
                  <a:cubicBezTo>
                    <a:pt x="299" y="354"/>
                    <a:pt x="318" y="359"/>
                    <a:pt x="317" y="364"/>
                  </a:cubicBezTo>
                  <a:cubicBezTo>
                    <a:pt x="316" y="382"/>
                    <a:pt x="312" y="402"/>
                    <a:pt x="304" y="417"/>
                  </a:cubicBezTo>
                  <a:cubicBezTo>
                    <a:pt x="296" y="430"/>
                    <a:pt x="283" y="421"/>
                    <a:pt x="272" y="416"/>
                  </a:cubicBezTo>
                  <a:cubicBezTo>
                    <a:pt x="236" y="399"/>
                    <a:pt x="201" y="407"/>
                    <a:pt x="166" y="421"/>
                  </a:cubicBezTo>
                  <a:cubicBezTo>
                    <a:pt x="158" y="424"/>
                    <a:pt x="146" y="428"/>
                    <a:pt x="142" y="425"/>
                  </a:cubicBezTo>
                  <a:cubicBezTo>
                    <a:pt x="130" y="415"/>
                    <a:pt x="120" y="402"/>
                    <a:pt x="111" y="389"/>
                  </a:cubicBezTo>
                  <a:cubicBezTo>
                    <a:pt x="111" y="388"/>
                    <a:pt x="122" y="376"/>
                    <a:pt x="129" y="373"/>
                  </a:cubicBezTo>
                  <a:cubicBezTo>
                    <a:pt x="145" y="367"/>
                    <a:pt x="163" y="366"/>
                    <a:pt x="177" y="358"/>
                  </a:cubicBezTo>
                  <a:cubicBezTo>
                    <a:pt x="187" y="352"/>
                    <a:pt x="197" y="339"/>
                    <a:pt x="200" y="328"/>
                  </a:cubicBezTo>
                  <a:cubicBezTo>
                    <a:pt x="201" y="320"/>
                    <a:pt x="191" y="308"/>
                    <a:pt x="184" y="301"/>
                  </a:cubicBezTo>
                  <a:cubicBezTo>
                    <a:pt x="180" y="297"/>
                    <a:pt x="169" y="299"/>
                    <a:pt x="162" y="297"/>
                  </a:cubicBezTo>
                  <a:cubicBezTo>
                    <a:pt x="157" y="296"/>
                    <a:pt x="149" y="293"/>
                    <a:pt x="147" y="289"/>
                  </a:cubicBezTo>
                  <a:cubicBezTo>
                    <a:pt x="146" y="285"/>
                    <a:pt x="151" y="277"/>
                    <a:pt x="155" y="274"/>
                  </a:cubicBezTo>
                  <a:cubicBezTo>
                    <a:pt x="162" y="269"/>
                    <a:pt x="173" y="268"/>
                    <a:pt x="179" y="262"/>
                  </a:cubicBezTo>
                  <a:cubicBezTo>
                    <a:pt x="190" y="252"/>
                    <a:pt x="205" y="240"/>
                    <a:pt x="207" y="227"/>
                  </a:cubicBezTo>
                  <a:cubicBezTo>
                    <a:pt x="209" y="214"/>
                    <a:pt x="198" y="199"/>
                    <a:pt x="190" y="187"/>
                  </a:cubicBezTo>
                  <a:cubicBezTo>
                    <a:pt x="188" y="184"/>
                    <a:pt x="177" y="185"/>
                    <a:pt x="172" y="188"/>
                  </a:cubicBezTo>
                  <a:cubicBezTo>
                    <a:pt x="166" y="190"/>
                    <a:pt x="163" y="197"/>
                    <a:pt x="160" y="202"/>
                  </a:cubicBezTo>
                  <a:cubicBezTo>
                    <a:pt x="131" y="252"/>
                    <a:pt x="102" y="303"/>
                    <a:pt x="74" y="353"/>
                  </a:cubicBezTo>
                  <a:cubicBezTo>
                    <a:pt x="68" y="363"/>
                    <a:pt x="68" y="376"/>
                    <a:pt x="64" y="387"/>
                  </a:cubicBezTo>
                  <a:cubicBezTo>
                    <a:pt x="60" y="398"/>
                    <a:pt x="57" y="411"/>
                    <a:pt x="49" y="420"/>
                  </a:cubicBezTo>
                  <a:cubicBezTo>
                    <a:pt x="33" y="437"/>
                    <a:pt x="21" y="434"/>
                    <a:pt x="12" y="412"/>
                  </a:cubicBezTo>
                  <a:cubicBezTo>
                    <a:pt x="0" y="382"/>
                    <a:pt x="6" y="355"/>
                    <a:pt x="28" y="332"/>
                  </a:cubicBezTo>
                  <a:cubicBezTo>
                    <a:pt x="33" y="327"/>
                    <a:pt x="38" y="318"/>
                    <a:pt x="37" y="312"/>
                  </a:cubicBezTo>
                  <a:cubicBezTo>
                    <a:pt x="36" y="308"/>
                    <a:pt x="26" y="304"/>
                    <a:pt x="19" y="302"/>
                  </a:cubicBezTo>
                  <a:cubicBezTo>
                    <a:pt x="2" y="299"/>
                    <a:pt x="0" y="291"/>
                    <a:pt x="8" y="277"/>
                  </a:cubicBezTo>
                  <a:cubicBezTo>
                    <a:pt x="14" y="267"/>
                    <a:pt x="18" y="257"/>
                    <a:pt x="25" y="248"/>
                  </a:cubicBezTo>
                  <a:cubicBezTo>
                    <a:pt x="48" y="218"/>
                    <a:pt x="36" y="192"/>
                    <a:pt x="19" y="167"/>
                  </a:cubicBezTo>
                  <a:cubicBezTo>
                    <a:pt x="10" y="153"/>
                    <a:pt x="10" y="143"/>
                    <a:pt x="19" y="130"/>
                  </a:cubicBezTo>
                  <a:cubicBezTo>
                    <a:pt x="35" y="109"/>
                    <a:pt x="51" y="88"/>
                    <a:pt x="64" y="65"/>
                  </a:cubicBezTo>
                  <a:cubicBezTo>
                    <a:pt x="71" y="53"/>
                    <a:pt x="72" y="38"/>
                    <a:pt x="75" y="24"/>
                  </a:cubicBezTo>
                  <a:cubicBezTo>
                    <a:pt x="77" y="15"/>
                    <a:pt x="71" y="0"/>
                    <a:pt x="87" y="0"/>
                  </a:cubicBezTo>
                  <a:cubicBezTo>
                    <a:pt x="92" y="0"/>
                    <a:pt x="98" y="14"/>
                    <a:pt x="103" y="22"/>
                  </a:cubicBezTo>
                  <a:cubicBezTo>
                    <a:pt x="110" y="36"/>
                    <a:pt x="115" y="52"/>
                    <a:pt x="124" y="64"/>
                  </a:cubicBezTo>
                  <a:cubicBezTo>
                    <a:pt x="137" y="81"/>
                    <a:pt x="191" y="84"/>
                    <a:pt x="215" y="71"/>
                  </a:cubicBezTo>
                  <a:cubicBezTo>
                    <a:pt x="230" y="63"/>
                    <a:pt x="243" y="52"/>
                    <a:pt x="258" y="44"/>
                  </a:cubicBezTo>
                  <a:cubicBezTo>
                    <a:pt x="266" y="40"/>
                    <a:pt x="277" y="34"/>
                    <a:pt x="285" y="36"/>
                  </a:cubicBezTo>
                  <a:cubicBezTo>
                    <a:pt x="297" y="38"/>
                    <a:pt x="308" y="46"/>
                    <a:pt x="319" y="52"/>
                  </a:cubicBezTo>
                  <a:cubicBezTo>
                    <a:pt x="313" y="60"/>
                    <a:pt x="308" y="70"/>
                    <a:pt x="301" y="77"/>
                  </a:cubicBezTo>
                  <a:cubicBezTo>
                    <a:pt x="281" y="94"/>
                    <a:pt x="283" y="104"/>
                    <a:pt x="307" y="117"/>
                  </a:cubicBezTo>
                  <a:cubicBezTo>
                    <a:pt x="324" y="126"/>
                    <a:pt x="341" y="136"/>
                    <a:pt x="355" y="149"/>
                  </a:cubicBezTo>
                  <a:cubicBezTo>
                    <a:pt x="361" y="154"/>
                    <a:pt x="364" y="171"/>
                    <a:pt x="360" y="177"/>
                  </a:cubicBezTo>
                  <a:cubicBezTo>
                    <a:pt x="354" y="185"/>
                    <a:pt x="342" y="191"/>
                    <a:pt x="331" y="194"/>
                  </a:cubicBezTo>
                  <a:cubicBezTo>
                    <a:pt x="319" y="196"/>
                    <a:pt x="306" y="194"/>
                    <a:pt x="294" y="194"/>
                  </a:cubicBezTo>
                  <a:cubicBezTo>
                    <a:pt x="278" y="194"/>
                    <a:pt x="269" y="184"/>
                    <a:pt x="278" y="172"/>
                  </a:cubicBezTo>
                  <a:cubicBezTo>
                    <a:pt x="290" y="154"/>
                    <a:pt x="280" y="141"/>
                    <a:pt x="269" y="131"/>
                  </a:cubicBezTo>
                  <a:cubicBezTo>
                    <a:pt x="259" y="121"/>
                    <a:pt x="246" y="111"/>
                    <a:pt x="232" y="108"/>
                  </a:cubicBezTo>
                  <a:cubicBezTo>
                    <a:pt x="224" y="106"/>
                    <a:pt x="211" y="115"/>
                    <a:pt x="203" y="122"/>
                  </a:cubicBezTo>
                  <a:cubicBezTo>
                    <a:pt x="200" y="125"/>
                    <a:pt x="201" y="139"/>
                    <a:pt x="205" y="144"/>
                  </a:cubicBezTo>
                  <a:cubicBezTo>
                    <a:pt x="218" y="160"/>
                    <a:pt x="234" y="174"/>
                    <a:pt x="249" y="189"/>
                  </a:cubicBezTo>
                  <a:cubicBezTo>
                    <a:pt x="261" y="200"/>
                    <a:pt x="261" y="213"/>
                    <a:pt x="259" y="228"/>
                  </a:cubicBezTo>
                  <a:cubicBezTo>
                    <a:pt x="259" y="234"/>
                    <a:pt x="261" y="243"/>
                    <a:pt x="265" y="246"/>
                  </a:cubicBezTo>
                  <a:cubicBezTo>
                    <a:pt x="269" y="249"/>
                    <a:pt x="278" y="246"/>
                    <a:pt x="283" y="243"/>
                  </a:cubicBezTo>
                  <a:cubicBezTo>
                    <a:pt x="295" y="235"/>
                    <a:pt x="304" y="238"/>
                    <a:pt x="310" y="249"/>
                  </a:cubicBezTo>
                  <a:cubicBezTo>
                    <a:pt x="316" y="262"/>
                    <a:pt x="303" y="260"/>
                    <a:pt x="297" y="265"/>
                  </a:cubicBezTo>
                  <a:cubicBezTo>
                    <a:pt x="282" y="276"/>
                    <a:pt x="265" y="287"/>
                    <a:pt x="256" y="302"/>
                  </a:cubicBezTo>
                  <a:cubicBezTo>
                    <a:pt x="241" y="325"/>
                    <a:pt x="261" y="353"/>
                    <a:pt x="290" y="348"/>
                  </a:cubicBezTo>
                  <a:close/>
                  <a:moveTo>
                    <a:pt x="155" y="133"/>
                  </a:moveTo>
                  <a:cubicBezTo>
                    <a:pt x="156" y="110"/>
                    <a:pt x="132" y="96"/>
                    <a:pt x="113" y="106"/>
                  </a:cubicBezTo>
                  <a:cubicBezTo>
                    <a:pt x="78" y="123"/>
                    <a:pt x="56" y="161"/>
                    <a:pt x="81" y="198"/>
                  </a:cubicBezTo>
                  <a:cubicBezTo>
                    <a:pt x="93" y="216"/>
                    <a:pt x="94" y="233"/>
                    <a:pt x="80" y="250"/>
                  </a:cubicBezTo>
                  <a:cubicBezTo>
                    <a:pt x="79" y="252"/>
                    <a:pt x="77" y="254"/>
                    <a:pt x="78" y="256"/>
                  </a:cubicBezTo>
                  <a:cubicBezTo>
                    <a:pt x="78" y="262"/>
                    <a:pt x="79" y="268"/>
                    <a:pt x="79" y="274"/>
                  </a:cubicBezTo>
                  <a:cubicBezTo>
                    <a:pt x="85" y="271"/>
                    <a:pt x="91" y="270"/>
                    <a:pt x="95" y="266"/>
                  </a:cubicBezTo>
                  <a:cubicBezTo>
                    <a:pt x="113" y="247"/>
                    <a:pt x="131" y="229"/>
                    <a:pt x="135" y="200"/>
                  </a:cubicBezTo>
                  <a:cubicBezTo>
                    <a:pt x="138" y="176"/>
                    <a:pt x="149" y="153"/>
                    <a:pt x="155"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íṡḻiḓé">
              <a:extLst>
                <a:ext uri="{FF2B5EF4-FFF2-40B4-BE49-F238E27FC236}">
                  <a16:creationId xmlns:a16="http://schemas.microsoft.com/office/drawing/2014/main" id="{15984B45-8C47-4BBD-9D3A-0F7EB8F10CDA}"/>
                </a:ext>
              </a:extLst>
            </p:cNvPr>
            <p:cNvSpPr/>
            <p:nvPr/>
          </p:nvSpPr>
          <p:spPr bwMode="auto">
            <a:xfrm>
              <a:off x="3967247" y="5571040"/>
              <a:ext cx="460127" cy="443266"/>
            </a:xfrm>
            <a:custGeom>
              <a:avLst/>
              <a:gdLst>
                <a:gd name="T0" fmla="*/ 190 w 427"/>
                <a:gd name="T1" fmla="*/ 66 h 411"/>
                <a:gd name="T2" fmla="*/ 190 w 427"/>
                <a:gd name="T3" fmla="*/ 19 h 411"/>
                <a:gd name="T4" fmla="*/ 210 w 427"/>
                <a:gd name="T5" fmla="*/ 4 h 411"/>
                <a:gd name="T6" fmla="*/ 245 w 427"/>
                <a:gd name="T7" fmla="*/ 45 h 411"/>
                <a:gd name="T8" fmla="*/ 244 w 427"/>
                <a:gd name="T9" fmla="*/ 108 h 411"/>
                <a:gd name="T10" fmla="*/ 266 w 427"/>
                <a:gd name="T11" fmla="*/ 125 h 411"/>
                <a:gd name="T12" fmla="*/ 312 w 427"/>
                <a:gd name="T13" fmla="*/ 95 h 411"/>
                <a:gd name="T14" fmla="*/ 332 w 427"/>
                <a:gd name="T15" fmla="*/ 89 h 411"/>
                <a:gd name="T16" fmla="*/ 334 w 427"/>
                <a:gd name="T17" fmla="*/ 110 h 411"/>
                <a:gd name="T18" fmla="*/ 321 w 427"/>
                <a:gd name="T19" fmla="*/ 157 h 411"/>
                <a:gd name="T20" fmla="*/ 301 w 427"/>
                <a:gd name="T21" fmla="*/ 179 h 411"/>
                <a:gd name="T22" fmla="*/ 248 w 427"/>
                <a:gd name="T23" fmla="*/ 205 h 411"/>
                <a:gd name="T24" fmla="*/ 240 w 427"/>
                <a:gd name="T25" fmla="*/ 259 h 411"/>
                <a:gd name="T26" fmla="*/ 362 w 427"/>
                <a:gd name="T27" fmla="*/ 337 h 411"/>
                <a:gd name="T28" fmla="*/ 416 w 427"/>
                <a:gd name="T29" fmla="*/ 354 h 411"/>
                <a:gd name="T30" fmla="*/ 427 w 427"/>
                <a:gd name="T31" fmla="*/ 367 h 411"/>
                <a:gd name="T32" fmla="*/ 417 w 427"/>
                <a:gd name="T33" fmla="*/ 378 h 411"/>
                <a:gd name="T34" fmla="*/ 351 w 427"/>
                <a:gd name="T35" fmla="*/ 402 h 411"/>
                <a:gd name="T36" fmla="*/ 285 w 427"/>
                <a:gd name="T37" fmla="*/ 384 h 411"/>
                <a:gd name="T38" fmla="*/ 218 w 427"/>
                <a:gd name="T39" fmla="*/ 311 h 411"/>
                <a:gd name="T40" fmla="*/ 189 w 427"/>
                <a:gd name="T41" fmla="*/ 313 h 411"/>
                <a:gd name="T42" fmla="*/ 113 w 427"/>
                <a:gd name="T43" fmla="*/ 399 h 411"/>
                <a:gd name="T44" fmla="*/ 69 w 427"/>
                <a:gd name="T45" fmla="*/ 405 h 411"/>
                <a:gd name="T46" fmla="*/ 4 w 427"/>
                <a:gd name="T47" fmla="*/ 354 h 411"/>
                <a:gd name="T48" fmla="*/ 8 w 427"/>
                <a:gd name="T49" fmla="*/ 330 h 411"/>
                <a:gd name="T50" fmla="*/ 30 w 427"/>
                <a:gd name="T51" fmla="*/ 325 h 411"/>
                <a:gd name="T52" fmla="*/ 139 w 427"/>
                <a:gd name="T53" fmla="*/ 288 h 411"/>
                <a:gd name="T54" fmla="*/ 162 w 427"/>
                <a:gd name="T55" fmla="*/ 244 h 411"/>
                <a:gd name="T56" fmla="*/ 160 w 427"/>
                <a:gd name="T57" fmla="*/ 231 h 411"/>
                <a:gd name="T58" fmla="*/ 147 w 427"/>
                <a:gd name="T59" fmla="*/ 229 h 411"/>
                <a:gd name="T60" fmla="*/ 102 w 427"/>
                <a:gd name="T61" fmla="*/ 211 h 411"/>
                <a:gd name="T62" fmla="*/ 88 w 427"/>
                <a:gd name="T63" fmla="*/ 175 h 411"/>
                <a:gd name="T64" fmla="*/ 103 w 427"/>
                <a:gd name="T65" fmla="*/ 162 h 411"/>
                <a:gd name="T66" fmla="*/ 166 w 427"/>
                <a:gd name="T67" fmla="*/ 152 h 411"/>
                <a:gd name="T68" fmla="*/ 190 w 427"/>
                <a:gd name="T69" fmla="*/ 108 h 411"/>
                <a:gd name="T70" fmla="*/ 190 w 427"/>
                <a:gd name="T71" fmla="*/ 66 h 411"/>
                <a:gd name="T72" fmla="*/ 190 w 427"/>
                <a:gd name="T73" fmla="*/ 6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11">
                  <a:moveTo>
                    <a:pt x="190" y="66"/>
                  </a:moveTo>
                  <a:cubicBezTo>
                    <a:pt x="190" y="50"/>
                    <a:pt x="189" y="35"/>
                    <a:pt x="190" y="19"/>
                  </a:cubicBezTo>
                  <a:cubicBezTo>
                    <a:pt x="190" y="6"/>
                    <a:pt x="197" y="0"/>
                    <a:pt x="210" y="4"/>
                  </a:cubicBezTo>
                  <a:cubicBezTo>
                    <a:pt x="230" y="11"/>
                    <a:pt x="244" y="25"/>
                    <a:pt x="245" y="45"/>
                  </a:cubicBezTo>
                  <a:cubicBezTo>
                    <a:pt x="247" y="66"/>
                    <a:pt x="246" y="87"/>
                    <a:pt x="244" y="108"/>
                  </a:cubicBezTo>
                  <a:cubicBezTo>
                    <a:pt x="243" y="126"/>
                    <a:pt x="250" y="133"/>
                    <a:pt x="266" y="125"/>
                  </a:cubicBezTo>
                  <a:cubicBezTo>
                    <a:pt x="282" y="116"/>
                    <a:pt x="296" y="105"/>
                    <a:pt x="312" y="95"/>
                  </a:cubicBezTo>
                  <a:cubicBezTo>
                    <a:pt x="317" y="92"/>
                    <a:pt x="325" y="91"/>
                    <a:pt x="332" y="89"/>
                  </a:cubicBezTo>
                  <a:cubicBezTo>
                    <a:pt x="333" y="96"/>
                    <a:pt x="335" y="104"/>
                    <a:pt x="334" y="110"/>
                  </a:cubicBezTo>
                  <a:cubicBezTo>
                    <a:pt x="331" y="126"/>
                    <a:pt x="327" y="142"/>
                    <a:pt x="321" y="157"/>
                  </a:cubicBezTo>
                  <a:cubicBezTo>
                    <a:pt x="317" y="165"/>
                    <a:pt x="309" y="174"/>
                    <a:pt x="301" y="179"/>
                  </a:cubicBezTo>
                  <a:cubicBezTo>
                    <a:pt x="284" y="189"/>
                    <a:pt x="265" y="194"/>
                    <a:pt x="248" y="205"/>
                  </a:cubicBezTo>
                  <a:cubicBezTo>
                    <a:pt x="221" y="221"/>
                    <a:pt x="219" y="236"/>
                    <a:pt x="240" y="259"/>
                  </a:cubicBezTo>
                  <a:cubicBezTo>
                    <a:pt x="274" y="296"/>
                    <a:pt x="316" y="319"/>
                    <a:pt x="362" y="337"/>
                  </a:cubicBezTo>
                  <a:cubicBezTo>
                    <a:pt x="379" y="344"/>
                    <a:pt x="398" y="348"/>
                    <a:pt x="416" y="354"/>
                  </a:cubicBezTo>
                  <a:cubicBezTo>
                    <a:pt x="421" y="356"/>
                    <a:pt x="426" y="362"/>
                    <a:pt x="427" y="367"/>
                  </a:cubicBezTo>
                  <a:cubicBezTo>
                    <a:pt x="427" y="370"/>
                    <a:pt x="421" y="376"/>
                    <a:pt x="417" y="378"/>
                  </a:cubicBezTo>
                  <a:cubicBezTo>
                    <a:pt x="395" y="387"/>
                    <a:pt x="373" y="395"/>
                    <a:pt x="351" y="402"/>
                  </a:cubicBezTo>
                  <a:cubicBezTo>
                    <a:pt x="326" y="411"/>
                    <a:pt x="303" y="402"/>
                    <a:pt x="285" y="384"/>
                  </a:cubicBezTo>
                  <a:cubicBezTo>
                    <a:pt x="262" y="361"/>
                    <a:pt x="240" y="336"/>
                    <a:pt x="218" y="311"/>
                  </a:cubicBezTo>
                  <a:cubicBezTo>
                    <a:pt x="204" y="295"/>
                    <a:pt x="199" y="294"/>
                    <a:pt x="189" y="313"/>
                  </a:cubicBezTo>
                  <a:cubicBezTo>
                    <a:pt x="170" y="348"/>
                    <a:pt x="145" y="378"/>
                    <a:pt x="113" y="399"/>
                  </a:cubicBezTo>
                  <a:cubicBezTo>
                    <a:pt x="101" y="407"/>
                    <a:pt x="80" y="410"/>
                    <a:pt x="69" y="405"/>
                  </a:cubicBezTo>
                  <a:cubicBezTo>
                    <a:pt x="45" y="392"/>
                    <a:pt x="24" y="372"/>
                    <a:pt x="4" y="354"/>
                  </a:cubicBezTo>
                  <a:cubicBezTo>
                    <a:pt x="0" y="351"/>
                    <a:pt x="3" y="336"/>
                    <a:pt x="8" y="330"/>
                  </a:cubicBezTo>
                  <a:cubicBezTo>
                    <a:pt x="12" y="326"/>
                    <a:pt x="24" y="323"/>
                    <a:pt x="30" y="325"/>
                  </a:cubicBezTo>
                  <a:cubicBezTo>
                    <a:pt x="72" y="340"/>
                    <a:pt x="115" y="327"/>
                    <a:pt x="139" y="288"/>
                  </a:cubicBezTo>
                  <a:cubicBezTo>
                    <a:pt x="148" y="274"/>
                    <a:pt x="155" y="259"/>
                    <a:pt x="162" y="244"/>
                  </a:cubicBezTo>
                  <a:cubicBezTo>
                    <a:pt x="164" y="240"/>
                    <a:pt x="163" y="233"/>
                    <a:pt x="160" y="231"/>
                  </a:cubicBezTo>
                  <a:cubicBezTo>
                    <a:pt x="157" y="228"/>
                    <a:pt x="151" y="228"/>
                    <a:pt x="147" y="229"/>
                  </a:cubicBezTo>
                  <a:cubicBezTo>
                    <a:pt x="119" y="237"/>
                    <a:pt x="113" y="235"/>
                    <a:pt x="102" y="211"/>
                  </a:cubicBezTo>
                  <a:cubicBezTo>
                    <a:pt x="97" y="199"/>
                    <a:pt x="91" y="187"/>
                    <a:pt x="88" y="175"/>
                  </a:cubicBezTo>
                  <a:cubicBezTo>
                    <a:pt x="84" y="162"/>
                    <a:pt x="93" y="161"/>
                    <a:pt x="103" y="162"/>
                  </a:cubicBezTo>
                  <a:cubicBezTo>
                    <a:pt x="125" y="165"/>
                    <a:pt x="146" y="168"/>
                    <a:pt x="166" y="152"/>
                  </a:cubicBezTo>
                  <a:cubicBezTo>
                    <a:pt x="180" y="141"/>
                    <a:pt x="191" y="128"/>
                    <a:pt x="190" y="108"/>
                  </a:cubicBezTo>
                  <a:cubicBezTo>
                    <a:pt x="189" y="94"/>
                    <a:pt x="190" y="80"/>
                    <a:pt x="190" y="66"/>
                  </a:cubicBezTo>
                  <a:cubicBezTo>
                    <a:pt x="190" y="66"/>
                    <a:pt x="190" y="66"/>
                    <a:pt x="19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íṩ1ïḍé">
              <a:extLst>
                <a:ext uri="{FF2B5EF4-FFF2-40B4-BE49-F238E27FC236}">
                  <a16:creationId xmlns:a16="http://schemas.microsoft.com/office/drawing/2014/main" id="{024F9874-76F0-4B54-A74F-EEC63F0449D5}"/>
                </a:ext>
              </a:extLst>
            </p:cNvPr>
            <p:cNvSpPr/>
            <p:nvPr/>
          </p:nvSpPr>
          <p:spPr bwMode="auto">
            <a:xfrm>
              <a:off x="2022857" y="5659150"/>
              <a:ext cx="271943" cy="339928"/>
            </a:xfrm>
            <a:custGeom>
              <a:avLst/>
              <a:gdLst>
                <a:gd name="T0" fmla="*/ 0 w 252"/>
                <a:gd name="T1" fmla="*/ 279 h 315"/>
                <a:gd name="T2" fmla="*/ 48 w 252"/>
                <a:gd name="T3" fmla="*/ 214 h 315"/>
                <a:gd name="T4" fmla="*/ 90 w 252"/>
                <a:gd name="T5" fmla="*/ 145 h 315"/>
                <a:gd name="T6" fmla="*/ 66 w 252"/>
                <a:gd name="T7" fmla="*/ 113 h 315"/>
                <a:gd name="T8" fmla="*/ 31 w 252"/>
                <a:gd name="T9" fmla="*/ 82 h 315"/>
                <a:gd name="T10" fmla="*/ 35 w 252"/>
                <a:gd name="T11" fmla="*/ 57 h 315"/>
                <a:gd name="T12" fmla="*/ 154 w 252"/>
                <a:gd name="T13" fmla="*/ 20 h 315"/>
                <a:gd name="T14" fmla="*/ 185 w 252"/>
                <a:gd name="T15" fmla="*/ 8 h 315"/>
                <a:gd name="T16" fmla="*/ 223 w 252"/>
                <a:gd name="T17" fmla="*/ 22 h 315"/>
                <a:gd name="T18" fmla="*/ 209 w 252"/>
                <a:gd name="T19" fmla="*/ 66 h 315"/>
                <a:gd name="T20" fmla="*/ 160 w 252"/>
                <a:gd name="T21" fmla="*/ 129 h 315"/>
                <a:gd name="T22" fmla="*/ 160 w 252"/>
                <a:gd name="T23" fmla="*/ 148 h 315"/>
                <a:gd name="T24" fmla="*/ 199 w 252"/>
                <a:gd name="T25" fmla="*/ 176 h 315"/>
                <a:gd name="T26" fmla="*/ 222 w 252"/>
                <a:gd name="T27" fmla="*/ 165 h 315"/>
                <a:gd name="T28" fmla="*/ 242 w 252"/>
                <a:gd name="T29" fmla="*/ 167 h 315"/>
                <a:gd name="T30" fmla="*/ 246 w 252"/>
                <a:gd name="T31" fmla="*/ 186 h 315"/>
                <a:gd name="T32" fmla="*/ 245 w 252"/>
                <a:gd name="T33" fmla="*/ 188 h 315"/>
                <a:gd name="T34" fmla="*/ 176 w 252"/>
                <a:gd name="T35" fmla="*/ 241 h 315"/>
                <a:gd name="T36" fmla="*/ 39 w 252"/>
                <a:gd name="T37" fmla="*/ 307 h 315"/>
                <a:gd name="T38" fmla="*/ 19 w 252"/>
                <a:gd name="T39" fmla="*/ 313 h 315"/>
                <a:gd name="T40" fmla="*/ 0 w 252"/>
                <a:gd name="T41" fmla="*/ 27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315">
                  <a:moveTo>
                    <a:pt x="0" y="279"/>
                  </a:moveTo>
                  <a:cubicBezTo>
                    <a:pt x="2" y="245"/>
                    <a:pt x="18" y="225"/>
                    <a:pt x="48" y="214"/>
                  </a:cubicBezTo>
                  <a:cubicBezTo>
                    <a:pt x="84" y="201"/>
                    <a:pt x="97" y="182"/>
                    <a:pt x="90" y="145"/>
                  </a:cubicBezTo>
                  <a:cubicBezTo>
                    <a:pt x="88" y="133"/>
                    <a:pt x="75" y="122"/>
                    <a:pt x="66" y="113"/>
                  </a:cubicBezTo>
                  <a:cubicBezTo>
                    <a:pt x="55" y="102"/>
                    <a:pt x="42" y="93"/>
                    <a:pt x="31" y="82"/>
                  </a:cubicBezTo>
                  <a:cubicBezTo>
                    <a:pt x="21" y="73"/>
                    <a:pt x="22" y="61"/>
                    <a:pt x="35" y="57"/>
                  </a:cubicBezTo>
                  <a:cubicBezTo>
                    <a:pt x="74" y="44"/>
                    <a:pt x="114" y="32"/>
                    <a:pt x="154" y="20"/>
                  </a:cubicBezTo>
                  <a:cubicBezTo>
                    <a:pt x="165" y="16"/>
                    <a:pt x="175" y="13"/>
                    <a:pt x="185" y="8"/>
                  </a:cubicBezTo>
                  <a:cubicBezTo>
                    <a:pt x="203" y="0"/>
                    <a:pt x="215" y="3"/>
                    <a:pt x="223" y="22"/>
                  </a:cubicBezTo>
                  <a:cubicBezTo>
                    <a:pt x="232" y="43"/>
                    <a:pt x="227" y="65"/>
                    <a:pt x="209" y="66"/>
                  </a:cubicBezTo>
                  <a:cubicBezTo>
                    <a:pt x="167" y="68"/>
                    <a:pt x="170" y="103"/>
                    <a:pt x="160" y="129"/>
                  </a:cubicBezTo>
                  <a:cubicBezTo>
                    <a:pt x="158" y="135"/>
                    <a:pt x="160" y="142"/>
                    <a:pt x="160" y="148"/>
                  </a:cubicBezTo>
                  <a:cubicBezTo>
                    <a:pt x="160" y="178"/>
                    <a:pt x="171" y="186"/>
                    <a:pt x="199" y="176"/>
                  </a:cubicBezTo>
                  <a:cubicBezTo>
                    <a:pt x="207" y="173"/>
                    <a:pt x="214" y="167"/>
                    <a:pt x="222" y="165"/>
                  </a:cubicBezTo>
                  <a:cubicBezTo>
                    <a:pt x="229" y="164"/>
                    <a:pt x="238" y="164"/>
                    <a:pt x="242" y="167"/>
                  </a:cubicBezTo>
                  <a:cubicBezTo>
                    <a:pt x="246" y="171"/>
                    <a:pt x="245" y="180"/>
                    <a:pt x="246" y="186"/>
                  </a:cubicBezTo>
                  <a:cubicBezTo>
                    <a:pt x="246" y="187"/>
                    <a:pt x="245" y="188"/>
                    <a:pt x="245" y="188"/>
                  </a:cubicBezTo>
                  <a:cubicBezTo>
                    <a:pt x="252" y="245"/>
                    <a:pt x="206" y="233"/>
                    <a:pt x="176" y="241"/>
                  </a:cubicBezTo>
                  <a:cubicBezTo>
                    <a:pt x="126" y="254"/>
                    <a:pt x="78" y="270"/>
                    <a:pt x="39" y="307"/>
                  </a:cubicBezTo>
                  <a:cubicBezTo>
                    <a:pt x="34" y="311"/>
                    <a:pt x="21" y="315"/>
                    <a:pt x="19" y="313"/>
                  </a:cubicBezTo>
                  <a:cubicBezTo>
                    <a:pt x="11" y="303"/>
                    <a:pt x="6" y="291"/>
                    <a:pt x="0"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12" name="iṩlïďe">
              <a:extLst>
                <a:ext uri="{FF2B5EF4-FFF2-40B4-BE49-F238E27FC236}">
                  <a16:creationId xmlns:a16="http://schemas.microsoft.com/office/drawing/2014/main" id="{FD2E79F8-797F-4E1F-AABF-21C1B1A37B83}"/>
                </a:ext>
              </a:extLst>
            </p:cNvPr>
            <p:cNvSpPr/>
            <p:nvPr/>
          </p:nvSpPr>
          <p:spPr bwMode="auto">
            <a:xfrm>
              <a:off x="1874376" y="5710819"/>
              <a:ext cx="127269" cy="352981"/>
            </a:xfrm>
            <a:custGeom>
              <a:avLst/>
              <a:gdLst>
                <a:gd name="T0" fmla="*/ 64 w 118"/>
                <a:gd name="T1" fmla="*/ 171 h 327"/>
                <a:gd name="T2" fmla="*/ 98 w 118"/>
                <a:gd name="T3" fmla="*/ 128 h 327"/>
                <a:gd name="T4" fmla="*/ 115 w 118"/>
                <a:gd name="T5" fmla="*/ 120 h 327"/>
                <a:gd name="T6" fmla="*/ 116 w 118"/>
                <a:gd name="T7" fmla="*/ 139 h 327"/>
                <a:gd name="T8" fmla="*/ 77 w 118"/>
                <a:gd name="T9" fmla="*/ 258 h 327"/>
                <a:gd name="T10" fmla="*/ 72 w 118"/>
                <a:gd name="T11" fmla="*/ 293 h 327"/>
                <a:gd name="T12" fmla="*/ 56 w 118"/>
                <a:gd name="T13" fmla="*/ 324 h 327"/>
                <a:gd name="T14" fmla="*/ 25 w 118"/>
                <a:gd name="T15" fmla="*/ 320 h 327"/>
                <a:gd name="T16" fmla="*/ 9 w 118"/>
                <a:gd name="T17" fmla="*/ 282 h 327"/>
                <a:gd name="T18" fmla="*/ 25 w 118"/>
                <a:gd name="T19" fmla="*/ 207 h 327"/>
                <a:gd name="T20" fmla="*/ 16 w 118"/>
                <a:gd name="T21" fmla="*/ 151 h 327"/>
                <a:gd name="T22" fmla="*/ 7 w 118"/>
                <a:gd name="T23" fmla="*/ 102 h 327"/>
                <a:gd name="T24" fmla="*/ 1 w 118"/>
                <a:gd name="T25" fmla="*/ 65 h 327"/>
                <a:gd name="T26" fmla="*/ 15 w 118"/>
                <a:gd name="T27" fmla="*/ 1 h 327"/>
                <a:gd name="T28" fmla="*/ 33 w 118"/>
                <a:gd name="T29" fmla="*/ 3 h 327"/>
                <a:gd name="T30" fmla="*/ 66 w 118"/>
                <a:gd name="T31" fmla="*/ 35 h 327"/>
                <a:gd name="T32" fmla="*/ 68 w 118"/>
                <a:gd name="T33" fmla="*/ 63 h 327"/>
                <a:gd name="T34" fmla="*/ 49 w 118"/>
                <a:gd name="T35" fmla="*/ 134 h 327"/>
                <a:gd name="T36" fmla="*/ 64 w 118"/>
                <a:gd name="T37" fmla="*/ 1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327">
                  <a:moveTo>
                    <a:pt x="64" y="171"/>
                  </a:moveTo>
                  <a:cubicBezTo>
                    <a:pt x="78" y="153"/>
                    <a:pt x="87" y="140"/>
                    <a:pt x="98" y="128"/>
                  </a:cubicBezTo>
                  <a:cubicBezTo>
                    <a:pt x="102" y="124"/>
                    <a:pt x="109" y="123"/>
                    <a:pt x="115" y="120"/>
                  </a:cubicBezTo>
                  <a:cubicBezTo>
                    <a:pt x="115" y="126"/>
                    <a:pt x="118" y="133"/>
                    <a:pt x="116" y="139"/>
                  </a:cubicBezTo>
                  <a:cubicBezTo>
                    <a:pt x="103" y="178"/>
                    <a:pt x="89" y="218"/>
                    <a:pt x="77" y="258"/>
                  </a:cubicBezTo>
                  <a:cubicBezTo>
                    <a:pt x="73" y="269"/>
                    <a:pt x="71" y="281"/>
                    <a:pt x="72" y="293"/>
                  </a:cubicBezTo>
                  <a:cubicBezTo>
                    <a:pt x="72" y="307"/>
                    <a:pt x="70" y="320"/>
                    <a:pt x="56" y="324"/>
                  </a:cubicBezTo>
                  <a:cubicBezTo>
                    <a:pt x="46" y="327"/>
                    <a:pt x="32" y="326"/>
                    <a:pt x="25" y="320"/>
                  </a:cubicBezTo>
                  <a:cubicBezTo>
                    <a:pt x="13" y="312"/>
                    <a:pt x="4" y="300"/>
                    <a:pt x="9" y="282"/>
                  </a:cubicBezTo>
                  <a:cubicBezTo>
                    <a:pt x="15" y="257"/>
                    <a:pt x="23" y="232"/>
                    <a:pt x="25" y="207"/>
                  </a:cubicBezTo>
                  <a:cubicBezTo>
                    <a:pt x="27" y="189"/>
                    <a:pt x="19" y="170"/>
                    <a:pt x="16" y="151"/>
                  </a:cubicBezTo>
                  <a:cubicBezTo>
                    <a:pt x="13" y="135"/>
                    <a:pt x="10" y="118"/>
                    <a:pt x="7" y="102"/>
                  </a:cubicBezTo>
                  <a:cubicBezTo>
                    <a:pt x="5" y="89"/>
                    <a:pt x="0" y="77"/>
                    <a:pt x="1" y="65"/>
                  </a:cubicBezTo>
                  <a:cubicBezTo>
                    <a:pt x="3" y="44"/>
                    <a:pt x="9" y="22"/>
                    <a:pt x="15" y="1"/>
                  </a:cubicBezTo>
                  <a:cubicBezTo>
                    <a:pt x="15" y="0"/>
                    <a:pt x="29" y="0"/>
                    <a:pt x="33" y="3"/>
                  </a:cubicBezTo>
                  <a:cubicBezTo>
                    <a:pt x="45" y="13"/>
                    <a:pt x="55" y="25"/>
                    <a:pt x="66" y="35"/>
                  </a:cubicBezTo>
                  <a:cubicBezTo>
                    <a:pt x="76" y="45"/>
                    <a:pt x="76" y="53"/>
                    <a:pt x="68" y="63"/>
                  </a:cubicBezTo>
                  <a:cubicBezTo>
                    <a:pt x="52" y="84"/>
                    <a:pt x="46" y="108"/>
                    <a:pt x="49" y="134"/>
                  </a:cubicBezTo>
                  <a:cubicBezTo>
                    <a:pt x="50" y="145"/>
                    <a:pt x="57" y="155"/>
                    <a:pt x="6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iSļîḋe">
              <a:extLst>
                <a:ext uri="{FF2B5EF4-FFF2-40B4-BE49-F238E27FC236}">
                  <a16:creationId xmlns:a16="http://schemas.microsoft.com/office/drawing/2014/main" id="{2C1E1951-D44D-4607-AF83-6F440D5ACC4B}"/>
                </a:ext>
              </a:extLst>
            </p:cNvPr>
            <p:cNvSpPr/>
            <p:nvPr/>
          </p:nvSpPr>
          <p:spPr bwMode="auto">
            <a:xfrm>
              <a:off x="1876552" y="5478036"/>
              <a:ext cx="131620" cy="229519"/>
            </a:xfrm>
            <a:custGeom>
              <a:avLst/>
              <a:gdLst>
                <a:gd name="T0" fmla="*/ 69 w 122"/>
                <a:gd name="T1" fmla="*/ 9 h 213"/>
                <a:gd name="T2" fmla="*/ 69 w 122"/>
                <a:gd name="T3" fmla="*/ 31 h 213"/>
                <a:gd name="T4" fmla="*/ 92 w 122"/>
                <a:gd name="T5" fmla="*/ 122 h 213"/>
                <a:gd name="T6" fmla="*/ 120 w 122"/>
                <a:gd name="T7" fmla="*/ 177 h 213"/>
                <a:gd name="T8" fmla="*/ 105 w 122"/>
                <a:gd name="T9" fmla="*/ 211 h 213"/>
                <a:gd name="T10" fmla="*/ 84 w 122"/>
                <a:gd name="T11" fmla="*/ 204 h 213"/>
                <a:gd name="T12" fmla="*/ 26 w 122"/>
                <a:gd name="T13" fmla="*/ 149 h 213"/>
                <a:gd name="T14" fmla="*/ 15 w 122"/>
                <a:gd name="T15" fmla="*/ 93 h 213"/>
                <a:gd name="T16" fmla="*/ 42 w 122"/>
                <a:gd name="T17" fmla="*/ 26 h 213"/>
                <a:gd name="T18" fmla="*/ 56 w 122"/>
                <a:gd name="T19" fmla="*/ 0 h 213"/>
                <a:gd name="T20" fmla="*/ 69 w 122"/>
                <a:gd name="T21" fmla="*/ 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3">
                  <a:moveTo>
                    <a:pt x="69" y="9"/>
                  </a:moveTo>
                  <a:cubicBezTo>
                    <a:pt x="69" y="16"/>
                    <a:pt x="69" y="23"/>
                    <a:pt x="69" y="31"/>
                  </a:cubicBezTo>
                  <a:cubicBezTo>
                    <a:pt x="67" y="64"/>
                    <a:pt x="77" y="93"/>
                    <a:pt x="92" y="122"/>
                  </a:cubicBezTo>
                  <a:cubicBezTo>
                    <a:pt x="102" y="140"/>
                    <a:pt x="114" y="158"/>
                    <a:pt x="120" y="177"/>
                  </a:cubicBezTo>
                  <a:cubicBezTo>
                    <a:pt x="122" y="187"/>
                    <a:pt x="112" y="201"/>
                    <a:pt x="105" y="211"/>
                  </a:cubicBezTo>
                  <a:cubicBezTo>
                    <a:pt x="104" y="213"/>
                    <a:pt x="90" y="208"/>
                    <a:pt x="84" y="204"/>
                  </a:cubicBezTo>
                  <a:cubicBezTo>
                    <a:pt x="64" y="186"/>
                    <a:pt x="45" y="167"/>
                    <a:pt x="26" y="149"/>
                  </a:cubicBezTo>
                  <a:cubicBezTo>
                    <a:pt x="10" y="133"/>
                    <a:pt x="0" y="118"/>
                    <a:pt x="15" y="93"/>
                  </a:cubicBezTo>
                  <a:cubicBezTo>
                    <a:pt x="27" y="73"/>
                    <a:pt x="33" y="48"/>
                    <a:pt x="42" y="26"/>
                  </a:cubicBezTo>
                  <a:cubicBezTo>
                    <a:pt x="46" y="17"/>
                    <a:pt x="52" y="9"/>
                    <a:pt x="56" y="0"/>
                  </a:cubicBezTo>
                  <a:cubicBezTo>
                    <a:pt x="61" y="3"/>
                    <a:pt x="65" y="6"/>
                    <a:pt x="6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îşlîḓê">
              <a:extLst>
                <a:ext uri="{FF2B5EF4-FFF2-40B4-BE49-F238E27FC236}">
                  <a16:creationId xmlns:a16="http://schemas.microsoft.com/office/drawing/2014/main" id="{0BB1826A-40D6-4744-B027-4837C22F3035}"/>
                </a:ext>
              </a:extLst>
            </p:cNvPr>
            <p:cNvSpPr/>
            <p:nvPr/>
          </p:nvSpPr>
          <p:spPr bwMode="auto">
            <a:xfrm>
              <a:off x="767569" y="5402436"/>
              <a:ext cx="902850" cy="907200"/>
            </a:xfrm>
            <a:custGeom>
              <a:avLst/>
              <a:gdLst>
                <a:gd name="T0" fmla="*/ 1 w 838"/>
                <a:gd name="T1" fmla="*/ 400 h 841"/>
                <a:gd name="T2" fmla="*/ 437 w 838"/>
                <a:gd name="T3" fmla="*/ 841 h 841"/>
                <a:gd name="T4" fmla="*/ 652 w 838"/>
                <a:gd name="T5" fmla="*/ 673 h 841"/>
                <a:gd name="T6" fmla="*/ 637 w 838"/>
                <a:gd name="T7" fmla="*/ 685 h 841"/>
                <a:gd name="T8" fmla="*/ 624 w 838"/>
                <a:gd name="T9" fmla="*/ 697 h 841"/>
                <a:gd name="T10" fmla="*/ 627 w 838"/>
                <a:gd name="T11" fmla="*/ 714 h 841"/>
                <a:gd name="T12" fmla="*/ 660 w 838"/>
                <a:gd name="T13" fmla="*/ 712 h 841"/>
                <a:gd name="T14" fmla="*/ 648 w 838"/>
                <a:gd name="T15" fmla="*/ 685 h 841"/>
                <a:gd name="T16" fmla="*/ 396 w 838"/>
                <a:gd name="T17" fmla="*/ 764 h 841"/>
                <a:gd name="T18" fmla="*/ 355 w 838"/>
                <a:gd name="T19" fmla="*/ 756 h 841"/>
                <a:gd name="T20" fmla="*/ 363 w 838"/>
                <a:gd name="T21" fmla="*/ 804 h 841"/>
                <a:gd name="T22" fmla="*/ 265 w 838"/>
                <a:gd name="T23" fmla="*/ 724 h 841"/>
                <a:gd name="T24" fmla="*/ 292 w 838"/>
                <a:gd name="T25" fmla="*/ 763 h 841"/>
                <a:gd name="T26" fmla="*/ 497 w 838"/>
                <a:gd name="T27" fmla="*/ 786 h 841"/>
                <a:gd name="T28" fmla="*/ 469 w 838"/>
                <a:gd name="T29" fmla="*/ 757 h 841"/>
                <a:gd name="T30" fmla="*/ 489 w 838"/>
                <a:gd name="T31" fmla="*/ 745 h 841"/>
                <a:gd name="T32" fmla="*/ 443 w 838"/>
                <a:gd name="T33" fmla="*/ 781 h 841"/>
                <a:gd name="T34" fmla="*/ 461 w 838"/>
                <a:gd name="T35" fmla="*/ 756 h 841"/>
                <a:gd name="T36" fmla="*/ 475 w 838"/>
                <a:gd name="T37" fmla="*/ 785 h 841"/>
                <a:gd name="T38" fmla="*/ 559 w 838"/>
                <a:gd name="T39" fmla="*/ 733 h 841"/>
                <a:gd name="T40" fmla="*/ 538 w 838"/>
                <a:gd name="T41" fmla="*/ 775 h 841"/>
                <a:gd name="T42" fmla="*/ 181 w 838"/>
                <a:gd name="T43" fmla="*/ 686 h 841"/>
                <a:gd name="T44" fmla="*/ 192 w 838"/>
                <a:gd name="T45" fmla="*/ 712 h 841"/>
                <a:gd name="T46" fmla="*/ 747 w 838"/>
                <a:gd name="T47" fmla="*/ 458 h 841"/>
                <a:gd name="T48" fmla="*/ 744 w 838"/>
                <a:gd name="T49" fmla="*/ 398 h 841"/>
                <a:gd name="T50" fmla="*/ 656 w 838"/>
                <a:gd name="T51" fmla="*/ 191 h 841"/>
                <a:gd name="T52" fmla="*/ 426 w 838"/>
                <a:gd name="T53" fmla="*/ 90 h 841"/>
                <a:gd name="T54" fmla="*/ 91 w 838"/>
                <a:gd name="T55" fmla="*/ 247 h 841"/>
                <a:gd name="T56" fmla="*/ 91 w 838"/>
                <a:gd name="T57" fmla="*/ 247 h 841"/>
                <a:gd name="T58" fmla="*/ 83 w 838"/>
                <a:gd name="T59" fmla="*/ 467 h 841"/>
                <a:gd name="T60" fmla="*/ 524 w 838"/>
                <a:gd name="T61" fmla="*/ 107 h 841"/>
                <a:gd name="T62" fmla="*/ 741 w 838"/>
                <a:gd name="T63" fmla="*/ 350 h 841"/>
                <a:gd name="T64" fmla="*/ 745 w 838"/>
                <a:gd name="T65" fmla="*/ 298 h 841"/>
                <a:gd name="T66" fmla="*/ 165 w 838"/>
                <a:gd name="T67" fmla="*/ 686 h 841"/>
                <a:gd name="T68" fmla="*/ 143 w 838"/>
                <a:gd name="T69" fmla="*/ 689 h 841"/>
                <a:gd name="T70" fmla="*/ 181 w 838"/>
                <a:gd name="T71" fmla="*/ 172 h 841"/>
                <a:gd name="T72" fmla="*/ 80 w 838"/>
                <a:gd name="T73" fmla="*/ 418 h 841"/>
                <a:gd name="T74" fmla="*/ 53 w 838"/>
                <a:gd name="T75" fmla="*/ 404 h 841"/>
                <a:gd name="T76" fmla="*/ 93 w 838"/>
                <a:gd name="T77" fmla="*/ 292 h 841"/>
                <a:gd name="T78" fmla="*/ 81 w 838"/>
                <a:gd name="T79" fmla="*/ 393 h 841"/>
                <a:gd name="T80" fmla="*/ 80 w 838"/>
                <a:gd name="T81" fmla="*/ 394 h 841"/>
                <a:gd name="T82" fmla="*/ 490 w 838"/>
                <a:gd name="T83" fmla="*/ 98 h 841"/>
                <a:gd name="T84" fmla="*/ 636 w 838"/>
                <a:gd name="T85" fmla="*/ 133 h 841"/>
                <a:gd name="T86" fmla="*/ 698 w 838"/>
                <a:gd name="T87" fmla="*/ 253 h 841"/>
                <a:gd name="T88" fmla="*/ 732 w 838"/>
                <a:gd name="T89" fmla="*/ 252 h 841"/>
                <a:gd name="T90" fmla="*/ 156 w 838"/>
                <a:gd name="T91" fmla="*/ 210 h 841"/>
                <a:gd name="T92" fmla="*/ 595 w 838"/>
                <a:gd name="T93" fmla="*/ 109 h 841"/>
                <a:gd name="T94" fmla="*/ 759 w 838"/>
                <a:gd name="T95" fmla="*/ 518 h 841"/>
                <a:gd name="T96" fmla="*/ 542 w 838"/>
                <a:gd name="T97" fmla="*/ 91 h 841"/>
                <a:gd name="T98" fmla="*/ 746 w 838"/>
                <a:gd name="T99" fmla="*/ 287 h 841"/>
                <a:gd name="T100" fmla="*/ 188 w 838"/>
                <a:gd name="T101" fmla="*/ 154 h 841"/>
                <a:gd name="T102" fmla="*/ 138 w 838"/>
                <a:gd name="T103" fmla="*/ 223 h 841"/>
                <a:gd name="T104" fmla="*/ 752 w 838"/>
                <a:gd name="T105" fmla="*/ 542 h 841"/>
                <a:gd name="T106" fmla="*/ 262 w 838"/>
                <a:gd name="T107" fmla="*/ 125 h 841"/>
                <a:gd name="T108" fmla="*/ 335 w 838"/>
                <a:gd name="T109" fmla="*/ 99 h 841"/>
                <a:gd name="T110" fmla="*/ 386 w 838"/>
                <a:gd name="T111" fmla="*/ 72 h 841"/>
                <a:gd name="T112" fmla="*/ 386 w 838"/>
                <a:gd name="T113" fmla="*/ 75 h 841"/>
                <a:gd name="T114" fmla="*/ 214 w 838"/>
                <a:gd name="T115" fmla="*/ 119 h 841"/>
                <a:gd name="T116" fmla="*/ 194 w 838"/>
                <a:gd name="T117" fmla="*/ 653 h 841"/>
                <a:gd name="T118" fmla="*/ 408 w 838"/>
                <a:gd name="T119" fmla="*/ 60 h 841"/>
                <a:gd name="T120" fmla="*/ 62 w 838"/>
                <a:gd name="T121" fmla="*/ 523 h 841"/>
                <a:gd name="T122" fmla="*/ 744 w 838"/>
                <a:gd name="T123" fmla="*/ 473 h 841"/>
                <a:gd name="T124" fmla="*/ 84 w 838"/>
                <a:gd name="T125" fmla="*/ 360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8" h="841">
                  <a:moveTo>
                    <a:pt x="437" y="841"/>
                  </a:moveTo>
                  <a:cubicBezTo>
                    <a:pt x="424" y="841"/>
                    <a:pt x="411" y="841"/>
                    <a:pt x="398" y="841"/>
                  </a:cubicBezTo>
                  <a:cubicBezTo>
                    <a:pt x="396" y="840"/>
                    <a:pt x="395" y="840"/>
                    <a:pt x="393" y="840"/>
                  </a:cubicBezTo>
                  <a:cubicBezTo>
                    <a:pt x="360" y="837"/>
                    <a:pt x="327" y="831"/>
                    <a:pt x="295" y="822"/>
                  </a:cubicBezTo>
                  <a:cubicBezTo>
                    <a:pt x="229" y="801"/>
                    <a:pt x="172" y="767"/>
                    <a:pt x="123" y="718"/>
                  </a:cubicBezTo>
                  <a:cubicBezTo>
                    <a:pt x="90" y="685"/>
                    <a:pt x="63" y="648"/>
                    <a:pt x="42" y="606"/>
                  </a:cubicBezTo>
                  <a:cubicBezTo>
                    <a:pt x="23" y="566"/>
                    <a:pt x="10" y="524"/>
                    <a:pt x="4" y="480"/>
                  </a:cubicBezTo>
                  <a:cubicBezTo>
                    <a:pt x="2" y="468"/>
                    <a:pt x="1" y="457"/>
                    <a:pt x="0" y="445"/>
                  </a:cubicBezTo>
                  <a:cubicBezTo>
                    <a:pt x="0" y="433"/>
                    <a:pt x="0" y="420"/>
                    <a:pt x="0" y="407"/>
                  </a:cubicBezTo>
                  <a:cubicBezTo>
                    <a:pt x="0" y="405"/>
                    <a:pt x="0" y="402"/>
                    <a:pt x="1" y="400"/>
                  </a:cubicBezTo>
                  <a:cubicBezTo>
                    <a:pt x="3" y="372"/>
                    <a:pt x="7" y="345"/>
                    <a:pt x="14" y="318"/>
                  </a:cubicBezTo>
                  <a:cubicBezTo>
                    <a:pt x="39" y="230"/>
                    <a:pt x="87" y="157"/>
                    <a:pt x="159" y="101"/>
                  </a:cubicBezTo>
                  <a:cubicBezTo>
                    <a:pt x="251" y="29"/>
                    <a:pt x="355" y="0"/>
                    <a:pt x="470" y="14"/>
                  </a:cubicBezTo>
                  <a:cubicBezTo>
                    <a:pt x="558" y="25"/>
                    <a:pt x="634" y="61"/>
                    <a:pt x="699" y="120"/>
                  </a:cubicBezTo>
                  <a:cubicBezTo>
                    <a:pt x="781" y="195"/>
                    <a:pt x="826" y="288"/>
                    <a:pt x="835" y="398"/>
                  </a:cubicBezTo>
                  <a:cubicBezTo>
                    <a:pt x="838" y="436"/>
                    <a:pt x="834" y="474"/>
                    <a:pt x="826" y="511"/>
                  </a:cubicBezTo>
                  <a:cubicBezTo>
                    <a:pt x="812" y="578"/>
                    <a:pt x="782" y="638"/>
                    <a:pt x="738" y="691"/>
                  </a:cubicBezTo>
                  <a:cubicBezTo>
                    <a:pt x="712" y="721"/>
                    <a:pt x="682" y="748"/>
                    <a:pt x="649" y="770"/>
                  </a:cubicBezTo>
                  <a:cubicBezTo>
                    <a:pt x="597" y="805"/>
                    <a:pt x="540" y="826"/>
                    <a:pt x="478" y="835"/>
                  </a:cubicBezTo>
                  <a:cubicBezTo>
                    <a:pt x="464" y="837"/>
                    <a:pt x="450" y="839"/>
                    <a:pt x="437" y="841"/>
                  </a:cubicBezTo>
                  <a:close/>
                  <a:moveTo>
                    <a:pt x="115" y="425"/>
                  </a:moveTo>
                  <a:cubicBezTo>
                    <a:pt x="115" y="589"/>
                    <a:pt x="248" y="726"/>
                    <a:pt x="416" y="727"/>
                  </a:cubicBezTo>
                  <a:cubicBezTo>
                    <a:pt x="581" y="727"/>
                    <a:pt x="717" y="594"/>
                    <a:pt x="718" y="427"/>
                  </a:cubicBezTo>
                  <a:cubicBezTo>
                    <a:pt x="719" y="260"/>
                    <a:pt x="583" y="125"/>
                    <a:pt x="419" y="124"/>
                  </a:cubicBezTo>
                  <a:cubicBezTo>
                    <a:pt x="256" y="123"/>
                    <a:pt x="116" y="255"/>
                    <a:pt x="115" y="425"/>
                  </a:cubicBezTo>
                  <a:close/>
                  <a:moveTo>
                    <a:pt x="648" y="685"/>
                  </a:moveTo>
                  <a:cubicBezTo>
                    <a:pt x="653" y="691"/>
                    <a:pt x="654" y="691"/>
                    <a:pt x="658" y="686"/>
                  </a:cubicBezTo>
                  <a:cubicBezTo>
                    <a:pt x="659" y="684"/>
                    <a:pt x="660" y="682"/>
                    <a:pt x="661" y="680"/>
                  </a:cubicBezTo>
                  <a:cubicBezTo>
                    <a:pt x="666" y="674"/>
                    <a:pt x="665" y="672"/>
                    <a:pt x="658" y="671"/>
                  </a:cubicBezTo>
                  <a:cubicBezTo>
                    <a:pt x="656" y="670"/>
                    <a:pt x="653" y="672"/>
                    <a:pt x="652" y="673"/>
                  </a:cubicBezTo>
                  <a:cubicBezTo>
                    <a:pt x="650" y="674"/>
                    <a:pt x="649" y="676"/>
                    <a:pt x="647" y="678"/>
                  </a:cubicBezTo>
                  <a:cubicBezTo>
                    <a:pt x="647" y="678"/>
                    <a:pt x="646" y="678"/>
                    <a:pt x="645" y="677"/>
                  </a:cubicBezTo>
                  <a:cubicBezTo>
                    <a:pt x="645" y="673"/>
                    <a:pt x="644" y="669"/>
                    <a:pt x="644" y="664"/>
                  </a:cubicBezTo>
                  <a:cubicBezTo>
                    <a:pt x="644" y="660"/>
                    <a:pt x="642" y="659"/>
                    <a:pt x="639" y="659"/>
                  </a:cubicBezTo>
                  <a:cubicBezTo>
                    <a:pt x="636" y="659"/>
                    <a:pt x="630" y="664"/>
                    <a:pt x="629" y="668"/>
                  </a:cubicBezTo>
                  <a:cubicBezTo>
                    <a:pt x="631" y="667"/>
                    <a:pt x="633" y="667"/>
                    <a:pt x="636" y="665"/>
                  </a:cubicBezTo>
                  <a:cubicBezTo>
                    <a:pt x="635" y="669"/>
                    <a:pt x="634" y="671"/>
                    <a:pt x="633" y="673"/>
                  </a:cubicBezTo>
                  <a:cubicBezTo>
                    <a:pt x="635" y="674"/>
                    <a:pt x="636" y="674"/>
                    <a:pt x="638" y="675"/>
                  </a:cubicBezTo>
                  <a:cubicBezTo>
                    <a:pt x="637" y="680"/>
                    <a:pt x="643" y="687"/>
                    <a:pt x="634" y="691"/>
                  </a:cubicBezTo>
                  <a:cubicBezTo>
                    <a:pt x="635" y="689"/>
                    <a:pt x="636" y="686"/>
                    <a:pt x="637" y="685"/>
                  </a:cubicBezTo>
                  <a:cubicBezTo>
                    <a:pt x="632" y="679"/>
                    <a:pt x="627" y="673"/>
                    <a:pt x="625" y="666"/>
                  </a:cubicBezTo>
                  <a:cubicBezTo>
                    <a:pt x="625" y="664"/>
                    <a:pt x="623" y="663"/>
                    <a:pt x="621" y="661"/>
                  </a:cubicBezTo>
                  <a:cubicBezTo>
                    <a:pt x="621" y="663"/>
                    <a:pt x="621" y="665"/>
                    <a:pt x="620" y="667"/>
                  </a:cubicBezTo>
                  <a:cubicBezTo>
                    <a:pt x="620" y="667"/>
                    <a:pt x="620" y="667"/>
                    <a:pt x="620" y="668"/>
                  </a:cubicBezTo>
                  <a:cubicBezTo>
                    <a:pt x="618" y="668"/>
                    <a:pt x="617" y="669"/>
                    <a:pt x="615" y="670"/>
                  </a:cubicBezTo>
                  <a:cubicBezTo>
                    <a:pt x="621" y="675"/>
                    <a:pt x="621" y="676"/>
                    <a:pt x="618" y="680"/>
                  </a:cubicBezTo>
                  <a:cubicBezTo>
                    <a:pt x="617" y="679"/>
                    <a:pt x="616" y="678"/>
                    <a:pt x="614" y="677"/>
                  </a:cubicBezTo>
                  <a:cubicBezTo>
                    <a:pt x="613" y="677"/>
                    <a:pt x="612" y="677"/>
                    <a:pt x="610" y="676"/>
                  </a:cubicBezTo>
                  <a:cubicBezTo>
                    <a:pt x="611" y="677"/>
                    <a:pt x="611" y="679"/>
                    <a:pt x="612" y="680"/>
                  </a:cubicBezTo>
                  <a:cubicBezTo>
                    <a:pt x="616" y="685"/>
                    <a:pt x="620" y="691"/>
                    <a:pt x="624" y="697"/>
                  </a:cubicBezTo>
                  <a:cubicBezTo>
                    <a:pt x="625" y="699"/>
                    <a:pt x="625" y="700"/>
                    <a:pt x="626" y="703"/>
                  </a:cubicBezTo>
                  <a:cubicBezTo>
                    <a:pt x="618" y="699"/>
                    <a:pt x="619" y="687"/>
                    <a:pt x="608" y="687"/>
                  </a:cubicBezTo>
                  <a:cubicBezTo>
                    <a:pt x="613" y="695"/>
                    <a:pt x="618" y="701"/>
                    <a:pt x="623" y="708"/>
                  </a:cubicBezTo>
                  <a:cubicBezTo>
                    <a:pt x="623" y="708"/>
                    <a:pt x="622" y="708"/>
                    <a:pt x="622" y="708"/>
                  </a:cubicBezTo>
                  <a:cubicBezTo>
                    <a:pt x="618" y="706"/>
                    <a:pt x="615" y="704"/>
                    <a:pt x="610" y="702"/>
                  </a:cubicBezTo>
                  <a:cubicBezTo>
                    <a:pt x="615" y="709"/>
                    <a:pt x="618" y="716"/>
                    <a:pt x="621" y="722"/>
                  </a:cubicBezTo>
                  <a:cubicBezTo>
                    <a:pt x="622" y="723"/>
                    <a:pt x="622" y="724"/>
                    <a:pt x="623" y="724"/>
                  </a:cubicBezTo>
                  <a:cubicBezTo>
                    <a:pt x="624" y="725"/>
                    <a:pt x="626" y="726"/>
                    <a:pt x="627" y="725"/>
                  </a:cubicBezTo>
                  <a:cubicBezTo>
                    <a:pt x="628" y="725"/>
                    <a:pt x="629" y="723"/>
                    <a:pt x="629" y="722"/>
                  </a:cubicBezTo>
                  <a:cubicBezTo>
                    <a:pt x="629" y="719"/>
                    <a:pt x="628" y="716"/>
                    <a:pt x="627" y="714"/>
                  </a:cubicBezTo>
                  <a:cubicBezTo>
                    <a:pt x="625" y="711"/>
                    <a:pt x="625" y="709"/>
                    <a:pt x="628" y="708"/>
                  </a:cubicBezTo>
                  <a:cubicBezTo>
                    <a:pt x="633" y="713"/>
                    <a:pt x="636" y="713"/>
                    <a:pt x="640" y="708"/>
                  </a:cubicBezTo>
                  <a:cubicBezTo>
                    <a:pt x="642" y="706"/>
                    <a:pt x="643" y="704"/>
                    <a:pt x="645" y="702"/>
                  </a:cubicBezTo>
                  <a:cubicBezTo>
                    <a:pt x="645" y="703"/>
                    <a:pt x="646" y="703"/>
                    <a:pt x="647" y="703"/>
                  </a:cubicBezTo>
                  <a:cubicBezTo>
                    <a:pt x="646" y="706"/>
                    <a:pt x="645" y="708"/>
                    <a:pt x="644" y="710"/>
                  </a:cubicBezTo>
                  <a:cubicBezTo>
                    <a:pt x="642" y="715"/>
                    <a:pt x="638" y="719"/>
                    <a:pt x="635" y="724"/>
                  </a:cubicBezTo>
                  <a:cubicBezTo>
                    <a:pt x="633" y="730"/>
                    <a:pt x="635" y="733"/>
                    <a:pt x="641" y="733"/>
                  </a:cubicBezTo>
                  <a:cubicBezTo>
                    <a:pt x="648" y="732"/>
                    <a:pt x="654" y="732"/>
                    <a:pt x="659" y="730"/>
                  </a:cubicBezTo>
                  <a:cubicBezTo>
                    <a:pt x="662" y="729"/>
                    <a:pt x="665" y="726"/>
                    <a:pt x="664" y="724"/>
                  </a:cubicBezTo>
                  <a:cubicBezTo>
                    <a:pt x="664" y="720"/>
                    <a:pt x="663" y="715"/>
                    <a:pt x="660" y="712"/>
                  </a:cubicBezTo>
                  <a:cubicBezTo>
                    <a:pt x="657" y="708"/>
                    <a:pt x="658" y="705"/>
                    <a:pt x="662" y="703"/>
                  </a:cubicBezTo>
                  <a:cubicBezTo>
                    <a:pt x="666" y="701"/>
                    <a:pt x="669" y="698"/>
                    <a:pt x="674" y="696"/>
                  </a:cubicBezTo>
                  <a:cubicBezTo>
                    <a:pt x="670" y="692"/>
                    <a:pt x="667" y="690"/>
                    <a:pt x="662" y="693"/>
                  </a:cubicBezTo>
                  <a:cubicBezTo>
                    <a:pt x="659" y="695"/>
                    <a:pt x="656" y="698"/>
                    <a:pt x="653" y="700"/>
                  </a:cubicBezTo>
                  <a:cubicBezTo>
                    <a:pt x="653" y="699"/>
                    <a:pt x="652" y="699"/>
                    <a:pt x="652" y="699"/>
                  </a:cubicBezTo>
                  <a:cubicBezTo>
                    <a:pt x="652" y="696"/>
                    <a:pt x="654" y="692"/>
                    <a:pt x="650" y="691"/>
                  </a:cubicBezTo>
                  <a:cubicBezTo>
                    <a:pt x="646" y="690"/>
                    <a:pt x="644" y="693"/>
                    <a:pt x="642" y="696"/>
                  </a:cubicBezTo>
                  <a:cubicBezTo>
                    <a:pt x="640" y="699"/>
                    <a:pt x="637" y="702"/>
                    <a:pt x="634" y="705"/>
                  </a:cubicBezTo>
                  <a:cubicBezTo>
                    <a:pt x="633" y="704"/>
                    <a:pt x="633" y="704"/>
                    <a:pt x="632" y="704"/>
                  </a:cubicBezTo>
                  <a:cubicBezTo>
                    <a:pt x="634" y="694"/>
                    <a:pt x="643" y="692"/>
                    <a:pt x="648" y="685"/>
                  </a:cubicBezTo>
                  <a:close/>
                  <a:moveTo>
                    <a:pt x="368" y="799"/>
                  </a:moveTo>
                  <a:cubicBezTo>
                    <a:pt x="368" y="799"/>
                    <a:pt x="369" y="800"/>
                    <a:pt x="370" y="800"/>
                  </a:cubicBezTo>
                  <a:cubicBezTo>
                    <a:pt x="375" y="802"/>
                    <a:pt x="377" y="804"/>
                    <a:pt x="376" y="809"/>
                  </a:cubicBezTo>
                  <a:cubicBezTo>
                    <a:pt x="376" y="810"/>
                    <a:pt x="378" y="812"/>
                    <a:pt x="379" y="812"/>
                  </a:cubicBezTo>
                  <a:cubicBezTo>
                    <a:pt x="382" y="813"/>
                    <a:pt x="388" y="806"/>
                    <a:pt x="389" y="803"/>
                  </a:cubicBezTo>
                  <a:cubicBezTo>
                    <a:pt x="390" y="797"/>
                    <a:pt x="391" y="790"/>
                    <a:pt x="392" y="784"/>
                  </a:cubicBezTo>
                  <a:cubicBezTo>
                    <a:pt x="392" y="778"/>
                    <a:pt x="393" y="771"/>
                    <a:pt x="401" y="769"/>
                  </a:cubicBezTo>
                  <a:cubicBezTo>
                    <a:pt x="402" y="769"/>
                    <a:pt x="403" y="767"/>
                    <a:pt x="403" y="765"/>
                  </a:cubicBezTo>
                  <a:cubicBezTo>
                    <a:pt x="402" y="765"/>
                    <a:pt x="401" y="764"/>
                    <a:pt x="399" y="763"/>
                  </a:cubicBezTo>
                  <a:cubicBezTo>
                    <a:pt x="398" y="763"/>
                    <a:pt x="397" y="764"/>
                    <a:pt x="396" y="764"/>
                  </a:cubicBezTo>
                  <a:cubicBezTo>
                    <a:pt x="396" y="757"/>
                    <a:pt x="402" y="751"/>
                    <a:pt x="394" y="746"/>
                  </a:cubicBezTo>
                  <a:cubicBezTo>
                    <a:pt x="393" y="745"/>
                    <a:pt x="391" y="744"/>
                    <a:pt x="390" y="743"/>
                  </a:cubicBezTo>
                  <a:cubicBezTo>
                    <a:pt x="389" y="745"/>
                    <a:pt x="386" y="747"/>
                    <a:pt x="386" y="750"/>
                  </a:cubicBezTo>
                  <a:cubicBezTo>
                    <a:pt x="386" y="754"/>
                    <a:pt x="386" y="758"/>
                    <a:pt x="386" y="762"/>
                  </a:cubicBezTo>
                  <a:cubicBezTo>
                    <a:pt x="386" y="763"/>
                    <a:pt x="385" y="765"/>
                    <a:pt x="384" y="766"/>
                  </a:cubicBezTo>
                  <a:cubicBezTo>
                    <a:pt x="380" y="766"/>
                    <a:pt x="376" y="766"/>
                    <a:pt x="370" y="766"/>
                  </a:cubicBezTo>
                  <a:cubicBezTo>
                    <a:pt x="380" y="755"/>
                    <a:pt x="376" y="749"/>
                    <a:pt x="368" y="743"/>
                  </a:cubicBezTo>
                  <a:cubicBezTo>
                    <a:pt x="365" y="745"/>
                    <a:pt x="362" y="748"/>
                    <a:pt x="358" y="751"/>
                  </a:cubicBezTo>
                  <a:cubicBezTo>
                    <a:pt x="364" y="753"/>
                    <a:pt x="364" y="753"/>
                    <a:pt x="362" y="757"/>
                  </a:cubicBezTo>
                  <a:cubicBezTo>
                    <a:pt x="360" y="757"/>
                    <a:pt x="358" y="757"/>
                    <a:pt x="355" y="756"/>
                  </a:cubicBezTo>
                  <a:cubicBezTo>
                    <a:pt x="355" y="755"/>
                    <a:pt x="356" y="753"/>
                    <a:pt x="356" y="752"/>
                  </a:cubicBezTo>
                  <a:cubicBezTo>
                    <a:pt x="355" y="751"/>
                    <a:pt x="353" y="750"/>
                    <a:pt x="353" y="750"/>
                  </a:cubicBezTo>
                  <a:cubicBezTo>
                    <a:pt x="349" y="754"/>
                    <a:pt x="344" y="758"/>
                    <a:pt x="343" y="762"/>
                  </a:cubicBezTo>
                  <a:cubicBezTo>
                    <a:pt x="342" y="769"/>
                    <a:pt x="343" y="777"/>
                    <a:pt x="344" y="784"/>
                  </a:cubicBezTo>
                  <a:cubicBezTo>
                    <a:pt x="344" y="788"/>
                    <a:pt x="343" y="790"/>
                    <a:pt x="340" y="791"/>
                  </a:cubicBezTo>
                  <a:cubicBezTo>
                    <a:pt x="338" y="793"/>
                    <a:pt x="336" y="794"/>
                    <a:pt x="333" y="796"/>
                  </a:cubicBezTo>
                  <a:cubicBezTo>
                    <a:pt x="340" y="799"/>
                    <a:pt x="345" y="797"/>
                    <a:pt x="350" y="796"/>
                  </a:cubicBezTo>
                  <a:cubicBezTo>
                    <a:pt x="356" y="794"/>
                    <a:pt x="353" y="788"/>
                    <a:pt x="353" y="784"/>
                  </a:cubicBezTo>
                  <a:cubicBezTo>
                    <a:pt x="358" y="788"/>
                    <a:pt x="359" y="793"/>
                    <a:pt x="360" y="798"/>
                  </a:cubicBezTo>
                  <a:cubicBezTo>
                    <a:pt x="360" y="800"/>
                    <a:pt x="362" y="802"/>
                    <a:pt x="363" y="804"/>
                  </a:cubicBezTo>
                  <a:cubicBezTo>
                    <a:pt x="365" y="802"/>
                    <a:pt x="366" y="801"/>
                    <a:pt x="368" y="799"/>
                  </a:cubicBezTo>
                  <a:close/>
                  <a:moveTo>
                    <a:pt x="285" y="742"/>
                  </a:moveTo>
                  <a:cubicBezTo>
                    <a:pt x="288" y="739"/>
                    <a:pt x="289" y="737"/>
                    <a:pt x="291" y="735"/>
                  </a:cubicBezTo>
                  <a:cubicBezTo>
                    <a:pt x="292" y="732"/>
                    <a:pt x="294" y="732"/>
                    <a:pt x="297" y="734"/>
                  </a:cubicBezTo>
                  <a:cubicBezTo>
                    <a:pt x="298" y="735"/>
                    <a:pt x="300" y="734"/>
                    <a:pt x="302" y="735"/>
                  </a:cubicBezTo>
                  <a:cubicBezTo>
                    <a:pt x="302" y="733"/>
                    <a:pt x="303" y="731"/>
                    <a:pt x="302" y="730"/>
                  </a:cubicBezTo>
                  <a:cubicBezTo>
                    <a:pt x="302" y="728"/>
                    <a:pt x="300" y="726"/>
                    <a:pt x="298" y="726"/>
                  </a:cubicBezTo>
                  <a:cubicBezTo>
                    <a:pt x="287" y="725"/>
                    <a:pt x="278" y="720"/>
                    <a:pt x="269" y="716"/>
                  </a:cubicBezTo>
                  <a:cubicBezTo>
                    <a:pt x="267" y="714"/>
                    <a:pt x="265" y="714"/>
                    <a:pt x="262" y="713"/>
                  </a:cubicBezTo>
                  <a:cubicBezTo>
                    <a:pt x="262" y="717"/>
                    <a:pt x="261" y="721"/>
                    <a:pt x="265" y="724"/>
                  </a:cubicBezTo>
                  <a:cubicBezTo>
                    <a:pt x="266" y="724"/>
                    <a:pt x="267" y="726"/>
                    <a:pt x="266" y="727"/>
                  </a:cubicBezTo>
                  <a:cubicBezTo>
                    <a:pt x="264" y="730"/>
                    <a:pt x="263" y="734"/>
                    <a:pt x="260" y="736"/>
                  </a:cubicBezTo>
                  <a:cubicBezTo>
                    <a:pt x="258" y="737"/>
                    <a:pt x="254" y="734"/>
                    <a:pt x="251" y="733"/>
                  </a:cubicBezTo>
                  <a:cubicBezTo>
                    <a:pt x="247" y="730"/>
                    <a:pt x="244" y="730"/>
                    <a:pt x="243" y="735"/>
                  </a:cubicBezTo>
                  <a:cubicBezTo>
                    <a:pt x="242" y="743"/>
                    <a:pt x="242" y="752"/>
                    <a:pt x="242" y="760"/>
                  </a:cubicBezTo>
                  <a:cubicBezTo>
                    <a:pt x="242" y="764"/>
                    <a:pt x="244" y="764"/>
                    <a:pt x="247" y="762"/>
                  </a:cubicBezTo>
                  <a:cubicBezTo>
                    <a:pt x="249" y="761"/>
                    <a:pt x="251" y="759"/>
                    <a:pt x="252" y="760"/>
                  </a:cubicBezTo>
                  <a:cubicBezTo>
                    <a:pt x="257" y="762"/>
                    <a:pt x="263" y="765"/>
                    <a:pt x="266" y="769"/>
                  </a:cubicBezTo>
                  <a:cubicBezTo>
                    <a:pt x="270" y="772"/>
                    <a:pt x="273" y="774"/>
                    <a:pt x="277" y="772"/>
                  </a:cubicBezTo>
                  <a:cubicBezTo>
                    <a:pt x="282" y="769"/>
                    <a:pt x="287" y="766"/>
                    <a:pt x="292" y="763"/>
                  </a:cubicBezTo>
                  <a:cubicBezTo>
                    <a:pt x="299" y="759"/>
                    <a:pt x="300" y="758"/>
                    <a:pt x="299" y="750"/>
                  </a:cubicBezTo>
                  <a:cubicBezTo>
                    <a:pt x="298" y="746"/>
                    <a:pt x="297" y="745"/>
                    <a:pt x="294" y="744"/>
                  </a:cubicBezTo>
                  <a:cubicBezTo>
                    <a:pt x="291" y="744"/>
                    <a:pt x="288" y="743"/>
                    <a:pt x="285" y="742"/>
                  </a:cubicBezTo>
                  <a:close/>
                  <a:moveTo>
                    <a:pt x="460" y="794"/>
                  </a:moveTo>
                  <a:cubicBezTo>
                    <a:pt x="461" y="795"/>
                    <a:pt x="462" y="797"/>
                    <a:pt x="463" y="798"/>
                  </a:cubicBezTo>
                  <a:cubicBezTo>
                    <a:pt x="468" y="803"/>
                    <a:pt x="469" y="803"/>
                    <a:pt x="474" y="799"/>
                  </a:cubicBezTo>
                  <a:cubicBezTo>
                    <a:pt x="476" y="797"/>
                    <a:pt x="480" y="797"/>
                    <a:pt x="482" y="796"/>
                  </a:cubicBezTo>
                  <a:cubicBezTo>
                    <a:pt x="485" y="796"/>
                    <a:pt x="488" y="797"/>
                    <a:pt x="491" y="797"/>
                  </a:cubicBezTo>
                  <a:cubicBezTo>
                    <a:pt x="492" y="796"/>
                    <a:pt x="495" y="795"/>
                    <a:pt x="495" y="794"/>
                  </a:cubicBezTo>
                  <a:cubicBezTo>
                    <a:pt x="497" y="791"/>
                    <a:pt x="496" y="789"/>
                    <a:pt x="497" y="786"/>
                  </a:cubicBezTo>
                  <a:cubicBezTo>
                    <a:pt x="494" y="786"/>
                    <a:pt x="492" y="786"/>
                    <a:pt x="490" y="786"/>
                  </a:cubicBezTo>
                  <a:cubicBezTo>
                    <a:pt x="487" y="787"/>
                    <a:pt x="485" y="787"/>
                    <a:pt x="484" y="784"/>
                  </a:cubicBezTo>
                  <a:cubicBezTo>
                    <a:pt x="484" y="781"/>
                    <a:pt x="483" y="778"/>
                    <a:pt x="487" y="777"/>
                  </a:cubicBezTo>
                  <a:cubicBezTo>
                    <a:pt x="489" y="777"/>
                    <a:pt x="490" y="776"/>
                    <a:pt x="491" y="775"/>
                  </a:cubicBezTo>
                  <a:cubicBezTo>
                    <a:pt x="492" y="774"/>
                    <a:pt x="492" y="773"/>
                    <a:pt x="492" y="772"/>
                  </a:cubicBezTo>
                  <a:cubicBezTo>
                    <a:pt x="491" y="771"/>
                    <a:pt x="490" y="771"/>
                    <a:pt x="489" y="771"/>
                  </a:cubicBezTo>
                  <a:cubicBezTo>
                    <a:pt x="487" y="771"/>
                    <a:pt x="485" y="771"/>
                    <a:pt x="483" y="771"/>
                  </a:cubicBezTo>
                  <a:cubicBezTo>
                    <a:pt x="483" y="771"/>
                    <a:pt x="484" y="770"/>
                    <a:pt x="484" y="770"/>
                  </a:cubicBezTo>
                  <a:cubicBezTo>
                    <a:pt x="482" y="768"/>
                    <a:pt x="480" y="765"/>
                    <a:pt x="478" y="763"/>
                  </a:cubicBezTo>
                  <a:cubicBezTo>
                    <a:pt x="475" y="761"/>
                    <a:pt x="472" y="759"/>
                    <a:pt x="469" y="757"/>
                  </a:cubicBezTo>
                  <a:cubicBezTo>
                    <a:pt x="475" y="753"/>
                    <a:pt x="483" y="755"/>
                    <a:pt x="485" y="760"/>
                  </a:cubicBezTo>
                  <a:cubicBezTo>
                    <a:pt x="486" y="762"/>
                    <a:pt x="487" y="763"/>
                    <a:pt x="489" y="763"/>
                  </a:cubicBezTo>
                  <a:cubicBezTo>
                    <a:pt x="490" y="763"/>
                    <a:pt x="491" y="763"/>
                    <a:pt x="492" y="764"/>
                  </a:cubicBezTo>
                  <a:cubicBezTo>
                    <a:pt x="493" y="764"/>
                    <a:pt x="496" y="765"/>
                    <a:pt x="496" y="764"/>
                  </a:cubicBezTo>
                  <a:cubicBezTo>
                    <a:pt x="497" y="763"/>
                    <a:pt x="498" y="760"/>
                    <a:pt x="498" y="758"/>
                  </a:cubicBezTo>
                  <a:cubicBezTo>
                    <a:pt x="497" y="755"/>
                    <a:pt x="491" y="752"/>
                    <a:pt x="488" y="752"/>
                  </a:cubicBezTo>
                  <a:cubicBezTo>
                    <a:pt x="486" y="752"/>
                    <a:pt x="485" y="752"/>
                    <a:pt x="484" y="752"/>
                  </a:cubicBezTo>
                  <a:cubicBezTo>
                    <a:pt x="484" y="752"/>
                    <a:pt x="483" y="752"/>
                    <a:pt x="483" y="751"/>
                  </a:cubicBezTo>
                  <a:cubicBezTo>
                    <a:pt x="484" y="750"/>
                    <a:pt x="485" y="749"/>
                    <a:pt x="486" y="748"/>
                  </a:cubicBezTo>
                  <a:cubicBezTo>
                    <a:pt x="487" y="747"/>
                    <a:pt x="489" y="745"/>
                    <a:pt x="489" y="745"/>
                  </a:cubicBezTo>
                  <a:cubicBezTo>
                    <a:pt x="488" y="743"/>
                    <a:pt x="486" y="742"/>
                    <a:pt x="485" y="742"/>
                  </a:cubicBezTo>
                  <a:cubicBezTo>
                    <a:pt x="483" y="741"/>
                    <a:pt x="481" y="742"/>
                    <a:pt x="479" y="743"/>
                  </a:cubicBezTo>
                  <a:cubicBezTo>
                    <a:pt x="477" y="744"/>
                    <a:pt x="475" y="747"/>
                    <a:pt x="473" y="747"/>
                  </a:cubicBezTo>
                  <a:cubicBezTo>
                    <a:pt x="469" y="749"/>
                    <a:pt x="465" y="751"/>
                    <a:pt x="460" y="751"/>
                  </a:cubicBezTo>
                  <a:cubicBezTo>
                    <a:pt x="458" y="751"/>
                    <a:pt x="456" y="747"/>
                    <a:pt x="455" y="745"/>
                  </a:cubicBezTo>
                  <a:cubicBezTo>
                    <a:pt x="453" y="744"/>
                    <a:pt x="451" y="742"/>
                    <a:pt x="449" y="740"/>
                  </a:cubicBezTo>
                  <a:cubicBezTo>
                    <a:pt x="449" y="745"/>
                    <a:pt x="449" y="749"/>
                    <a:pt x="447" y="752"/>
                  </a:cubicBezTo>
                  <a:cubicBezTo>
                    <a:pt x="446" y="755"/>
                    <a:pt x="443" y="758"/>
                    <a:pt x="441" y="761"/>
                  </a:cubicBezTo>
                  <a:cubicBezTo>
                    <a:pt x="440" y="762"/>
                    <a:pt x="441" y="765"/>
                    <a:pt x="442" y="766"/>
                  </a:cubicBezTo>
                  <a:cubicBezTo>
                    <a:pt x="447" y="771"/>
                    <a:pt x="447" y="774"/>
                    <a:pt x="443" y="781"/>
                  </a:cubicBezTo>
                  <a:cubicBezTo>
                    <a:pt x="441" y="784"/>
                    <a:pt x="441" y="786"/>
                    <a:pt x="445" y="787"/>
                  </a:cubicBezTo>
                  <a:cubicBezTo>
                    <a:pt x="446" y="788"/>
                    <a:pt x="447" y="790"/>
                    <a:pt x="447" y="791"/>
                  </a:cubicBezTo>
                  <a:cubicBezTo>
                    <a:pt x="445" y="797"/>
                    <a:pt x="447" y="801"/>
                    <a:pt x="452" y="804"/>
                  </a:cubicBezTo>
                  <a:cubicBezTo>
                    <a:pt x="457" y="797"/>
                    <a:pt x="461" y="781"/>
                    <a:pt x="459" y="778"/>
                  </a:cubicBezTo>
                  <a:cubicBezTo>
                    <a:pt x="458" y="780"/>
                    <a:pt x="457" y="781"/>
                    <a:pt x="456" y="783"/>
                  </a:cubicBezTo>
                  <a:cubicBezTo>
                    <a:pt x="455" y="782"/>
                    <a:pt x="455" y="782"/>
                    <a:pt x="454" y="782"/>
                  </a:cubicBezTo>
                  <a:cubicBezTo>
                    <a:pt x="455" y="779"/>
                    <a:pt x="456" y="777"/>
                    <a:pt x="457" y="774"/>
                  </a:cubicBezTo>
                  <a:cubicBezTo>
                    <a:pt x="458" y="771"/>
                    <a:pt x="458" y="770"/>
                    <a:pt x="455" y="768"/>
                  </a:cubicBezTo>
                  <a:cubicBezTo>
                    <a:pt x="453" y="767"/>
                    <a:pt x="452" y="762"/>
                    <a:pt x="453" y="760"/>
                  </a:cubicBezTo>
                  <a:cubicBezTo>
                    <a:pt x="454" y="758"/>
                    <a:pt x="458" y="756"/>
                    <a:pt x="461" y="756"/>
                  </a:cubicBezTo>
                  <a:cubicBezTo>
                    <a:pt x="464" y="756"/>
                    <a:pt x="465" y="759"/>
                    <a:pt x="465" y="762"/>
                  </a:cubicBezTo>
                  <a:cubicBezTo>
                    <a:pt x="464" y="766"/>
                    <a:pt x="463" y="770"/>
                    <a:pt x="462" y="773"/>
                  </a:cubicBezTo>
                  <a:cubicBezTo>
                    <a:pt x="462" y="774"/>
                    <a:pt x="462" y="774"/>
                    <a:pt x="463" y="774"/>
                  </a:cubicBezTo>
                  <a:cubicBezTo>
                    <a:pt x="465" y="770"/>
                    <a:pt x="468" y="767"/>
                    <a:pt x="470" y="762"/>
                  </a:cubicBezTo>
                  <a:cubicBezTo>
                    <a:pt x="472" y="766"/>
                    <a:pt x="473" y="770"/>
                    <a:pt x="474" y="774"/>
                  </a:cubicBezTo>
                  <a:cubicBezTo>
                    <a:pt x="473" y="775"/>
                    <a:pt x="471" y="776"/>
                    <a:pt x="469" y="776"/>
                  </a:cubicBezTo>
                  <a:cubicBezTo>
                    <a:pt x="467" y="777"/>
                    <a:pt x="466" y="778"/>
                    <a:pt x="464" y="779"/>
                  </a:cubicBezTo>
                  <a:cubicBezTo>
                    <a:pt x="466" y="780"/>
                    <a:pt x="468" y="781"/>
                    <a:pt x="469" y="782"/>
                  </a:cubicBezTo>
                  <a:cubicBezTo>
                    <a:pt x="470" y="782"/>
                    <a:pt x="471" y="782"/>
                    <a:pt x="472" y="782"/>
                  </a:cubicBezTo>
                  <a:cubicBezTo>
                    <a:pt x="473" y="783"/>
                    <a:pt x="475" y="784"/>
                    <a:pt x="475" y="785"/>
                  </a:cubicBezTo>
                  <a:cubicBezTo>
                    <a:pt x="475" y="786"/>
                    <a:pt x="474" y="788"/>
                    <a:pt x="473" y="789"/>
                  </a:cubicBezTo>
                  <a:cubicBezTo>
                    <a:pt x="469" y="791"/>
                    <a:pt x="465" y="792"/>
                    <a:pt x="460" y="794"/>
                  </a:cubicBezTo>
                  <a:close/>
                  <a:moveTo>
                    <a:pt x="563" y="760"/>
                  </a:moveTo>
                  <a:cubicBezTo>
                    <a:pt x="567" y="762"/>
                    <a:pt x="571" y="763"/>
                    <a:pt x="575" y="765"/>
                  </a:cubicBezTo>
                  <a:cubicBezTo>
                    <a:pt x="585" y="769"/>
                    <a:pt x="593" y="765"/>
                    <a:pt x="597" y="755"/>
                  </a:cubicBezTo>
                  <a:cubicBezTo>
                    <a:pt x="595" y="755"/>
                    <a:pt x="592" y="755"/>
                    <a:pt x="589" y="755"/>
                  </a:cubicBezTo>
                  <a:cubicBezTo>
                    <a:pt x="583" y="754"/>
                    <a:pt x="577" y="754"/>
                    <a:pt x="570" y="753"/>
                  </a:cubicBezTo>
                  <a:cubicBezTo>
                    <a:pt x="561" y="751"/>
                    <a:pt x="560" y="747"/>
                    <a:pt x="567" y="740"/>
                  </a:cubicBezTo>
                  <a:cubicBezTo>
                    <a:pt x="571" y="735"/>
                    <a:pt x="572" y="729"/>
                    <a:pt x="568" y="722"/>
                  </a:cubicBezTo>
                  <a:cubicBezTo>
                    <a:pt x="565" y="726"/>
                    <a:pt x="562" y="729"/>
                    <a:pt x="559" y="733"/>
                  </a:cubicBezTo>
                  <a:cubicBezTo>
                    <a:pt x="558" y="731"/>
                    <a:pt x="558" y="730"/>
                    <a:pt x="558" y="729"/>
                  </a:cubicBezTo>
                  <a:cubicBezTo>
                    <a:pt x="555" y="725"/>
                    <a:pt x="553" y="721"/>
                    <a:pt x="550" y="718"/>
                  </a:cubicBezTo>
                  <a:cubicBezTo>
                    <a:pt x="549" y="717"/>
                    <a:pt x="546" y="718"/>
                    <a:pt x="545" y="719"/>
                  </a:cubicBezTo>
                  <a:cubicBezTo>
                    <a:pt x="544" y="719"/>
                    <a:pt x="545" y="721"/>
                    <a:pt x="545" y="722"/>
                  </a:cubicBezTo>
                  <a:cubicBezTo>
                    <a:pt x="546" y="725"/>
                    <a:pt x="547" y="727"/>
                    <a:pt x="547" y="729"/>
                  </a:cubicBezTo>
                  <a:cubicBezTo>
                    <a:pt x="552" y="740"/>
                    <a:pt x="551" y="742"/>
                    <a:pt x="540" y="747"/>
                  </a:cubicBezTo>
                  <a:cubicBezTo>
                    <a:pt x="539" y="747"/>
                    <a:pt x="539" y="747"/>
                    <a:pt x="539" y="748"/>
                  </a:cubicBezTo>
                  <a:cubicBezTo>
                    <a:pt x="547" y="757"/>
                    <a:pt x="547" y="757"/>
                    <a:pt x="552" y="754"/>
                  </a:cubicBezTo>
                  <a:cubicBezTo>
                    <a:pt x="555" y="763"/>
                    <a:pt x="550" y="771"/>
                    <a:pt x="542" y="773"/>
                  </a:cubicBezTo>
                  <a:cubicBezTo>
                    <a:pt x="541" y="773"/>
                    <a:pt x="539" y="774"/>
                    <a:pt x="538" y="775"/>
                  </a:cubicBezTo>
                  <a:cubicBezTo>
                    <a:pt x="539" y="777"/>
                    <a:pt x="539" y="779"/>
                    <a:pt x="541" y="780"/>
                  </a:cubicBezTo>
                  <a:cubicBezTo>
                    <a:pt x="546" y="784"/>
                    <a:pt x="555" y="783"/>
                    <a:pt x="558" y="776"/>
                  </a:cubicBezTo>
                  <a:cubicBezTo>
                    <a:pt x="560" y="771"/>
                    <a:pt x="561" y="766"/>
                    <a:pt x="563" y="760"/>
                  </a:cubicBezTo>
                  <a:close/>
                  <a:moveTo>
                    <a:pt x="192" y="712"/>
                  </a:moveTo>
                  <a:cubicBezTo>
                    <a:pt x="189" y="711"/>
                    <a:pt x="187" y="710"/>
                    <a:pt x="184" y="708"/>
                  </a:cubicBezTo>
                  <a:cubicBezTo>
                    <a:pt x="183" y="708"/>
                    <a:pt x="182" y="706"/>
                    <a:pt x="182" y="705"/>
                  </a:cubicBezTo>
                  <a:cubicBezTo>
                    <a:pt x="183" y="701"/>
                    <a:pt x="190" y="698"/>
                    <a:pt x="194" y="700"/>
                  </a:cubicBezTo>
                  <a:cubicBezTo>
                    <a:pt x="197" y="703"/>
                    <a:pt x="199" y="701"/>
                    <a:pt x="201" y="698"/>
                  </a:cubicBezTo>
                  <a:cubicBezTo>
                    <a:pt x="203" y="695"/>
                    <a:pt x="199" y="694"/>
                    <a:pt x="197" y="693"/>
                  </a:cubicBezTo>
                  <a:cubicBezTo>
                    <a:pt x="192" y="691"/>
                    <a:pt x="187" y="688"/>
                    <a:pt x="181" y="686"/>
                  </a:cubicBezTo>
                  <a:cubicBezTo>
                    <a:pt x="179" y="685"/>
                    <a:pt x="177" y="685"/>
                    <a:pt x="175" y="685"/>
                  </a:cubicBezTo>
                  <a:cubicBezTo>
                    <a:pt x="175" y="688"/>
                    <a:pt x="175" y="690"/>
                    <a:pt x="176" y="693"/>
                  </a:cubicBezTo>
                  <a:cubicBezTo>
                    <a:pt x="176" y="693"/>
                    <a:pt x="177" y="694"/>
                    <a:pt x="177" y="694"/>
                  </a:cubicBezTo>
                  <a:cubicBezTo>
                    <a:pt x="176" y="696"/>
                    <a:pt x="175" y="698"/>
                    <a:pt x="173" y="699"/>
                  </a:cubicBezTo>
                  <a:cubicBezTo>
                    <a:pt x="171" y="700"/>
                    <a:pt x="168" y="701"/>
                    <a:pt x="167" y="700"/>
                  </a:cubicBezTo>
                  <a:cubicBezTo>
                    <a:pt x="163" y="697"/>
                    <a:pt x="160" y="699"/>
                    <a:pt x="157" y="701"/>
                  </a:cubicBezTo>
                  <a:cubicBezTo>
                    <a:pt x="156" y="702"/>
                    <a:pt x="154" y="703"/>
                    <a:pt x="154" y="704"/>
                  </a:cubicBezTo>
                  <a:cubicBezTo>
                    <a:pt x="155" y="705"/>
                    <a:pt x="156" y="707"/>
                    <a:pt x="157" y="707"/>
                  </a:cubicBezTo>
                  <a:cubicBezTo>
                    <a:pt x="166" y="708"/>
                    <a:pt x="173" y="712"/>
                    <a:pt x="180" y="716"/>
                  </a:cubicBezTo>
                  <a:cubicBezTo>
                    <a:pt x="186" y="720"/>
                    <a:pt x="189" y="719"/>
                    <a:pt x="192" y="712"/>
                  </a:cubicBezTo>
                  <a:close/>
                  <a:moveTo>
                    <a:pt x="777" y="433"/>
                  </a:moveTo>
                  <a:cubicBezTo>
                    <a:pt x="777" y="433"/>
                    <a:pt x="777" y="432"/>
                    <a:pt x="777" y="431"/>
                  </a:cubicBezTo>
                  <a:cubicBezTo>
                    <a:pt x="768" y="430"/>
                    <a:pt x="759" y="428"/>
                    <a:pt x="750" y="426"/>
                  </a:cubicBezTo>
                  <a:cubicBezTo>
                    <a:pt x="748" y="426"/>
                    <a:pt x="746" y="427"/>
                    <a:pt x="745" y="427"/>
                  </a:cubicBezTo>
                  <a:cubicBezTo>
                    <a:pt x="746" y="428"/>
                    <a:pt x="748" y="429"/>
                    <a:pt x="749" y="430"/>
                  </a:cubicBezTo>
                  <a:cubicBezTo>
                    <a:pt x="755" y="431"/>
                    <a:pt x="760" y="432"/>
                    <a:pt x="766" y="432"/>
                  </a:cubicBezTo>
                  <a:cubicBezTo>
                    <a:pt x="766" y="433"/>
                    <a:pt x="765" y="433"/>
                    <a:pt x="765" y="433"/>
                  </a:cubicBezTo>
                  <a:cubicBezTo>
                    <a:pt x="759" y="437"/>
                    <a:pt x="752" y="440"/>
                    <a:pt x="744" y="444"/>
                  </a:cubicBezTo>
                  <a:cubicBezTo>
                    <a:pt x="751" y="448"/>
                    <a:pt x="758" y="452"/>
                    <a:pt x="764" y="456"/>
                  </a:cubicBezTo>
                  <a:cubicBezTo>
                    <a:pt x="758" y="457"/>
                    <a:pt x="752" y="458"/>
                    <a:pt x="747" y="458"/>
                  </a:cubicBezTo>
                  <a:cubicBezTo>
                    <a:pt x="745" y="458"/>
                    <a:pt x="744" y="460"/>
                    <a:pt x="743" y="461"/>
                  </a:cubicBezTo>
                  <a:cubicBezTo>
                    <a:pt x="744" y="462"/>
                    <a:pt x="746" y="463"/>
                    <a:pt x="747" y="463"/>
                  </a:cubicBezTo>
                  <a:cubicBezTo>
                    <a:pt x="755" y="463"/>
                    <a:pt x="764" y="462"/>
                    <a:pt x="772" y="462"/>
                  </a:cubicBezTo>
                  <a:cubicBezTo>
                    <a:pt x="773" y="462"/>
                    <a:pt x="774" y="461"/>
                    <a:pt x="777" y="461"/>
                  </a:cubicBezTo>
                  <a:cubicBezTo>
                    <a:pt x="768" y="455"/>
                    <a:pt x="761" y="450"/>
                    <a:pt x="753" y="445"/>
                  </a:cubicBezTo>
                  <a:cubicBezTo>
                    <a:pt x="757" y="443"/>
                    <a:pt x="761" y="441"/>
                    <a:pt x="765" y="439"/>
                  </a:cubicBezTo>
                  <a:cubicBezTo>
                    <a:pt x="769" y="437"/>
                    <a:pt x="773" y="435"/>
                    <a:pt x="777" y="433"/>
                  </a:cubicBezTo>
                  <a:close/>
                  <a:moveTo>
                    <a:pt x="778" y="401"/>
                  </a:moveTo>
                  <a:cubicBezTo>
                    <a:pt x="778" y="390"/>
                    <a:pt x="771" y="382"/>
                    <a:pt x="760" y="382"/>
                  </a:cubicBezTo>
                  <a:cubicBezTo>
                    <a:pt x="750" y="382"/>
                    <a:pt x="744" y="388"/>
                    <a:pt x="744" y="398"/>
                  </a:cubicBezTo>
                  <a:cubicBezTo>
                    <a:pt x="743" y="410"/>
                    <a:pt x="750" y="418"/>
                    <a:pt x="761" y="418"/>
                  </a:cubicBezTo>
                  <a:cubicBezTo>
                    <a:pt x="771" y="418"/>
                    <a:pt x="777" y="411"/>
                    <a:pt x="778" y="401"/>
                  </a:cubicBezTo>
                  <a:close/>
                  <a:moveTo>
                    <a:pt x="657" y="151"/>
                  </a:moveTo>
                  <a:cubicBezTo>
                    <a:pt x="657" y="151"/>
                    <a:pt x="656" y="151"/>
                    <a:pt x="656" y="151"/>
                  </a:cubicBezTo>
                  <a:cubicBezTo>
                    <a:pt x="650" y="157"/>
                    <a:pt x="644" y="163"/>
                    <a:pt x="638" y="170"/>
                  </a:cubicBezTo>
                  <a:cubicBezTo>
                    <a:pt x="637" y="171"/>
                    <a:pt x="636" y="173"/>
                    <a:pt x="635" y="175"/>
                  </a:cubicBezTo>
                  <a:cubicBezTo>
                    <a:pt x="637" y="174"/>
                    <a:pt x="639" y="173"/>
                    <a:pt x="641" y="172"/>
                  </a:cubicBezTo>
                  <a:cubicBezTo>
                    <a:pt x="645" y="168"/>
                    <a:pt x="649" y="164"/>
                    <a:pt x="653" y="160"/>
                  </a:cubicBezTo>
                  <a:cubicBezTo>
                    <a:pt x="653" y="171"/>
                    <a:pt x="653" y="182"/>
                    <a:pt x="653" y="193"/>
                  </a:cubicBezTo>
                  <a:cubicBezTo>
                    <a:pt x="655" y="192"/>
                    <a:pt x="656" y="192"/>
                    <a:pt x="656" y="191"/>
                  </a:cubicBezTo>
                  <a:cubicBezTo>
                    <a:pt x="662" y="185"/>
                    <a:pt x="668" y="179"/>
                    <a:pt x="674" y="172"/>
                  </a:cubicBezTo>
                  <a:cubicBezTo>
                    <a:pt x="675" y="171"/>
                    <a:pt x="675" y="170"/>
                    <a:pt x="675" y="169"/>
                  </a:cubicBezTo>
                  <a:cubicBezTo>
                    <a:pt x="674" y="169"/>
                    <a:pt x="673" y="169"/>
                    <a:pt x="672" y="170"/>
                  </a:cubicBezTo>
                  <a:cubicBezTo>
                    <a:pt x="667" y="174"/>
                    <a:pt x="663" y="179"/>
                    <a:pt x="657" y="185"/>
                  </a:cubicBezTo>
                  <a:cubicBezTo>
                    <a:pt x="657" y="173"/>
                    <a:pt x="657" y="162"/>
                    <a:pt x="657" y="151"/>
                  </a:cubicBezTo>
                  <a:close/>
                  <a:moveTo>
                    <a:pt x="429" y="57"/>
                  </a:moveTo>
                  <a:cubicBezTo>
                    <a:pt x="428" y="57"/>
                    <a:pt x="427" y="57"/>
                    <a:pt x="427" y="57"/>
                  </a:cubicBezTo>
                  <a:cubicBezTo>
                    <a:pt x="427" y="59"/>
                    <a:pt x="426" y="61"/>
                    <a:pt x="426" y="63"/>
                  </a:cubicBezTo>
                  <a:cubicBezTo>
                    <a:pt x="425" y="70"/>
                    <a:pt x="425" y="78"/>
                    <a:pt x="425" y="85"/>
                  </a:cubicBezTo>
                  <a:cubicBezTo>
                    <a:pt x="424" y="87"/>
                    <a:pt x="426" y="88"/>
                    <a:pt x="426" y="90"/>
                  </a:cubicBezTo>
                  <a:cubicBezTo>
                    <a:pt x="427" y="88"/>
                    <a:pt x="428" y="87"/>
                    <a:pt x="428" y="86"/>
                  </a:cubicBezTo>
                  <a:cubicBezTo>
                    <a:pt x="429" y="80"/>
                    <a:pt x="429" y="73"/>
                    <a:pt x="430" y="66"/>
                  </a:cubicBezTo>
                  <a:cubicBezTo>
                    <a:pt x="437" y="75"/>
                    <a:pt x="444" y="84"/>
                    <a:pt x="451" y="93"/>
                  </a:cubicBezTo>
                  <a:cubicBezTo>
                    <a:pt x="452" y="90"/>
                    <a:pt x="453" y="89"/>
                    <a:pt x="453" y="87"/>
                  </a:cubicBezTo>
                  <a:cubicBezTo>
                    <a:pt x="453" y="79"/>
                    <a:pt x="454" y="72"/>
                    <a:pt x="454" y="64"/>
                  </a:cubicBezTo>
                  <a:cubicBezTo>
                    <a:pt x="454" y="62"/>
                    <a:pt x="453" y="61"/>
                    <a:pt x="453" y="59"/>
                  </a:cubicBezTo>
                  <a:cubicBezTo>
                    <a:pt x="452" y="60"/>
                    <a:pt x="451" y="62"/>
                    <a:pt x="451" y="63"/>
                  </a:cubicBezTo>
                  <a:cubicBezTo>
                    <a:pt x="450" y="69"/>
                    <a:pt x="450" y="75"/>
                    <a:pt x="449" y="82"/>
                  </a:cubicBezTo>
                  <a:cubicBezTo>
                    <a:pt x="442" y="73"/>
                    <a:pt x="435" y="65"/>
                    <a:pt x="429" y="57"/>
                  </a:cubicBezTo>
                  <a:close/>
                  <a:moveTo>
                    <a:pt x="91" y="247"/>
                  </a:moveTo>
                  <a:cubicBezTo>
                    <a:pt x="99" y="251"/>
                    <a:pt x="105" y="255"/>
                    <a:pt x="113" y="259"/>
                  </a:cubicBezTo>
                  <a:cubicBezTo>
                    <a:pt x="101" y="262"/>
                    <a:pt x="91" y="265"/>
                    <a:pt x="81" y="268"/>
                  </a:cubicBezTo>
                  <a:cubicBezTo>
                    <a:pt x="82" y="270"/>
                    <a:pt x="83" y="271"/>
                    <a:pt x="84" y="272"/>
                  </a:cubicBezTo>
                  <a:cubicBezTo>
                    <a:pt x="91" y="275"/>
                    <a:pt x="98" y="279"/>
                    <a:pt x="105" y="283"/>
                  </a:cubicBezTo>
                  <a:cubicBezTo>
                    <a:pt x="106" y="284"/>
                    <a:pt x="108" y="283"/>
                    <a:pt x="110" y="284"/>
                  </a:cubicBezTo>
                  <a:cubicBezTo>
                    <a:pt x="109" y="282"/>
                    <a:pt x="108" y="281"/>
                    <a:pt x="106" y="280"/>
                  </a:cubicBezTo>
                  <a:cubicBezTo>
                    <a:pt x="105" y="279"/>
                    <a:pt x="104" y="278"/>
                    <a:pt x="102" y="277"/>
                  </a:cubicBezTo>
                  <a:cubicBezTo>
                    <a:pt x="98" y="275"/>
                    <a:pt x="94" y="273"/>
                    <a:pt x="90" y="270"/>
                  </a:cubicBezTo>
                  <a:cubicBezTo>
                    <a:pt x="101" y="267"/>
                    <a:pt x="112" y="265"/>
                    <a:pt x="122" y="262"/>
                  </a:cubicBezTo>
                  <a:cubicBezTo>
                    <a:pt x="117" y="256"/>
                    <a:pt x="95" y="245"/>
                    <a:pt x="91" y="247"/>
                  </a:cubicBezTo>
                  <a:close/>
                  <a:moveTo>
                    <a:pt x="59" y="468"/>
                  </a:moveTo>
                  <a:cubicBezTo>
                    <a:pt x="67" y="460"/>
                    <a:pt x="74" y="451"/>
                    <a:pt x="81" y="443"/>
                  </a:cubicBezTo>
                  <a:cubicBezTo>
                    <a:pt x="81" y="443"/>
                    <a:pt x="80" y="442"/>
                    <a:pt x="80" y="442"/>
                  </a:cubicBezTo>
                  <a:cubicBezTo>
                    <a:pt x="69" y="443"/>
                    <a:pt x="58" y="443"/>
                    <a:pt x="48" y="446"/>
                  </a:cubicBezTo>
                  <a:cubicBezTo>
                    <a:pt x="48" y="447"/>
                    <a:pt x="48" y="448"/>
                    <a:pt x="48" y="449"/>
                  </a:cubicBezTo>
                  <a:cubicBezTo>
                    <a:pt x="56" y="448"/>
                    <a:pt x="63" y="447"/>
                    <a:pt x="72" y="446"/>
                  </a:cubicBezTo>
                  <a:cubicBezTo>
                    <a:pt x="64" y="455"/>
                    <a:pt x="57" y="463"/>
                    <a:pt x="50" y="471"/>
                  </a:cubicBezTo>
                  <a:cubicBezTo>
                    <a:pt x="51" y="472"/>
                    <a:pt x="51" y="473"/>
                    <a:pt x="51" y="473"/>
                  </a:cubicBezTo>
                  <a:cubicBezTo>
                    <a:pt x="62" y="472"/>
                    <a:pt x="73" y="471"/>
                    <a:pt x="83" y="470"/>
                  </a:cubicBezTo>
                  <a:cubicBezTo>
                    <a:pt x="83" y="469"/>
                    <a:pt x="83" y="468"/>
                    <a:pt x="83" y="467"/>
                  </a:cubicBezTo>
                  <a:cubicBezTo>
                    <a:pt x="76" y="466"/>
                    <a:pt x="68" y="469"/>
                    <a:pt x="59" y="468"/>
                  </a:cubicBezTo>
                  <a:close/>
                  <a:moveTo>
                    <a:pt x="507" y="69"/>
                  </a:moveTo>
                  <a:cubicBezTo>
                    <a:pt x="506" y="69"/>
                    <a:pt x="506" y="69"/>
                    <a:pt x="505" y="69"/>
                  </a:cubicBezTo>
                  <a:cubicBezTo>
                    <a:pt x="505" y="70"/>
                    <a:pt x="504" y="72"/>
                    <a:pt x="504" y="73"/>
                  </a:cubicBezTo>
                  <a:cubicBezTo>
                    <a:pt x="502" y="81"/>
                    <a:pt x="500" y="88"/>
                    <a:pt x="498" y="96"/>
                  </a:cubicBezTo>
                  <a:cubicBezTo>
                    <a:pt x="497" y="98"/>
                    <a:pt x="498" y="99"/>
                    <a:pt x="498" y="101"/>
                  </a:cubicBezTo>
                  <a:cubicBezTo>
                    <a:pt x="499" y="100"/>
                    <a:pt x="501" y="99"/>
                    <a:pt x="501" y="97"/>
                  </a:cubicBezTo>
                  <a:cubicBezTo>
                    <a:pt x="503" y="91"/>
                    <a:pt x="504" y="85"/>
                    <a:pt x="506" y="78"/>
                  </a:cubicBezTo>
                  <a:cubicBezTo>
                    <a:pt x="512" y="89"/>
                    <a:pt x="517" y="98"/>
                    <a:pt x="522" y="108"/>
                  </a:cubicBezTo>
                  <a:cubicBezTo>
                    <a:pt x="523" y="108"/>
                    <a:pt x="523" y="108"/>
                    <a:pt x="524" y="107"/>
                  </a:cubicBezTo>
                  <a:cubicBezTo>
                    <a:pt x="526" y="98"/>
                    <a:pt x="529" y="89"/>
                    <a:pt x="531" y="80"/>
                  </a:cubicBezTo>
                  <a:cubicBezTo>
                    <a:pt x="531" y="79"/>
                    <a:pt x="531" y="77"/>
                    <a:pt x="530" y="76"/>
                  </a:cubicBezTo>
                  <a:cubicBezTo>
                    <a:pt x="530" y="77"/>
                    <a:pt x="528" y="78"/>
                    <a:pt x="528" y="79"/>
                  </a:cubicBezTo>
                  <a:cubicBezTo>
                    <a:pt x="526" y="85"/>
                    <a:pt x="525" y="91"/>
                    <a:pt x="523" y="98"/>
                  </a:cubicBezTo>
                  <a:cubicBezTo>
                    <a:pt x="517" y="88"/>
                    <a:pt x="512" y="78"/>
                    <a:pt x="507" y="69"/>
                  </a:cubicBezTo>
                  <a:close/>
                  <a:moveTo>
                    <a:pt x="770" y="342"/>
                  </a:moveTo>
                  <a:cubicBezTo>
                    <a:pt x="767" y="342"/>
                    <a:pt x="766" y="342"/>
                    <a:pt x="764" y="342"/>
                  </a:cubicBezTo>
                  <a:cubicBezTo>
                    <a:pt x="756" y="344"/>
                    <a:pt x="748" y="345"/>
                    <a:pt x="741" y="347"/>
                  </a:cubicBezTo>
                  <a:cubicBezTo>
                    <a:pt x="739" y="347"/>
                    <a:pt x="738" y="348"/>
                    <a:pt x="737" y="349"/>
                  </a:cubicBezTo>
                  <a:cubicBezTo>
                    <a:pt x="738" y="349"/>
                    <a:pt x="740" y="350"/>
                    <a:pt x="741" y="350"/>
                  </a:cubicBezTo>
                  <a:cubicBezTo>
                    <a:pt x="748" y="349"/>
                    <a:pt x="754" y="348"/>
                    <a:pt x="761" y="346"/>
                  </a:cubicBezTo>
                  <a:cubicBezTo>
                    <a:pt x="754" y="356"/>
                    <a:pt x="748" y="365"/>
                    <a:pt x="741" y="374"/>
                  </a:cubicBezTo>
                  <a:cubicBezTo>
                    <a:pt x="741" y="374"/>
                    <a:pt x="742" y="375"/>
                    <a:pt x="742" y="375"/>
                  </a:cubicBezTo>
                  <a:cubicBezTo>
                    <a:pt x="753" y="373"/>
                    <a:pt x="763" y="371"/>
                    <a:pt x="774" y="369"/>
                  </a:cubicBezTo>
                  <a:cubicBezTo>
                    <a:pt x="774" y="368"/>
                    <a:pt x="774" y="367"/>
                    <a:pt x="774" y="366"/>
                  </a:cubicBezTo>
                  <a:cubicBezTo>
                    <a:pt x="766" y="366"/>
                    <a:pt x="759" y="369"/>
                    <a:pt x="750" y="370"/>
                  </a:cubicBezTo>
                  <a:cubicBezTo>
                    <a:pt x="757" y="360"/>
                    <a:pt x="763" y="352"/>
                    <a:pt x="770" y="342"/>
                  </a:cubicBezTo>
                  <a:close/>
                  <a:moveTo>
                    <a:pt x="745" y="334"/>
                  </a:moveTo>
                  <a:cubicBezTo>
                    <a:pt x="755" y="334"/>
                    <a:pt x="762" y="328"/>
                    <a:pt x="762" y="318"/>
                  </a:cubicBezTo>
                  <a:cubicBezTo>
                    <a:pt x="762" y="307"/>
                    <a:pt x="755" y="298"/>
                    <a:pt x="745" y="298"/>
                  </a:cubicBezTo>
                  <a:cubicBezTo>
                    <a:pt x="736" y="298"/>
                    <a:pt x="728" y="305"/>
                    <a:pt x="728" y="314"/>
                  </a:cubicBezTo>
                  <a:cubicBezTo>
                    <a:pt x="728" y="325"/>
                    <a:pt x="735" y="334"/>
                    <a:pt x="745" y="334"/>
                  </a:cubicBezTo>
                  <a:close/>
                  <a:moveTo>
                    <a:pt x="687" y="181"/>
                  </a:moveTo>
                  <a:cubicBezTo>
                    <a:pt x="679" y="188"/>
                    <a:pt x="671" y="194"/>
                    <a:pt x="664" y="200"/>
                  </a:cubicBezTo>
                  <a:cubicBezTo>
                    <a:pt x="663" y="201"/>
                    <a:pt x="663" y="203"/>
                    <a:pt x="663" y="204"/>
                  </a:cubicBezTo>
                  <a:cubicBezTo>
                    <a:pt x="667" y="208"/>
                    <a:pt x="671" y="213"/>
                    <a:pt x="675" y="217"/>
                  </a:cubicBezTo>
                  <a:cubicBezTo>
                    <a:pt x="681" y="221"/>
                    <a:pt x="689" y="219"/>
                    <a:pt x="695" y="214"/>
                  </a:cubicBezTo>
                  <a:cubicBezTo>
                    <a:pt x="701" y="208"/>
                    <a:pt x="703" y="202"/>
                    <a:pt x="699" y="196"/>
                  </a:cubicBezTo>
                  <a:cubicBezTo>
                    <a:pt x="695" y="191"/>
                    <a:pt x="691" y="186"/>
                    <a:pt x="687" y="181"/>
                  </a:cubicBezTo>
                  <a:close/>
                  <a:moveTo>
                    <a:pt x="165" y="686"/>
                  </a:moveTo>
                  <a:cubicBezTo>
                    <a:pt x="164" y="686"/>
                    <a:pt x="164" y="685"/>
                    <a:pt x="164" y="685"/>
                  </a:cubicBezTo>
                  <a:cubicBezTo>
                    <a:pt x="163" y="685"/>
                    <a:pt x="162" y="684"/>
                    <a:pt x="162" y="684"/>
                  </a:cubicBezTo>
                  <a:cubicBezTo>
                    <a:pt x="160" y="685"/>
                    <a:pt x="157" y="686"/>
                    <a:pt x="157" y="683"/>
                  </a:cubicBezTo>
                  <a:cubicBezTo>
                    <a:pt x="157" y="681"/>
                    <a:pt x="159" y="679"/>
                    <a:pt x="160" y="678"/>
                  </a:cubicBezTo>
                  <a:cubicBezTo>
                    <a:pt x="162" y="677"/>
                    <a:pt x="165" y="677"/>
                    <a:pt x="166" y="675"/>
                  </a:cubicBezTo>
                  <a:cubicBezTo>
                    <a:pt x="167" y="673"/>
                    <a:pt x="168" y="671"/>
                    <a:pt x="168" y="668"/>
                  </a:cubicBezTo>
                  <a:cubicBezTo>
                    <a:pt x="168" y="667"/>
                    <a:pt x="167" y="666"/>
                    <a:pt x="167" y="664"/>
                  </a:cubicBezTo>
                  <a:cubicBezTo>
                    <a:pt x="165" y="665"/>
                    <a:pt x="162" y="666"/>
                    <a:pt x="161" y="667"/>
                  </a:cubicBezTo>
                  <a:cubicBezTo>
                    <a:pt x="158" y="671"/>
                    <a:pt x="156" y="675"/>
                    <a:pt x="153" y="679"/>
                  </a:cubicBezTo>
                  <a:cubicBezTo>
                    <a:pt x="150" y="683"/>
                    <a:pt x="147" y="686"/>
                    <a:pt x="143" y="689"/>
                  </a:cubicBezTo>
                  <a:cubicBezTo>
                    <a:pt x="141" y="691"/>
                    <a:pt x="138" y="693"/>
                    <a:pt x="136" y="695"/>
                  </a:cubicBezTo>
                  <a:cubicBezTo>
                    <a:pt x="138" y="697"/>
                    <a:pt x="139" y="699"/>
                    <a:pt x="141" y="700"/>
                  </a:cubicBezTo>
                  <a:cubicBezTo>
                    <a:pt x="149" y="695"/>
                    <a:pt x="157" y="691"/>
                    <a:pt x="165" y="686"/>
                  </a:cubicBezTo>
                  <a:close/>
                  <a:moveTo>
                    <a:pt x="151" y="167"/>
                  </a:moveTo>
                  <a:cubicBezTo>
                    <a:pt x="158" y="175"/>
                    <a:pt x="166" y="183"/>
                    <a:pt x="173" y="191"/>
                  </a:cubicBezTo>
                  <a:cubicBezTo>
                    <a:pt x="177" y="187"/>
                    <a:pt x="177" y="187"/>
                    <a:pt x="174" y="184"/>
                  </a:cubicBezTo>
                  <a:cubicBezTo>
                    <a:pt x="172" y="182"/>
                    <a:pt x="170" y="179"/>
                    <a:pt x="167" y="177"/>
                  </a:cubicBezTo>
                  <a:cubicBezTo>
                    <a:pt x="173" y="176"/>
                    <a:pt x="178" y="177"/>
                    <a:pt x="183" y="178"/>
                  </a:cubicBezTo>
                  <a:cubicBezTo>
                    <a:pt x="186" y="178"/>
                    <a:pt x="189" y="178"/>
                    <a:pt x="190" y="174"/>
                  </a:cubicBezTo>
                  <a:cubicBezTo>
                    <a:pt x="187" y="173"/>
                    <a:pt x="184" y="173"/>
                    <a:pt x="181" y="172"/>
                  </a:cubicBezTo>
                  <a:cubicBezTo>
                    <a:pt x="178" y="172"/>
                    <a:pt x="175" y="171"/>
                    <a:pt x="172" y="171"/>
                  </a:cubicBezTo>
                  <a:cubicBezTo>
                    <a:pt x="172" y="169"/>
                    <a:pt x="173" y="169"/>
                    <a:pt x="173" y="168"/>
                  </a:cubicBezTo>
                  <a:cubicBezTo>
                    <a:pt x="175" y="164"/>
                    <a:pt x="174" y="160"/>
                    <a:pt x="170" y="157"/>
                  </a:cubicBezTo>
                  <a:cubicBezTo>
                    <a:pt x="167" y="154"/>
                    <a:pt x="163" y="156"/>
                    <a:pt x="160" y="159"/>
                  </a:cubicBezTo>
                  <a:cubicBezTo>
                    <a:pt x="157" y="161"/>
                    <a:pt x="154" y="164"/>
                    <a:pt x="151" y="167"/>
                  </a:cubicBezTo>
                  <a:close/>
                  <a:moveTo>
                    <a:pt x="54" y="402"/>
                  </a:moveTo>
                  <a:cubicBezTo>
                    <a:pt x="50" y="400"/>
                    <a:pt x="50" y="400"/>
                    <a:pt x="49" y="403"/>
                  </a:cubicBezTo>
                  <a:cubicBezTo>
                    <a:pt x="46" y="410"/>
                    <a:pt x="46" y="416"/>
                    <a:pt x="49" y="422"/>
                  </a:cubicBezTo>
                  <a:cubicBezTo>
                    <a:pt x="51" y="429"/>
                    <a:pt x="59" y="433"/>
                    <a:pt x="67" y="432"/>
                  </a:cubicBezTo>
                  <a:cubicBezTo>
                    <a:pt x="74" y="431"/>
                    <a:pt x="79" y="426"/>
                    <a:pt x="80" y="418"/>
                  </a:cubicBezTo>
                  <a:cubicBezTo>
                    <a:pt x="81" y="414"/>
                    <a:pt x="80" y="409"/>
                    <a:pt x="80" y="405"/>
                  </a:cubicBezTo>
                  <a:cubicBezTo>
                    <a:pt x="80" y="404"/>
                    <a:pt x="78" y="402"/>
                    <a:pt x="77" y="401"/>
                  </a:cubicBezTo>
                  <a:cubicBezTo>
                    <a:pt x="74" y="401"/>
                    <a:pt x="71" y="401"/>
                    <a:pt x="68" y="401"/>
                  </a:cubicBezTo>
                  <a:cubicBezTo>
                    <a:pt x="67" y="401"/>
                    <a:pt x="66" y="402"/>
                    <a:pt x="65" y="403"/>
                  </a:cubicBezTo>
                  <a:cubicBezTo>
                    <a:pt x="66" y="404"/>
                    <a:pt x="67" y="405"/>
                    <a:pt x="68" y="406"/>
                  </a:cubicBezTo>
                  <a:cubicBezTo>
                    <a:pt x="70" y="406"/>
                    <a:pt x="72" y="406"/>
                    <a:pt x="74" y="406"/>
                  </a:cubicBezTo>
                  <a:cubicBezTo>
                    <a:pt x="76" y="406"/>
                    <a:pt x="77" y="407"/>
                    <a:pt x="78" y="408"/>
                  </a:cubicBezTo>
                  <a:cubicBezTo>
                    <a:pt x="80" y="412"/>
                    <a:pt x="77" y="421"/>
                    <a:pt x="73" y="424"/>
                  </a:cubicBezTo>
                  <a:cubicBezTo>
                    <a:pt x="67" y="428"/>
                    <a:pt x="58" y="427"/>
                    <a:pt x="53" y="422"/>
                  </a:cubicBezTo>
                  <a:cubicBezTo>
                    <a:pt x="49" y="418"/>
                    <a:pt x="49" y="411"/>
                    <a:pt x="53" y="404"/>
                  </a:cubicBezTo>
                  <a:cubicBezTo>
                    <a:pt x="53" y="403"/>
                    <a:pt x="54" y="403"/>
                    <a:pt x="54" y="402"/>
                  </a:cubicBezTo>
                  <a:close/>
                  <a:moveTo>
                    <a:pt x="300" y="108"/>
                  </a:moveTo>
                  <a:cubicBezTo>
                    <a:pt x="312" y="108"/>
                    <a:pt x="321" y="101"/>
                    <a:pt x="321" y="91"/>
                  </a:cubicBezTo>
                  <a:cubicBezTo>
                    <a:pt x="320" y="81"/>
                    <a:pt x="314" y="74"/>
                    <a:pt x="305" y="74"/>
                  </a:cubicBezTo>
                  <a:cubicBezTo>
                    <a:pt x="293" y="73"/>
                    <a:pt x="285" y="81"/>
                    <a:pt x="285" y="91"/>
                  </a:cubicBezTo>
                  <a:cubicBezTo>
                    <a:pt x="285" y="101"/>
                    <a:pt x="292" y="108"/>
                    <a:pt x="300" y="108"/>
                  </a:cubicBezTo>
                  <a:close/>
                  <a:moveTo>
                    <a:pt x="64" y="312"/>
                  </a:moveTo>
                  <a:cubicBezTo>
                    <a:pt x="71" y="314"/>
                    <a:pt x="77" y="316"/>
                    <a:pt x="83" y="318"/>
                  </a:cubicBezTo>
                  <a:cubicBezTo>
                    <a:pt x="92" y="321"/>
                    <a:pt x="97" y="319"/>
                    <a:pt x="100" y="310"/>
                  </a:cubicBezTo>
                  <a:cubicBezTo>
                    <a:pt x="103" y="302"/>
                    <a:pt x="101" y="295"/>
                    <a:pt x="93" y="292"/>
                  </a:cubicBezTo>
                  <a:cubicBezTo>
                    <a:pt x="88" y="290"/>
                    <a:pt x="83" y="288"/>
                    <a:pt x="78" y="286"/>
                  </a:cubicBezTo>
                  <a:cubicBezTo>
                    <a:pt x="76" y="286"/>
                    <a:pt x="75" y="287"/>
                    <a:pt x="73" y="287"/>
                  </a:cubicBezTo>
                  <a:cubicBezTo>
                    <a:pt x="74" y="288"/>
                    <a:pt x="75" y="289"/>
                    <a:pt x="76" y="290"/>
                  </a:cubicBezTo>
                  <a:cubicBezTo>
                    <a:pt x="81" y="292"/>
                    <a:pt x="86" y="293"/>
                    <a:pt x="91" y="295"/>
                  </a:cubicBezTo>
                  <a:cubicBezTo>
                    <a:pt x="98" y="298"/>
                    <a:pt x="100" y="302"/>
                    <a:pt x="98" y="308"/>
                  </a:cubicBezTo>
                  <a:cubicBezTo>
                    <a:pt x="96" y="314"/>
                    <a:pt x="91" y="316"/>
                    <a:pt x="84" y="313"/>
                  </a:cubicBezTo>
                  <a:cubicBezTo>
                    <a:pt x="78" y="311"/>
                    <a:pt x="72" y="309"/>
                    <a:pt x="66" y="307"/>
                  </a:cubicBezTo>
                  <a:cubicBezTo>
                    <a:pt x="65" y="309"/>
                    <a:pt x="65" y="310"/>
                    <a:pt x="64" y="312"/>
                  </a:cubicBezTo>
                  <a:close/>
                  <a:moveTo>
                    <a:pt x="80" y="394"/>
                  </a:moveTo>
                  <a:cubicBezTo>
                    <a:pt x="80" y="394"/>
                    <a:pt x="81" y="393"/>
                    <a:pt x="81" y="393"/>
                  </a:cubicBezTo>
                  <a:cubicBezTo>
                    <a:pt x="81" y="386"/>
                    <a:pt x="73" y="386"/>
                    <a:pt x="70" y="381"/>
                  </a:cubicBezTo>
                  <a:cubicBezTo>
                    <a:pt x="74" y="376"/>
                    <a:pt x="84" y="379"/>
                    <a:pt x="85" y="368"/>
                  </a:cubicBezTo>
                  <a:cubicBezTo>
                    <a:pt x="79" y="371"/>
                    <a:pt x="74" y="373"/>
                    <a:pt x="69" y="375"/>
                  </a:cubicBezTo>
                  <a:cubicBezTo>
                    <a:pt x="66" y="376"/>
                    <a:pt x="64" y="376"/>
                    <a:pt x="62" y="374"/>
                  </a:cubicBezTo>
                  <a:cubicBezTo>
                    <a:pt x="59" y="371"/>
                    <a:pt x="56" y="368"/>
                    <a:pt x="52" y="364"/>
                  </a:cubicBezTo>
                  <a:cubicBezTo>
                    <a:pt x="51" y="372"/>
                    <a:pt x="60" y="373"/>
                    <a:pt x="61" y="378"/>
                  </a:cubicBezTo>
                  <a:cubicBezTo>
                    <a:pt x="58" y="382"/>
                    <a:pt x="49" y="380"/>
                    <a:pt x="49" y="389"/>
                  </a:cubicBezTo>
                  <a:cubicBezTo>
                    <a:pt x="54" y="387"/>
                    <a:pt x="58" y="385"/>
                    <a:pt x="62" y="383"/>
                  </a:cubicBezTo>
                  <a:cubicBezTo>
                    <a:pt x="65" y="382"/>
                    <a:pt x="67" y="382"/>
                    <a:pt x="70" y="384"/>
                  </a:cubicBezTo>
                  <a:cubicBezTo>
                    <a:pt x="73" y="388"/>
                    <a:pt x="76" y="391"/>
                    <a:pt x="80" y="394"/>
                  </a:cubicBezTo>
                  <a:close/>
                  <a:moveTo>
                    <a:pt x="84" y="477"/>
                  </a:moveTo>
                  <a:cubicBezTo>
                    <a:pt x="74" y="484"/>
                    <a:pt x="64" y="491"/>
                    <a:pt x="54" y="497"/>
                  </a:cubicBezTo>
                  <a:cubicBezTo>
                    <a:pt x="54" y="498"/>
                    <a:pt x="54" y="499"/>
                    <a:pt x="55" y="499"/>
                  </a:cubicBezTo>
                  <a:cubicBezTo>
                    <a:pt x="66" y="502"/>
                    <a:pt x="78" y="505"/>
                    <a:pt x="90" y="508"/>
                  </a:cubicBezTo>
                  <a:cubicBezTo>
                    <a:pt x="90" y="501"/>
                    <a:pt x="85" y="503"/>
                    <a:pt x="82" y="502"/>
                  </a:cubicBezTo>
                  <a:cubicBezTo>
                    <a:pt x="79" y="501"/>
                    <a:pt x="76" y="501"/>
                    <a:pt x="76" y="497"/>
                  </a:cubicBezTo>
                  <a:cubicBezTo>
                    <a:pt x="75" y="492"/>
                    <a:pt x="74" y="489"/>
                    <a:pt x="79" y="487"/>
                  </a:cubicBezTo>
                  <a:cubicBezTo>
                    <a:pt x="81" y="486"/>
                    <a:pt x="82" y="485"/>
                    <a:pt x="83" y="485"/>
                  </a:cubicBezTo>
                  <a:cubicBezTo>
                    <a:pt x="86" y="483"/>
                    <a:pt x="86" y="480"/>
                    <a:pt x="84" y="477"/>
                  </a:cubicBezTo>
                  <a:close/>
                  <a:moveTo>
                    <a:pt x="490" y="98"/>
                  </a:moveTo>
                  <a:cubicBezTo>
                    <a:pt x="487" y="86"/>
                    <a:pt x="484" y="74"/>
                    <a:pt x="482" y="63"/>
                  </a:cubicBezTo>
                  <a:cubicBezTo>
                    <a:pt x="481" y="63"/>
                    <a:pt x="480" y="63"/>
                    <a:pt x="480" y="63"/>
                  </a:cubicBezTo>
                  <a:cubicBezTo>
                    <a:pt x="473" y="72"/>
                    <a:pt x="466" y="82"/>
                    <a:pt x="460" y="93"/>
                  </a:cubicBezTo>
                  <a:cubicBezTo>
                    <a:pt x="465" y="95"/>
                    <a:pt x="466" y="90"/>
                    <a:pt x="467" y="88"/>
                  </a:cubicBezTo>
                  <a:cubicBezTo>
                    <a:pt x="469" y="84"/>
                    <a:pt x="471" y="82"/>
                    <a:pt x="476" y="83"/>
                  </a:cubicBezTo>
                  <a:cubicBezTo>
                    <a:pt x="480" y="84"/>
                    <a:pt x="483" y="85"/>
                    <a:pt x="483" y="90"/>
                  </a:cubicBezTo>
                  <a:cubicBezTo>
                    <a:pt x="483" y="91"/>
                    <a:pt x="483" y="92"/>
                    <a:pt x="483" y="94"/>
                  </a:cubicBezTo>
                  <a:cubicBezTo>
                    <a:pt x="484" y="97"/>
                    <a:pt x="486" y="99"/>
                    <a:pt x="490" y="98"/>
                  </a:cubicBezTo>
                  <a:close/>
                  <a:moveTo>
                    <a:pt x="638" y="134"/>
                  </a:moveTo>
                  <a:cubicBezTo>
                    <a:pt x="638" y="134"/>
                    <a:pt x="637" y="133"/>
                    <a:pt x="636" y="133"/>
                  </a:cubicBezTo>
                  <a:cubicBezTo>
                    <a:pt x="626" y="139"/>
                    <a:pt x="615" y="144"/>
                    <a:pt x="605" y="150"/>
                  </a:cubicBezTo>
                  <a:cubicBezTo>
                    <a:pt x="605" y="150"/>
                    <a:pt x="605" y="151"/>
                    <a:pt x="606" y="152"/>
                  </a:cubicBezTo>
                  <a:cubicBezTo>
                    <a:pt x="607" y="152"/>
                    <a:pt x="609" y="151"/>
                    <a:pt x="611" y="151"/>
                  </a:cubicBezTo>
                  <a:cubicBezTo>
                    <a:pt x="614" y="150"/>
                    <a:pt x="617" y="147"/>
                    <a:pt x="620" y="147"/>
                  </a:cubicBezTo>
                  <a:cubicBezTo>
                    <a:pt x="626" y="148"/>
                    <a:pt x="628" y="153"/>
                    <a:pt x="626" y="159"/>
                  </a:cubicBezTo>
                  <a:cubicBezTo>
                    <a:pt x="626" y="160"/>
                    <a:pt x="625" y="161"/>
                    <a:pt x="625" y="162"/>
                  </a:cubicBezTo>
                  <a:cubicBezTo>
                    <a:pt x="624" y="166"/>
                    <a:pt x="625" y="168"/>
                    <a:pt x="629" y="169"/>
                  </a:cubicBezTo>
                  <a:cubicBezTo>
                    <a:pt x="632" y="157"/>
                    <a:pt x="635" y="146"/>
                    <a:pt x="638" y="134"/>
                  </a:cubicBezTo>
                  <a:close/>
                  <a:moveTo>
                    <a:pt x="726" y="236"/>
                  </a:moveTo>
                  <a:cubicBezTo>
                    <a:pt x="717" y="242"/>
                    <a:pt x="708" y="247"/>
                    <a:pt x="698" y="253"/>
                  </a:cubicBezTo>
                  <a:cubicBezTo>
                    <a:pt x="701" y="257"/>
                    <a:pt x="703" y="262"/>
                    <a:pt x="706" y="266"/>
                  </a:cubicBezTo>
                  <a:cubicBezTo>
                    <a:pt x="706" y="266"/>
                    <a:pt x="707" y="266"/>
                    <a:pt x="708" y="267"/>
                  </a:cubicBezTo>
                  <a:cubicBezTo>
                    <a:pt x="708" y="266"/>
                    <a:pt x="709" y="265"/>
                    <a:pt x="708" y="264"/>
                  </a:cubicBezTo>
                  <a:cubicBezTo>
                    <a:pt x="707" y="261"/>
                    <a:pt x="705" y="258"/>
                    <a:pt x="703" y="255"/>
                  </a:cubicBezTo>
                  <a:cubicBezTo>
                    <a:pt x="707" y="253"/>
                    <a:pt x="711" y="251"/>
                    <a:pt x="714" y="249"/>
                  </a:cubicBezTo>
                  <a:cubicBezTo>
                    <a:pt x="717" y="253"/>
                    <a:pt x="719" y="256"/>
                    <a:pt x="721" y="259"/>
                  </a:cubicBezTo>
                  <a:cubicBezTo>
                    <a:pt x="721" y="258"/>
                    <a:pt x="722" y="258"/>
                    <a:pt x="723" y="257"/>
                  </a:cubicBezTo>
                  <a:cubicBezTo>
                    <a:pt x="721" y="254"/>
                    <a:pt x="719" y="251"/>
                    <a:pt x="717" y="247"/>
                  </a:cubicBezTo>
                  <a:cubicBezTo>
                    <a:pt x="721" y="246"/>
                    <a:pt x="723" y="244"/>
                    <a:pt x="726" y="242"/>
                  </a:cubicBezTo>
                  <a:cubicBezTo>
                    <a:pt x="729" y="246"/>
                    <a:pt x="730" y="249"/>
                    <a:pt x="732" y="252"/>
                  </a:cubicBezTo>
                  <a:cubicBezTo>
                    <a:pt x="735" y="250"/>
                    <a:pt x="733" y="245"/>
                    <a:pt x="726" y="236"/>
                  </a:cubicBezTo>
                  <a:close/>
                  <a:moveTo>
                    <a:pt x="155" y="187"/>
                  </a:moveTo>
                  <a:cubicBezTo>
                    <a:pt x="154" y="187"/>
                    <a:pt x="153" y="186"/>
                    <a:pt x="152" y="185"/>
                  </a:cubicBezTo>
                  <a:cubicBezTo>
                    <a:pt x="150" y="189"/>
                    <a:pt x="148" y="192"/>
                    <a:pt x="147" y="196"/>
                  </a:cubicBezTo>
                  <a:cubicBezTo>
                    <a:pt x="142" y="192"/>
                    <a:pt x="140" y="189"/>
                    <a:pt x="137" y="187"/>
                  </a:cubicBezTo>
                  <a:cubicBezTo>
                    <a:pt x="140" y="184"/>
                    <a:pt x="142" y="182"/>
                    <a:pt x="144" y="180"/>
                  </a:cubicBezTo>
                  <a:cubicBezTo>
                    <a:pt x="144" y="179"/>
                    <a:pt x="144" y="178"/>
                    <a:pt x="144" y="177"/>
                  </a:cubicBezTo>
                  <a:cubicBezTo>
                    <a:pt x="143" y="177"/>
                    <a:pt x="142" y="177"/>
                    <a:pt x="142" y="177"/>
                  </a:cubicBezTo>
                  <a:cubicBezTo>
                    <a:pt x="138" y="181"/>
                    <a:pt x="135" y="185"/>
                    <a:pt x="131" y="189"/>
                  </a:cubicBezTo>
                  <a:cubicBezTo>
                    <a:pt x="140" y="196"/>
                    <a:pt x="148" y="203"/>
                    <a:pt x="156" y="210"/>
                  </a:cubicBezTo>
                  <a:cubicBezTo>
                    <a:pt x="165" y="202"/>
                    <a:pt x="168" y="198"/>
                    <a:pt x="165" y="195"/>
                  </a:cubicBezTo>
                  <a:cubicBezTo>
                    <a:pt x="163" y="198"/>
                    <a:pt x="160" y="201"/>
                    <a:pt x="157" y="205"/>
                  </a:cubicBezTo>
                  <a:cubicBezTo>
                    <a:pt x="154" y="202"/>
                    <a:pt x="151" y="199"/>
                    <a:pt x="148" y="196"/>
                  </a:cubicBezTo>
                  <a:cubicBezTo>
                    <a:pt x="150" y="193"/>
                    <a:pt x="152" y="190"/>
                    <a:pt x="155" y="187"/>
                  </a:cubicBezTo>
                  <a:close/>
                  <a:moveTo>
                    <a:pt x="571" y="126"/>
                  </a:moveTo>
                  <a:cubicBezTo>
                    <a:pt x="573" y="122"/>
                    <a:pt x="575" y="119"/>
                    <a:pt x="577" y="115"/>
                  </a:cubicBezTo>
                  <a:cubicBezTo>
                    <a:pt x="586" y="119"/>
                    <a:pt x="586" y="119"/>
                    <a:pt x="588" y="118"/>
                  </a:cubicBezTo>
                  <a:cubicBezTo>
                    <a:pt x="585" y="116"/>
                    <a:pt x="582" y="114"/>
                    <a:pt x="578" y="112"/>
                  </a:cubicBezTo>
                  <a:cubicBezTo>
                    <a:pt x="580" y="109"/>
                    <a:pt x="582" y="106"/>
                    <a:pt x="583" y="103"/>
                  </a:cubicBezTo>
                  <a:cubicBezTo>
                    <a:pt x="587" y="105"/>
                    <a:pt x="591" y="107"/>
                    <a:pt x="595" y="109"/>
                  </a:cubicBezTo>
                  <a:cubicBezTo>
                    <a:pt x="595" y="107"/>
                    <a:pt x="595" y="106"/>
                    <a:pt x="594" y="105"/>
                  </a:cubicBezTo>
                  <a:cubicBezTo>
                    <a:pt x="590" y="103"/>
                    <a:pt x="587" y="101"/>
                    <a:pt x="583" y="99"/>
                  </a:cubicBezTo>
                  <a:cubicBezTo>
                    <a:pt x="582" y="99"/>
                    <a:pt x="580" y="99"/>
                    <a:pt x="579" y="100"/>
                  </a:cubicBezTo>
                  <a:cubicBezTo>
                    <a:pt x="574" y="109"/>
                    <a:pt x="570" y="117"/>
                    <a:pt x="565" y="126"/>
                  </a:cubicBezTo>
                  <a:cubicBezTo>
                    <a:pt x="572" y="132"/>
                    <a:pt x="579" y="135"/>
                    <a:pt x="581" y="132"/>
                  </a:cubicBezTo>
                  <a:cubicBezTo>
                    <a:pt x="578" y="130"/>
                    <a:pt x="574" y="128"/>
                    <a:pt x="571" y="126"/>
                  </a:cubicBezTo>
                  <a:close/>
                  <a:moveTo>
                    <a:pt x="737" y="513"/>
                  </a:moveTo>
                  <a:cubicBezTo>
                    <a:pt x="736" y="505"/>
                    <a:pt x="735" y="498"/>
                    <a:pt x="744" y="494"/>
                  </a:cubicBezTo>
                  <a:cubicBezTo>
                    <a:pt x="750" y="492"/>
                    <a:pt x="759" y="495"/>
                    <a:pt x="762" y="499"/>
                  </a:cubicBezTo>
                  <a:cubicBezTo>
                    <a:pt x="768" y="506"/>
                    <a:pt x="765" y="512"/>
                    <a:pt x="759" y="518"/>
                  </a:cubicBezTo>
                  <a:cubicBezTo>
                    <a:pt x="763" y="521"/>
                    <a:pt x="764" y="518"/>
                    <a:pt x="766" y="516"/>
                  </a:cubicBezTo>
                  <a:cubicBezTo>
                    <a:pt x="771" y="505"/>
                    <a:pt x="768" y="495"/>
                    <a:pt x="759" y="490"/>
                  </a:cubicBezTo>
                  <a:cubicBezTo>
                    <a:pt x="750" y="486"/>
                    <a:pt x="740" y="488"/>
                    <a:pt x="736" y="497"/>
                  </a:cubicBezTo>
                  <a:cubicBezTo>
                    <a:pt x="733" y="504"/>
                    <a:pt x="733" y="511"/>
                    <a:pt x="737" y="513"/>
                  </a:cubicBezTo>
                  <a:close/>
                  <a:moveTo>
                    <a:pt x="559" y="118"/>
                  </a:moveTo>
                  <a:cubicBezTo>
                    <a:pt x="546" y="117"/>
                    <a:pt x="543" y="115"/>
                    <a:pt x="542" y="108"/>
                  </a:cubicBezTo>
                  <a:cubicBezTo>
                    <a:pt x="541" y="102"/>
                    <a:pt x="545" y="93"/>
                    <a:pt x="550" y="91"/>
                  </a:cubicBezTo>
                  <a:cubicBezTo>
                    <a:pt x="558" y="87"/>
                    <a:pt x="563" y="91"/>
                    <a:pt x="568" y="97"/>
                  </a:cubicBezTo>
                  <a:cubicBezTo>
                    <a:pt x="569" y="95"/>
                    <a:pt x="569" y="93"/>
                    <a:pt x="568" y="92"/>
                  </a:cubicBezTo>
                  <a:cubicBezTo>
                    <a:pt x="560" y="85"/>
                    <a:pt x="548" y="84"/>
                    <a:pt x="542" y="91"/>
                  </a:cubicBezTo>
                  <a:cubicBezTo>
                    <a:pt x="535" y="99"/>
                    <a:pt x="535" y="109"/>
                    <a:pt x="541" y="115"/>
                  </a:cubicBezTo>
                  <a:cubicBezTo>
                    <a:pt x="547" y="120"/>
                    <a:pt x="555" y="122"/>
                    <a:pt x="559" y="118"/>
                  </a:cubicBezTo>
                  <a:close/>
                  <a:moveTo>
                    <a:pt x="746" y="287"/>
                  </a:moveTo>
                  <a:cubicBezTo>
                    <a:pt x="752" y="286"/>
                    <a:pt x="750" y="282"/>
                    <a:pt x="749" y="279"/>
                  </a:cubicBezTo>
                  <a:cubicBezTo>
                    <a:pt x="745" y="268"/>
                    <a:pt x="736" y="262"/>
                    <a:pt x="726" y="266"/>
                  </a:cubicBezTo>
                  <a:cubicBezTo>
                    <a:pt x="716" y="269"/>
                    <a:pt x="712" y="278"/>
                    <a:pt x="716" y="288"/>
                  </a:cubicBezTo>
                  <a:cubicBezTo>
                    <a:pt x="719" y="295"/>
                    <a:pt x="722" y="297"/>
                    <a:pt x="725" y="296"/>
                  </a:cubicBezTo>
                  <a:cubicBezTo>
                    <a:pt x="718" y="289"/>
                    <a:pt x="716" y="283"/>
                    <a:pt x="719" y="278"/>
                  </a:cubicBezTo>
                  <a:cubicBezTo>
                    <a:pt x="722" y="272"/>
                    <a:pt x="731" y="268"/>
                    <a:pt x="738" y="270"/>
                  </a:cubicBezTo>
                  <a:cubicBezTo>
                    <a:pt x="743" y="271"/>
                    <a:pt x="746" y="276"/>
                    <a:pt x="746" y="287"/>
                  </a:cubicBezTo>
                  <a:close/>
                  <a:moveTo>
                    <a:pt x="192" y="165"/>
                  </a:moveTo>
                  <a:cubicBezTo>
                    <a:pt x="192" y="165"/>
                    <a:pt x="192" y="166"/>
                    <a:pt x="191" y="166"/>
                  </a:cubicBezTo>
                  <a:cubicBezTo>
                    <a:pt x="193" y="167"/>
                    <a:pt x="195" y="169"/>
                    <a:pt x="196" y="168"/>
                  </a:cubicBezTo>
                  <a:cubicBezTo>
                    <a:pt x="202" y="168"/>
                    <a:pt x="208" y="160"/>
                    <a:pt x="206" y="155"/>
                  </a:cubicBezTo>
                  <a:cubicBezTo>
                    <a:pt x="205" y="149"/>
                    <a:pt x="201" y="147"/>
                    <a:pt x="193" y="148"/>
                  </a:cubicBezTo>
                  <a:cubicBezTo>
                    <a:pt x="186" y="150"/>
                    <a:pt x="183" y="149"/>
                    <a:pt x="183" y="145"/>
                  </a:cubicBezTo>
                  <a:cubicBezTo>
                    <a:pt x="182" y="141"/>
                    <a:pt x="184" y="139"/>
                    <a:pt x="193" y="138"/>
                  </a:cubicBezTo>
                  <a:cubicBezTo>
                    <a:pt x="191" y="137"/>
                    <a:pt x="190" y="135"/>
                    <a:pt x="189" y="135"/>
                  </a:cubicBezTo>
                  <a:cubicBezTo>
                    <a:pt x="184" y="134"/>
                    <a:pt x="178" y="141"/>
                    <a:pt x="179" y="146"/>
                  </a:cubicBezTo>
                  <a:cubicBezTo>
                    <a:pt x="179" y="151"/>
                    <a:pt x="183" y="155"/>
                    <a:pt x="188" y="154"/>
                  </a:cubicBezTo>
                  <a:cubicBezTo>
                    <a:pt x="191" y="154"/>
                    <a:pt x="194" y="153"/>
                    <a:pt x="197" y="153"/>
                  </a:cubicBezTo>
                  <a:cubicBezTo>
                    <a:pt x="200" y="152"/>
                    <a:pt x="202" y="154"/>
                    <a:pt x="203" y="158"/>
                  </a:cubicBezTo>
                  <a:cubicBezTo>
                    <a:pt x="203" y="161"/>
                    <a:pt x="202" y="164"/>
                    <a:pt x="198" y="164"/>
                  </a:cubicBezTo>
                  <a:cubicBezTo>
                    <a:pt x="196" y="165"/>
                    <a:pt x="194" y="165"/>
                    <a:pt x="192" y="165"/>
                  </a:cubicBezTo>
                  <a:close/>
                  <a:moveTo>
                    <a:pt x="108" y="221"/>
                  </a:moveTo>
                  <a:cubicBezTo>
                    <a:pt x="119" y="224"/>
                    <a:pt x="129" y="226"/>
                    <a:pt x="140" y="228"/>
                  </a:cubicBezTo>
                  <a:cubicBezTo>
                    <a:pt x="142" y="229"/>
                    <a:pt x="144" y="228"/>
                    <a:pt x="143" y="225"/>
                  </a:cubicBezTo>
                  <a:cubicBezTo>
                    <a:pt x="137" y="215"/>
                    <a:pt x="132" y="206"/>
                    <a:pt x="125" y="195"/>
                  </a:cubicBezTo>
                  <a:cubicBezTo>
                    <a:pt x="124" y="197"/>
                    <a:pt x="123" y="198"/>
                    <a:pt x="124" y="198"/>
                  </a:cubicBezTo>
                  <a:cubicBezTo>
                    <a:pt x="128" y="206"/>
                    <a:pt x="133" y="214"/>
                    <a:pt x="138" y="223"/>
                  </a:cubicBezTo>
                  <a:cubicBezTo>
                    <a:pt x="129" y="221"/>
                    <a:pt x="122" y="219"/>
                    <a:pt x="114" y="217"/>
                  </a:cubicBezTo>
                  <a:cubicBezTo>
                    <a:pt x="111" y="217"/>
                    <a:pt x="109" y="217"/>
                    <a:pt x="108" y="221"/>
                  </a:cubicBezTo>
                  <a:close/>
                  <a:moveTo>
                    <a:pt x="736" y="522"/>
                  </a:moveTo>
                  <a:cubicBezTo>
                    <a:pt x="734" y="519"/>
                    <a:pt x="731" y="519"/>
                    <a:pt x="730" y="522"/>
                  </a:cubicBezTo>
                  <a:cubicBezTo>
                    <a:pt x="728" y="525"/>
                    <a:pt x="727" y="527"/>
                    <a:pt x="727" y="530"/>
                  </a:cubicBezTo>
                  <a:cubicBezTo>
                    <a:pt x="726" y="535"/>
                    <a:pt x="729" y="538"/>
                    <a:pt x="733" y="540"/>
                  </a:cubicBezTo>
                  <a:cubicBezTo>
                    <a:pt x="737" y="542"/>
                    <a:pt x="740" y="541"/>
                    <a:pt x="743" y="538"/>
                  </a:cubicBezTo>
                  <a:cubicBezTo>
                    <a:pt x="744" y="537"/>
                    <a:pt x="745" y="535"/>
                    <a:pt x="746" y="534"/>
                  </a:cubicBezTo>
                  <a:cubicBezTo>
                    <a:pt x="749" y="532"/>
                    <a:pt x="752" y="530"/>
                    <a:pt x="755" y="533"/>
                  </a:cubicBezTo>
                  <a:cubicBezTo>
                    <a:pt x="758" y="536"/>
                    <a:pt x="756" y="539"/>
                    <a:pt x="752" y="542"/>
                  </a:cubicBezTo>
                  <a:cubicBezTo>
                    <a:pt x="752" y="542"/>
                    <a:pt x="752" y="543"/>
                    <a:pt x="751" y="544"/>
                  </a:cubicBezTo>
                  <a:cubicBezTo>
                    <a:pt x="753" y="544"/>
                    <a:pt x="754" y="545"/>
                    <a:pt x="756" y="545"/>
                  </a:cubicBezTo>
                  <a:cubicBezTo>
                    <a:pt x="760" y="543"/>
                    <a:pt x="761" y="534"/>
                    <a:pt x="758" y="530"/>
                  </a:cubicBezTo>
                  <a:cubicBezTo>
                    <a:pt x="755" y="526"/>
                    <a:pt x="750" y="525"/>
                    <a:pt x="745" y="528"/>
                  </a:cubicBezTo>
                  <a:cubicBezTo>
                    <a:pt x="743" y="530"/>
                    <a:pt x="742" y="532"/>
                    <a:pt x="740" y="534"/>
                  </a:cubicBezTo>
                  <a:cubicBezTo>
                    <a:pt x="737" y="536"/>
                    <a:pt x="734" y="536"/>
                    <a:pt x="731" y="533"/>
                  </a:cubicBezTo>
                  <a:cubicBezTo>
                    <a:pt x="729" y="531"/>
                    <a:pt x="729" y="526"/>
                    <a:pt x="732" y="524"/>
                  </a:cubicBezTo>
                  <a:cubicBezTo>
                    <a:pt x="734" y="523"/>
                    <a:pt x="735" y="523"/>
                    <a:pt x="736" y="522"/>
                  </a:cubicBezTo>
                  <a:close/>
                  <a:moveTo>
                    <a:pt x="238" y="102"/>
                  </a:moveTo>
                  <a:cubicBezTo>
                    <a:pt x="247" y="109"/>
                    <a:pt x="259" y="112"/>
                    <a:pt x="262" y="125"/>
                  </a:cubicBezTo>
                  <a:cubicBezTo>
                    <a:pt x="266" y="125"/>
                    <a:pt x="267" y="123"/>
                    <a:pt x="265" y="120"/>
                  </a:cubicBezTo>
                  <a:cubicBezTo>
                    <a:pt x="260" y="114"/>
                    <a:pt x="259" y="106"/>
                    <a:pt x="261" y="99"/>
                  </a:cubicBezTo>
                  <a:cubicBezTo>
                    <a:pt x="261" y="96"/>
                    <a:pt x="261" y="93"/>
                    <a:pt x="262" y="90"/>
                  </a:cubicBezTo>
                  <a:cubicBezTo>
                    <a:pt x="261" y="90"/>
                    <a:pt x="260" y="90"/>
                    <a:pt x="260" y="90"/>
                  </a:cubicBezTo>
                  <a:cubicBezTo>
                    <a:pt x="255" y="95"/>
                    <a:pt x="259" y="102"/>
                    <a:pt x="256" y="108"/>
                  </a:cubicBezTo>
                  <a:cubicBezTo>
                    <a:pt x="253" y="106"/>
                    <a:pt x="250" y="104"/>
                    <a:pt x="247" y="102"/>
                  </a:cubicBezTo>
                  <a:cubicBezTo>
                    <a:pt x="244" y="100"/>
                    <a:pt x="242" y="97"/>
                    <a:pt x="238" y="102"/>
                  </a:cubicBezTo>
                  <a:close/>
                  <a:moveTo>
                    <a:pt x="325" y="67"/>
                  </a:moveTo>
                  <a:cubicBezTo>
                    <a:pt x="328" y="78"/>
                    <a:pt x="330" y="87"/>
                    <a:pt x="332" y="97"/>
                  </a:cubicBezTo>
                  <a:cubicBezTo>
                    <a:pt x="332" y="98"/>
                    <a:pt x="334" y="98"/>
                    <a:pt x="335" y="99"/>
                  </a:cubicBezTo>
                  <a:cubicBezTo>
                    <a:pt x="336" y="98"/>
                    <a:pt x="337" y="96"/>
                    <a:pt x="337" y="95"/>
                  </a:cubicBezTo>
                  <a:cubicBezTo>
                    <a:pt x="336" y="91"/>
                    <a:pt x="335" y="87"/>
                    <a:pt x="334" y="83"/>
                  </a:cubicBezTo>
                  <a:cubicBezTo>
                    <a:pt x="338" y="82"/>
                    <a:pt x="342" y="81"/>
                    <a:pt x="345" y="80"/>
                  </a:cubicBezTo>
                  <a:cubicBezTo>
                    <a:pt x="345" y="79"/>
                    <a:pt x="345" y="79"/>
                    <a:pt x="344" y="78"/>
                  </a:cubicBezTo>
                  <a:cubicBezTo>
                    <a:pt x="341" y="78"/>
                    <a:pt x="337" y="79"/>
                    <a:pt x="334" y="80"/>
                  </a:cubicBezTo>
                  <a:cubicBezTo>
                    <a:pt x="333" y="76"/>
                    <a:pt x="332" y="73"/>
                    <a:pt x="331" y="70"/>
                  </a:cubicBezTo>
                  <a:cubicBezTo>
                    <a:pt x="335" y="69"/>
                    <a:pt x="339" y="68"/>
                    <a:pt x="343" y="67"/>
                  </a:cubicBezTo>
                  <a:cubicBezTo>
                    <a:pt x="343" y="66"/>
                    <a:pt x="343" y="65"/>
                    <a:pt x="343" y="65"/>
                  </a:cubicBezTo>
                  <a:cubicBezTo>
                    <a:pt x="337" y="63"/>
                    <a:pt x="332" y="67"/>
                    <a:pt x="325" y="67"/>
                  </a:cubicBezTo>
                  <a:close/>
                  <a:moveTo>
                    <a:pt x="386" y="72"/>
                  </a:moveTo>
                  <a:cubicBezTo>
                    <a:pt x="385" y="68"/>
                    <a:pt x="385" y="65"/>
                    <a:pt x="385" y="61"/>
                  </a:cubicBezTo>
                  <a:cubicBezTo>
                    <a:pt x="389" y="61"/>
                    <a:pt x="393" y="61"/>
                    <a:pt x="397" y="60"/>
                  </a:cubicBezTo>
                  <a:cubicBezTo>
                    <a:pt x="397" y="59"/>
                    <a:pt x="397" y="59"/>
                    <a:pt x="398" y="58"/>
                  </a:cubicBezTo>
                  <a:cubicBezTo>
                    <a:pt x="397" y="58"/>
                    <a:pt x="396" y="58"/>
                    <a:pt x="396" y="58"/>
                  </a:cubicBezTo>
                  <a:cubicBezTo>
                    <a:pt x="391" y="58"/>
                    <a:pt x="386" y="58"/>
                    <a:pt x="382" y="58"/>
                  </a:cubicBezTo>
                  <a:cubicBezTo>
                    <a:pt x="381" y="58"/>
                    <a:pt x="380" y="61"/>
                    <a:pt x="380" y="62"/>
                  </a:cubicBezTo>
                  <a:cubicBezTo>
                    <a:pt x="380" y="70"/>
                    <a:pt x="381" y="79"/>
                    <a:pt x="381" y="87"/>
                  </a:cubicBezTo>
                  <a:cubicBezTo>
                    <a:pt x="382" y="89"/>
                    <a:pt x="383" y="90"/>
                    <a:pt x="384" y="91"/>
                  </a:cubicBezTo>
                  <a:cubicBezTo>
                    <a:pt x="385" y="90"/>
                    <a:pt x="386" y="88"/>
                    <a:pt x="386" y="87"/>
                  </a:cubicBezTo>
                  <a:cubicBezTo>
                    <a:pt x="386" y="83"/>
                    <a:pt x="386" y="79"/>
                    <a:pt x="386" y="75"/>
                  </a:cubicBezTo>
                  <a:cubicBezTo>
                    <a:pt x="390" y="75"/>
                    <a:pt x="393" y="74"/>
                    <a:pt x="397" y="74"/>
                  </a:cubicBezTo>
                  <a:cubicBezTo>
                    <a:pt x="397" y="73"/>
                    <a:pt x="397" y="72"/>
                    <a:pt x="396" y="72"/>
                  </a:cubicBezTo>
                  <a:cubicBezTo>
                    <a:pt x="393" y="72"/>
                    <a:pt x="389" y="72"/>
                    <a:pt x="386" y="72"/>
                  </a:cubicBezTo>
                  <a:close/>
                  <a:moveTo>
                    <a:pt x="240" y="138"/>
                  </a:moveTo>
                  <a:cubicBezTo>
                    <a:pt x="235" y="129"/>
                    <a:pt x="230" y="121"/>
                    <a:pt x="225" y="113"/>
                  </a:cubicBezTo>
                  <a:cubicBezTo>
                    <a:pt x="228" y="111"/>
                    <a:pt x="230" y="109"/>
                    <a:pt x="234" y="107"/>
                  </a:cubicBezTo>
                  <a:cubicBezTo>
                    <a:pt x="231" y="106"/>
                    <a:pt x="230" y="106"/>
                    <a:pt x="230" y="106"/>
                  </a:cubicBezTo>
                  <a:cubicBezTo>
                    <a:pt x="224" y="110"/>
                    <a:pt x="218" y="113"/>
                    <a:pt x="212" y="117"/>
                  </a:cubicBezTo>
                  <a:cubicBezTo>
                    <a:pt x="211" y="117"/>
                    <a:pt x="211" y="119"/>
                    <a:pt x="211" y="119"/>
                  </a:cubicBezTo>
                  <a:cubicBezTo>
                    <a:pt x="212" y="119"/>
                    <a:pt x="213" y="120"/>
                    <a:pt x="214" y="119"/>
                  </a:cubicBezTo>
                  <a:cubicBezTo>
                    <a:pt x="216" y="118"/>
                    <a:pt x="218" y="117"/>
                    <a:pt x="220" y="115"/>
                  </a:cubicBezTo>
                  <a:cubicBezTo>
                    <a:pt x="226" y="124"/>
                    <a:pt x="231" y="132"/>
                    <a:pt x="236" y="141"/>
                  </a:cubicBezTo>
                  <a:cubicBezTo>
                    <a:pt x="238" y="139"/>
                    <a:pt x="239" y="139"/>
                    <a:pt x="240" y="138"/>
                  </a:cubicBezTo>
                  <a:close/>
                  <a:moveTo>
                    <a:pt x="105" y="535"/>
                  </a:moveTo>
                  <a:cubicBezTo>
                    <a:pt x="104" y="530"/>
                    <a:pt x="101" y="528"/>
                    <a:pt x="96" y="529"/>
                  </a:cubicBezTo>
                  <a:cubicBezTo>
                    <a:pt x="86" y="532"/>
                    <a:pt x="76" y="535"/>
                    <a:pt x="67" y="538"/>
                  </a:cubicBezTo>
                  <a:cubicBezTo>
                    <a:pt x="67" y="543"/>
                    <a:pt x="69" y="544"/>
                    <a:pt x="72" y="542"/>
                  </a:cubicBezTo>
                  <a:cubicBezTo>
                    <a:pt x="79" y="540"/>
                    <a:pt x="87" y="537"/>
                    <a:pt x="94" y="535"/>
                  </a:cubicBezTo>
                  <a:cubicBezTo>
                    <a:pt x="98" y="534"/>
                    <a:pt x="102" y="535"/>
                    <a:pt x="105" y="535"/>
                  </a:cubicBezTo>
                  <a:close/>
                  <a:moveTo>
                    <a:pt x="194" y="653"/>
                  </a:moveTo>
                  <a:cubicBezTo>
                    <a:pt x="189" y="650"/>
                    <a:pt x="183" y="653"/>
                    <a:pt x="182" y="659"/>
                  </a:cubicBezTo>
                  <a:cubicBezTo>
                    <a:pt x="181" y="662"/>
                    <a:pt x="180" y="664"/>
                    <a:pt x="179" y="667"/>
                  </a:cubicBezTo>
                  <a:cubicBezTo>
                    <a:pt x="178" y="669"/>
                    <a:pt x="176" y="672"/>
                    <a:pt x="180" y="674"/>
                  </a:cubicBezTo>
                  <a:cubicBezTo>
                    <a:pt x="181" y="674"/>
                    <a:pt x="184" y="672"/>
                    <a:pt x="186" y="670"/>
                  </a:cubicBezTo>
                  <a:cubicBezTo>
                    <a:pt x="189" y="664"/>
                    <a:pt x="191" y="659"/>
                    <a:pt x="194" y="653"/>
                  </a:cubicBezTo>
                  <a:close/>
                  <a:moveTo>
                    <a:pt x="413" y="73"/>
                  </a:moveTo>
                  <a:cubicBezTo>
                    <a:pt x="413" y="73"/>
                    <a:pt x="413" y="73"/>
                    <a:pt x="413" y="73"/>
                  </a:cubicBezTo>
                  <a:cubicBezTo>
                    <a:pt x="413" y="69"/>
                    <a:pt x="413" y="64"/>
                    <a:pt x="413" y="60"/>
                  </a:cubicBezTo>
                  <a:cubicBezTo>
                    <a:pt x="413" y="59"/>
                    <a:pt x="411" y="58"/>
                    <a:pt x="410" y="57"/>
                  </a:cubicBezTo>
                  <a:cubicBezTo>
                    <a:pt x="409" y="58"/>
                    <a:pt x="408" y="59"/>
                    <a:pt x="408" y="60"/>
                  </a:cubicBezTo>
                  <a:cubicBezTo>
                    <a:pt x="408" y="69"/>
                    <a:pt x="408" y="77"/>
                    <a:pt x="408" y="86"/>
                  </a:cubicBezTo>
                  <a:cubicBezTo>
                    <a:pt x="408" y="87"/>
                    <a:pt x="410" y="88"/>
                    <a:pt x="410" y="90"/>
                  </a:cubicBezTo>
                  <a:cubicBezTo>
                    <a:pt x="411" y="88"/>
                    <a:pt x="413" y="87"/>
                    <a:pt x="413" y="86"/>
                  </a:cubicBezTo>
                  <a:cubicBezTo>
                    <a:pt x="413" y="82"/>
                    <a:pt x="413" y="78"/>
                    <a:pt x="413" y="73"/>
                  </a:cubicBezTo>
                  <a:close/>
                  <a:moveTo>
                    <a:pt x="130" y="247"/>
                  </a:moveTo>
                  <a:cubicBezTo>
                    <a:pt x="121" y="241"/>
                    <a:pt x="112" y="235"/>
                    <a:pt x="103" y="229"/>
                  </a:cubicBezTo>
                  <a:cubicBezTo>
                    <a:pt x="102" y="231"/>
                    <a:pt x="101" y="232"/>
                    <a:pt x="100" y="233"/>
                  </a:cubicBezTo>
                  <a:cubicBezTo>
                    <a:pt x="109" y="239"/>
                    <a:pt x="118" y="245"/>
                    <a:pt x="127" y="251"/>
                  </a:cubicBezTo>
                  <a:cubicBezTo>
                    <a:pt x="128" y="249"/>
                    <a:pt x="129" y="248"/>
                    <a:pt x="130" y="247"/>
                  </a:cubicBezTo>
                  <a:close/>
                  <a:moveTo>
                    <a:pt x="62" y="523"/>
                  </a:moveTo>
                  <a:cubicBezTo>
                    <a:pt x="62" y="524"/>
                    <a:pt x="62" y="524"/>
                    <a:pt x="61" y="525"/>
                  </a:cubicBezTo>
                  <a:cubicBezTo>
                    <a:pt x="63" y="526"/>
                    <a:pt x="64" y="527"/>
                    <a:pt x="66" y="527"/>
                  </a:cubicBezTo>
                  <a:cubicBezTo>
                    <a:pt x="74" y="525"/>
                    <a:pt x="83" y="522"/>
                    <a:pt x="92" y="520"/>
                  </a:cubicBezTo>
                  <a:cubicBezTo>
                    <a:pt x="93" y="519"/>
                    <a:pt x="93" y="518"/>
                    <a:pt x="94" y="516"/>
                  </a:cubicBezTo>
                  <a:cubicBezTo>
                    <a:pt x="93" y="516"/>
                    <a:pt x="91" y="515"/>
                    <a:pt x="90" y="515"/>
                  </a:cubicBezTo>
                  <a:cubicBezTo>
                    <a:pt x="81" y="517"/>
                    <a:pt x="72" y="520"/>
                    <a:pt x="62" y="523"/>
                  </a:cubicBezTo>
                  <a:close/>
                  <a:moveTo>
                    <a:pt x="770" y="482"/>
                  </a:moveTo>
                  <a:cubicBezTo>
                    <a:pt x="771" y="481"/>
                    <a:pt x="772" y="481"/>
                    <a:pt x="773" y="480"/>
                  </a:cubicBezTo>
                  <a:cubicBezTo>
                    <a:pt x="772" y="479"/>
                    <a:pt x="771" y="477"/>
                    <a:pt x="770" y="477"/>
                  </a:cubicBezTo>
                  <a:cubicBezTo>
                    <a:pt x="761" y="475"/>
                    <a:pt x="753" y="474"/>
                    <a:pt x="744" y="473"/>
                  </a:cubicBezTo>
                  <a:cubicBezTo>
                    <a:pt x="743" y="472"/>
                    <a:pt x="741" y="474"/>
                    <a:pt x="740" y="475"/>
                  </a:cubicBezTo>
                  <a:cubicBezTo>
                    <a:pt x="741" y="476"/>
                    <a:pt x="742" y="477"/>
                    <a:pt x="744" y="478"/>
                  </a:cubicBezTo>
                  <a:cubicBezTo>
                    <a:pt x="752" y="479"/>
                    <a:pt x="761" y="480"/>
                    <a:pt x="770" y="482"/>
                  </a:cubicBezTo>
                  <a:close/>
                  <a:moveTo>
                    <a:pt x="84" y="360"/>
                  </a:moveTo>
                  <a:cubicBezTo>
                    <a:pt x="85" y="360"/>
                    <a:pt x="86" y="359"/>
                    <a:pt x="86" y="358"/>
                  </a:cubicBezTo>
                  <a:cubicBezTo>
                    <a:pt x="86" y="357"/>
                    <a:pt x="85" y="355"/>
                    <a:pt x="84" y="355"/>
                  </a:cubicBezTo>
                  <a:cubicBezTo>
                    <a:pt x="75" y="353"/>
                    <a:pt x="66" y="351"/>
                    <a:pt x="58" y="350"/>
                  </a:cubicBezTo>
                  <a:cubicBezTo>
                    <a:pt x="57" y="350"/>
                    <a:pt x="55" y="351"/>
                    <a:pt x="54" y="352"/>
                  </a:cubicBezTo>
                  <a:cubicBezTo>
                    <a:pt x="55" y="353"/>
                    <a:pt x="56" y="355"/>
                    <a:pt x="57" y="355"/>
                  </a:cubicBezTo>
                  <a:cubicBezTo>
                    <a:pt x="65" y="357"/>
                    <a:pt x="74" y="358"/>
                    <a:pt x="84" y="360"/>
                  </a:cubicBezTo>
                  <a:close/>
                  <a:moveTo>
                    <a:pt x="217" y="153"/>
                  </a:moveTo>
                  <a:cubicBezTo>
                    <a:pt x="221" y="152"/>
                    <a:pt x="222" y="150"/>
                    <a:pt x="219" y="148"/>
                  </a:cubicBezTo>
                  <a:cubicBezTo>
                    <a:pt x="214" y="141"/>
                    <a:pt x="210" y="133"/>
                    <a:pt x="204" y="126"/>
                  </a:cubicBezTo>
                  <a:cubicBezTo>
                    <a:pt x="204" y="125"/>
                    <a:pt x="202" y="125"/>
                    <a:pt x="200" y="125"/>
                  </a:cubicBezTo>
                  <a:cubicBezTo>
                    <a:pt x="200" y="126"/>
                    <a:pt x="200" y="128"/>
                    <a:pt x="200" y="129"/>
                  </a:cubicBezTo>
                  <a:cubicBezTo>
                    <a:pt x="206" y="137"/>
                    <a:pt x="211" y="145"/>
                    <a:pt x="217" y="15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115" name="ïṧḻiḋé">
              <a:extLst>
                <a:ext uri="{FF2B5EF4-FFF2-40B4-BE49-F238E27FC236}">
                  <a16:creationId xmlns:a16="http://schemas.microsoft.com/office/drawing/2014/main" id="{3C10C323-5B18-4D1B-AB66-9CD242658770}"/>
                </a:ext>
              </a:extLst>
            </p:cNvPr>
            <p:cNvSpPr/>
            <p:nvPr/>
          </p:nvSpPr>
          <p:spPr bwMode="auto">
            <a:xfrm>
              <a:off x="898102" y="5542758"/>
              <a:ext cx="636890" cy="636345"/>
            </a:xfrm>
            <a:custGeom>
              <a:avLst/>
              <a:gdLst>
                <a:gd name="T0" fmla="*/ 295 w 591"/>
                <a:gd name="T1" fmla="*/ 590 h 590"/>
                <a:gd name="T2" fmla="*/ 1 w 591"/>
                <a:gd name="T3" fmla="*/ 295 h 590"/>
                <a:gd name="T4" fmla="*/ 297 w 591"/>
                <a:gd name="T5" fmla="*/ 1 h 590"/>
                <a:gd name="T6" fmla="*/ 590 w 591"/>
                <a:gd name="T7" fmla="*/ 297 h 590"/>
                <a:gd name="T8" fmla="*/ 295 w 591"/>
                <a:gd name="T9" fmla="*/ 590 h 590"/>
                <a:gd name="T10" fmla="*/ 93 w 591"/>
                <a:gd name="T11" fmla="*/ 297 h 590"/>
                <a:gd name="T12" fmla="*/ 93 w 591"/>
                <a:gd name="T13" fmla="*/ 481 h 590"/>
                <a:gd name="T14" fmla="*/ 112 w 591"/>
                <a:gd name="T15" fmla="*/ 500 h 590"/>
                <a:gd name="T16" fmla="*/ 474 w 591"/>
                <a:gd name="T17" fmla="*/ 500 h 590"/>
                <a:gd name="T18" fmla="*/ 494 w 591"/>
                <a:gd name="T19" fmla="*/ 480 h 590"/>
                <a:gd name="T20" fmla="*/ 494 w 591"/>
                <a:gd name="T21" fmla="*/ 397 h 590"/>
                <a:gd name="T22" fmla="*/ 494 w 591"/>
                <a:gd name="T23" fmla="*/ 114 h 590"/>
                <a:gd name="T24" fmla="*/ 474 w 591"/>
                <a:gd name="T25" fmla="*/ 94 h 590"/>
                <a:gd name="T26" fmla="*/ 112 w 591"/>
                <a:gd name="T27" fmla="*/ 94 h 590"/>
                <a:gd name="T28" fmla="*/ 93 w 591"/>
                <a:gd name="T29" fmla="*/ 113 h 590"/>
                <a:gd name="T30" fmla="*/ 93 w 591"/>
                <a:gd name="T31" fmla="*/ 297 h 590"/>
                <a:gd name="T32" fmla="*/ 270 w 591"/>
                <a:gd name="T33" fmla="*/ 571 h 590"/>
                <a:gd name="T34" fmla="*/ 269 w 591"/>
                <a:gd name="T35" fmla="*/ 572 h 590"/>
                <a:gd name="T36" fmla="*/ 273 w 591"/>
                <a:gd name="T37" fmla="*/ 574 h 590"/>
                <a:gd name="T38" fmla="*/ 291 w 591"/>
                <a:gd name="T39" fmla="*/ 555 h 590"/>
                <a:gd name="T40" fmla="*/ 271 w 591"/>
                <a:gd name="T41" fmla="*/ 544 h 590"/>
                <a:gd name="T42" fmla="*/ 266 w 591"/>
                <a:gd name="T43" fmla="*/ 553 h 590"/>
                <a:gd name="T44" fmla="*/ 273 w 591"/>
                <a:gd name="T45" fmla="*/ 561 h 590"/>
                <a:gd name="T46" fmla="*/ 284 w 591"/>
                <a:gd name="T47" fmla="*/ 561 h 590"/>
                <a:gd name="T48" fmla="*/ 270 w 591"/>
                <a:gd name="T49" fmla="*/ 571 h 590"/>
                <a:gd name="T50" fmla="*/ 311 w 591"/>
                <a:gd name="T51" fmla="*/ 571 h 590"/>
                <a:gd name="T52" fmla="*/ 311 w 591"/>
                <a:gd name="T53" fmla="*/ 570 h 590"/>
                <a:gd name="T54" fmla="*/ 317 w 591"/>
                <a:gd name="T55" fmla="*/ 564 h 590"/>
                <a:gd name="T56" fmla="*/ 323 w 591"/>
                <a:gd name="T57" fmla="*/ 558 h 590"/>
                <a:gd name="T58" fmla="*/ 323 w 591"/>
                <a:gd name="T59" fmla="*/ 545 h 590"/>
                <a:gd name="T60" fmla="*/ 305 w 591"/>
                <a:gd name="T61" fmla="*/ 546 h 590"/>
                <a:gd name="T62" fmla="*/ 304 w 591"/>
                <a:gd name="T63" fmla="*/ 550 h 590"/>
                <a:gd name="T64" fmla="*/ 317 w 591"/>
                <a:gd name="T65" fmla="*/ 546 h 590"/>
                <a:gd name="T66" fmla="*/ 318 w 591"/>
                <a:gd name="T67" fmla="*/ 558 h 590"/>
                <a:gd name="T68" fmla="*/ 311 w 591"/>
                <a:gd name="T69" fmla="*/ 566 h 590"/>
                <a:gd name="T70" fmla="*/ 303 w 591"/>
                <a:gd name="T71" fmla="*/ 574 h 590"/>
                <a:gd name="T72" fmla="*/ 303 w 591"/>
                <a:gd name="T73" fmla="*/ 576 h 590"/>
                <a:gd name="T74" fmla="*/ 325 w 591"/>
                <a:gd name="T75" fmla="*/ 575 h 590"/>
                <a:gd name="T76" fmla="*/ 328 w 591"/>
                <a:gd name="T77" fmla="*/ 572 h 590"/>
                <a:gd name="T78" fmla="*/ 325 w 591"/>
                <a:gd name="T79" fmla="*/ 570 h 590"/>
                <a:gd name="T80" fmla="*/ 311 w 591"/>
                <a:gd name="T81" fmla="*/ 571 h 590"/>
                <a:gd name="T82" fmla="*/ 344 w 591"/>
                <a:gd name="T83" fmla="*/ 553 h 590"/>
                <a:gd name="T84" fmla="*/ 356 w 591"/>
                <a:gd name="T85" fmla="*/ 562 h 590"/>
                <a:gd name="T86" fmla="*/ 339 w 591"/>
                <a:gd name="T87" fmla="*/ 565 h 590"/>
                <a:gd name="T88" fmla="*/ 341 w 591"/>
                <a:gd name="T89" fmla="*/ 569 h 590"/>
                <a:gd name="T90" fmla="*/ 358 w 591"/>
                <a:gd name="T91" fmla="*/ 567 h 590"/>
                <a:gd name="T92" fmla="*/ 358 w 591"/>
                <a:gd name="T93" fmla="*/ 554 h 590"/>
                <a:gd name="T94" fmla="*/ 355 w 591"/>
                <a:gd name="T95" fmla="*/ 552 h 590"/>
                <a:gd name="T96" fmla="*/ 357 w 591"/>
                <a:gd name="T97" fmla="*/ 541 h 590"/>
                <a:gd name="T98" fmla="*/ 341 w 591"/>
                <a:gd name="T99" fmla="*/ 539 h 590"/>
                <a:gd name="T100" fmla="*/ 339 w 591"/>
                <a:gd name="T101" fmla="*/ 542 h 590"/>
                <a:gd name="T102" fmla="*/ 352 w 591"/>
                <a:gd name="T103" fmla="*/ 543 h 590"/>
                <a:gd name="T104" fmla="*/ 344 w 591"/>
                <a:gd name="T105" fmla="*/ 553 h 590"/>
                <a:gd name="T106" fmla="*/ 249 w 591"/>
                <a:gd name="T107" fmla="*/ 535 h 590"/>
                <a:gd name="T108" fmla="*/ 235 w 591"/>
                <a:gd name="T109" fmla="*/ 540 h 590"/>
                <a:gd name="T110" fmla="*/ 235 w 591"/>
                <a:gd name="T111" fmla="*/ 542 h 590"/>
                <a:gd name="T112" fmla="*/ 242 w 591"/>
                <a:gd name="T113" fmla="*/ 541 h 590"/>
                <a:gd name="T114" fmla="*/ 237 w 591"/>
                <a:gd name="T115" fmla="*/ 565 h 590"/>
                <a:gd name="T116" fmla="*/ 239 w 591"/>
                <a:gd name="T117" fmla="*/ 569 h 590"/>
                <a:gd name="T118" fmla="*/ 242 w 591"/>
                <a:gd name="T119" fmla="*/ 567 h 590"/>
                <a:gd name="T120" fmla="*/ 249 w 591"/>
                <a:gd name="T121" fmla="*/ 53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1" h="590">
                  <a:moveTo>
                    <a:pt x="295" y="590"/>
                  </a:moveTo>
                  <a:cubicBezTo>
                    <a:pt x="132" y="589"/>
                    <a:pt x="0" y="456"/>
                    <a:pt x="1" y="295"/>
                  </a:cubicBezTo>
                  <a:cubicBezTo>
                    <a:pt x="2" y="131"/>
                    <a:pt x="135" y="0"/>
                    <a:pt x="297" y="1"/>
                  </a:cubicBezTo>
                  <a:cubicBezTo>
                    <a:pt x="460" y="2"/>
                    <a:pt x="591" y="135"/>
                    <a:pt x="590" y="297"/>
                  </a:cubicBezTo>
                  <a:cubicBezTo>
                    <a:pt x="589" y="458"/>
                    <a:pt x="458" y="590"/>
                    <a:pt x="295" y="590"/>
                  </a:cubicBezTo>
                  <a:close/>
                  <a:moveTo>
                    <a:pt x="93" y="297"/>
                  </a:moveTo>
                  <a:cubicBezTo>
                    <a:pt x="93" y="358"/>
                    <a:pt x="93" y="419"/>
                    <a:pt x="93" y="481"/>
                  </a:cubicBezTo>
                  <a:cubicBezTo>
                    <a:pt x="93" y="494"/>
                    <a:pt x="99" y="500"/>
                    <a:pt x="112" y="500"/>
                  </a:cubicBezTo>
                  <a:cubicBezTo>
                    <a:pt x="233" y="500"/>
                    <a:pt x="353" y="500"/>
                    <a:pt x="474" y="500"/>
                  </a:cubicBezTo>
                  <a:cubicBezTo>
                    <a:pt x="488" y="500"/>
                    <a:pt x="494" y="494"/>
                    <a:pt x="494" y="480"/>
                  </a:cubicBezTo>
                  <a:cubicBezTo>
                    <a:pt x="494" y="452"/>
                    <a:pt x="494" y="425"/>
                    <a:pt x="494" y="397"/>
                  </a:cubicBezTo>
                  <a:cubicBezTo>
                    <a:pt x="494" y="303"/>
                    <a:pt x="494" y="208"/>
                    <a:pt x="494" y="114"/>
                  </a:cubicBezTo>
                  <a:cubicBezTo>
                    <a:pt x="494" y="100"/>
                    <a:pt x="488" y="94"/>
                    <a:pt x="474" y="94"/>
                  </a:cubicBezTo>
                  <a:cubicBezTo>
                    <a:pt x="353" y="94"/>
                    <a:pt x="233" y="94"/>
                    <a:pt x="112" y="94"/>
                  </a:cubicBezTo>
                  <a:cubicBezTo>
                    <a:pt x="99" y="94"/>
                    <a:pt x="93" y="100"/>
                    <a:pt x="93" y="113"/>
                  </a:cubicBezTo>
                  <a:cubicBezTo>
                    <a:pt x="93" y="174"/>
                    <a:pt x="93" y="235"/>
                    <a:pt x="93" y="297"/>
                  </a:cubicBezTo>
                  <a:close/>
                  <a:moveTo>
                    <a:pt x="270" y="571"/>
                  </a:moveTo>
                  <a:cubicBezTo>
                    <a:pt x="269" y="571"/>
                    <a:pt x="269" y="572"/>
                    <a:pt x="269" y="572"/>
                  </a:cubicBezTo>
                  <a:cubicBezTo>
                    <a:pt x="270" y="573"/>
                    <a:pt x="272" y="574"/>
                    <a:pt x="273" y="574"/>
                  </a:cubicBezTo>
                  <a:cubicBezTo>
                    <a:pt x="283" y="575"/>
                    <a:pt x="291" y="566"/>
                    <a:pt x="291" y="555"/>
                  </a:cubicBezTo>
                  <a:cubicBezTo>
                    <a:pt x="290" y="544"/>
                    <a:pt x="280" y="539"/>
                    <a:pt x="271" y="544"/>
                  </a:cubicBezTo>
                  <a:cubicBezTo>
                    <a:pt x="267" y="546"/>
                    <a:pt x="265" y="549"/>
                    <a:pt x="266" y="553"/>
                  </a:cubicBezTo>
                  <a:cubicBezTo>
                    <a:pt x="267" y="556"/>
                    <a:pt x="270" y="560"/>
                    <a:pt x="273" y="561"/>
                  </a:cubicBezTo>
                  <a:cubicBezTo>
                    <a:pt x="276" y="562"/>
                    <a:pt x="280" y="561"/>
                    <a:pt x="284" y="561"/>
                  </a:cubicBezTo>
                  <a:cubicBezTo>
                    <a:pt x="284" y="569"/>
                    <a:pt x="279" y="573"/>
                    <a:pt x="270" y="571"/>
                  </a:cubicBezTo>
                  <a:close/>
                  <a:moveTo>
                    <a:pt x="311" y="571"/>
                  </a:moveTo>
                  <a:cubicBezTo>
                    <a:pt x="311" y="571"/>
                    <a:pt x="311" y="570"/>
                    <a:pt x="311" y="570"/>
                  </a:cubicBezTo>
                  <a:cubicBezTo>
                    <a:pt x="313" y="568"/>
                    <a:pt x="315" y="566"/>
                    <a:pt x="317" y="564"/>
                  </a:cubicBezTo>
                  <a:cubicBezTo>
                    <a:pt x="319" y="562"/>
                    <a:pt x="321" y="560"/>
                    <a:pt x="323" y="558"/>
                  </a:cubicBezTo>
                  <a:cubicBezTo>
                    <a:pt x="326" y="554"/>
                    <a:pt x="326" y="549"/>
                    <a:pt x="323" y="545"/>
                  </a:cubicBezTo>
                  <a:cubicBezTo>
                    <a:pt x="319" y="541"/>
                    <a:pt x="309" y="541"/>
                    <a:pt x="305" y="546"/>
                  </a:cubicBezTo>
                  <a:cubicBezTo>
                    <a:pt x="304" y="547"/>
                    <a:pt x="305" y="549"/>
                    <a:pt x="304" y="550"/>
                  </a:cubicBezTo>
                  <a:cubicBezTo>
                    <a:pt x="309" y="546"/>
                    <a:pt x="314" y="544"/>
                    <a:pt x="317" y="546"/>
                  </a:cubicBezTo>
                  <a:cubicBezTo>
                    <a:pt x="320" y="548"/>
                    <a:pt x="320" y="554"/>
                    <a:pt x="318" y="558"/>
                  </a:cubicBezTo>
                  <a:cubicBezTo>
                    <a:pt x="316" y="561"/>
                    <a:pt x="313" y="563"/>
                    <a:pt x="311" y="566"/>
                  </a:cubicBezTo>
                  <a:cubicBezTo>
                    <a:pt x="308" y="569"/>
                    <a:pt x="305" y="571"/>
                    <a:pt x="303" y="574"/>
                  </a:cubicBezTo>
                  <a:cubicBezTo>
                    <a:pt x="303" y="575"/>
                    <a:pt x="303" y="575"/>
                    <a:pt x="303" y="576"/>
                  </a:cubicBezTo>
                  <a:cubicBezTo>
                    <a:pt x="311" y="575"/>
                    <a:pt x="318" y="575"/>
                    <a:pt x="325" y="575"/>
                  </a:cubicBezTo>
                  <a:cubicBezTo>
                    <a:pt x="326" y="574"/>
                    <a:pt x="327" y="573"/>
                    <a:pt x="328" y="572"/>
                  </a:cubicBezTo>
                  <a:cubicBezTo>
                    <a:pt x="327" y="571"/>
                    <a:pt x="326" y="570"/>
                    <a:pt x="325" y="570"/>
                  </a:cubicBezTo>
                  <a:cubicBezTo>
                    <a:pt x="320" y="570"/>
                    <a:pt x="316" y="571"/>
                    <a:pt x="311" y="571"/>
                  </a:cubicBezTo>
                  <a:close/>
                  <a:moveTo>
                    <a:pt x="344" y="553"/>
                  </a:moveTo>
                  <a:cubicBezTo>
                    <a:pt x="350" y="555"/>
                    <a:pt x="358" y="555"/>
                    <a:pt x="356" y="562"/>
                  </a:cubicBezTo>
                  <a:cubicBezTo>
                    <a:pt x="354" y="572"/>
                    <a:pt x="346" y="566"/>
                    <a:pt x="339" y="565"/>
                  </a:cubicBezTo>
                  <a:cubicBezTo>
                    <a:pt x="340" y="567"/>
                    <a:pt x="341" y="569"/>
                    <a:pt x="341" y="569"/>
                  </a:cubicBezTo>
                  <a:cubicBezTo>
                    <a:pt x="347" y="569"/>
                    <a:pt x="353" y="569"/>
                    <a:pt x="358" y="567"/>
                  </a:cubicBezTo>
                  <a:cubicBezTo>
                    <a:pt x="364" y="565"/>
                    <a:pt x="364" y="557"/>
                    <a:pt x="358" y="554"/>
                  </a:cubicBezTo>
                  <a:cubicBezTo>
                    <a:pt x="357" y="553"/>
                    <a:pt x="356" y="553"/>
                    <a:pt x="355" y="552"/>
                  </a:cubicBezTo>
                  <a:cubicBezTo>
                    <a:pt x="358" y="549"/>
                    <a:pt x="360" y="545"/>
                    <a:pt x="357" y="541"/>
                  </a:cubicBezTo>
                  <a:cubicBezTo>
                    <a:pt x="354" y="537"/>
                    <a:pt x="345" y="536"/>
                    <a:pt x="341" y="539"/>
                  </a:cubicBezTo>
                  <a:cubicBezTo>
                    <a:pt x="340" y="539"/>
                    <a:pt x="340" y="541"/>
                    <a:pt x="339" y="542"/>
                  </a:cubicBezTo>
                  <a:cubicBezTo>
                    <a:pt x="346" y="539"/>
                    <a:pt x="350" y="539"/>
                    <a:pt x="352" y="543"/>
                  </a:cubicBezTo>
                  <a:cubicBezTo>
                    <a:pt x="355" y="549"/>
                    <a:pt x="350" y="551"/>
                    <a:pt x="344" y="553"/>
                  </a:cubicBezTo>
                  <a:close/>
                  <a:moveTo>
                    <a:pt x="249" y="535"/>
                  </a:moveTo>
                  <a:cubicBezTo>
                    <a:pt x="243" y="537"/>
                    <a:pt x="239" y="539"/>
                    <a:pt x="235" y="540"/>
                  </a:cubicBezTo>
                  <a:cubicBezTo>
                    <a:pt x="235" y="541"/>
                    <a:pt x="235" y="542"/>
                    <a:pt x="235" y="542"/>
                  </a:cubicBezTo>
                  <a:cubicBezTo>
                    <a:pt x="237" y="542"/>
                    <a:pt x="239" y="542"/>
                    <a:pt x="242" y="541"/>
                  </a:cubicBezTo>
                  <a:cubicBezTo>
                    <a:pt x="240" y="550"/>
                    <a:pt x="239" y="557"/>
                    <a:pt x="237" y="565"/>
                  </a:cubicBezTo>
                  <a:cubicBezTo>
                    <a:pt x="237" y="567"/>
                    <a:pt x="238" y="568"/>
                    <a:pt x="239" y="569"/>
                  </a:cubicBezTo>
                  <a:cubicBezTo>
                    <a:pt x="240" y="569"/>
                    <a:pt x="242" y="568"/>
                    <a:pt x="242" y="567"/>
                  </a:cubicBezTo>
                  <a:cubicBezTo>
                    <a:pt x="244" y="557"/>
                    <a:pt x="246" y="547"/>
                    <a:pt x="249" y="53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ïšḻïḋè">
              <a:extLst>
                <a:ext uri="{FF2B5EF4-FFF2-40B4-BE49-F238E27FC236}">
                  <a16:creationId xmlns:a16="http://schemas.microsoft.com/office/drawing/2014/main" id="{4BFC0D57-F9A1-4D3F-87BD-E01FB8CFDDC3}"/>
                </a:ext>
              </a:extLst>
            </p:cNvPr>
            <p:cNvSpPr/>
            <p:nvPr/>
          </p:nvSpPr>
          <p:spPr bwMode="auto">
            <a:xfrm>
              <a:off x="1456128" y="6171489"/>
              <a:ext cx="18492" cy="17404"/>
            </a:xfrm>
            <a:custGeom>
              <a:avLst/>
              <a:gdLst>
                <a:gd name="T0" fmla="*/ 1 w 17"/>
                <a:gd name="T1" fmla="*/ 16 h 16"/>
                <a:gd name="T2" fmla="*/ 9 w 17"/>
                <a:gd name="T3" fmla="*/ 0 h 16"/>
                <a:gd name="T4" fmla="*/ 16 w 17"/>
                <a:gd name="T5" fmla="*/ 4 h 16"/>
                <a:gd name="T6" fmla="*/ 15 w 17"/>
                <a:gd name="T7" fmla="*/ 12 h 16"/>
                <a:gd name="T8" fmla="*/ 1 w 17"/>
                <a:gd name="T9" fmla="*/ 16 h 16"/>
              </a:gdLst>
              <a:ahLst/>
              <a:cxnLst>
                <a:cxn ang="0">
                  <a:pos x="T0" y="T1"/>
                </a:cxn>
                <a:cxn ang="0">
                  <a:pos x="T2" y="T3"/>
                </a:cxn>
                <a:cxn ang="0">
                  <a:pos x="T4" y="T5"/>
                </a:cxn>
                <a:cxn ang="0">
                  <a:pos x="T6" y="T7"/>
                </a:cxn>
                <a:cxn ang="0">
                  <a:pos x="T8" y="T9"/>
                </a:cxn>
              </a:cxnLst>
              <a:rect l="0" t="0" r="r" b="b"/>
              <a:pathLst>
                <a:path w="17" h="16">
                  <a:moveTo>
                    <a:pt x="1" y="16"/>
                  </a:moveTo>
                  <a:cubicBezTo>
                    <a:pt x="0" y="12"/>
                    <a:pt x="7" y="0"/>
                    <a:pt x="9" y="0"/>
                  </a:cubicBezTo>
                  <a:cubicBezTo>
                    <a:pt x="12" y="1"/>
                    <a:pt x="15" y="2"/>
                    <a:pt x="16" y="4"/>
                  </a:cubicBezTo>
                  <a:cubicBezTo>
                    <a:pt x="17" y="6"/>
                    <a:pt x="16" y="10"/>
                    <a:pt x="15" y="12"/>
                  </a:cubicBezTo>
                  <a:cubicBezTo>
                    <a:pt x="11" y="16"/>
                    <a:pt x="6" y="16"/>
                    <a:pt x="1" y="1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işlîḍê">
              <a:extLst>
                <a:ext uri="{FF2B5EF4-FFF2-40B4-BE49-F238E27FC236}">
                  <a16:creationId xmlns:a16="http://schemas.microsoft.com/office/drawing/2014/main" id="{6F76715B-B626-41BA-9C7C-762F957BE9BF}"/>
                </a:ext>
              </a:extLst>
            </p:cNvPr>
            <p:cNvSpPr/>
            <p:nvPr/>
          </p:nvSpPr>
          <p:spPr bwMode="auto">
            <a:xfrm>
              <a:off x="1153184" y="6232948"/>
              <a:ext cx="26107" cy="21755"/>
            </a:xfrm>
            <a:custGeom>
              <a:avLst/>
              <a:gdLst>
                <a:gd name="T0" fmla="*/ 24 w 24"/>
                <a:gd name="T1" fmla="*/ 4 h 20"/>
                <a:gd name="T2" fmla="*/ 6 w 24"/>
                <a:gd name="T3" fmla="*/ 20 h 20"/>
                <a:gd name="T4" fmla="*/ 0 w 24"/>
                <a:gd name="T5" fmla="*/ 12 h 20"/>
                <a:gd name="T6" fmla="*/ 1 w 24"/>
                <a:gd name="T7" fmla="*/ 12 h 20"/>
                <a:gd name="T8" fmla="*/ 3 w 24"/>
                <a:gd name="T9" fmla="*/ 13 h 20"/>
                <a:gd name="T10" fmla="*/ 11 w 24"/>
                <a:gd name="T11" fmla="*/ 10 h 20"/>
                <a:gd name="T12" fmla="*/ 14 w 24"/>
                <a:gd name="T13" fmla="*/ 0 h 20"/>
                <a:gd name="T14" fmla="*/ 22 w 24"/>
                <a:gd name="T15" fmla="*/ 4 h 20"/>
                <a:gd name="T16" fmla="*/ 24 w 24"/>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0">
                  <a:moveTo>
                    <a:pt x="24" y="4"/>
                  </a:moveTo>
                  <a:cubicBezTo>
                    <a:pt x="18" y="9"/>
                    <a:pt x="12" y="14"/>
                    <a:pt x="6" y="20"/>
                  </a:cubicBezTo>
                  <a:cubicBezTo>
                    <a:pt x="4" y="17"/>
                    <a:pt x="2" y="15"/>
                    <a:pt x="0" y="12"/>
                  </a:cubicBezTo>
                  <a:cubicBezTo>
                    <a:pt x="1" y="12"/>
                    <a:pt x="1" y="12"/>
                    <a:pt x="1" y="12"/>
                  </a:cubicBezTo>
                  <a:cubicBezTo>
                    <a:pt x="2" y="12"/>
                    <a:pt x="2" y="13"/>
                    <a:pt x="3" y="13"/>
                  </a:cubicBezTo>
                  <a:cubicBezTo>
                    <a:pt x="7" y="16"/>
                    <a:pt x="9" y="16"/>
                    <a:pt x="11" y="10"/>
                  </a:cubicBezTo>
                  <a:cubicBezTo>
                    <a:pt x="12" y="7"/>
                    <a:pt x="13" y="3"/>
                    <a:pt x="14" y="0"/>
                  </a:cubicBezTo>
                  <a:cubicBezTo>
                    <a:pt x="16" y="1"/>
                    <a:pt x="19" y="2"/>
                    <a:pt x="22" y="4"/>
                  </a:cubicBezTo>
                  <a:cubicBezTo>
                    <a:pt x="22" y="4"/>
                    <a:pt x="23" y="4"/>
                    <a:pt x="24"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ïṣ1îḑé">
              <a:extLst>
                <a:ext uri="{FF2B5EF4-FFF2-40B4-BE49-F238E27FC236}">
                  <a16:creationId xmlns:a16="http://schemas.microsoft.com/office/drawing/2014/main" id="{C21BBF1E-6D48-4A7D-BD2F-51478B9DB02A}"/>
                </a:ext>
              </a:extLst>
            </p:cNvPr>
            <p:cNvSpPr/>
            <p:nvPr/>
          </p:nvSpPr>
          <p:spPr bwMode="auto">
            <a:xfrm>
              <a:off x="1159711" y="6246002"/>
              <a:ext cx="19580" cy="17404"/>
            </a:xfrm>
            <a:custGeom>
              <a:avLst/>
              <a:gdLst>
                <a:gd name="T0" fmla="*/ 0 w 18"/>
                <a:gd name="T1" fmla="*/ 10 h 16"/>
                <a:gd name="T2" fmla="*/ 10 w 18"/>
                <a:gd name="T3" fmla="*/ 7 h 16"/>
                <a:gd name="T4" fmla="*/ 16 w 18"/>
                <a:gd name="T5" fmla="*/ 0 h 16"/>
                <a:gd name="T6" fmla="*/ 18 w 18"/>
                <a:gd name="T7" fmla="*/ 1 h 16"/>
                <a:gd name="T8" fmla="*/ 17 w 18"/>
                <a:gd name="T9" fmla="*/ 14 h 16"/>
                <a:gd name="T10" fmla="*/ 15 w 18"/>
                <a:gd name="T11" fmla="*/ 16 h 16"/>
                <a:gd name="T12" fmla="*/ 0 w 18"/>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0" y="10"/>
                  </a:moveTo>
                  <a:cubicBezTo>
                    <a:pt x="5" y="9"/>
                    <a:pt x="8" y="8"/>
                    <a:pt x="10" y="7"/>
                  </a:cubicBezTo>
                  <a:cubicBezTo>
                    <a:pt x="13" y="5"/>
                    <a:pt x="14" y="2"/>
                    <a:pt x="16" y="0"/>
                  </a:cubicBezTo>
                  <a:cubicBezTo>
                    <a:pt x="17" y="0"/>
                    <a:pt x="17" y="1"/>
                    <a:pt x="18" y="1"/>
                  </a:cubicBezTo>
                  <a:cubicBezTo>
                    <a:pt x="18" y="5"/>
                    <a:pt x="18" y="10"/>
                    <a:pt x="17" y="14"/>
                  </a:cubicBezTo>
                  <a:cubicBezTo>
                    <a:pt x="17" y="15"/>
                    <a:pt x="15" y="16"/>
                    <a:pt x="15" y="16"/>
                  </a:cubicBezTo>
                  <a:cubicBezTo>
                    <a:pt x="10" y="14"/>
                    <a:pt x="6" y="12"/>
                    <a:pt x="0"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íṧḷíḑè">
              <a:extLst>
                <a:ext uri="{FF2B5EF4-FFF2-40B4-BE49-F238E27FC236}">
                  <a16:creationId xmlns:a16="http://schemas.microsoft.com/office/drawing/2014/main" id="{0FFD1E6A-40FB-4DB6-A6F4-3B6F4307F252}"/>
                </a:ext>
              </a:extLst>
            </p:cNvPr>
            <p:cNvSpPr/>
            <p:nvPr/>
          </p:nvSpPr>
          <p:spPr bwMode="auto">
            <a:xfrm>
              <a:off x="1144482" y="6224246"/>
              <a:ext cx="15229" cy="7614"/>
            </a:xfrm>
            <a:custGeom>
              <a:avLst/>
              <a:gdLst>
                <a:gd name="T0" fmla="*/ 14 w 14"/>
                <a:gd name="T1" fmla="*/ 5 h 7"/>
                <a:gd name="T2" fmla="*/ 6 w 14"/>
                <a:gd name="T3" fmla="*/ 7 h 7"/>
                <a:gd name="T4" fmla="*/ 1 w 14"/>
                <a:gd name="T5" fmla="*/ 7 h 7"/>
                <a:gd name="T6" fmla="*/ 0 w 14"/>
                <a:gd name="T7" fmla="*/ 5 h 7"/>
                <a:gd name="T8" fmla="*/ 4 w 14"/>
                <a:gd name="T9" fmla="*/ 2 h 7"/>
                <a:gd name="T10" fmla="*/ 7 w 14"/>
                <a:gd name="T11" fmla="*/ 1 h 7"/>
                <a:gd name="T12" fmla="*/ 14 w 14"/>
                <a:gd name="T13" fmla="*/ 0 h 7"/>
                <a:gd name="T14" fmla="*/ 14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5"/>
                  </a:moveTo>
                  <a:cubicBezTo>
                    <a:pt x="11" y="6"/>
                    <a:pt x="9" y="6"/>
                    <a:pt x="6" y="7"/>
                  </a:cubicBezTo>
                  <a:cubicBezTo>
                    <a:pt x="5" y="7"/>
                    <a:pt x="3" y="7"/>
                    <a:pt x="1" y="7"/>
                  </a:cubicBezTo>
                  <a:cubicBezTo>
                    <a:pt x="1" y="7"/>
                    <a:pt x="0" y="5"/>
                    <a:pt x="0" y="5"/>
                  </a:cubicBezTo>
                  <a:cubicBezTo>
                    <a:pt x="1" y="3"/>
                    <a:pt x="3" y="3"/>
                    <a:pt x="4" y="2"/>
                  </a:cubicBezTo>
                  <a:cubicBezTo>
                    <a:pt x="5" y="1"/>
                    <a:pt x="6" y="1"/>
                    <a:pt x="7" y="1"/>
                  </a:cubicBezTo>
                  <a:cubicBezTo>
                    <a:pt x="10" y="0"/>
                    <a:pt x="12" y="0"/>
                    <a:pt x="14" y="0"/>
                  </a:cubicBezTo>
                  <a:cubicBezTo>
                    <a:pt x="14" y="2"/>
                    <a:pt x="14" y="4"/>
                    <a:pt x="14" y="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íSlide">
              <a:extLst>
                <a:ext uri="{FF2B5EF4-FFF2-40B4-BE49-F238E27FC236}">
                  <a16:creationId xmlns:a16="http://schemas.microsoft.com/office/drawing/2014/main" id="{369D2024-46AF-46ED-ADAC-7A0CDAA0ADD7}"/>
                </a:ext>
              </a:extLst>
            </p:cNvPr>
            <p:cNvSpPr/>
            <p:nvPr/>
          </p:nvSpPr>
          <p:spPr bwMode="auto">
            <a:xfrm>
              <a:off x="1145570" y="6235124"/>
              <a:ext cx="11965" cy="5439"/>
            </a:xfrm>
            <a:custGeom>
              <a:avLst/>
              <a:gdLst>
                <a:gd name="T0" fmla="*/ 11 w 11"/>
                <a:gd name="T1" fmla="*/ 4 h 5"/>
                <a:gd name="T2" fmla="*/ 4 w 11"/>
                <a:gd name="T3" fmla="*/ 5 h 5"/>
                <a:gd name="T4" fmla="*/ 0 w 11"/>
                <a:gd name="T5" fmla="*/ 5 h 5"/>
                <a:gd name="T6" fmla="*/ 0 w 11"/>
                <a:gd name="T7" fmla="*/ 2 h 5"/>
                <a:gd name="T8" fmla="*/ 9 w 11"/>
                <a:gd name="T9" fmla="*/ 0 h 5"/>
                <a:gd name="T10" fmla="*/ 11 w 11"/>
                <a:gd name="T11" fmla="*/ 4 h 5"/>
              </a:gdLst>
              <a:ahLst/>
              <a:cxnLst>
                <a:cxn ang="0">
                  <a:pos x="T0" y="T1"/>
                </a:cxn>
                <a:cxn ang="0">
                  <a:pos x="T2" y="T3"/>
                </a:cxn>
                <a:cxn ang="0">
                  <a:pos x="T4" y="T5"/>
                </a:cxn>
                <a:cxn ang="0">
                  <a:pos x="T6" y="T7"/>
                </a:cxn>
                <a:cxn ang="0">
                  <a:pos x="T8" y="T9"/>
                </a:cxn>
                <a:cxn ang="0">
                  <a:pos x="T10" y="T11"/>
                </a:cxn>
              </a:cxnLst>
              <a:rect l="0" t="0" r="r" b="b"/>
              <a:pathLst>
                <a:path w="11" h="5">
                  <a:moveTo>
                    <a:pt x="11" y="4"/>
                  </a:moveTo>
                  <a:cubicBezTo>
                    <a:pt x="8" y="5"/>
                    <a:pt x="6" y="5"/>
                    <a:pt x="4" y="5"/>
                  </a:cubicBezTo>
                  <a:cubicBezTo>
                    <a:pt x="3" y="5"/>
                    <a:pt x="1" y="5"/>
                    <a:pt x="0" y="5"/>
                  </a:cubicBezTo>
                  <a:cubicBezTo>
                    <a:pt x="0" y="5"/>
                    <a:pt x="0" y="2"/>
                    <a:pt x="0" y="2"/>
                  </a:cubicBezTo>
                  <a:cubicBezTo>
                    <a:pt x="3" y="1"/>
                    <a:pt x="6" y="1"/>
                    <a:pt x="9" y="0"/>
                  </a:cubicBezTo>
                  <a:cubicBezTo>
                    <a:pt x="10" y="0"/>
                    <a:pt x="10" y="3"/>
                    <a:pt x="11"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íşḻïḓè">
              <a:extLst>
                <a:ext uri="{FF2B5EF4-FFF2-40B4-BE49-F238E27FC236}">
                  <a16:creationId xmlns:a16="http://schemas.microsoft.com/office/drawing/2014/main" id="{53DD6F14-8C4D-4EF3-9883-B2E1365EBDC9}"/>
                </a:ext>
              </a:extLst>
            </p:cNvPr>
            <p:cNvSpPr/>
            <p:nvPr/>
          </p:nvSpPr>
          <p:spPr bwMode="auto">
            <a:xfrm>
              <a:off x="1036792" y="6199771"/>
              <a:ext cx="20668" cy="17948"/>
            </a:xfrm>
            <a:custGeom>
              <a:avLst/>
              <a:gdLst>
                <a:gd name="T0" fmla="*/ 0 w 19"/>
                <a:gd name="T1" fmla="*/ 13 h 17"/>
                <a:gd name="T2" fmla="*/ 1 w 19"/>
                <a:gd name="T3" fmla="*/ 4 h 17"/>
                <a:gd name="T4" fmla="*/ 6 w 19"/>
                <a:gd name="T5" fmla="*/ 0 h 17"/>
                <a:gd name="T6" fmla="*/ 7 w 19"/>
                <a:gd name="T7" fmla="*/ 5 h 17"/>
                <a:gd name="T8" fmla="*/ 7 w 19"/>
                <a:gd name="T9" fmla="*/ 10 h 17"/>
                <a:gd name="T10" fmla="*/ 11 w 19"/>
                <a:gd name="T11" fmla="*/ 8 h 17"/>
                <a:gd name="T12" fmla="*/ 13 w 19"/>
                <a:gd name="T13" fmla="*/ 5 h 17"/>
                <a:gd name="T14" fmla="*/ 19 w 19"/>
                <a:gd name="T15" fmla="*/ 4 h 17"/>
                <a:gd name="T16" fmla="*/ 18 w 19"/>
                <a:gd name="T17" fmla="*/ 9 h 17"/>
                <a:gd name="T18" fmla="*/ 15 w 19"/>
                <a:gd name="T19" fmla="*/ 14 h 17"/>
                <a:gd name="T20" fmla="*/ 8 w 19"/>
                <a:gd name="T21" fmla="*/ 16 h 17"/>
                <a:gd name="T22" fmla="*/ 0 w 19"/>
                <a:gd name="T23"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0" y="13"/>
                  </a:moveTo>
                  <a:cubicBezTo>
                    <a:pt x="0" y="10"/>
                    <a:pt x="0" y="6"/>
                    <a:pt x="1" y="4"/>
                  </a:cubicBezTo>
                  <a:cubicBezTo>
                    <a:pt x="1" y="2"/>
                    <a:pt x="4" y="1"/>
                    <a:pt x="6" y="0"/>
                  </a:cubicBezTo>
                  <a:cubicBezTo>
                    <a:pt x="6" y="2"/>
                    <a:pt x="7" y="4"/>
                    <a:pt x="7" y="5"/>
                  </a:cubicBezTo>
                  <a:cubicBezTo>
                    <a:pt x="7" y="7"/>
                    <a:pt x="7" y="9"/>
                    <a:pt x="7" y="10"/>
                  </a:cubicBezTo>
                  <a:cubicBezTo>
                    <a:pt x="8" y="9"/>
                    <a:pt x="10" y="9"/>
                    <a:pt x="11" y="8"/>
                  </a:cubicBezTo>
                  <a:cubicBezTo>
                    <a:pt x="12" y="7"/>
                    <a:pt x="12" y="6"/>
                    <a:pt x="13" y="5"/>
                  </a:cubicBezTo>
                  <a:cubicBezTo>
                    <a:pt x="15" y="5"/>
                    <a:pt x="17" y="5"/>
                    <a:pt x="19" y="4"/>
                  </a:cubicBezTo>
                  <a:cubicBezTo>
                    <a:pt x="18" y="6"/>
                    <a:pt x="19" y="8"/>
                    <a:pt x="18" y="9"/>
                  </a:cubicBezTo>
                  <a:cubicBezTo>
                    <a:pt x="18" y="11"/>
                    <a:pt x="16" y="12"/>
                    <a:pt x="15" y="14"/>
                  </a:cubicBezTo>
                  <a:cubicBezTo>
                    <a:pt x="14" y="17"/>
                    <a:pt x="11" y="17"/>
                    <a:pt x="8" y="16"/>
                  </a:cubicBezTo>
                  <a:cubicBezTo>
                    <a:pt x="5" y="15"/>
                    <a:pt x="3" y="14"/>
                    <a:pt x="0" y="1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íŝḷîḍê">
              <a:extLst>
                <a:ext uri="{FF2B5EF4-FFF2-40B4-BE49-F238E27FC236}">
                  <a16:creationId xmlns:a16="http://schemas.microsoft.com/office/drawing/2014/main" id="{B66908EF-CDD4-4800-BBC4-3CF8200E8923}"/>
                </a:ext>
              </a:extLst>
            </p:cNvPr>
            <p:cNvSpPr/>
            <p:nvPr/>
          </p:nvSpPr>
          <p:spPr bwMode="auto">
            <a:xfrm>
              <a:off x="1060723" y="6209017"/>
              <a:ext cx="14141" cy="17404"/>
            </a:xfrm>
            <a:custGeom>
              <a:avLst/>
              <a:gdLst>
                <a:gd name="T0" fmla="*/ 13 w 13"/>
                <a:gd name="T1" fmla="*/ 4 h 16"/>
                <a:gd name="T2" fmla="*/ 11 w 13"/>
                <a:gd name="T3" fmla="*/ 7 h 16"/>
                <a:gd name="T4" fmla="*/ 7 w 13"/>
                <a:gd name="T5" fmla="*/ 11 h 16"/>
                <a:gd name="T6" fmla="*/ 1 w 13"/>
                <a:gd name="T7" fmla="*/ 13 h 16"/>
                <a:gd name="T8" fmla="*/ 2 w 13"/>
                <a:gd name="T9" fmla="*/ 6 h 16"/>
                <a:gd name="T10" fmla="*/ 6 w 13"/>
                <a:gd name="T11" fmla="*/ 2 h 16"/>
                <a:gd name="T12" fmla="*/ 10 w 13"/>
                <a:gd name="T13" fmla="*/ 1 h 16"/>
                <a:gd name="T14" fmla="*/ 13 w 13"/>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3" y="4"/>
                  </a:moveTo>
                  <a:cubicBezTo>
                    <a:pt x="12" y="5"/>
                    <a:pt x="12" y="6"/>
                    <a:pt x="11" y="7"/>
                  </a:cubicBezTo>
                  <a:cubicBezTo>
                    <a:pt x="10" y="9"/>
                    <a:pt x="8" y="10"/>
                    <a:pt x="7" y="11"/>
                  </a:cubicBezTo>
                  <a:cubicBezTo>
                    <a:pt x="5" y="12"/>
                    <a:pt x="3" y="16"/>
                    <a:pt x="1" y="13"/>
                  </a:cubicBezTo>
                  <a:cubicBezTo>
                    <a:pt x="0" y="12"/>
                    <a:pt x="1" y="8"/>
                    <a:pt x="2" y="6"/>
                  </a:cubicBezTo>
                  <a:cubicBezTo>
                    <a:pt x="3" y="4"/>
                    <a:pt x="5" y="3"/>
                    <a:pt x="6" y="2"/>
                  </a:cubicBezTo>
                  <a:cubicBezTo>
                    <a:pt x="7" y="1"/>
                    <a:pt x="9" y="0"/>
                    <a:pt x="10" y="1"/>
                  </a:cubicBezTo>
                  <a:cubicBezTo>
                    <a:pt x="11" y="1"/>
                    <a:pt x="12" y="3"/>
                    <a:pt x="13"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îṥļíḍé">
              <a:extLst>
                <a:ext uri="{FF2B5EF4-FFF2-40B4-BE49-F238E27FC236}">
                  <a16:creationId xmlns:a16="http://schemas.microsoft.com/office/drawing/2014/main" id="{CA081561-8BF4-4358-B00E-D356FB0F7DF2}"/>
                </a:ext>
              </a:extLst>
            </p:cNvPr>
            <p:cNvSpPr/>
            <p:nvPr/>
          </p:nvSpPr>
          <p:spPr bwMode="auto">
            <a:xfrm>
              <a:off x="1058548" y="6186718"/>
              <a:ext cx="14141" cy="14141"/>
            </a:xfrm>
            <a:custGeom>
              <a:avLst/>
              <a:gdLst>
                <a:gd name="T0" fmla="*/ 13 w 13"/>
                <a:gd name="T1" fmla="*/ 3 h 13"/>
                <a:gd name="T2" fmla="*/ 5 w 13"/>
                <a:gd name="T3" fmla="*/ 12 h 13"/>
                <a:gd name="T4" fmla="*/ 0 w 13"/>
                <a:gd name="T5" fmla="*/ 11 h 13"/>
                <a:gd name="T6" fmla="*/ 1 w 13"/>
                <a:gd name="T7" fmla="*/ 8 h 13"/>
                <a:gd name="T8" fmla="*/ 13 w 13"/>
                <a:gd name="T9" fmla="*/ 3 h 13"/>
              </a:gdLst>
              <a:ahLst/>
              <a:cxnLst>
                <a:cxn ang="0">
                  <a:pos x="T0" y="T1"/>
                </a:cxn>
                <a:cxn ang="0">
                  <a:pos x="T2" y="T3"/>
                </a:cxn>
                <a:cxn ang="0">
                  <a:pos x="T4" y="T5"/>
                </a:cxn>
                <a:cxn ang="0">
                  <a:pos x="T6" y="T7"/>
                </a:cxn>
                <a:cxn ang="0">
                  <a:pos x="T8" y="T9"/>
                </a:cxn>
              </a:cxnLst>
              <a:rect l="0" t="0" r="r" b="b"/>
              <a:pathLst>
                <a:path w="13" h="13">
                  <a:moveTo>
                    <a:pt x="13" y="3"/>
                  </a:moveTo>
                  <a:cubicBezTo>
                    <a:pt x="10" y="7"/>
                    <a:pt x="7" y="10"/>
                    <a:pt x="5" y="12"/>
                  </a:cubicBezTo>
                  <a:cubicBezTo>
                    <a:pt x="4" y="13"/>
                    <a:pt x="2" y="12"/>
                    <a:pt x="0" y="11"/>
                  </a:cubicBezTo>
                  <a:cubicBezTo>
                    <a:pt x="0" y="11"/>
                    <a:pt x="0" y="9"/>
                    <a:pt x="1" y="8"/>
                  </a:cubicBezTo>
                  <a:cubicBezTo>
                    <a:pt x="4" y="5"/>
                    <a:pt x="6" y="0"/>
                    <a:pt x="13" y="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isliḑè">
              <a:extLst>
                <a:ext uri="{FF2B5EF4-FFF2-40B4-BE49-F238E27FC236}">
                  <a16:creationId xmlns:a16="http://schemas.microsoft.com/office/drawing/2014/main" id="{1E29C060-E03A-4958-AD8D-3D611E3C0D04}"/>
                </a:ext>
              </a:extLst>
            </p:cNvPr>
            <p:cNvSpPr/>
            <p:nvPr/>
          </p:nvSpPr>
          <p:spPr bwMode="auto">
            <a:xfrm>
              <a:off x="1571432" y="5821227"/>
              <a:ext cx="31545" cy="25563"/>
            </a:xfrm>
            <a:custGeom>
              <a:avLst/>
              <a:gdLst>
                <a:gd name="T0" fmla="*/ 15 w 29"/>
                <a:gd name="T1" fmla="*/ 24 h 24"/>
                <a:gd name="T2" fmla="*/ 0 w 29"/>
                <a:gd name="T3" fmla="*/ 12 h 24"/>
                <a:gd name="T4" fmla="*/ 14 w 29"/>
                <a:gd name="T5" fmla="*/ 0 h 24"/>
                <a:gd name="T6" fmla="*/ 29 w 29"/>
                <a:gd name="T7" fmla="*/ 12 h 24"/>
                <a:gd name="T8" fmla="*/ 15 w 29"/>
                <a:gd name="T9" fmla="*/ 24 h 24"/>
              </a:gdLst>
              <a:ahLst/>
              <a:cxnLst>
                <a:cxn ang="0">
                  <a:pos x="T0" y="T1"/>
                </a:cxn>
                <a:cxn ang="0">
                  <a:pos x="T2" y="T3"/>
                </a:cxn>
                <a:cxn ang="0">
                  <a:pos x="T4" y="T5"/>
                </a:cxn>
                <a:cxn ang="0">
                  <a:pos x="T6" y="T7"/>
                </a:cxn>
                <a:cxn ang="0">
                  <a:pos x="T8" y="T9"/>
                </a:cxn>
              </a:cxnLst>
              <a:rect l="0" t="0" r="r" b="b"/>
              <a:pathLst>
                <a:path w="29" h="24">
                  <a:moveTo>
                    <a:pt x="15" y="24"/>
                  </a:moveTo>
                  <a:cubicBezTo>
                    <a:pt x="5" y="24"/>
                    <a:pt x="0" y="20"/>
                    <a:pt x="0" y="12"/>
                  </a:cubicBezTo>
                  <a:cubicBezTo>
                    <a:pt x="0" y="5"/>
                    <a:pt x="5" y="0"/>
                    <a:pt x="14" y="0"/>
                  </a:cubicBezTo>
                  <a:cubicBezTo>
                    <a:pt x="24" y="0"/>
                    <a:pt x="29" y="5"/>
                    <a:pt x="29" y="12"/>
                  </a:cubicBezTo>
                  <a:cubicBezTo>
                    <a:pt x="29" y="20"/>
                    <a:pt x="24" y="24"/>
                    <a:pt x="15"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ïṥlîḍe">
              <a:extLst>
                <a:ext uri="{FF2B5EF4-FFF2-40B4-BE49-F238E27FC236}">
                  <a16:creationId xmlns:a16="http://schemas.microsoft.com/office/drawing/2014/main" id="{81EEAA0F-CB13-4F62-AE2C-8C2ED44429A4}"/>
                </a:ext>
              </a:extLst>
            </p:cNvPr>
            <p:cNvSpPr/>
            <p:nvPr/>
          </p:nvSpPr>
          <p:spPr bwMode="auto">
            <a:xfrm>
              <a:off x="1554027" y="5729311"/>
              <a:ext cx="32633" cy="28282"/>
            </a:xfrm>
            <a:custGeom>
              <a:avLst/>
              <a:gdLst>
                <a:gd name="T0" fmla="*/ 17 w 30"/>
                <a:gd name="T1" fmla="*/ 0 h 26"/>
                <a:gd name="T2" fmla="*/ 30 w 30"/>
                <a:gd name="T3" fmla="*/ 13 h 26"/>
                <a:gd name="T4" fmla="*/ 13 w 30"/>
                <a:gd name="T5" fmla="*/ 26 h 26"/>
                <a:gd name="T6" fmla="*/ 0 w 30"/>
                <a:gd name="T7" fmla="*/ 14 h 26"/>
                <a:gd name="T8" fmla="*/ 17 w 30"/>
                <a:gd name="T9" fmla="*/ 0 h 26"/>
              </a:gdLst>
              <a:ahLst/>
              <a:cxnLst>
                <a:cxn ang="0">
                  <a:pos x="T0" y="T1"/>
                </a:cxn>
                <a:cxn ang="0">
                  <a:pos x="T2" y="T3"/>
                </a:cxn>
                <a:cxn ang="0">
                  <a:pos x="T4" y="T5"/>
                </a:cxn>
                <a:cxn ang="0">
                  <a:pos x="T6" y="T7"/>
                </a:cxn>
                <a:cxn ang="0">
                  <a:pos x="T8" y="T9"/>
                </a:cxn>
              </a:cxnLst>
              <a:rect l="0" t="0" r="r" b="b"/>
              <a:pathLst>
                <a:path w="30" h="26">
                  <a:moveTo>
                    <a:pt x="17" y="0"/>
                  </a:moveTo>
                  <a:cubicBezTo>
                    <a:pt x="24" y="0"/>
                    <a:pt x="30" y="5"/>
                    <a:pt x="30" y="13"/>
                  </a:cubicBezTo>
                  <a:cubicBezTo>
                    <a:pt x="30" y="21"/>
                    <a:pt x="23" y="26"/>
                    <a:pt x="13" y="26"/>
                  </a:cubicBezTo>
                  <a:cubicBezTo>
                    <a:pt x="6" y="26"/>
                    <a:pt x="0" y="21"/>
                    <a:pt x="0" y="14"/>
                  </a:cubicBezTo>
                  <a:cubicBezTo>
                    <a:pt x="0" y="6"/>
                    <a:pt x="8" y="0"/>
                    <a:pt x="17"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íšḷiḋé">
              <a:extLst>
                <a:ext uri="{FF2B5EF4-FFF2-40B4-BE49-F238E27FC236}">
                  <a16:creationId xmlns:a16="http://schemas.microsoft.com/office/drawing/2014/main" id="{5A4866AC-6B17-41D5-8AD9-3ABC8A915F1D}"/>
                </a:ext>
              </a:extLst>
            </p:cNvPr>
            <p:cNvSpPr/>
            <p:nvPr/>
          </p:nvSpPr>
          <p:spPr bwMode="auto">
            <a:xfrm>
              <a:off x="1486586" y="5603130"/>
              <a:ext cx="34265" cy="32633"/>
            </a:xfrm>
            <a:custGeom>
              <a:avLst/>
              <a:gdLst>
                <a:gd name="T0" fmla="*/ 21 w 32"/>
                <a:gd name="T1" fmla="*/ 0 h 30"/>
                <a:gd name="T2" fmla="*/ 29 w 32"/>
                <a:gd name="T3" fmla="*/ 18 h 30"/>
                <a:gd name="T4" fmla="*/ 15 w 32"/>
                <a:gd name="T5" fmla="*/ 29 h 30"/>
                <a:gd name="T6" fmla="*/ 0 w 32"/>
                <a:gd name="T7" fmla="*/ 18 h 30"/>
                <a:gd name="T8" fmla="*/ 21 w 32"/>
                <a:gd name="T9" fmla="*/ 0 h 30"/>
              </a:gdLst>
              <a:ahLst/>
              <a:cxnLst>
                <a:cxn ang="0">
                  <a:pos x="T0" y="T1"/>
                </a:cxn>
                <a:cxn ang="0">
                  <a:pos x="T2" y="T3"/>
                </a:cxn>
                <a:cxn ang="0">
                  <a:pos x="T4" y="T5"/>
                </a:cxn>
                <a:cxn ang="0">
                  <a:pos x="T6" y="T7"/>
                </a:cxn>
                <a:cxn ang="0">
                  <a:pos x="T8" y="T9"/>
                </a:cxn>
              </a:cxnLst>
              <a:rect l="0" t="0" r="r" b="b"/>
              <a:pathLst>
                <a:path w="32" h="30">
                  <a:moveTo>
                    <a:pt x="21" y="0"/>
                  </a:moveTo>
                  <a:cubicBezTo>
                    <a:pt x="26" y="6"/>
                    <a:pt x="32" y="10"/>
                    <a:pt x="29" y="18"/>
                  </a:cubicBezTo>
                  <a:cubicBezTo>
                    <a:pt x="27" y="24"/>
                    <a:pt x="22" y="28"/>
                    <a:pt x="15" y="29"/>
                  </a:cubicBezTo>
                  <a:cubicBezTo>
                    <a:pt x="7" y="30"/>
                    <a:pt x="3" y="24"/>
                    <a:pt x="0" y="18"/>
                  </a:cubicBezTo>
                  <a:cubicBezTo>
                    <a:pt x="7" y="12"/>
                    <a:pt x="14" y="6"/>
                    <a:pt x="21"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išḻîḍê">
              <a:extLst>
                <a:ext uri="{FF2B5EF4-FFF2-40B4-BE49-F238E27FC236}">
                  <a16:creationId xmlns:a16="http://schemas.microsoft.com/office/drawing/2014/main" id="{779921BD-2A22-4164-9D19-0F7BE089A716}"/>
                </a:ext>
              </a:extLst>
            </p:cNvPr>
            <p:cNvSpPr/>
            <p:nvPr/>
          </p:nvSpPr>
          <p:spPr bwMode="auto">
            <a:xfrm>
              <a:off x="934542" y="5574848"/>
              <a:ext cx="17404" cy="16317"/>
            </a:xfrm>
            <a:custGeom>
              <a:avLst/>
              <a:gdLst>
                <a:gd name="T0" fmla="*/ 10 w 16"/>
                <a:gd name="T1" fmla="*/ 15 h 15"/>
                <a:gd name="T2" fmla="*/ 0 w 16"/>
                <a:gd name="T3" fmla="*/ 4 h 15"/>
                <a:gd name="T4" fmla="*/ 10 w 16"/>
                <a:gd name="T5" fmla="*/ 0 h 15"/>
                <a:gd name="T6" fmla="*/ 15 w 16"/>
                <a:gd name="T7" fmla="*/ 4 h 15"/>
                <a:gd name="T8" fmla="*/ 10 w 16"/>
                <a:gd name="T9" fmla="*/ 15 h 15"/>
              </a:gdLst>
              <a:ahLst/>
              <a:cxnLst>
                <a:cxn ang="0">
                  <a:pos x="T0" y="T1"/>
                </a:cxn>
                <a:cxn ang="0">
                  <a:pos x="T2" y="T3"/>
                </a:cxn>
                <a:cxn ang="0">
                  <a:pos x="T4" y="T5"/>
                </a:cxn>
                <a:cxn ang="0">
                  <a:pos x="T6" y="T7"/>
                </a:cxn>
                <a:cxn ang="0">
                  <a:pos x="T8" y="T9"/>
                </a:cxn>
              </a:cxnLst>
              <a:rect l="0" t="0" r="r" b="b"/>
              <a:pathLst>
                <a:path w="16" h="15">
                  <a:moveTo>
                    <a:pt x="10" y="15"/>
                  </a:moveTo>
                  <a:cubicBezTo>
                    <a:pt x="7" y="11"/>
                    <a:pt x="4" y="9"/>
                    <a:pt x="0" y="4"/>
                  </a:cubicBezTo>
                  <a:cubicBezTo>
                    <a:pt x="4" y="3"/>
                    <a:pt x="7" y="0"/>
                    <a:pt x="10" y="0"/>
                  </a:cubicBezTo>
                  <a:cubicBezTo>
                    <a:pt x="11" y="0"/>
                    <a:pt x="14" y="2"/>
                    <a:pt x="15" y="4"/>
                  </a:cubicBezTo>
                  <a:cubicBezTo>
                    <a:pt x="16" y="9"/>
                    <a:pt x="13" y="12"/>
                    <a:pt x="10" y="1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ïṧľiḓe">
              <a:extLst>
                <a:ext uri="{FF2B5EF4-FFF2-40B4-BE49-F238E27FC236}">
                  <a16:creationId xmlns:a16="http://schemas.microsoft.com/office/drawing/2014/main" id="{BC81BBA2-47F6-4A31-AA8F-5A111AB131A2}"/>
                </a:ext>
              </a:extLst>
            </p:cNvPr>
            <p:cNvSpPr/>
            <p:nvPr/>
          </p:nvSpPr>
          <p:spPr bwMode="auto">
            <a:xfrm>
              <a:off x="1078128" y="5483475"/>
              <a:ext cx="29914" cy="34265"/>
            </a:xfrm>
            <a:custGeom>
              <a:avLst/>
              <a:gdLst>
                <a:gd name="T0" fmla="*/ 28 w 28"/>
                <a:gd name="T1" fmla="*/ 18 h 32"/>
                <a:gd name="T2" fmla="*/ 19 w 28"/>
                <a:gd name="T3" fmla="*/ 31 h 32"/>
                <a:gd name="T4" fmla="*/ 4 w 28"/>
                <a:gd name="T5" fmla="*/ 24 h 32"/>
                <a:gd name="T6" fmla="*/ 4 w 28"/>
                <a:gd name="T7" fmla="*/ 5 h 32"/>
                <a:gd name="T8" fmla="*/ 18 w 28"/>
                <a:gd name="T9" fmla="*/ 2 h 32"/>
                <a:gd name="T10" fmla="*/ 28 w 28"/>
                <a:gd name="T11" fmla="*/ 18 h 32"/>
              </a:gdLst>
              <a:ahLst/>
              <a:cxnLst>
                <a:cxn ang="0">
                  <a:pos x="T0" y="T1"/>
                </a:cxn>
                <a:cxn ang="0">
                  <a:pos x="T2" y="T3"/>
                </a:cxn>
                <a:cxn ang="0">
                  <a:pos x="T4" y="T5"/>
                </a:cxn>
                <a:cxn ang="0">
                  <a:pos x="T6" y="T7"/>
                </a:cxn>
                <a:cxn ang="0">
                  <a:pos x="T8" y="T9"/>
                </a:cxn>
                <a:cxn ang="0">
                  <a:pos x="T10" y="T11"/>
                </a:cxn>
              </a:cxnLst>
              <a:rect l="0" t="0" r="r" b="b"/>
              <a:pathLst>
                <a:path w="28" h="32">
                  <a:moveTo>
                    <a:pt x="28" y="18"/>
                  </a:moveTo>
                  <a:cubicBezTo>
                    <a:pt x="28" y="24"/>
                    <a:pt x="24" y="29"/>
                    <a:pt x="19" y="31"/>
                  </a:cubicBezTo>
                  <a:cubicBezTo>
                    <a:pt x="13" y="32"/>
                    <a:pt x="7" y="30"/>
                    <a:pt x="4" y="24"/>
                  </a:cubicBezTo>
                  <a:cubicBezTo>
                    <a:pt x="0" y="17"/>
                    <a:pt x="0" y="10"/>
                    <a:pt x="4" y="5"/>
                  </a:cubicBezTo>
                  <a:cubicBezTo>
                    <a:pt x="8" y="1"/>
                    <a:pt x="13" y="0"/>
                    <a:pt x="18" y="2"/>
                  </a:cubicBezTo>
                  <a:cubicBezTo>
                    <a:pt x="24" y="4"/>
                    <a:pt x="28" y="10"/>
                    <a:pt x="28" y="1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îşḷîde">
              <a:extLst>
                <a:ext uri="{FF2B5EF4-FFF2-40B4-BE49-F238E27FC236}">
                  <a16:creationId xmlns:a16="http://schemas.microsoft.com/office/drawing/2014/main" id="{C9AA6C97-B0B9-4B4E-A76C-A535983DE88E}"/>
                </a:ext>
              </a:extLst>
            </p:cNvPr>
            <p:cNvSpPr/>
            <p:nvPr/>
          </p:nvSpPr>
          <p:spPr bwMode="auto">
            <a:xfrm>
              <a:off x="833379" y="5932180"/>
              <a:ext cx="14141" cy="10878"/>
            </a:xfrm>
            <a:custGeom>
              <a:avLst/>
              <a:gdLst>
                <a:gd name="T0" fmla="*/ 13 w 13"/>
                <a:gd name="T1" fmla="*/ 10 h 10"/>
                <a:gd name="T2" fmla="*/ 0 w 13"/>
                <a:gd name="T3" fmla="*/ 7 h 10"/>
                <a:gd name="T4" fmla="*/ 11 w 13"/>
                <a:gd name="T5" fmla="*/ 0 h 10"/>
                <a:gd name="T6" fmla="*/ 13 w 13"/>
                <a:gd name="T7" fmla="*/ 10 h 10"/>
              </a:gdLst>
              <a:ahLst/>
              <a:cxnLst>
                <a:cxn ang="0">
                  <a:pos x="T0" y="T1"/>
                </a:cxn>
                <a:cxn ang="0">
                  <a:pos x="T2" y="T3"/>
                </a:cxn>
                <a:cxn ang="0">
                  <a:pos x="T4" y="T5"/>
                </a:cxn>
                <a:cxn ang="0">
                  <a:pos x="T6" y="T7"/>
                </a:cxn>
              </a:cxnLst>
              <a:rect l="0" t="0" r="r" b="b"/>
              <a:pathLst>
                <a:path w="13" h="10">
                  <a:moveTo>
                    <a:pt x="13" y="10"/>
                  </a:moveTo>
                  <a:cubicBezTo>
                    <a:pt x="9" y="9"/>
                    <a:pt x="5" y="8"/>
                    <a:pt x="0" y="7"/>
                  </a:cubicBezTo>
                  <a:cubicBezTo>
                    <a:pt x="4" y="4"/>
                    <a:pt x="7" y="3"/>
                    <a:pt x="11" y="0"/>
                  </a:cubicBezTo>
                  <a:cubicBezTo>
                    <a:pt x="11" y="3"/>
                    <a:pt x="12" y="6"/>
                    <a:pt x="13"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ïślíde">
              <a:extLst>
                <a:ext uri="{FF2B5EF4-FFF2-40B4-BE49-F238E27FC236}">
                  <a16:creationId xmlns:a16="http://schemas.microsoft.com/office/drawing/2014/main" id="{E01BD4C5-9EC7-4298-B4E9-FA513B010205}"/>
                </a:ext>
              </a:extLst>
            </p:cNvPr>
            <p:cNvSpPr/>
            <p:nvPr/>
          </p:nvSpPr>
          <p:spPr bwMode="auto">
            <a:xfrm>
              <a:off x="1276102" y="5476948"/>
              <a:ext cx="10878" cy="14141"/>
            </a:xfrm>
            <a:custGeom>
              <a:avLst/>
              <a:gdLst>
                <a:gd name="T0" fmla="*/ 0 w 10"/>
                <a:gd name="T1" fmla="*/ 11 h 13"/>
                <a:gd name="T2" fmla="*/ 6 w 10"/>
                <a:gd name="T3" fmla="*/ 0 h 13"/>
                <a:gd name="T4" fmla="*/ 10 w 10"/>
                <a:gd name="T5" fmla="*/ 13 h 13"/>
                <a:gd name="T6" fmla="*/ 0 w 10"/>
                <a:gd name="T7" fmla="*/ 11 h 13"/>
              </a:gdLst>
              <a:ahLst/>
              <a:cxnLst>
                <a:cxn ang="0">
                  <a:pos x="T0" y="T1"/>
                </a:cxn>
                <a:cxn ang="0">
                  <a:pos x="T2" y="T3"/>
                </a:cxn>
                <a:cxn ang="0">
                  <a:pos x="T4" y="T5"/>
                </a:cxn>
                <a:cxn ang="0">
                  <a:pos x="T6" y="T7"/>
                </a:cxn>
              </a:cxnLst>
              <a:rect l="0" t="0" r="r" b="b"/>
              <a:pathLst>
                <a:path w="10" h="13">
                  <a:moveTo>
                    <a:pt x="0" y="11"/>
                  </a:moveTo>
                  <a:cubicBezTo>
                    <a:pt x="2" y="7"/>
                    <a:pt x="4" y="4"/>
                    <a:pt x="6" y="0"/>
                  </a:cubicBezTo>
                  <a:cubicBezTo>
                    <a:pt x="8" y="5"/>
                    <a:pt x="8" y="8"/>
                    <a:pt x="10" y="13"/>
                  </a:cubicBezTo>
                  <a:cubicBezTo>
                    <a:pt x="6" y="12"/>
                    <a:pt x="3" y="11"/>
                    <a:pt x="0"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iṧlîḍé">
              <a:extLst>
                <a:ext uri="{FF2B5EF4-FFF2-40B4-BE49-F238E27FC236}">
                  <a16:creationId xmlns:a16="http://schemas.microsoft.com/office/drawing/2014/main" id="{04AA2523-9DCA-4952-9B18-C3DA88FA29AE}"/>
                </a:ext>
              </a:extLst>
            </p:cNvPr>
            <p:cNvSpPr/>
            <p:nvPr/>
          </p:nvSpPr>
          <p:spPr bwMode="auto">
            <a:xfrm>
              <a:off x="1436548" y="5551460"/>
              <a:ext cx="11965" cy="14141"/>
            </a:xfrm>
            <a:custGeom>
              <a:avLst/>
              <a:gdLst>
                <a:gd name="T0" fmla="*/ 8 w 11"/>
                <a:gd name="T1" fmla="*/ 13 h 13"/>
                <a:gd name="T2" fmla="*/ 0 w 11"/>
                <a:gd name="T3" fmla="*/ 7 h 13"/>
                <a:gd name="T4" fmla="*/ 11 w 11"/>
                <a:gd name="T5" fmla="*/ 0 h 13"/>
                <a:gd name="T6" fmla="*/ 8 w 11"/>
                <a:gd name="T7" fmla="*/ 13 h 13"/>
              </a:gdLst>
              <a:ahLst/>
              <a:cxnLst>
                <a:cxn ang="0">
                  <a:pos x="T0" y="T1"/>
                </a:cxn>
                <a:cxn ang="0">
                  <a:pos x="T2" y="T3"/>
                </a:cxn>
                <a:cxn ang="0">
                  <a:pos x="T4" y="T5"/>
                </a:cxn>
                <a:cxn ang="0">
                  <a:pos x="T6" y="T7"/>
                </a:cxn>
              </a:cxnLst>
              <a:rect l="0" t="0" r="r" b="b"/>
              <a:pathLst>
                <a:path w="11" h="13">
                  <a:moveTo>
                    <a:pt x="8" y="13"/>
                  </a:moveTo>
                  <a:cubicBezTo>
                    <a:pt x="5" y="10"/>
                    <a:pt x="3" y="9"/>
                    <a:pt x="0" y="7"/>
                  </a:cubicBezTo>
                  <a:cubicBezTo>
                    <a:pt x="4" y="4"/>
                    <a:pt x="7" y="3"/>
                    <a:pt x="11" y="0"/>
                  </a:cubicBezTo>
                  <a:cubicBezTo>
                    <a:pt x="10" y="5"/>
                    <a:pt x="9" y="8"/>
                    <a:pt x="8" y="1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ïṩľiḍé">
              <a:extLst>
                <a:ext uri="{FF2B5EF4-FFF2-40B4-BE49-F238E27FC236}">
                  <a16:creationId xmlns:a16="http://schemas.microsoft.com/office/drawing/2014/main" id="{8A61B2C5-E614-4493-946C-497FD34AE637}"/>
                </a:ext>
              </a:extLst>
            </p:cNvPr>
            <p:cNvSpPr/>
            <p:nvPr/>
          </p:nvSpPr>
          <p:spPr bwMode="auto">
            <a:xfrm>
              <a:off x="1031354" y="5678730"/>
              <a:ext cx="183290" cy="182202"/>
            </a:xfrm>
            <a:custGeom>
              <a:avLst/>
              <a:gdLst>
                <a:gd name="T0" fmla="*/ 72 w 170"/>
                <a:gd name="T1" fmla="*/ 117 h 169"/>
                <a:gd name="T2" fmla="*/ 68 w 170"/>
                <a:gd name="T3" fmla="*/ 164 h 169"/>
                <a:gd name="T4" fmla="*/ 57 w 170"/>
                <a:gd name="T5" fmla="*/ 112 h 169"/>
                <a:gd name="T6" fmla="*/ 46 w 170"/>
                <a:gd name="T7" fmla="*/ 161 h 169"/>
                <a:gd name="T8" fmla="*/ 34 w 170"/>
                <a:gd name="T9" fmla="*/ 118 h 169"/>
                <a:gd name="T10" fmla="*/ 14 w 170"/>
                <a:gd name="T11" fmla="*/ 160 h 169"/>
                <a:gd name="T12" fmla="*/ 7 w 170"/>
                <a:gd name="T13" fmla="*/ 133 h 169"/>
                <a:gd name="T14" fmla="*/ 33 w 170"/>
                <a:gd name="T15" fmla="*/ 95 h 169"/>
                <a:gd name="T16" fmla="*/ 1 w 170"/>
                <a:gd name="T17" fmla="*/ 91 h 169"/>
                <a:gd name="T18" fmla="*/ 35 w 170"/>
                <a:gd name="T19" fmla="*/ 80 h 169"/>
                <a:gd name="T20" fmla="*/ 1 w 170"/>
                <a:gd name="T21" fmla="*/ 71 h 169"/>
                <a:gd name="T22" fmla="*/ 35 w 170"/>
                <a:gd name="T23" fmla="*/ 60 h 169"/>
                <a:gd name="T24" fmla="*/ 1 w 170"/>
                <a:gd name="T25" fmla="*/ 50 h 169"/>
                <a:gd name="T26" fmla="*/ 34 w 170"/>
                <a:gd name="T27" fmla="*/ 40 h 169"/>
                <a:gd name="T28" fmla="*/ 3 w 170"/>
                <a:gd name="T29" fmla="*/ 20 h 169"/>
                <a:gd name="T30" fmla="*/ 30 w 170"/>
                <a:gd name="T31" fmla="*/ 29 h 169"/>
                <a:gd name="T32" fmla="*/ 5 w 170"/>
                <a:gd name="T33" fmla="*/ 12 h 169"/>
                <a:gd name="T34" fmla="*/ 31 w 170"/>
                <a:gd name="T35" fmla="*/ 3 h 169"/>
                <a:gd name="T36" fmla="*/ 48 w 170"/>
                <a:gd name="T37" fmla="*/ 28 h 169"/>
                <a:gd name="T38" fmla="*/ 75 w 170"/>
                <a:gd name="T39" fmla="*/ 2 h 169"/>
                <a:gd name="T40" fmla="*/ 58 w 170"/>
                <a:gd name="T41" fmla="*/ 36 h 169"/>
                <a:gd name="T42" fmla="*/ 50 w 170"/>
                <a:gd name="T43" fmla="*/ 43 h 169"/>
                <a:gd name="T44" fmla="*/ 124 w 170"/>
                <a:gd name="T45" fmla="*/ 38 h 169"/>
                <a:gd name="T46" fmla="*/ 94 w 170"/>
                <a:gd name="T47" fmla="*/ 28 h 169"/>
                <a:gd name="T48" fmla="*/ 109 w 170"/>
                <a:gd name="T49" fmla="*/ 23 h 169"/>
                <a:gd name="T50" fmla="*/ 124 w 170"/>
                <a:gd name="T51" fmla="*/ 16 h 169"/>
                <a:gd name="T52" fmla="*/ 92 w 170"/>
                <a:gd name="T53" fmla="*/ 7 h 169"/>
                <a:gd name="T54" fmla="*/ 135 w 170"/>
                <a:gd name="T55" fmla="*/ 21 h 169"/>
                <a:gd name="T56" fmla="*/ 155 w 170"/>
                <a:gd name="T57" fmla="*/ 8 h 169"/>
                <a:gd name="T58" fmla="*/ 159 w 170"/>
                <a:gd name="T59" fmla="*/ 30 h 169"/>
                <a:gd name="T60" fmla="*/ 149 w 170"/>
                <a:gd name="T61" fmla="*/ 44 h 169"/>
                <a:gd name="T62" fmla="*/ 170 w 170"/>
                <a:gd name="T63" fmla="*/ 70 h 169"/>
                <a:gd name="T64" fmla="*/ 151 w 170"/>
                <a:gd name="T65" fmla="*/ 88 h 169"/>
                <a:gd name="T66" fmla="*/ 153 w 170"/>
                <a:gd name="T67" fmla="*/ 102 h 169"/>
                <a:gd name="T68" fmla="*/ 166 w 170"/>
                <a:gd name="T69" fmla="*/ 166 h 169"/>
                <a:gd name="T70" fmla="*/ 150 w 170"/>
                <a:gd name="T71" fmla="*/ 115 h 169"/>
                <a:gd name="T72" fmla="*/ 137 w 170"/>
                <a:gd name="T73" fmla="*/ 138 h 169"/>
                <a:gd name="T74" fmla="*/ 125 w 170"/>
                <a:gd name="T75" fmla="*/ 160 h 169"/>
                <a:gd name="T76" fmla="*/ 109 w 170"/>
                <a:gd name="T77" fmla="*/ 119 h 169"/>
                <a:gd name="T78" fmla="*/ 96 w 170"/>
                <a:gd name="T79" fmla="*/ 166 h 169"/>
                <a:gd name="T80" fmla="*/ 109 w 170"/>
                <a:gd name="T81" fmla="*/ 101 h 169"/>
                <a:gd name="T82" fmla="*/ 120 w 170"/>
                <a:gd name="T83" fmla="*/ 93 h 169"/>
                <a:gd name="T84" fmla="*/ 46 w 170"/>
                <a:gd name="T85" fmla="*/ 100 h 169"/>
                <a:gd name="T86" fmla="*/ 121 w 170"/>
                <a:gd name="T87" fmla="*/ 63 h 169"/>
                <a:gd name="T88" fmla="*/ 50 w 170"/>
                <a:gd name="T89" fmla="*/ 54 h 169"/>
                <a:gd name="T90" fmla="*/ 85 w 170"/>
                <a:gd name="T91" fmla="*/ 64 h 169"/>
                <a:gd name="T92" fmla="*/ 126 w 170"/>
                <a:gd name="T93" fmla="*/ 79 h 169"/>
                <a:gd name="T94" fmla="*/ 45 w 170"/>
                <a:gd name="T95" fmla="*/ 80 h 169"/>
                <a:gd name="T96" fmla="*/ 136 w 170"/>
                <a:gd name="T97" fmla="*/ 62 h 169"/>
                <a:gd name="T98" fmla="*/ 140 w 170"/>
                <a:gd name="T99" fmla="*/ 54 h 169"/>
                <a:gd name="T100" fmla="*/ 136 w 170"/>
                <a:gd name="T101" fmla="*/ 8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69">
                  <a:moveTo>
                    <a:pt x="46" y="100"/>
                  </a:moveTo>
                  <a:cubicBezTo>
                    <a:pt x="52" y="101"/>
                    <a:pt x="57" y="101"/>
                    <a:pt x="62" y="103"/>
                  </a:cubicBezTo>
                  <a:cubicBezTo>
                    <a:pt x="68" y="105"/>
                    <a:pt x="71" y="110"/>
                    <a:pt x="72" y="117"/>
                  </a:cubicBezTo>
                  <a:cubicBezTo>
                    <a:pt x="73" y="132"/>
                    <a:pt x="74" y="146"/>
                    <a:pt x="79" y="161"/>
                  </a:cubicBezTo>
                  <a:cubicBezTo>
                    <a:pt x="79" y="162"/>
                    <a:pt x="78" y="166"/>
                    <a:pt x="76" y="167"/>
                  </a:cubicBezTo>
                  <a:cubicBezTo>
                    <a:pt x="73" y="168"/>
                    <a:pt x="69" y="168"/>
                    <a:pt x="68" y="164"/>
                  </a:cubicBezTo>
                  <a:cubicBezTo>
                    <a:pt x="66" y="160"/>
                    <a:pt x="65" y="155"/>
                    <a:pt x="64" y="150"/>
                  </a:cubicBezTo>
                  <a:cubicBezTo>
                    <a:pt x="63" y="139"/>
                    <a:pt x="63" y="128"/>
                    <a:pt x="62" y="117"/>
                  </a:cubicBezTo>
                  <a:cubicBezTo>
                    <a:pt x="61" y="115"/>
                    <a:pt x="59" y="112"/>
                    <a:pt x="57" y="112"/>
                  </a:cubicBezTo>
                  <a:cubicBezTo>
                    <a:pt x="54" y="111"/>
                    <a:pt x="51" y="111"/>
                    <a:pt x="48" y="111"/>
                  </a:cubicBezTo>
                  <a:cubicBezTo>
                    <a:pt x="47" y="112"/>
                    <a:pt x="46" y="115"/>
                    <a:pt x="46" y="116"/>
                  </a:cubicBezTo>
                  <a:cubicBezTo>
                    <a:pt x="46" y="131"/>
                    <a:pt x="46" y="146"/>
                    <a:pt x="46" y="161"/>
                  </a:cubicBezTo>
                  <a:cubicBezTo>
                    <a:pt x="46" y="167"/>
                    <a:pt x="41" y="169"/>
                    <a:pt x="37" y="166"/>
                  </a:cubicBezTo>
                  <a:cubicBezTo>
                    <a:pt x="35" y="165"/>
                    <a:pt x="35" y="161"/>
                    <a:pt x="35" y="159"/>
                  </a:cubicBezTo>
                  <a:cubicBezTo>
                    <a:pt x="34" y="145"/>
                    <a:pt x="35" y="132"/>
                    <a:pt x="34" y="118"/>
                  </a:cubicBezTo>
                  <a:cubicBezTo>
                    <a:pt x="34" y="115"/>
                    <a:pt x="36" y="111"/>
                    <a:pt x="30" y="111"/>
                  </a:cubicBezTo>
                  <a:cubicBezTo>
                    <a:pt x="22" y="112"/>
                    <a:pt x="18" y="114"/>
                    <a:pt x="19" y="120"/>
                  </a:cubicBezTo>
                  <a:cubicBezTo>
                    <a:pt x="20" y="134"/>
                    <a:pt x="18" y="147"/>
                    <a:pt x="14" y="160"/>
                  </a:cubicBezTo>
                  <a:cubicBezTo>
                    <a:pt x="11" y="168"/>
                    <a:pt x="11" y="168"/>
                    <a:pt x="1" y="167"/>
                  </a:cubicBezTo>
                  <a:cubicBezTo>
                    <a:pt x="2" y="164"/>
                    <a:pt x="2" y="160"/>
                    <a:pt x="3" y="157"/>
                  </a:cubicBezTo>
                  <a:cubicBezTo>
                    <a:pt x="4" y="149"/>
                    <a:pt x="6" y="141"/>
                    <a:pt x="7" y="133"/>
                  </a:cubicBezTo>
                  <a:cubicBezTo>
                    <a:pt x="8" y="128"/>
                    <a:pt x="7" y="124"/>
                    <a:pt x="8" y="119"/>
                  </a:cubicBezTo>
                  <a:cubicBezTo>
                    <a:pt x="10" y="105"/>
                    <a:pt x="15" y="101"/>
                    <a:pt x="29" y="101"/>
                  </a:cubicBezTo>
                  <a:cubicBezTo>
                    <a:pt x="35" y="101"/>
                    <a:pt x="35" y="101"/>
                    <a:pt x="33" y="95"/>
                  </a:cubicBezTo>
                  <a:cubicBezTo>
                    <a:pt x="29" y="95"/>
                    <a:pt x="25" y="96"/>
                    <a:pt x="20" y="96"/>
                  </a:cubicBezTo>
                  <a:cubicBezTo>
                    <a:pt x="16" y="96"/>
                    <a:pt x="11" y="96"/>
                    <a:pt x="7" y="96"/>
                  </a:cubicBezTo>
                  <a:cubicBezTo>
                    <a:pt x="3" y="96"/>
                    <a:pt x="1" y="94"/>
                    <a:pt x="1" y="91"/>
                  </a:cubicBezTo>
                  <a:cubicBezTo>
                    <a:pt x="1" y="87"/>
                    <a:pt x="3" y="85"/>
                    <a:pt x="7" y="85"/>
                  </a:cubicBezTo>
                  <a:cubicBezTo>
                    <a:pt x="14" y="85"/>
                    <a:pt x="21" y="84"/>
                    <a:pt x="29" y="84"/>
                  </a:cubicBezTo>
                  <a:cubicBezTo>
                    <a:pt x="31" y="84"/>
                    <a:pt x="35" y="84"/>
                    <a:pt x="35" y="80"/>
                  </a:cubicBezTo>
                  <a:cubicBezTo>
                    <a:pt x="35" y="74"/>
                    <a:pt x="31" y="75"/>
                    <a:pt x="28" y="75"/>
                  </a:cubicBezTo>
                  <a:cubicBezTo>
                    <a:pt x="21" y="75"/>
                    <a:pt x="14" y="75"/>
                    <a:pt x="6" y="76"/>
                  </a:cubicBezTo>
                  <a:cubicBezTo>
                    <a:pt x="3" y="76"/>
                    <a:pt x="1" y="74"/>
                    <a:pt x="1" y="71"/>
                  </a:cubicBezTo>
                  <a:cubicBezTo>
                    <a:pt x="0" y="67"/>
                    <a:pt x="2" y="66"/>
                    <a:pt x="5" y="66"/>
                  </a:cubicBezTo>
                  <a:cubicBezTo>
                    <a:pt x="13" y="65"/>
                    <a:pt x="20" y="65"/>
                    <a:pt x="28" y="64"/>
                  </a:cubicBezTo>
                  <a:cubicBezTo>
                    <a:pt x="31" y="64"/>
                    <a:pt x="34" y="66"/>
                    <a:pt x="35" y="60"/>
                  </a:cubicBezTo>
                  <a:cubicBezTo>
                    <a:pt x="35" y="55"/>
                    <a:pt x="31" y="56"/>
                    <a:pt x="28" y="55"/>
                  </a:cubicBezTo>
                  <a:cubicBezTo>
                    <a:pt x="21" y="55"/>
                    <a:pt x="13" y="55"/>
                    <a:pt x="6" y="55"/>
                  </a:cubicBezTo>
                  <a:cubicBezTo>
                    <a:pt x="3" y="55"/>
                    <a:pt x="1" y="53"/>
                    <a:pt x="1" y="50"/>
                  </a:cubicBezTo>
                  <a:cubicBezTo>
                    <a:pt x="1" y="47"/>
                    <a:pt x="3" y="45"/>
                    <a:pt x="6" y="45"/>
                  </a:cubicBezTo>
                  <a:cubicBezTo>
                    <a:pt x="14" y="45"/>
                    <a:pt x="22" y="44"/>
                    <a:pt x="30" y="45"/>
                  </a:cubicBezTo>
                  <a:cubicBezTo>
                    <a:pt x="34" y="45"/>
                    <a:pt x="35" y="43"/>
                    <a:pt x="34" y="40"/>
                  </a:cubicBezTo>
                  <a:cubicBezTo>
                    <a:pt x="27" y="38"/>
                    <a:pt x="20" y="37"/>
                    <a:pt x="14" y="35"/>
                  </a:cubicBezTo>
                  <a:cubicBezTo>
                    <a:pt x="10" y="33"/>
                    <a:pt x="6" y="30"/>
                    <a:pt x="3" y="27"/>
                  </a:cubicBezTo>
                  <a:cubicBezTo>
                    <a:pt x="0" y="25"/>
                    <a:pt x="1" y="22"/>
                    <a:pt x="3" y="20"/>
                  </a:cubicBezTo>
                  <a:cubicBezTo>
                    <a:pt x="5" y="17"/>
                    <a:pt x="8" y="16"/>
                    <a:pt x="10" y="19"/>
                  </a:cubicBezTo>
                  <a:cubicBezTo>
                    <a:pt x="12" y="20"/>
                    <a:pt x="15" y="22"/>
                    <a:pt x="16" y="24"/>
                  </a:cubicBezTo>
                  <a:cubicBezTo>
                    <a:pt x="20" y="28"/>
                    <a:pt x="25" y="29"/>
                    <a:pt x="30" y="29"/>
                  </a:cubicBezTo>
                  <a:cubicBezTo>
                    <a:pt x="34" y="29"/>
                    <a:pt x="34" y="27"/>
                    <a:pt x="35" y="24"/>
                  </a:cubicBezTo>
                  <a:cubicBezTo>
                    <a:pt x="35" y="15"/>
                    <a:pt x="32" y="13"/>
                    <a:pt x="23" y="13"/>
                  </a:cubicBezTo>
                  <a:cubicBezTo>
                    <a:pt x="17" y="13"/>
                    <a:pt x="11" y="13"/>
                    <a:pt x="5" y="12"/>
                  </a:cubicBezTo>
                  <a:cubicBezTo>
                    <a:pt x="4" y="12"/>
                    <a:pt x="1" y="10"/>
                    <a:pt x="1" y="8"/>
                  </a:cubicBezTo>
                  <a:cubicBezTo>
                    <a:pt x="1" y="6"/>
                    <a:pt x="3" y="3"/>
                    <a:pt x="4" y="2"/>
                  </a:cubicBezTo>
                  <a:cubicBezTo>
                    <a:pt x="13" y="0"/>
                    <a:pt x="22" y="0"/>
                    <a:pt x="31" y="3"/>
                  </a:cubicBezTo>
                  <a:cubicBezTo>
                    <a:pt x="39" y="5"/>
                    <a:pt x="43" y="11"/>
                    <a:pt x="44" y="19"/>
                  </a:cubicBezTo>
                  <a:cubicBezTo>
                    <a:pt x="44" y="19"/>
                    <a:pt x="44" y="20"/>
                    <a:pt x="44" y="21"/>
                  </a:cubicBezTo>
                  <a:cubicBezTo>
                    <a:pt x="45" y="23"/>
                    <a:pt x="43" y="27"/>
                    <a:pt x="48" y="28"/>
                  </a:cubicBezTo>
                  <a:cubicBezTo>
                    <a:pt x="57" y="28"/>
                    <a:pt x="58" y="28"/>
                    <a:pt x="60" y="21"/>
                  </a:cubicBezTo>
                  <a:cubicBezTo>
                    <a:pt x="62" y="16"/>
                    <a:pt x="64" y="11"/>
                    <a:pt x="67" y="6"/>
                  </a:cubicBezTo>
                  <a:cubicBezTo>
                    <a:pt x="68" y="2"/>
                    <a:pt x="71" y="1"/>
                    <a:pt x="75" y="2"/>
                  </a:cubicBezTo>
                  <a:cubicBezTo>
                    <a:pt x="79" y="4"/>
                    <a:pt x="78" y="7"/>
                    <a:pt x="77" y="10"/>
                  </a:cubicBezTo>
                  <a:cubicBezTo>
                    <a:pt x="75" y="17"/>
                    <a:pt x="73" y="24"/>
                    <a:pt x="69" y="29"/>
                  </a:cubicBezTo>
                  <a:cubicBezTo>
                    <a:pt x="67" y="33"/>
                    <a:pt x="62" y="35"/>
                    <a:pt x="58" y="36"/>
                  </a:cubicBezTo>
                  <a:cubicBezTo>
                    <a:pt x="55" y="38"/>
                    <a:pt x="52" y="37"/>
                    <a:pt x="49" y="38"/>
                  </a:cubicBezTo>
                  <a:cubicBezTo>
                    <a:pt x="48" y="38"/>
                    <a:pt x="47" y="40"/>
                    <a:pt x="46" y="41"/>
                  </a:cubicBezTo>
                  <a:cubicBezTo>
                    <a:pt x="47" y="42"/>
                    <a:pt x="48" y="43"/>
                    <a:pt x="50" y="43"/>
                  </a:cubicBezTo>
                  <a:cubicBezTo>
                    <a:pt x="61" y="44"/>
                    <a:pt x="73" y="44"/>
                    <a:pt x="84" y="44"/>
                  </a:cubicBezTo>
                  <a:cubicBezTo>
                    <a:pt x="96" y="44"/>
                    <a:pt x="108" y="43"/>
                    <a:pt x="120" y="43"/>
                  </a:cubicBezTo>
                  <a:cubicBezTo>
                    <a:pt x="123" y="43"/>
                    <a:pt x="125" y="43"/>
                    <a:pt x="124" y="38"/>
                  </a:cubicBezTo>
                  <a:cubicBezTo>
                    <a:pt x="121" y="38"/>
                    <a:pt x="118" y="37"/>
                    <a:pt x="115" y="38"/>
                  </a:cubicBezTo>
                  <a:cubicBezTo>
                    <a:pt x="110" y="39"/>
                    <a:pt x="106" y="37"/>
                    <a:pt x="102" y="33"/>
                  </a:cubicBezTo>
                  <a:cubicBezTo>
                    <a:pt x="100" y="31"/>
                    <a:pt x="97" y="29"/>
                    <a:pt x="94" y="28"/>
                  </a:cubicBezTo>
                  <a:cubicBezTo>
                    <a:pt x="91" y="26"/>
                    <a:pt x="90" y="23"/>
                    <a:pt x="92" y="20"/>
                  </a:cubicBezTo>
                  <a:cubicBezTo>
                    <a:pt x="94" y="19"/>
                    <a:pt x="98" y="18"/>
                    <a:pt x="101" y="19"/>
                  </a:cubicBezTo>
                  <a:cubicBezTo>
                    <a:pt x="104" y="19"/>
                    <a:pt x="106" y="22"/>
                    <a:pt x="109" y="23"/>
                  </a:cubicBezTo>
                  <a:cubicBezTo>
                    <a:pt x="111" y="25"/>
                    <a:pt x="113" y="26"/>
                    <a:pt x="115" y="26"/>
                  </a:cubicBezTo>
                  <a:cubicBezTo>
                    <a:pt x="118" y="27"/>
                    <a:pt x="123" y="27"/>
                    <a:pt x="124" y="26"/>
                  </a:cubicBezTo>
                  <a:cubicBezTo>
                    <a:pt x="125" y="24"/>
                    <a:pt x="126" y="19"/>
                    <a:pt x="124" y="16"/>
                  </a:cubicBezTo>
                  <a:cubicBezTo>
                    <a:pt x="124" y="14"/>
                    <a:pt x="120" y="12"/>
                    <a:pt x="117" y="12"/>
                  </a:cubicBezTo>
                  <a:cubicBezTo>
                    <a:pt x="111" y="11"/>
                    <a:pt x="104" y="12"/>
                    <a:pt x="98" y="12"/>
                  </a:cubicBezTo>
                  <a:cubicBezTo>
                    <a:pt x="94" y="12"/>
                    <a:pt x="91" y="11"/>
                    <a:pt x="92" y="7"/>
                  </a:cubicBezTo>
                  <a:cubicBezTo>
                    <a:pt x="92" y="4"/>
                    <a:pt x="95" y="1"/>
                    <a:pt x="97" y="1"/>
                  </a:cubicBezTo>
                  <a:cubicBezTo>
                    <a:pt x="105" y="1"/>
                    <a:pt x="114" y="1"/>
                    <a:pt x="122" y="2"/>
                  </a:cubicBezTo>
                  <a:cubicBezTo>
                    <a:pt x="130" y="4"/>
                    <a:pt x="135" y="12"/>
                    <a:pt x="135" y="21"/>
                  </a:cubicBezTo>
                  <a:cubicBezTo>
                    <a:pt x="136" y="23"/>
                    <a:pt x="133" y="27"/>
                    <a:pt x="138" y="27"/>
                  </a:cubicBezTo>
                  <a:cubicBezTo>
                    <a:pt x="144" y="28"/>
                    <a:pt x="149" y="27"/>
                    <a:pt x="150" y="23"/>
                  </a:cubicBezTo>
                  <a:cubicBezTo>
                    <a:pt x="152" y="18"/>
                    <a:pt x="153" y="13"/>
                    <a:pt x="155" y="8"/>
                  </a:cubicBezTo>
                  <a:cubicBezTo>
                    <a:pt x="156" y="6"/>
                    <a:pt x="159" y="3"/>
                    <a:pt x="162" y="2"/>
                  </a:cubicBezTo>
                  <a:cubicBezTo>
                    <a:pt x="165" y="0"/>
                    <a:pt x="170" y="4"/>
                    <a:pt x="168" y="8"/>
                  </a:cubicBezTo>
                  <a:cubicBezTo>
                    <a:pt x="165" y="16"/>
                    <a:pt x="162" y="23"/>
                    <a:pt x="159" y="30"/>
                  </a:cubicBezTo>
                  <a:cubicBezTo>
                    <a:pt x="155" y="38"/>
                    <a:pt x="147" y="37"/>
                    <a:pt x="141" y="38"/>
                  </a:cubicBezTo>
                  <a:cubicBezTo>
                    <a:pt x="137" y="38"/>
                    <a:pt x="135" y="39"/>
                    <a:pt x="136" y="43"/>
                  </a:cubicBezTo>
                  <a:cubicBezTo>
                    <a:pt x="140" y="43"/>
                    <a:pt x="144" y="43"/>
                    <a:pt x="149" y="44"/>
                  </a:cubicBezTo>
                  <a:cubicBezTo>
                    <a:pt x="158" y="46"/>
                    <a:pt x="161" y="50"/>
                    <a:pt x="162" y="59"/>
                  </a:cubicBezTo>
                  <a:cubicBezTo>
                    <a:pt x="162" y="60"/>
                    <a:pt x="164" y="62"/>
                    <a:pt x="165" y="63"/>
                  </a:cubicBezTo>
                  <a:cubicBezTo>
                    <a:pt x="167" y="65"/>
                    <a:pt x="169" y="68"/>
                    <a:pt x="170" y="70"/>
                  </a:cubicBezTo>
                  <a:cubicBezTo>
                    <a:pt x="168" y="71"/>
                    <a:pt x="166" y="73"/>
                    <a:pt x="164" y="74"/>
                  </a:cubicBezTo>
                  <a:cubicBezTo>
                    <a:pt x="162" y="75"/>
                    <a:pt x="160" y="76"/>
                    <a:pt x="159" y="77"/>
                  </a:cubicBezTo>
                  <a:cubicBezTo>
                    <a:pt x="156" y="81"/>
                    <a:pt x="154" y="85"/>
                    <a:pt x="151" y="88"/>
                  </a:cubicBezTo>
                  <a:cubicBezTo>
                    <a:pt x="148" y="91"/>
                    <a:pt x="144" y="93"/>
                    <a:pt x="141" y="93"/>
                  </a:cubicBezTo>
                  <a:cubicBezTo>
                    <a:pt x="137" y="93"/>
                    <a:pt x="136" y="95"/>
                    <a:pt x="137" y="98"/>
                  </a:cubicBezTo>
                  <a:cubicBezTo>
                    <a:pt x="143" y="99"/>
                    <a:pt x="148" y="100"/>
                    <a:pt x="153" y="102"/>
                  </a:cubicBezTo>
                  <a:cubicBezTo>
                    <a:pt x="159" y="104"/>
                    <a:pt x="161" y="110"/>
                    <a:pt x="162" y="116"/>
                  </a:cubicBezTo>
                  <a:cubicBezTo>
                    <a:pt x="164" y="130"/>
                    <a:pt x="167" y="145"/>
                    <a:pt x="169" y="159"/>
                  </a:cubicBezTo>
                  <a:cubicBezTo>
                    <a:pt x="170" y="162"/>
                    <a:pt x="170" y="164"/>
                    <a:pt x="166" y="166"/>
                  </a:cubicBezTo>
                  <a:cubicBezTo>
                    <a:pt x="163" y="167"/>
                    <a:pt x="161" y="167"/>
                    <a:pt x="159" y="163"/>
                  </a:cubicBezTo>
                  <a:cubicBezTo>
                    <a:pt x="154" y="151"/>
                    <a:pt x="151" y="139"/>
                    <a:pt x="151" y="127"/>
                  </a:cubicBezTo>
                  <a:cubicBezTo>
                    <a:pt x="151" y="123"/>
                    <a:pt x="150" y="119"/>
                    <a:pt x="150" y="115"/>
                  </a:cubicBezTo>
                  <a:cubicBezTo>
                    <a:pt x="149" y="110"/>
                    <a:pt x="146" y="109"/>
                    <a:pt x="141" y="109"/>
                  </a:cubicBezTo>
                  <a:cubicBezTo>
                    <a:pt x="138" y="110"/>
                    <a:pt x="136" y="111"/>
                    <a:pt x="136" y="114"/>
                  </a:cubicBezTo>
                  <a:cubicBezTo>
                    <a:pt x="137" y="122"/>
                    <a:pt x="137" y="130"/>
                    <a:pt x="137" y="138"/>
                  </a:cubicBezTo>
                  <a:cubicBezTo>
                    <a:pt x="137" y="146"/>
                    <a:pt x="137" y="153"/>
                    <a:pt x="137" y="161"/>
                  </a:cubicBezTo>
                  <a:cubicBezTo>
                    <a:pt x="137" y="165"/>
                    <a:pt x="134" y="167"/>
                    <a:pt x="130" y="166"/>
                  </a:cubicBezTo>
                  <a:cubicBezTo>
                    <a:pt x="126" y="166"/>
                    <a:pt x="125" y="163"/>
                    <a:pt x="125" y="160"/>
                  </a:cubicBezTo>
                  <a:cubicBezTo>
                    <a:pt x="125" y="146"/>
                    <a:pt x="125" y="132"/>
                    <a:pt x="125" y="118"/>
                  </a:cubicBezTo>
                  <a:cubicBezTo>
                    <a:pt x="125" y="111"/>
                    <a:pt x="123" y="109"/>
                    <a:pt x="116" y="110"/>
                  </a:cubicBezTo>
                  <a:cubicBezTo>
                    <a:pt x="112" y="110"/>
                    <a:pt x="109" y="114"/>
                    <a:pt x="109" y="119"/>
                  </a:cubicBezTo>
                  <a:cubicBezTo>
                    <a:pt x="108" y="129"/>
                    <a:pt x="108" y="139"/>
                    <a:pt x="107" y="149"/>
                  </a:cubicBezTo>
                  <a:cubicBezTo>
                    <a:pt x="106" y="153"/>
                    <a:pt x="104" y="158"/>
                    <a:pt x="103" y="162"/>
                  </a:cubicBezTo>
                  <a:cubicBezTo>
                    <a:pt x="102" y="165"/>
                    <a:pt x="100" y="167"/>
                    <a:pt x="96" y="166"/>
                  </a:cubicBezTo>
                  <a:cubicBezTo>
                    <a:pt x="92" y="165"/>
                    <a:pt x="93" y="162"/>
                    <a:pt x="93" y="159"/>
                  </a:cubicBezTo>
                  <a:cubicBezTo>
                    <a:pt x="95" y="144"/>
                    <a:pt x="97" y="128"/>
                    <a:pt x="99" y="113"/>
                  </a:cubicBezTo>
                  <a:cubicBezTo>
                    <a:pt x="99" y="107"/>
                    <a:pt x="103" y="103"/>
                    <a:pt x="109" y="101"/>
                  </a:cubicBezTo>
                  <a:cubicBezTo>
                    <a:pt x="113" y="100"/>
                    <a:pt x="117" y="100"/>
                    <a:pt x="121" y="99"/>
                  </a:cubicBezTo>
                  <a:cubicBezTo>
                    <a:pt x="122" y="99"/>
                    <a:pt x="125" y="98"/>
                    <a:pt x="125" y="97"/>
                  </a:cubicBezTo>
                  <a:cubicBezTo>
                    <a:pt x="126" y="93"/>
                    <a:pt x="123" y="93"/>
                    <a:pt x="120" y="93"/>
                  </a:cubicBezTo>
                  <a:cubicBezTo>
                    <a:pt x="104" y="94"/>
                    <a:pt x="87" y="94"/>
                    <a:pt x="70" y="94"/>
                  </a:cubicBezTo>
                  <a:cubicBezTo>
                    <a:pt x="63" y="95"/>
                    <a:pt x="57" y="95"/>
                    <a:pt x="50" y="95"/>
                  </a:cubicBezTo>
                  <a:cubicBezTo>
                    <a:pt x="46" y="95"/>
                    <a:pt x="46" y="95"/>
                    <a:pt x="46" y="100"/>
                  </a:cubicBezTo>
                  <a:close/>
                  <a:moveTo>
                    <a:pt x="85" y="64"/>
                  </a:moveTo>
                  <a:cubicBezTo>
                    <a:pt x="85" y="64"/>
                    <a:pt x="85" y="64"/>
                    <a:pt x="85" y="63"/>
                  </a:cubicBezTo>
                  <a:cubicBezTo>
                    <a:pt x="97" y="63"/>
                    <a:pt x="109" y="63"/>
                    <a:pt x="121" y="63"/>
                  </a:cubicBezTo>
                  <a:cubicBezTo>
                    <a:pt x="124" y="63"/>
                    <a:pt x="126" y="62"/>
                    <a:pt x="126" y="58"/>
                  </a:cubicBezTo>
                  <a:cubicBezTo>
                    <a:pt x="126" y="54"/>
                    <a:pt x="124" y="54"/>
                    <a:pt x="121" y="54"/>
                  </a:cubicBezTo>
                  <a:cubicBezTo>
                    <a:pt x="97" y="54"/>
                    <a:pt x="74" y="54"/>
                    <a:pt x="50" y="54"/>
                  </a:cubicBezTo>
                  <a:cubicBezTo>
                    <a:pt x="46" y="54"/>
                    <a:pt x="45" y="56"/>
                    <a:pt x="45" y="59"/>
                  </a:cubicBezTo>
                  <a:cubicBezTo>
                    <a:pt x="45" y="63"/>
                    <a:pt x="46" y="65"/>
                    <a:pt x="50" y="65"/>
                  </a:cubicBezTo>
                  <a:cubicBezTo>
                    <a:pt x="62" y="64"/>
                    <a:pt x="73" y="64"/>
                    <a:pt x="85" y="64"/>
                  </a:cubicBezTo>
                  <a:close/>
                  <a:moveTo>
                    <a:pt x="85" y="84"/>
                  </a:moveTo>
                  <a:cubicBezTo>
                    <a:pt x="97" y="84"/>
                    <a:pt x="109" y="84"/>
                    <a:pt x="121" y="84"/>
                  </a:cubicBezTo>
                  <a:cubicBezTo>
                    <a:pt x="126" y="84"/>
                    <a:pt x="126" y="82"/>
                    <a:pt x="126" y="79"/>
                  </a:cubicBezTo>
                  <a:cubicBezTo>
                    <a:pt x="126" y="76"/>
                    <a:pt x="126" y="73"/>
                    <a:pt x="122" y="73"/>
                  </a:cubicBezTo>
                  <a:cubicBezTo>
                    <a:pt x="98" y="74"/>
                    <a:pt x="74" y="74"/>
                    <a:pt x="50" y="75"/>
                  </a:cubicBezTo>
                  <a:cubicBezTo>
                    <a:pt x="46" y="75"/>
                    <a:pt x="45" y="77"/>
                    <a:pt x="45" y="80"/>
                  </a:cubicBezTo>
                  <a:cubicBezTo>
                    <a:pt x="45" y="84"/>
                    <a:pt x="47" y="84"/>
                    <a:pt x="50" y="84"/>
                  </a:cubicBezTo>
                  <a:cubicBezTo>
                    <a:pt x="62" y="84"/>
                    <a:pt x="73" y="84"/>
                    <a:pt x="85" y="84"/>
                  </a:cubicBezTo>
                  <a:close/>
                  <a:moveTo>
                    <a:pt x="136" y="62"/>
                  </a:moveTo>
                  <a:cubicBezTo>
                    <a:pt x="140" y="63"/>
                    <a:pt x="144" y="63"/>
                    <a:pt x="147" y="63"/>
                  </a:cubicBezTo>
                  <a:cubicBezTo>
                    <a:pt x="151" y="64"/>
                    <a:pt x="152" y="62"/>
                    <a:pt x="151" y="59"/>
                  </a:cubicBezTo>
                  <a:cubicBezTo>
                    <a:pt x="151" y="55"/>
                    <a:pt x="147" y="53"/>
                    <a:pt x="140" y="54"/>
                  </a:cubicBezTo>
                  <a:cubicBezTo>
                    <a:pt x="133" y="54"/>
                    <a:pt x="137" y="59"/>
                    <a:pt x="136" y="62"/>
                  </a:cubicBezTo>
                  <a:close/>
                  <a:moveTo>
                    <a:pt x="149" y="76"/>
                  </a:moveTo>
                  <a:cubicBezTo>
                    <a:pt x="138" y="72"/>
                    <a:pt x="137" y="73"/>
                    <a:pt x="136" y="80"/>
                  </a:cubicBezTo>
                  <a:cubicBezTo>
                    <a:pt x="136" y="83"/>
                    <a:pt x="138" y="85"/>
                    <a:pt x="140" y="83"/>
                  </a:cubicBezTo>
                  <a:cubicBezTo>
                    <a:pt x="143" y="81"/>
                    <a:pt x="145" y="79"/>
                    <a:pt x="149" y="7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îśḷídê">
              <a:extLst>
                <a:ext uri="{FF2B5EF4-FFF2-40B4-BE49-F238E27FC236}">
                  <a16:creationId xmlns:a16="http://schemas.microsoft.com/office/drawing/2014/main" id="{AF288CAE-AB08-4EAC-98C4-FEEB9DB44BB3}"/>
                </a:ext>
              </a:extLst>
            </p:cNvPr>
            <p:cNvSpPr/>
            <p:nvPr/>
          </p:nvSpPr>
          <p:spPr bwMode="auto">
            <a:xfrm>
              <a:off x="1217906" y="5864194"/>
              <a:ext cx="112040" cy="200694"/>
            </a:xfrm>
            <a:custGeom>
              <a:avLst/>
              <a:gdLst>
                <a:gd name="T0" fmla="*/ 64 w 104"/>
                <a:gd name="T1" fmla="*/ 42 h 186"/>
                <a:gd name="T2" fmla="*/ 96 w 104"/>
                <a:gd name="T3" fmla="*/ 62 h 186"/>
                <a:gd name="T4" fmla="*/ 92 w 104"/>
                <a:gd name="T5" fmla="*/ 82 h 186"/>
                <a:gd name="T6" fmla="*/ 61 w 104"/>
                <a:gd name="T7" fmla="*/ 96 h 186"/>
                <a:gd name="T8" fmla="*/ 66 w 104"/>
                <a:gd name="T9" fmla="*/ 100 h 186"/>
                <a:gd name="T10" fmla="*/ 86 w 104"/>
                <a:gd name="T11" fmla="*/ 101 h 186"/>
                <a:gd name="T12" fmla="*/ 92 w 104"/>
                <a:gd name="T13" fmla="*/ 135 h 186"/>
                <a:gd name="T14" fmla="*/ 57 w 104"/>
                <a:gd name="T15" fmla="*/ 139 h 186"/>
                <a:gd name="T16" fmla="*/ 55 w 104"/>
                <a:gd name="T17" fmla="*/ 152 h 186"/>
                <a:gd name="T18" fmla="*/ 104 w 104"/>
                <a:gd name="T19" fmla="*/ 180 h 186"/>
                <a:gd name="T20" fmla="*/ 47 w 104"/>
                <a:gd name="T21" fmla="*/ 163 h 186"/>
                <a:gd name="T22" fmla="*/ 36 w 104"/>
                <a:gd name="T23" fmla="*/ 153 h 186"/>
                <a:gd name="T24" fmla="*/ 50 w 104"/>
                <a:gd name="T25" fmla="*/ 126 h 186"/>
                <a:gd name="T26" fmla="*/ 89 w 104"/>
                <a:gd name="T27" fmla="*/ 116 h 186"/>
                <a:gd name="T28" fmla="*/ 69 w 104"/>
                <a:gd name="T29" fmla="*/ 113 h 186"/>
                <a:gd name="T30" fmla="*/ 43 w 104"/>
                <a:gd name="T31" fmla="*/ 96 h 186"/>
                <a:gd name="T32" fmla="*/ 29 w 104"/>
                <a:gd name="T33" fmla="*/ 101 h 186"/>
                <a:gd name="T34" fmla="*/ 35 w 104"/>
                <a:gd name="T35" fmla="*/ 125 h 186"/>
                <a:gd name="T36" fmla="*/ 20 w 104"/>
                <a:gd name="T37" fmla="*/ 115 h 186"/>
                <a:gd name="T38" fmla="*/ 14 w 104"/>
                <a:gd name="T39" fmla="*/ 125 h 186"/>
                <a:gd name="T40" fmla="*/ 9 w 104"/>
                <a:gd name="T41" fmla="*/ 186 h 186"/>
                <a:gd name="T42" fmla="*/ 1 w 104"/>
                <a:gd name="T43" fmla="*/ 106 h 186"/>
                <a:gd name="T44" fmla="*/ 5 w 104"/>
                <a:gd name="T45" fmla="*/ 77 h 186"/>
                <a:gd name="T46" fmla="*/ 6 w 104"/>
                <a:gd name="T47" fmla="*/ 65 h 186"/>
                <a:gd name="T48" fmla="*/ 30 w 104"/>
                <a:gd name="T49" fmla="*/ 44 h 186"/>
                <a:gd name="T50" fmla="*/ 43 w 104"/>
                <a:gd name="T51" fmla="*/ 42 h 186"/>
                <a:gd name="T52" fmla="*/ 24 w 104"/>
                <a:gd name="T53" fmla="*/ 38 h 186"/>
                <a:gd name="T54" fmla="*/ 6 w 104"/>
                <a:gd name="T55" fmla="*/ 4 h 186"/>
                <a:gd name="T56" fmla="*/ 13 w 104"/>
                <a:gd name="T57" fmla="*/ 19 h 186"/>
                <a:gd name="T58" fmla="*/ 38 w 104"/>
                <a:gd name="T59" fmla="*/ 26 h 186"/>
                <a:gd name="T60" fmla="*/ 43 w 104"/>
                <a:gd name="T61" fmla="*/ 8 h 186"/>
                <a:gd name="T62" fmla="*/ 57 w 104"/>
                <a:gd name="T63" fmla="*/ 7 h 186"/>
                <a:gd name="T64" fmla="*/ 63 w 104"/>
                <a:gd name="T65" fmla="*/ 25 h 186"/>
                <a:gd name="T66" fmla="*/ 88 w 104"/>
                <a:gd name="T67" fmla="*/ 14 h 186"/>
                <a:gd name="T68" fmla="*/ 93 w 104"/>
                <a:gd name="T69" fmla="*/ 1 h 186"/>
                <a:gd name="T70" fmla="*/ 82 w 104"/>
                <a:gd name="T71" fmla="*/ 37 h 186"/>
                <a:gd name="T72" fmla="*/ 58 w 104"/>
                <a:gd name="T73" fmla="*/ 40 h 186"/>
                <a:gd name="T74" fmla="*/ 80 w 104"/>
                <a:gd name="T75" fmla="*/ 62 h 186"/>
                <a:gd name="T76" fmla="*/ 57 w 104"/>
                <a:gd name="T77" fmla="*/ 60 h 186"/>
                <a:gd name="T78" fmla="*/ 67 w 104"/>
                <a:gd name="T79" fmla="*/ 83 h 186"/>
                <a:gd name="T80" fmla="*/ 73 w 104"/>
                <a:gd name="T81" fmla="*/ 75 h 186"/>
                <a:gd name="T82" fmla="*/ 80 w 104"/>
                <a:gd name="T83" fmla="*/ 62 h 186"/>
                <a:gd name="T84" fmla="*/ 45 w 104"/>
                <a:gd name="T85" fmla="*/ 63 h 186"/>
                <a:gd name="T86" fmla="*/ 30 w 104"/>
                <a:gd name="T87" fmla="*/ 56 h 186"/>
                <a:gd name="T88" fmla="*/ 23 w 104"/>
                <a:gd name="T89" fmla="*/ 63 h 186"/>
                <a:gd name="T90" fmla="*/ 33 w 104"/>
                <a:gd name="T91" fmla="*/ 64 h 186"/>
                <a:gd name="T92" fmla="*/ 34 w 104"/>
                <a:gd name="T93" fmla="*/ 76 h 186"/>
                <a:gd name="T94" fmla="*/ 22 w 104"/>
                <a:gd name="T95" fmla="*/ 80 h 186"/>
                <a:gd name="T96" fmla="*/ 32 w 104"/>
                <a:gd name="T97" fmla="*/ 8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6">
                  <a:moveTo>
                    <a:pt x="58" y="42"/>
                  </a:moveTo>
                  <a:cubicBezTo>
                    <a:pt x="60" y="42"/>
                    <a:pt x="62" y="42"/>
                    <a:pt x="64" y="42"/>
                  </a:cubicBezTo>
                  <a:cubicBezTo>
                    <a:pt x="77" y="43"/>
                    <a:pt x="87" y="47"/>
                    <a:pt x="93" y="59"/>
                  </a:cubicBezTo>
                  <a:cubicBezTo>
                    <a:pt x="93" y="60"/>
                    <a:pt x="95" y="61"/>
                    <a:pt x="96" y="62"/>
                  </a:cubicBezTo>
                  <a:cubicBezTo>
                    <a:pt x="100" y="63"/>
                    <a:pt x="102" y="68"/>
                    <a:pt x="100" y="72"/>
                  </a:cubicBezTo>
                  <a:cubicBezTo>
                    <a:pt x="97" y="75"/>
                    <a:pt x="95" y="79"/>
                    <a:pt x="92" y="82"/>
                  </a:cubicBezTo>
                  <a:cubicBezTo>
                    <a:pt x="85" y="91"/>
                    <a:pt x="75" y="94"/>
                    <a:pt x="65" y="96"/>
                  </a:cubicBezTo>
                  <a:cubicBezTo>
                    <a:pt x="64" y="96"/>
                    <a:pt x="63" y="96"/>
                    <a:pt x="61" y="96"/>
                  </a:cubicBezTo>
                  <a:cubicBezTo>
                    <a:pt x="61" y="96"/>
                    <a:pt x="61" y="96"/>
                    <a:pt x="60" y="97"/>
                  </a:cubicBezTo>
                  <a:cubicBezTo>
                    <a:pt x="62" y="98"/>
                    <a:pt x="64" y="100"/>
                    <a:pt x="66" y="100"/>
                  </a:cubicBezTo>
                  <a:cubicBezTo>
                    <a:pt x="70" y="100"/>
                    <a:pt x="74" y="100"/>
                    <a:pt x="78" y="101"/>
                  </a:cubicBezTo>
                  <a:cubicBezTo>
                    <a:pt x="80" y="101"/>
                    <a:pt x="83" y="101"/>
                    <a:pt x="86" y="101"/>
                  </a:cubicBezTo>
                  <a:cubicBezTo>
                    <a:pt x="94" y="102"/>
                    <a:pt x="102" y="109"/>
                    <a:pt x="103" y="115"/>
                  </a:cubicBezTo>
                  <a:cubicBezTo>
                    <a:pt x="104" y="122"/>
                    <a:pt x="99" y="132"/>
                    <a:pt x="92" y="135"/>
                  </a:cubicBezTo>
                  <a:cubicBezTo>
                    <a:pt x="87" y="137"/>
                    <a:pt x="82" y="138"/>
                    <a:pt x="76" y="138"/>
                  </a:cubicBezTo>
                  <a:cubicBezTo>
                    <a:pt x="70" y="139"/>
                    <a:pt x="64" y="139"/>
                    <a:pt x="57" y="139"/>
                  </a:cubicBezTo>
                  <a:cubicBezTo>
                    <a:pt x="54" y="139"/>
                    <a:pt x="50" y="140"/>
                    <a:pt x="50" y="144"/>
                  </a:cubicBezTo>
                  <a:cubicBezTo>
                    <a:pt x="49" y="148"/>
                    <a:pt x="51" y="151"/>
                    <a:pt x="55" y="152"/>
                  </a:cubicBezTo>
                  <a:cubicBezTo>
                    <a:pt x="69" y="158"/>
                    <a:pt x="82" y="165"/>
                    <a:pt x="96" y="171"/>
                  </a:cubicBezTo>
                  <a:cubicBezTo>
                    <a:pt x="101" y="173"/>
                    <a:pt x="103" y="175"/>
                    <a:pt x="104" y="180"/>
                  </a:cubicBezTo>
                  <a:cubicBezTo>
                    <a:pt x="99" y="185"/>
                    <a:pt x="93" y="184"/>
                    <a:pt x="88" y="182"/>
                  </a:cubicBezTo>
                  <a:cubicBezTo>
                    <a:pt x="74" y="175"/>
                    <a:pt x="61" y="169"/>
                    <a:pt x="47" y="163"/>
                  </a:cubicBezTo>
                  <a:cubicBezTo>
                    <a:pt x="47" y="162"/>
                    <a:pt x="46" y="162"/>
                    <a:pt x="46" y="162"/>
                  </a:cubicBezTo>
                  <a:cubicBezTo>
                    <a:pt x="41" y="160"/>
                    <a:pt x="36" y="159"/>
                    <a:pt x="36" y="153"/>
                  </a:cubicBezTo>
                  <a:cubicBezTo>
                    <a:pt x="35" y="146"/>
                    <a:pt x="33" y="139"/>
                    <a:pt x="38" y="132"/>
                  </a:cubicBezTo>
                  <a:cubicBezTo>
                    <a:pt x="41" y="129"/>
                    <a:pt x="45" y="126"/>
                    <a:pt x="50" y="126"/>
                  </a:cubicBezTo>
                  <a:cubicBezTo>
                    <a:pt x="61" y="126"/>
                    <a:pt x="72" y="126"/>
                    <a:pt x="82" y="126"/>
                  </a:cubicBezTo>
                  <a:cubicBezTo>
                    <a:pt x="88" y="126"/>
                    <a:pt x="91" y="121"/>
                    <a:pt x="89" y="116"/>
                  </a:cubicBezTo>
                  <a:cubicBezTo>
                    <a:pt x="89" y="115"/>
                    <a:pt x="86" y="114"/>
                    <a:pt x="85" y="113"/>
                  </a:cubicBezTo>
                  <a:cubicBezTo>
                    <a:pt x="80" y="113"/>
                    <a:pt x="74" y="113"/>
                    <a:pt x="69" y="113"/>
                  </a:cubicBezTo>
                  <a:cubicBezTo>
                    <a:pt x="58" y="115"/>
                    <a:pt x="52" y="109"/>
                    <a:pt x="47" y="101"/>
                  </a:cubicBezTo>
                  <a:cubicBezTo>
                    <a:pt x="46" y="99"/>
                    <a:pt x="44" y="96"/>
                    <a:pt x="43" y="96"/>
                  </a:cubicBezTo>
                  <a:cubicBezTo>
                    <a:pt x="38" y="96"/>
                    <a:pt x="34" y="96"/>
                    <a:pt x="29" y="97"/>
                  </a:cubicBezTo>
                  <a:cubicBezTo>
                    <a:pt x="29" y="97"/>
                    <a:pt x="28" y="100"/>
                    <a:pt x="29" y="101"/>
                  </a:cubicBezTo>
                  <a:cubicBezTo>
                    <a:pt x="31" y="107"/>
                    <a:pt x="33" y="112"/>
                    <a:pt x="35" y="117"/>
                  </a:cubicBezTo>
                  <a:cubicBezTo>
                    <a:pt x="36" y="119"/>
                    <a:pt x="36" y="124"/>
                    <a:pt x="35" y="125"/>
                  </a:cubicBezTo>
                  <a:cubicBezTo>
                    <a:pt x="32" y="127"/>
                    <a:pt x="28" y="127"/>
                    <a:pt x="25" y="123"/>
                  </a:cubicBezTo>
                  <a:cubicBezTo>
                    <a:pt x="23" y="121"/>
                    <a:pt x="21" y="118"/>
                    <a:pt x="20" y="115"/>
                  </a:cubicBezTo>
                  <a:cubicBezTo>
                    <a:pt x="19" y="113"/>
                    <a:pt x="18" y="110"/>
                    <a:pt x="15" y="109"/>
                  </a:cubicBezTo>
                  <a:cubicBezTo>
                    <a:pt x="15" y="114"/>
                    <a:pt x="14" y="119"/>
                    <a:pt x="14" y="125"/>
                  </a:cubicBezTo>
                  <a:cubicBezTo>
                    <a:pt x="14" y="143"/>
                    <a:pt x="14" y="161"/>
                    <a:pt x="14" y="179"/>
                  </a:cubicBezTo>
                  <a:cubicBezTo>
                    <a:pt x="14" y="184"/>
                    <a:pt x="13" y="186"/>
                    <a:pt x="9" y="186"/>
                  </a:cubicBezTo>
                  <a:cubicBezTo>
                    <a:pt x="3" y="186"/>
                    <a:pt x="3" y="183"/>
                    <a:pt x="3" y="179"/>
                  </a:cubicBezTo>
                  <a:cubicBezTo>
                    <a:pt x="2" y="155"/>
                    <a:pt x="2" y="131"/>
                    <a:pt x="1" y="106"/>
                  </a:cubicBezTo>
                  <a:cubicBezTo>
                    <a:pt x="1" y="101"/>
                    <a:pt x="3" y="95"/>
                    <a:pt x="7" y="91"/>
                  </a:cubicBezTo>
                  <a:cubicBezTo>
                    <a:pt x="10" y="87"/>
                    <a:pt x="9" y="80"/>
                    <a:pt x="5" y="77"/>
                  </a:cubicBezTo>
                  <a:cubicBezTo>
                    <a:pt x="3" y="75"/>
                    <a:pt x="2" y="72"/>
                    <a:pt x="1" y="70"/>
                  </a:cubicBezTo>
                  <a:cubicBezTo>
                    <a:pt x="1" y="68"/>
                    <a:pt x="4" y="67"/>
                    <a:pt x="6" y="65"/>
                  </a:cubicBezTo>
                  <a:cubicBezTo>
                    <a:pt x="6" y="64"/>
                    <a:pt x="8" y="63"/>
                    <a:pt x="8" y="62"/>
                  </a:cubicBezTo>
                  <a:cubicBezTo>
                    <a:pt x="12" y="49"/>
                    <a:pt x="17" y="45"/>
                    <a:pt x="30" y="44"/>
                  </a:cubicBezTo>
                  <a:cubicBezTo>
                    <a:pt x="33" y="43"/>
                    <a:pt x="36" y="44"/>
                    <a:pt x="40" y="43"/>
                  </a:cubicBezTo>
                  <a:cubicBezTo>
                    <a:pt x="41" y="43"/>
                    <a:pt x="42" y="42"/>
                    <a:pt x="43" y="42"/>
                  </a:cubicBezTo>
                  <a:cubicBezTo>
                    <a:pt x="42" y="41"/>
                    <a:pt x="41" y="39"/>
                    <a:pt x="40" y="39"/>
                  </a:cubicBezTo>
                  <a:cubicBezTo>
                    <a:pt x="35" y="38"/>
                    <a:pt x="30" y="38"/>
                    <a:pt x="24" y="38"/>
                  </a:cubicBezTo>
                  <a:cubicBezTo>
                    <a:pt x="9" y="38"/>
                    <a:pt x="0" y="28"/>
                    <a:pt x="0" y="13"/>
                  </a:cubicBezTo>
                  <a:cubicBezTo>
                    <a:pt x="0" y="8"/>
                    <a:pt x="1" y="5"/>
                    <a:pt x="6" y="4"/>
                  </a:cubicBezTo>
                  <a:cubicBezTo>
                    <a:pt x="11" y="4"/>
                    <a:pt x="12" y="8"/>
                    <a:pt x="12" y="12"/>
                  </a:cubicBezTo>
                  <a:cubicBezTo>
                    <a:pt x="12" y="14"/>
                    <a:pt x="13" y="17"/>
                    <a:pt x="13" y="19"/>
                  </a:cubicBezTo>
                  <a:cubicBezTo>
                    <a:pt x="15" y="23"/>
                    <a:pt x="17" y="26"/>
                    <a:pt x="22" y="26"/>
                  </a:cubicBezTo>
                  <a:cubicBezTo>
                    <a:pt x="28" y="26"/>
                    <a:pt x="33" y="26"/>
                    <a:pt x="38" y="26"/>
                  </a:cubicBezTo>
                  <a:cubicBezTo>
                    <a:pt x="42" y="26"/>
                    <a:pt x="43" y="25"/>
                    <a:pt x="43" y="21"/>
                  </a:cubicBezTo>
                  <a:cubicBezTo>
                    <a:pt x="43" y="17"/>
                    <a:pt x="43" y="12"/>
                    <a:pt x="43" y="8"/>
                  </a:cubicBezTo>
                  <a:cubicBezTo>
                    <a:pt x="43" y="3"/>
                    <a:pt x="47" y="3"/>
                    <a:pt x="50" y="2"/>
                  </a:cubicBezTo>
                  <a:cubicBezTo>
                    <a:pt x="53" y="1"/>
                    <a:pt x="56" y="3"/>
                    <a:pt x="57" y="7"/>
                  </a:cubicBezTo>
                  <a:cubicBezTo>
                    <a:pt x="57" y="11"/>
                    <a:pt x="57" y="15"/>
                    <a:pt x="57" y="19"/>
                  </a:cubicBezTo>
                  <a:cubicBezTo>
                    <a:pt x="57" y="23"/>
                    <a:pt x="58" y="25"/>
                    <a:pt x="63" y="25"/>
                  </a:cubicBezTo>
                  <a:cubicBezTo>
                    <a:pt x="68" y="25"/>
                    <a:pt x="74" y="25"/>
                    <a:pt x="80" y="25"/>
                  </a:cubicBezTo>
                  <a:cubicBezTo>
                    <a:pt x="84" y="24"/>
                    <a:pt x="88" y="19"/>
                    <a:pt x="88" y="14"/>
                  </a:cubicBezTo>
                  <a:cubicBezTo>
                    <a:pt x="88" y="11"/>
                    <a:pt x="88" y="8"/>
                    <a:pt x="88" y="6"/>
                  </a:cubicBezTo>
                  <a:cubicBezTo>
                    <a:pt x="89" y="4"/>
                    <a:pt x="92" y="0"/>
                    <a:pt x="93" y="1"/>
                  </a:cubicBezTo>
                  <a:cubicBezTo>
                    <a:pt x="95" y="1"/>
                    <a:pt x="99" y="3"/>
                    <a:pt x="100" y="5"/>
                  </a:cubicBezTo>
                  <a:cubicBezTo>
                    <a:pt x="104" y="18"/>
                    <a:pt x="97" y="34"/>
                    <a:pt x="82" y="37"/>
                  </a:cubicBezTo>
                  <a:cubicBezTo>
                    <a:pt x="76" y="38"/>
                    <a:pt x="70" y="38"/>
                    <a:pt x="63" y="38"/>
                  </a:cubicBezTo>
                  <a:cubicBezTo>
                    <a:pt x="62" y="39"/>
                    <a:pt x="60" y="39"/>
                    <a:pt x="58" y="40"/>
                  </a:cubicBezTo>
                  <a:cubicBezTo>
                    <a:pt x="58" y="40"/>
                    <a:pt x="58" y="41"/>
                    <a:pt x="58" y="42"/>
                  </a:cubicBezTo>
                  <a:close/>
                  <a:moveTo>
                    <a:pt x="80" y="62"/>
                  </a:moveTo>
                  <a:cubicBezTo>
                    <a:pt x="74" y="55"/>
                    <a:pt x="67" y="53"/>
                    <a:pt x="60" y="56"/>
                  </a:cubicBezTo>
                  <a:cubicBezTo>
                    <a:pt x="58" y="57"/>
                    <a:pt x="57" y="59"/>
                    <a:pt x="57" y="60"/>
                  </a:cubicBezTo>
                  <a:cubicBezTo>
                    <a:pt x="57" y="64"/>
                    <a:pt x="57" y="69"/>
                    <a:pt x="57" y="74"/>
                  </a:cubicBezTo>
                  <a:cubicBezTo>
                    <a:pt x="57" y="84"/>
                    <a:pt x="56" y="83"/>
                    <a:pt x="67" y="83"/>
                  </a:cubicBezTo>
                  <a:cubicBezTo>
                    <a:pt x="74" y="83"/>
                    <a:pt x="77" y="81"/>
                    <a:pt x="80" y="74"/>
                  </a:cubicBezTo>
                  <a:cubicBezTo>
                    <a:pt x="77" y="74"/>
                    <a:pt x="75" y="75"/>
                    <a:pt x="73" y="75"/>
                  </a:cubicBezTo>
                  <a:cubicBezTo>
                    <a:pt x="65" y="75"/>
                    <a:pt x="63" y="72"/>
                    <a:pt x="65" y="64"/>
                  </a:cubicBezTo>
                  <a:cubicBezTo>
                    <a:pt x="70" y="63"/>
                    <a:pt x="75" y="63"/>
                    <a:pt x="80" y="62"/>
                  </a:cubicBezTo>
                  <a:close/>
                  <a:moveTo>
                    <a:pt x="45" y="70"/>
                  </a:moveTo>
                  <a:cubicBezTo>
                    <a:pt x="45" y="68"/>
                    <a:pt x="45" y="65"/>
                    <a:pt x="45" y="63"/>
                  </a:cubicBezTo>
                  <a:cubicBezTo>
                    <a:pt x="45" y="56"/>
                    <a:pt x="45" y="56"/>
                    <a:pt x="38" y="56"/>
                  </a:cubicBezTo>
                  <a:cubicBezTo>
                    <a:pt x="35" y="56"/>
                    <a:pt x="32" y="56"/>
                    <a:pt x="30" y="56"/>
                  </a:cubicBezTo>
                  <a:cubicBezTo>
                    <a:pt x="28" y="57"/>
                    <a:pt x="25" y="58"/>
                    <a:pt x="24" y="59"/>
                  </a:cubicBezTo>
                  <a:cubicBezTo>
                    <a:pt x="23" y="60"/>
                    <a:pt x="22" y="62"/>
                    <a:pt x="23" y="63"/>
                  </a:cubicBezTo>
                  <a:cubicBezTo>
                    <a:pt x="23" y="64"/>
                    <a:pt x="25" y="65"/>
                    <a:pt x="27" y="65"/>
                  </a:cubicBezTo>
                  <a:cubicBezTo>
                    <a:pt x="29" y="65"/>
                    <a:pt x="31" y="65"/>
                    <a:pt x="33" y="64"/>
                  </a:cubicBezTo>
                  <a:cubicBezTo>
                    <a:pt x="37" y="63"/>
                    <a:pt x="39" y="66"/>
                    <a:pt x="39" y="70"/>
                  </a:cubicBezTo>
                  <a:cubicBezTo>
                    <a:pt x="39" y="73"/>
                    <a:pt x="38" y="76"/>
                    <a:pt x="34" y="76"/>
                  </a:cubicBezTo>
                  <a:cubicBezTo>
                    <a:pt x="31" y="76"/>
                    <a:pt x="28" y="75"/>
                    <a:pt x="26" y="76"/>
                  </a:cubicBezTo>
                  <a:cubicBezTo>
                    <a:pt x="24" y="77"/>
                    <a:pt x="23" y="79"/>
                    <a:pt x="22" y="80"/>
                  </a:cubicBezTo>
                  <a:cubicBezTo>
                    <a:pt x="23" y="81"/>
                    <a:pt x="24" y="83"/>
                    <a:pt x="26" y="83"/>
                  </a:cubicBezTo>
                  <a:cubicBezTo>
                    <a:pt x="28" y="84"/>
                    <a:pt x="30" y="84"/>
                    <a:pt x="32" y="84"/>
                  </a:cubicBezTo>
                  <a:cubicBezTo>
                    <a:pt x="45" y="84"/>
                    <a:pt x="45" y="84"/>
                    <a:pt x="45" y="7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išḷiḓé">
              <a:extLst>
                <a:ext uri="{FF2B5EF4-FFF2-40B4-BE49-F238E27FC236}">
                  <a16:creationId xmlns:a16="http://schemas.microsoft.com/office/drawing/2014/main" id="{0FEA8293-BF88-477E-BB20-E5DA6A998455}"/>
                </a:ext>
              </a:extLst>
            </p:cNvPr>
            <p:cNvSpPr/>
            <p:nvPr/>
          </p:nvSpPr>
          <p:spPr bwMode="auto">
            <a:xfrm>
              <a:off x="1290243" y="5683081"/>
              <a:ext cx="131620" cy="176763"/>
            </a:xfrm>
            <a:custGeom>
              <a:avLst/>
              <a:gdLst>
                <a:gd name="T0" fmla="*/ 68 w 122"/>
                <a:gd name="T1" fmla="*/ 54 h 164"/>
                <a:gd name="T2" fmla="*/ 93 w 122"/>
                <a:gd name="T3" fmla="*/ 70 h 164"/>
                <a:gd name="T4" fmla="*/ 108 w 122"/>
                <a:gd name="T5" fmla="*/ 35 h 164"/>
                <a:gd name="T6" fmla="*/ 121 w 122"/>
                <a:gd name="T7" fmla="*/ 37 h 164"/>
                <a:gd name="T8" fmla="*/ 114 w 122"/>
                <a:gd name="T9" fmla="*/ 64 h 164"/>
                <a:gd name="T10" fmla="*/ 73 w 122"/>
                <a:gd name="T11" fmla="*/ 82 h 164"/>
                <a:gd name="T12" fmla="*/ 68 w 122"/>
                <a:gd name="T13" fmla="*/ 103 h 164"/>
                <a:gd name="T14" fmla="*/ 102 w 122"/>
                <a:gd name="T15" fmla="*/ 107 h 164"/>
                <a:gd name="T16" fmla="*/ 112 w 122"/>
                <a:gd name="T17" fmla="*/ 97 h 164"/>
                <a:gd name="T18" fmla="*/ 121 w 122"/>
                <a:gd name="T19" fmla="*/ 104 h 164"/>
                <a:gd name="T20" fmla="*/ 114 w 122"/>
                <a:gd name="T21" fmla="*/ 143 h 164"/>
                <a:gd name="T22" fmla="*/ 28 w 122"/>
                <a:gd name="T23" fmla="*/ 163 h 164"/>
                <a:gd name="T24" fmla="*/ 9 w 122"/>
                <a:gd name="T25" fmla="*/ 127 h 164"/>
                <a:gd name="T26" fmla="*/ 4 w 122"/>
                <a:gd name="T27" fmla="*/ 98 h 164"/>
                <a:gd name="T28" fmla="*/ 27 w 122"/>
                <a:gd name="T29" fmla="*/ 107 h 164"/>
                <a:gd name="T30" fmla="*/ 54 w 122"/>
                <a:gd name="T31" fmla="*/ 85 h 164"/>
                <a:gd name="T32" fmla="*/ 29 w 122"/>
                <a:gd name="T33" fmla="*/ 82 h 164"/>
                <a:gd name="T34" fmla="*/ 3 w 122"/>
                <a:gd name="T35" fmla="*/ 40 h 164"/>
                <a:gd name="T36" fmla="*/ 14 w 122"/>
                <a:gd name="T37" fmla="*/ 34 h 164"/>
                <a:gd name="T38" fmla="*/ 29 w 122"/>
                <a:gd name="T39" fmla="*/ 70 h 164"/>
                <a:gd name="T40" fmla="*/ 55 w 122"/>
                <a:gd name="T41" fmla="*/ 53 h 164"/>
                <a:gd name="T42" fmla="*/ 32 w 122"/>
                <a:gd name="T43" fmla="*/ 30 h 164"/>
                <a:gd name="T44" fmla="*/ 7 w 122"/>
                <a:gd name="T45" fmla="*/ 12 h 164"/>
                <a:gd name="T46" fmla="*/ 7 w 122"/>
                <a:gd name="T47" fmla="*/ 2 h 164"/>
                <a:gd name="T48" fmla="*/ 114 w 122"/>
                <a:gd name="T49" fmla="*/ 0 h 164"/>
                <a:gd name="T50" fmla="*/ 115 w 122"/>
                <a:gd name="T51" fmla="*/ 11 h 164"/>
                <a:gd name="T52" fmla="*/ 92 w 122"/>
                <a:gd name="T53" fmla="*/ 17 h 164"/>
                <a:gd name="T54" fmla="*/ 72 w 122"/>
                <a:gd name="T55" fmla="*/ 52 h 164"/>
                <a:gd name="T56" fmla="*/ 62 w 122"/>
                <a:gd name="T57" fmla="*/ 120 h 164"/>
                <a:gd name="T58" fmla="*/ 22 w 122"/>
                <a:gd name="T59" fmla="*/ 125 h 164"/>
                <a:gd name="T60" fmla="*/ 30 w 122"/>
                <a:gd name="T61" fmla="*/ 152 h 164"/>
                <a:gd name="T62" fmla="*/ 103 w 122"/>
                <a:gd name="T63" fmla="*/ 144 h 164"/>
                <a:gd name="T64" fmla="*/ 98 w 122"/>
                <a:gd name="T65" fmla="*/ 119 h 164"/>
                <a:gd name="T66" fmla="*/ 80 w 122"/>
                <a:gd name="T67" fmla="*/ 25 h 164"/>
                <a:gd name="T68" fmla="*/ 80 w 122"/>
                <a:gd name="T69" fmla="*/ 16 h 164"/>
                <a:gd name="T70" fmla="*/ 50 w 122"/>
                <a:gd name="T71" fmla="*/ 11 h 164"/>
                <a:gd name="T72" fmla="*/ 44 w 122"/>
                <a:gd name="T73" fmla="*/ 33 h 164"/>
                <a:gd name="T74" fmla="*/ 66 w 122"/>
                <a:gd name="T75" fmla="*/ 41 h 164"/>
                <a:gd name="T76" fmla="*/ 80 w 122"/>
                <a:gd name="T77" fmla="*/ 2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64">
                  <a:moveTo>
                    <a:pt x="69" y="53"/>
                  </a:moveTo>
                  <a:cubicBezTo>
                    <a:pt x="68" y="53"/>
                    <a:pt x="68" y="54"/>
                    <a:pt x="68" y="54"/>
                  </a:cubicBezTo>
                  <a:cubicBezTo>
                    <a:pt x="66" y="70"/>
                    <a:pt x="67" y="70"/>
                    <a:pt x="82" y="70"/>
                  </a:cubicBezTo>
                  <a:cubicBezTo>
                    <a:pt x="86" y="70"/>
                    <a:pt x="90" y="70"/>
                    <a:pt x="93" y="70"/>
                  </a:cubicBezTo>
                  <a:cubicBezTo>
                    <a:pt x="99" y="70"/>
                    <a:pt x="101" y="67"/>
                    <a:pt x="102" y="61"/>
                  </a:cubicBezTo>
                  <a:cubicBezTo>
                    <a:pt x="103" y="53"/>
                    <a:pt x="106" y="44"/>
                    <a:pt x="108" y="35"/>
                  </a:cubicBezTo>
                  <a:cubicBezTo>
                    <a:pt x="108" y="33"/>
                    <a:pt x="116" y="29"/>
                    <a:pt x="118" y="30"/>
                  </a:cubicBezTo>
                  <a:cubicBezTo>
                    <a:pt x="120" y="32"/>
                    <a:pt x="121" y="35"/>
                    <a:pt x="121" y="37"/>
                  </a:cubicBezTo>
                  <a:cubicBezTo>
                    <a:pt x="120" y="41"/>
                    <a:pt x="118" y="45"/>
                    <a:pt x="116" y="50"/>
                  </a:cubicBezTo>
                  <a:cubicBezTo>
                    <a:pt x="115" y="54"/>
                    <a:pt x="114" y="59"/>
                    <a:pt x="114" y="64"/>
                  </a:cubicBezTo>
                  <a:cubicBezTo>
                    <a:pt x="113" y="73"/>
                    <a:pt x="105" y="82"/>
                    <a:pt x="96" y="82"/>
                  </a:cubicBezTo>
                  <a:cubicBezTo>
                    <a:pt x="88" y="82"/>
                    <a:pt x="80" y="82"/>
                    <a:pt x="73" y="82"/>
                  </a:cubicBezTo>
                  <a:cubicBezTo>
                    <a:pt x="69" y="82"/>
                    <a:pt x="68" y="84"/>
                    <a:pt x="68" y="88"/>
                  </a:cubicBezTo>
                  <a:cubicBezTo>
                    <a:pt x="68" y="93"/>
                    <a:pt x="68" y="98"/>
                    <a:pt x="68" y="103"/>
                  </a:cubicBezTo>
                  <a:cubicBezTo>
                    <a:pt x="68" y="106"/>
                    <a:pt x="69" y="107"/>
                    <a:pt x="72" y="107"/>
                  </a:cubicBezTo>
                  <a:cubicBezTo>
                    <a:pt x="82" y="107"/>
                    <a:pt x="92" y="107"/>
                    <a:pt x="102" y="107"/>
                  </a:cubicBezTo>
                  <a:cubicBezTo>
                    <a:pt x="103" y="107"/>
                    <a:pt x="105" y="105"/>
                    <a:pt x="107" y="104"/>
                  </a:cubicBezTo>
                  <a:cubicBezTo>
                    <a:pt x="109" y="102"/>
                    <a:pt x="110" y="99"/>
                    <a:pt x="112" y="97"/>
                  </a:cubicBezTo>
                  <a:cubicBezTo>
                    <a:pt x="114" y="96"/>
                    <a:pt x="117" y="97"/>
                    <a:pt x="119" y="98"/>
                  </a:cubicBezTo>
                  <a:cubicBezTo>
                    <a:pt x="120" y="99"/>
                    <a:pt x="121" y="102"/>
                    <a:pt x="121" y="104"/>
                  </a:cubicBezTo>
                  <a:cubicBezTo>
                    <a:pt x="121" y="105"/>
                    <a:pt x="120" y="106"/>
                    <a:pt x="120" y="107"/>
                  </a:cubicBezTo>
                  <a:cubicBezTo>
                    <a:pt x="112" y="118"/>
                    <a:pt x="113" y="130"/>
                    <a:pt x="114" y="143"/>
                  </a:cubicBezTo>
                  <a:cubicBezTo>
                    <a:pt x="115" y="152"/>
                    <a:pt x="106" y="163"/>
                    <a:pt x="96" y="163"/>
                  </a:cubicBezTo>
                  <a:cubicBezTo>
                    <a:pt x="73" y="164"/>
                    <a:pt x="51" y="164"/>
                    <a:pt x="28" y="163"/>
                  </a:cubicBezTo>
                  <a:cubicBezTo>
                    <a:pt x="19" y="163"/>
                    <a:pt x="13" y="159"/>
                    <a:pt x="12" y="150"/>
                  </a:cubicBezTo>
                  <a:cubicBezTo>
                    <a:pt x="10" y="142"/>
                    <a:pt x="9" y="134"/>
                    <a:pt x="9" y="127"/>
                  </a:cubicBezTo>
                  <a:cubicBezTo>
                    <a:pt x="9" y="119"/>
                    <a:pt x="7" y="113"/>
                    <a:pt x="4" y="107"/>
                  </a:cubicBezTo>
                  <a:cubicBezTo>
                    <a:pt x="1" y="104"/>
                    <a:pt x="1" y="100"/>
                    <a:pt x="4" y="98"/>
                  </a:cubicBezTo>
                  <a:cubicBezTo>
                    <a:pt x="7" y="95"/>
                    <a:pt x="11" y="95"/>
                    <a:pt x="14" y="100"/>
                  </a:cubicBezTo>
                  <a:cubicBezTo>
                    <a:pt x="17" y="106"/>
                    <a:pt x="22" y="107"/>
                    <a:pt x="27" y="107"/>
                  </a:cubicBezTo>
                  <a:cubicBezTo>
                    <a:pt x="36" y="107"/>
                    <a:pt x="45" y="107"/>
                    <a:pt x="55" y="107"/>
                  </a:cubicBezTo>
                  <a:cubicBezTo>
                    <a:pt x="55" y="99"/>
                    <a:pt x="54" y="92"/>
                    <a:pt x="54" y="85"/>
                  </a:cubicBezTo>
                  <a:cubicBezTo>
                    <a:pt x="53" y="84"/>
                    <a:pt x="51" y="83"/>
                    <a:pt x="49" y="83"/>
                  </a:cubicBezTo>
                  <a:cubicBezTo>
                    <a:pt x="43" y="83"/>
                    <a:pt x="36" y="83"/>
                    <a:pt x="29" y="82"/>
                  </a:cubicBezTo>
                  <a:cubicBezTo>
                    <a:pt x="17" y="80"/>
                    <a:pt x="12" y="73"/>
                    <a:pt x="10" y="62"/>
                  </a:cubicBezTo>
                  <a:cubicBezTo>
                    <a:pt x="8" y="54"/>
                    <a:pt x="5" y="47"/>
                    <a:pt x="3" y="40"/>
                  </a:cubicBezTo>
                  <a:cubicBezTo>
                    <a:pt x="2" y="36"/>
                    <a:pt x="0" y="33"/>
                    <a:pt x="5" y="31"/>
                  </a:cubicBezTo>
                  <a:cubicBezTo>
                    <a:pt x="9" y="28"/>
                    <a:pt x="12" y="29"/>
                    <a:pt x="14" y="34"/>
                  </a:cubicBezTo>
                  <a:cubicBezTo>
                    <a:pt x="19" y="43"/>
                    <a:pt x="22" y="52"/>
                    <a:pt x="23" y="62"/>
                  </a:cubicBezTo>
                  <a:cubicBezTo>
                    <a:pt x="23" y="67"/>
                    <a:pt x="25" y="69"/>
                    <a:pt x="29" y="70"/>
                  </a:cubicBezTo>
                  <a:cubicBezTo>
                    <a:pt x="37" y="70"/>
                    <a:pt x="46" y="70"/>
                    <a:pt x="55" y="70"/>
                  </a:cubicBezTo>
                  <a:cubicBezTo>
                    <a:pt x="55" y="64"/>
                    <a:pt x="55" y="59"/>
                    <a:pt x="55" y="53"/>
                  </a:cubicBezTo>
                  <a:cubicBezTo>
                    <a:pt x="49" y="53"/>
                    <a:pt x="43" y="52"/>
                    <a:pt x="38" y="47"/>
                  </a:cubicBezTo>
                  <a:cubicBezTo>
                    <a:pt x="34" y="42"/>
                    <a:pt x="32" y="37"/>
                    <a:pt x="32" y="30"/>
                  </a:cubicBezTo>
                  <a:cubicBezTo>
                    <a:pt x="33" y="24"/>
                    <a:pt x="32" y="18"/>
                    <a:pt x="32" y="12"/>
                  </a:cubicBezTo>
                  <a:cubicBezTo>
                    <a:pt x="24" y="12"/>
                    <a:pt x="15" y="12"/>
                    <a:pt x="7" y="12"/>
                  </a:cubicBezTo>
                  <a:cubicBezTo>
                    <a:pt x="6" y="12"/>
                    <a:pt x="3" y="10"/>
                    <a:pt x="3" y="8"/>
                  </a:cubicBezTo>
                  <a:cubicBezTo>
                    <a:pt x="1" y="4"/>
                    <a:pt x="2" y="2"/>
                    <a:pt x="7" y="2"/>
                  </a:cubicBezTo>
                  <a:cubicBezTo>
                    <a:pt x="27" y="1"/>
                    <a:pt x="46" y="0"/>
                    <a:pt x="66" y="0"/>
                  </a:cubicBezTo>
                  <a:cubicBezTo>
                    <a:pt x="82" y="0"/>
                    <a:pt x="98" y="0"/>
                    <a:pt x="114" y="0"/>
                  </a:cubicBezTo>
                  <a:cubicBezTo>
                    <a:pt x="118" y="0"/>
                    <a:pt x="121" y="1"/>
                    <a:pt x="121" y="5"/>
                  </a:cubicBezTo>
                  <a:cubicBezTo>
                    <a:pt x="122" y="9"/>
                    <a:pt x="119" y="11"/>
                    <a:pt x="115" y="11"/>
                  </a:cubicBezTo>
                  <a:cubicBezTo>
                    <a:pt x="110" y="12"/>
                    <a:pt x="104" y="12"/>
                    <a:pt x="98" y="12"/>
                  </a:cubicBezTo>
                  <a:cubicBezTo>
                    <a:pt x="94" y="11"/>
                    <a:pt x="92" y="13"/>
                    <a:pt x="92" y="17"/>
                  </a:cubicBezTo>
                  <a:cubicBezTo>
                    <a:pt x="93" y="22"/>
                    <a:pt x="92" y="26"/>
                    <a:pt x="92" y="30"/>
                  </a:cubicBezTo>
                  <a:cubicBezTo>
                    <a:pt x="92" y="43"/>
                    <a:pt x="84" y="52"/>
                    <a:pt x="72" y="52"/>
                  </a:cubicBezTo>
                  <a:cubicBezTo>
                    <a:pt x="71" y="53"/>
                    <a:pt x="70" y="53"/>
                    <a:pt x="69" y="53"/>
                  </a:cubicBezTo>
                  <a:close/>
                  <a:moveTo>
                    <a:pt x="62" y="120"/>
                  </a:moveTo>
                  <a:cubicBezTo>
                    <a:pt x="51" y="120"/>
                    <a:pt x="39" y="120"/>
                    <a:pt x="28" y="119"/>
                  </a:cubicBezTo>
                  <a:cubicBezTo>
                    <a:pt x="23" y="119"/>
                    <a:pt x="22" y="121"/>
                    <a:pt x="22" y="125"/>
                  </a:cubicBezTo>
                  <a:cubicBezTo>
                    <a:pt x="23" y="131"/>
                    <a:pt x="22" y="138"/>
                    <a:pt x="22" y="144"/>
                  </a:cubicBezTo>
                  <a:cubicBezTo>
                    <a:pt x="22" y="151"/>
                    <a:pt x="23" y="152"/>
                    <a:pt x="30" y="152"/>
                  </a:cubicBezTo>
                  <a:cubicBezTo>
                    <a:pt x="51" y="153"/>
                    <a:pt x="73" y="153"/>
                    <a:pt x="94" y="153"/>
                  </a:cubicBezTo>
                  <a:cubicBezTo>
                    <a:pt x="99" y="153"/>
                    <a:pt x="103" y="149"/>
                    <a:pt x="103" y="144"/>
                  </a:cubicBezTo>
                  <a:cubicBezTo>
                    <a:pt x="103" y="137"/>
                    <a:pt x="103" y="131"/>
                    <a:pt x="103" y="125"/>
                  </a:cubicBezTo>
                  <a:cubicBezTo>
                    <a:pt x="103" y="121"/>
                    <a:pt x="102" y="119"/>
                    <a:pt x="98" y="119"/>
                  </a:cubicBezTo>
                  <a:cubicBezTo>
                    <a:pt x="86" y="120"/>
                    <a:pt x="74" y="120"/>
                    <a:pt x="62" y="120"/>
                  </a:cubicBezTo>
                  <a:close/>
                  <a:moveTo>
                    <a:pt x="80" y="25"/>
                  </a:moveTo>
                  <a:cubicBezTo>
                    <a:pt x="80" y="25"/>
                    <a:pt x="80" y="25"/>
                    <a:pt x="80" y="25"/>
                  </a:cubicBezTo>
                  <a:cubicBezTo>
                    <a:pt x="80" y="22"/>
                    <a:pt x="80" y="19"/>
                    <a:pt x="80" y="16"/>
                  </a:cubicBezTo>
                  <a:cubicBezTo>
                    <a:pt x="80" y="12"/>
                    <a:pt x="79" y="11"/>
                    <a:pt x="75" y="11"/>
                  </a:cubicBezTo>
                  <a:cubicBezTo>
                    <a:pt x="67" y="11"/>
                    <a:pt x="58" y="11"/>
                    <a:pt x="50" y="11"/>
                  </a:cubicBezTo>
                  <a:cubicBezTo>
                    <a:pt x="46" y="11"/>
                    <a:pt x="45" y="13"/>
                    <a:pt x="45" y="16"/>
                  </a:cubicBezTo>
                  <a:cubicBezTo>
                    <a:pt x="44" y="22"/>
                    <a:pt x="44" y="27"/>
                    <a:pt x="44" y="33"/>
                  </a:cubicBezTo>
                  <a:cubicBezTo>
                    <a:pt x="43" y="39"/>
                    <a:pt x="45" y="41"/>
                    <a:pt x="51" y="41"/>
                  </a:cubicBezTo>
                  <a:cubicBezTo>
                    <a:pt x="56" y="41"/>
                    <a:pt x="61" y="41"/>
                    <a:pt x="66" y="41"/>
                  </a:cubicBezTo>
                  <a:cubicBezTo>
                    <a:pt x="82" y="40"/>
                    <a:pt x="80" y="39"/>
                    <a:pt x="80" y="27"/>
                  </a:cubicBezTo>
                  <a:cubicBezTo>
                    <a:pt x="80" y="26"/>
                    <a:pt x="80" y="25"/>
                    <a:pt x="80" y="2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íṧḷîḋê">
              <a:extLst>
                <a:ext uri="{FF2B5EF4-FFF2-40B4-BE49-F238E27FC236}">
                  <a16:creationId xmlns:a16="http://schemas.microsoft.com/office/drawing/2014/main" id="{A2DC9A55-2F74-47D9-972C-D61F0F2BC012}"/>
                </a:ext>
              </a:extLst>
            </p:cNvPr>
            <p:cNvSpPr/>
            <p:nvPr/>
          </p:nvSpPr>
          <p:spPr bwMode="auto">
            <a:xfrm>
              <a:off x="1010142" y="5939794"/>
              <a:ext cx="114216" cy="130532"/>
            </a:xfrm>
            <a:custGeom>
              <a:avLst/>
              <a:gdLst>
                <a:gd name="T0" fmla="*/ 87 w 106"/>
                <a:gd name="T1" fmla="*/ 58 h 121"/>
                <a:gd name="T2" fmla="*/ 69 w 106"/>
                <a:gd name="T3" fmla="*/ 59 h 121"/>
                <a:gd name="T4" fmla="*/ 66 w 106"/>
                <a:gd name="T5" fmla="*/ 64 h 121"/>
                <a:gd name="T6" fmla="*/ 66 w 106"/>
                <a:gd name="T7" fmla="*/ 111 h 121"/>
                <a:gd name="T8" fmla="*/ 64 w 106"/>
                <a:gd name="T9" fmla="*/ 118 h 121"/>
                <a:gd name="T10" fmla="*/ 55 w 106"/>
                <a:gd name="T11" fmla="*/ 113 h 121"/>
                <a:gd name="T12" fmla="*/ 55 w 106"/>
                <a:gd name="T13" fmla="*/ 94 h 121"/>
                <a:gd name="T14" fmla="*/ 54 w 106"/>
                <a:gd name="T15" fmla="*/ 87 h 121"/>
                <a:gd name="T16" fmla="*/ 40 w 106"/>
                <a:gd name="T17" fmla="*/ 89 h 121"/>
                <a:gd name="T18" fmla="*/ 8 w 106"/>
                <a:gd name="T19" fmla="*/ 92 h 121"/>
                <a:gd name="T20" fmla="*/ 2 w 106"/>
                <a:gd name="T21" fmla="*/ 87 h 121"/>
                <a:gd name="T22" fmla="*/ 7 w 106"/>
                <a:gd name="T23" fmla="*/ 81 h 121"/>
                <a:gd name="T24" fmla="*/ 47 w 106"/>
                <a:gd name="T25" fmla="*/ 76 h 121"/>
                <a:gd name="T26" fmla="*/ 53 w 106"/>
                <a:gd name="T27" fmla="*/ 70 h 121"/>
                <a:gd name="T28" fmla="*/ 53 w 106"/>
                <a:gd name="T29" fmla="*/ 61 h 121"/>
                <a:gd name="T30" fmla="*/ 18 w 106"/>
                <a:gd name="T31" fmla="*/ 66 h 121"/>
                <a:gd name="T32" fmla="*/ 9 w 106"/>
                <a:gd name="T33" fmla="*/ 67 h 121"/>
                <a:gd name="T34" fmla="*/ 2 w 106"/>
                <a:gd name="T35" fmla="*/ 63 h 121"/>
                <a:gd name="T36" fmla="*/ 6 w 106"/>
                <a:gd name="T37" fmla="*/ 57 h 121"/>
                <a:gd name="T38" fmla="*/ 22 w 106"/>
                <a:gd name="T39" fmla="*/ 53 h 121"/>
                <a:gd name="T40" fmla="*/ 50 w 106"/>
                <a:gd name="T41" fmla="*/ 50 h 121"/>
                <a:gd name="T42" fmla="*/ 53 w 106"/>
                <a:gd name="T43" fmla="*/ 47 h 121"/>
                <a:gd name="T44" fmla="*/ 53 w 106"/>
                <a:gd name="T45" fmla="*/ 39 h 121"/>
                <a:gd name="T46" fmla="*/ 28 w 106"/>
                <a:gd name="T47" fmla="*/ 42 h 121"/>
                <a:gd name="T48" fmla="*/ 11 w 106"/>
                <a:gd name="T49" fmla="*/ 44 h 121"/>
                <a:gd name="T50" fmla="*/ 2 w 106"/>
                <a:gd name="T51" fmla="*/ 39 h 121"/>
                <a:gd name="T52" fmla="*/ 10 w 106"/>
                <a:gd name="T53" fmla="*/ 31 h 121"/>
                <a:gd name="T54" fmla="*/ 40 w 106"/>
                <a:gd name="T55" fmla="*/ 28 h 121"/>
                <a:gd name="T56" fmla="*/ 56 w 106"/>
                <a:gd name="T57" fmla="*/ 26 h 121"/>
                <a:gd name="T58" fmla="*/ 64 w 106"/>
                <a:gd name="T59" fmla="*/ 13 h 121"/>
                <a:gd name="T60" fmla="*/ 59 w 106"/>
                <a:gd name="T61" fmla="*/ 11 h 121"/>
                <a:gd name="T62" fmla="*/ 9 w 106"/>
                <a:gd name="T63" fmla="*/ 11 h 121"/>
                <a:gd name="T64" fmla="*/ 1 w 106"/>
                <a:gd name="T65" fmla="*/ 7 h 121"/>
                <a:gd name="T66" fmla="*/ 6 w 106"/>
                <a:gd name="T67" fmla="*/ 0 h 121"/>
                <a:gd name="T68" fmla="*/ 21 w 106"/>
                <a:gd name="T69" fmla="*/ 0 h 121"/>
                <a:gd name="T70" fmla="*/ 98 w 106"/>
                <a:gd name="T71" fmla="*/ 0 h 121"/>
                <a:gd name="T72" fmla="*/ 104 w 106"/>
                <a:gd name="T73" fmla="*/ 1 h 121"/>
                <a:gd name="T74" fmla="*/ 106 w 106"/>
                <a:gd name="T75" fmla="*/ 7 h 121"/>
                <a:gd name="T76" fmla="*/ 102 w 106"/>
                <a:gd name="T77" fmla="*/ 10 h 121"/>
                <a:gd name="T78" fmla="*/ 82 w 106"/>
                <a:gd name="T79" fmla="*/ 11 h 121"/>
                <a:gd name="T80" fmla="*/ 77 w 106"/>
                <a:gd name="T81" fmla="*/ 15 h 121"/>
                <a:gd name="T82" fmla="*/ 68 w 106"/>
                <a:gd name="T83" fmla="*/ 34 h 121"/>
                <a:gd name="T84" fmla="*/ 67 w 106"/>
                <a:gd name="T85" fmla="*/ 43 h 121"/>
                <a:gd name="T86" fmla="*/ 72 w 106"/>
                <a:gd name="T87" fmla="*/ 45 h 121"/>
                <a:gd name="T88" fmla="*/ 88 w 106"/>
                <a:gd name="T89" fmla="*/ 44 h 121"/>
                <a:gd name="T90" fmla="*/ 93 w 106"/>
                <a:gd name="T91" fmla="*/ 41 h 121"/>
                <a:gd name="T92" fmla="*/ 100 w 106"/>
                <a:gd name="T93" fmla="*/ 35 h 121"/>
                <a:gd name="T94" fmla="*/ 104 w 106"/>
                <a:gd name="T95" fmla="*/ 47 h 121"/>
                <a:gd name="T96" fmla="*/ 104 w 106"/>
                <a:gd name="T97" fmla="*/ 107 h 121"/>
                <a:gd name="T98" fmla="*/ 105 w 106"/>
                <a:gd name="T99" fmla="*/ 117 h 121"/>
                <a:gd name="T100" fmla="*/ 97 w 106"/>
                <a:gd name="T101" fmla="*/ 117 h 121"/>
                <a:gd name="T102" fmla="*/ 86 w 106"/>
                <a:gd name="T103" fmla="*/ 76 h 121"/>
                <a:gd name="T104" fmla="*/ 87 w 106"/>
                <a:gd name="T105" fmla="*/ 5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21">
                  <a:moveTo>
                    <a:pt x="87" y="58"/>
                  </a:moveTo>
                  <a:cubicBezTo>
                    <a:pt x="80" y="58"/>
                    <a:pt x="75" y="59"/>
                    <a:pt x="69" y="59"/>
                  </a:cubicBezTo>
                  <a:cubicBezTo>
                    <a:pt x="68" y="60"/>
                    <a:pt x="66" y="62"/>
                    <a:pt x="66" y="64"/>
                  </a:cubicBezTo>
                  <a:cubicBezTo>
                    <a:pt x="66" y="80"/>
                    <a:pt x="66" y="95"/>
                    <a:pt x="66" y="111"/>
                  </a:cubicBezTo>
                  <a:cubicBezTo>
                    <a:pt x="66" y="113"/>
                    <a:pt x="65" y="117"/>
                    <a:pt x="64" y="118"/>
                  </a:cubicBezTo>
                  <a:cubicBezTo>
                    <a:pt x="59" y="121"/>
                    <a:pt x="55" y="118"/>
                    <a:pt x="55" y="113"/>
                  </a:cubicBezTo>
                  <a:cubicBezTo>
                    <a:pt x="54" y="106"/>
                    <a:pt x="55" y="100"/>
                    <a:pt x="55" y="94"/>
                  </a:cubicBezTo>
                  <a:cubicBezTo>
                    <a:pt x="54" y="92"/>
                    <a:pt x="54" y="90"/>
                    <a:pt x="54" y="87"/>
                  </a:cubicBezTo>
                  <a:cubicBezTo>
                    <a:pt x="49" y="88"/>
                    <a:pt x="44" y="88"/>
                    <a:pt x="40" y="89"/>
                  </a:cubicBezTo>
                  <a:cubicBezTo>
                    <a:pt x="29" y="90"/>
                    <a:pt x="19" y="91"/>
                    <a:pt x="8" y="92"/>
                  </a:cubicBezTo>
                  <a:cubicBezTo>
                    <a:pt x="5" y="92"/>
                    <a:pt x="2" y="90"/>
                    <a:pt x="2" y="87"/>
                  </a:cubicBezTo>
                  <a:cubicBezTo>
                    <a:pt x="2" y="85"/>
                    <a:pt x="5" y="81"/>
                    <a:pt x="7" y="81"/>
                  </a:cubicBezTo>
                  <a:cubicBezTo>
                    <a:pt x="21" y="79"/>
                    <a:pt x="34" y="77"/>
                    <a:pt x="47" y="76"/>
                  </a:cubicBezTo>
                  <a:cubicBezTo>
                    <a:pt x="52" y="76"/>
                    <a:pt x="54" y="74"/>
                    <a:pt x="53" y="70"/>
                  </a:cubicBezTo>
                  <a:cubicBezTo>
                    <a:pt x="53" y="67"/>
                    <a:pt x="53" y="65"/>
                    <a:pt x="53" y="61"/>
                  </a:cubicBezTo>
                  <a:cubicBezTo>
                    <a:pt x="41" y="63"/>
                    <a:pt x="29" y="64"/>
                    <a:pt x="18" y="66"/>
                  </a:cubicBezTo>
                  <a:cubicBezTo>
                    <a:pt x="15" y="66"/>
                    <a:pt x="12" y="67"/>
                    <a:pt x="9" y="67"/>
                  </a:cubicBezTo>
                  <a:cubicBezTo>
                    <a:pt x="5" y="68"/>
                    <a:pt x="3" y="66"/>
                    <a:pt x="2" y="63"/>
                  </a:cubicBezTo>
                  <a:cubicBezTo>
                    <a:pt x="1" y="59"/>
                    <a:pt x="3" y="58"/>
                    <a:pt x="6" y="57"/>
                  </a:cubicBezTo>
                  <a:cubicBezTo>
                    <a:pt x="11" y="56"/>
                    <a:pt x="16" y="54"/>
                    <a:pt x="22" y="53"/>
                  </a:cubicBezTo>
                  <a:cubicBezTo>
                    <a:pt x="31" y="52"/>
                    <a:pt x="41" y="51"/>
                    <a:pt x="50" y="50"/>
                  </a:cubicBezTo>
                  <a:cubicBezTo>
                    <a:pt x="51" y="50"/>
                    <a:pt x="53" y="48"/>
                    <a:pt x="53" y="47"/>
                  </a:cubicBezTo>
                  <a:cubicBezTo>
                    <a:pt x="53" y="44"/>
                    <a:pt x="53" y="42"/>
                    <a:pt x="53" y="39"/>
                  </a:cubicBezTo>
                  <a:cubicBezTo>
                    <a:pt x="44" y="40"/>
                    <a:pt x="36" y="41"/>
                    <a:pt x="28" y="42"/>
                  </a:cubicBezTo>
                  <a:cubicBezTo>
                    <a:pt x="22" y="43"/>
                    <a:pt x="17" y="44"/>
                    <a:pt x="11" y="44"/>
                  </a:cubicBezTo>
                  <a:cubicBezTo>
                    <a:pt x="4" y="45"/>
                    <a:pt x="2" y="44"/>
                    <a:pt x="2" y="39"/>
                  </a:cubicBezTo>
                  <a:cubicBezTo>
                    <a:pt x="1" y="36"/>
                    <a:pt x="5" y="32"/>
                    <a:pt x="10" y="31"/>
                  </a:cubicBezTo>
                  <a:cubicBezTo>
                    <a:pt x="20" y="30"/>
                    <a:pt x="30" y="29"/>
                    <a:pt x="40" y="28"/>
                  </a:cubicBezTo>
                  <a:cubicBezTo>
                    <a:pt x="46" y="27"/>
                    <a:pt x="51" y="27"/>
                    <a:pt x="56" y="26"/>
                  </a:cubicBezTo>
                  <a:cubicBezTo>
                    <a:pt x="61" y="25"/>
                    <a:pt x="66" y="18"/>
                    <a:pt x="64" y="13"/>
                  </a:cubicBezTo>
                  <a:cubicBezTo>
                    <a:pt x="63" y="12"/>
                    <a:pt x="61" y="11"/>
                    <a:pt x="59" y="11"/>
                  </a:cubicBezTo>
                  <a:cubicBezTo>
                    <a:pt x="42" y="11"/>
                    <a:pt x="25" y="11"/>
                    <a:pt x="9" y="11"/>
                  </a:cubicBezTo>
                  <a:cubicBezTo>
                    <a:pt x="5" y="11"/>
                    <a:pt x="2" y="10"/>
                    <a:pt x="1" y="7"/>
                  </a:cubicBezTo>
                  <a:cubicBezTo>
                    <a:pt x="0" y="2"/>
                    <a:pt x="2" y="0"/>
                    <a:pt x="6" y="0"/>
                  </a:cubicBezTo>
                  <a:cubicBezTo>
                    <a:pt x="11" y="0"/>
                    <a:pt x="16" y="0"/>
                    <a:pt x="21" y="0"/>
                  </a:cubicBezTo>
                  <a:cubicBezTo>
                    <a:pt x="47" y="0"/>
                    <a:pt x="72" y="0"/>
                    <a:pt x="98" y="0"/>
                  </a:cubicBezTo>
                  <a:cubicBezTo>
                    <a:pt x="100" y="0"/>
                    <a:pt x="103" y="0"/>
                    <a:pt x="104" y="1"/>
                  </a:cubicBezTo>
                  <a:cubicBezTo>
                    <a:pt x="105" y="2"/>
                    <a:pt x="106" y="5"/>
                    <a:pt x="106" y="7"/>
                  </a:cubicBezTo>
                  <a:cubicBezTo>
                    <a:pt x="106" y="8"/>
                    <a:pt x="103" y="9"/>
                    <a:pt x="102" y="10"/>
                  </a:cubicBezTo>
                  <a:cubicBezTo>
                    <a:pt x="95" y="10"/>
                    <a:pt x="89" y="11"/>
                    <a:pt x="82" y="11"/>
                  </a:cubicBezTo>
                  <a:cubicBezTo>
                    <a:pt x="79" y="11"/>
                    <a:pt x="77" y="12"/>
                    <a:pt x="77" y="15"/>
                  </a:cubicBezTo>
                  <a:cubicBezTo>
                    <a:pt x="76" y="23"/>
                    <a:pt x="73" y="28"/>
                    <a:pt x="68" y="34"/>
                  </a:cubicBezTo>
                  <a:cubicBezTo>
                    <a:pt x="66" y="36"/>
                    <a:pt x="67" y="40"/>
                    <a:pt x="67" y="43"/>
                  </a:cubicBezTo>
                  <a:cubicBezTo>
                    <a:pt x="67" y="44"/>
                    <a:pt x="70" y="45"/>
                    <a:pt x="72" y="45"/>
                  </a:cubicBezTo>
                  <a:cubicBezTo>
                    <a:pt x="78" y="45"/>
                    <a:pt x="83" y="44"/>
                    <a:pt x="88" y="44"/>
                  </a:cubicBezTo>
                  <a:cubicBezTo>
                    <a:pt x="90" y="43"/>
                    <a:pt x="92" y="42"/>
                    <a:pt x="93" y="41"/>
                  </a:cubicBezTo>
                  <a:cubicBezTo>
                    <a:pt x="96" y="39"/>
                    <a:pt x="98" y="37"/>
                    <a:pt x="100" y="35"/>
                  </a:cubicBezTo>
                  <a:cubicBezTo>
                    <a:pt x="106" y="38"/>
                    <a:pt x="106" y="42"/>
                    <a:pt x="104" y="47"/>
                  </a:cubicBezTo>
                  <a:cubicBezTo>
                    <a:pt x="95" y="67"/>
                    <a:pt x="97" y="87"/>
                    <a:pt x="104" y="107"/>
                  </a:cubicBezTo>
                  <a:cubicBezTo>
                    <a:pt x="105" y="110"/>
                    <a:pt x="106" y="114"/>
                    <a:pt x="105" y="117"/>
                  </a:cubicBezTo>
                  <a:cubicBezTo>
                    <a:pt x="103" y="120"/>
                    <a:pt x="98" y="121"/>
                    <a:pt x="97" y="117"/>
                  </a:cubicBezTo>
                  <a:cubicBezTo>
                    <a:pt x="90" y="104"/>
                    <a:pt x="85" y="91"/>
                    <a:pt x="86" y="76"/>
                  </a:cubicBezTo>
                  <a:cubicBezTo>
                    <a:pt x="86" y="70"/>
                    <a:pt x="87" y="64"/>
                    <a:pt x="87" y="5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iṣḻîḑé">
              <a:extLst>
                <a:ext uri="{FF2B5EF4-FFF2-40B4-BE49-F238E27FC236}">
                  <a16:creationId xmlns:a16="http://schemas.microsoft.com/office/drawing/2014/main" id="{293CA3C9-FD5F-4236-B6D7-AF6206B8B77F}"/>
                </a:ext>
              </a:extLst>
            </p:cNvPr>
            <p:cNvSpPr/>
            <p:nvPr/>
          </p:nvSpPr>
          <p:spPr bwMode="auto">
            <a:xfrm>
              <a:off x="1335385" y="5869633"/>
              <a:ext cx="85390" cy="207220"/>
            </a:xfrm>
            <a:custGeom>
              <a:avLst/>
              <a:gdLst>
                <a:gd name="T0" fmla="*/ 62 w 79"/>
                <a:gd name="T1" fmla="*/ 99 h 192"/>
                <a:gd name="T2" fmla="*/ 21 w 79"/>
                <a:gd name="T3" fmla="*/ 116 h 192"/>
                <a:gd name="T4" fmla="*/ 9 w 79"/>
                <a:gd name="T5" fmla="*/ 117 h 192"/>
                <a:gd name="T6" fmla="*/ 3 w 79"/>
                <a:gd name="T7" fmla="*/ 111 h 192"/>
                <a:gd name="T8" fmla="*/ 8 w 79"/>
                <a:gd name="T9" fmla="*/ 105 h 192"/>
                <a:gd name="T10" fmla="*/ 29 w 79"/>
                <a:gd name="T11" fmla="*/ 104 h 192"/>
                <a:gd name="T12" fmla="*/ 51 w 79"/>
                <a:gd name="T13" fmla="*/ 91 h 192"/>
                <a:gd name="T14" fmla="*/ 42 w 79"/>
                <a:gd name="T15" fmla="*/ 91 h 192"/>
                <a:gd name="T16" fmla="*/ 9 w 79"/>
                <a:gd name="T17" fmla="*/ 91 h 192"/>
                <a:gd name="T18" fmla="*/ 4 w 79"/>
                <a:gd name="T19" fmla="*/ 89 h 192"/>
                <a:gd name="T20" fmla="*/ 7 w 79"/>
                <a:gd name="T21" fmla="*/ 80 h 192"/>
                <a:gd name="T22" fmla="*/ 41 w 79"/>
                <a:gd name="T23" fmla="*/ 78 h 192"/>
                <a:gd name="T24" fmla="*/ 59 w 79"/>
                <a:gd name="T25" fmla="*/ 78 h 192"/>
                <a:gd name="T26" fmla="*/ 64 w 79"/>
                <a:gd name="T27" fmla="*/ 76 h 192"/>
                <a:gd name="T28" fmla="*/ 63 w 79"/>
                <a:gd name="T29" fmla="*/ 70 h 192"/>
                <a:gd name="T30" fmla="*/ 52 w 79"/>
                <a:gd name="T31" fmla="*/ 66 h 192"/>
                <a:gd name="T32" fmla="*/ 8 w 79"/>
                <a:gd name="T33" fmla="*/ 66 h 192"/>
                <a:gd name="T34" fmla="*/ 1 w 79"/>
                <a:gd name="T35" fmla="*/ 59 h 192"/>
                <a:gd name="T36" fmla="*/ 8 w 79"/>
                <a:gd name="T37" fmla="*/ 54 h 192"/>
                <a:gd name="T38" fmla="*/ 15 w 79"/>
                <a:gd name="T39" fmla="*/ 46 h 192"/>
                <a:gd name="T40" fmla="*/ 15 w 79"/>
                <a:gd name="T41" fmla="*/ 8 h 192"/>
                <a:gd name="T42" fmla="*/ 21 w 79"/>
                <a:gd name="T43" fmla="*/ 0 h 192"/>
                <a:gd name="T44" fmla="*/ 30 w 79"/>
                <a:gd name="T45" fmla="*/ 7 h 192"/>
                <a:gd name="T46" fmla="*/ 33 w 79"/>
                <a:gd name="T47" fmla="*/ 21 h 192"/>
                <a:gd name="T48" fmla="*/ 39 w 79"/>
                <a:gd name="T49" fmla="*/ 24 h 192"/>
                <a:gd name="T50" fmla="*/ 68 w 79"/>
                <a:gd name="T51" fmla="*/ 24 h 192"/>
                <a:gd name="T52" fmla="*/ 71 w 79"/>
                <a:gd name="T53" fmla="*/ 25 h 192"/>
                <a:gd name="T54" fmla="*/ 76 w 79"/>
                <a:gd name="T55" fmla="*/ 32 h 192"/>
                <a:gd name="T56" fmla="*/ 70 w 79"/>
                <a:gd name="T57" fmla="*/ 36 h 192"/>
                <a:gd name="T58" fmla="*/ 46 w 79"/>
                <a:gd name="T59" fmla="*/ 36 h 192"/>
                <a:gd name="T60" fmla="*/ 40 w 79"/>
                <a:gd name="T61" fmla="*/ 36 h 192"/>
                <a:gd name="T62" fmla="*/ 28 w 79"/>
                <a:gd name="T63" fmla="*/ 50 h 192"/>
                <a:gd name="T64" fmla="*/ 33 w 79"/>
                <a:gd name="T65" fmla="*/ 54 h 192"/>
                <a:gd name="T66" fmla="*/ 53 w 79"/>
                <a:gd name="T67" fmla="*/ 53 h 192"/>
                <a:gd name="T68" fmla="*/ 66 w 79"/>
                <a:gd name="T69" fmla="*/ 57 h 192"/>
                <a:gd name="T70" fmla="*/ 76 w 79"/>
                <a:gd name="T71" fmla="*/ 83 h 192"/>
                <a:gd name="T72" fmla="*/ 75 w 79"/>
                <a:gd name="T73" fmla="*/ 92 h 192"/>
                <a:gd name="T74" fmla="*/ 75 w 79"/>
                <a:gd name="T75" fmla="*/ 112 h 192"/>
                <a:gd name="T76" fmla="*/ 77 w 79"/>
                <a:gd name="T77" fmla="*/ 182 h 192"/>
                <a:gd name="T78" fmla="*/ 77 w 79"/>
                <a:gd name="T79" fmla="*/ 188 h 192"/>
                <a:gd name="T80" fmla="*/ 66 w 79"/>
                <a:gd name="T81" fmla="*/ 186 h 192"/>
                <a:gd name="T82" fmla="*/ 57 w 79"/>
                <a:gd name="T83" fmla="*/ 141 h 192"/>
                <a:gd name="T84" fmla="*/ 62 w 79"/>
                <a:gd name="T85" fmla="*/ 110 h 192"/>
                <a:gd name="T86" fmla="*/ 64 w 79"/>
                <a:gd name="T87" fmla="*/ 100 h 192"/>
                <a:gd name="T88" fmla="*/ 62 w 79"/>
                <a:gd name="T89" fmla="*/ 9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192">
                  <a:moveTo>
                    <a:pt x="62" y="99"/>
                  </a:moveTo>
                  <a:cubicBezTo>
                    <a:pt x="53" y="115"/>
                    <a:pt x="38" y="117"/>
                    <a:pt x="21" y="116"/>
                  </a:cubicBezTo>
                  <a:cubicBezTo>
                    <a:pt x="17" y="116"/>
                    <a:pt x="13" y="116"/>
                    <a:pt x="9" y="117"/>
                  </a:cubicBezTo>
                  <a:cubicBezTo>
                    <a:pt x="4" y="117"/>
                    <a:pt x="3" y="114"/>
                    <a:pt x="3" y="111"/>
                  </a:cubicBezTo>
                  <a:cubicBezTo>
                    <a:pt x="2" y="107"/>
                    <a:pt x="4" y="105"/>
                    <a:pt x="8" y="105"/>
                  </a:cubicBezTo>
                  <a:cubicBezTo>
                    <a:pt x="15" y="105"/>
                    <a:pt x="22" y="104"/>
                    <a:pt x="29" y="104"/>
                  </a:cubicBezTo>
                  <a:cubicBezTo>
                    <a:pt x="39" y="104"/>
                    <a:pt x="45" y="99"/>
                    <a:pt x="51" y="91"/>
                  </a:cubicBezTo>
                  <a:cubicBezTo>
                    <a:pt x="48" y="91"/>
                    <a:pt x="45" y="91"/>
                    <a:pt x="42" y="91"/>
                  </a:cubicBezTo>
                  <a:cubicBezTo>
                    <a:pt x="31" y="91"/>
                    <a:pt x="20" y="91"/>
                    <a:pt x="9" y="91"/>
                  </a:cubicBezTo>
                  <a:cubicBezTo>
                    <a:pt x="8" y="91"/>
                    <a:pt x="5" y="90"/>
                    <a:pt x="4" y="89"/>
                  </a:cubicBezTo>
                  <a:cubicBezTo>
                    <a:pt x="0" y="84"/>
                    <a:pt x="1" y="81"/>
                    <a:pt x="7" y="80"/>
                  </a:cubicBezTo>
                  <a:cubicBezTo>
                    <a:pt x="18" y="79"/>
                    <a:pt x="30" y="79"/>
                    <a:pt x="41" y="78"/>
                  </a:cubicBezTo>
                  <a:cubicBezTo>
                    <a:pt x="47" y="78"/>
                    <a:pt x="53" y="78"/>
                    <a:pt x="59" y="78"/>
                  </a:cubicBezTo>
                  <a:cubicBezTo>
                    <a:pt x="61" y="78"/>
                    <a:pt x="63" y="77"/>
                    <a:pt x="64" y="76"/>
                  </a:cubicBezTo>
                  <a:cubicBezTo>
                    <a:pt x="64" y="74"/>
                    <a:pt x="64" y="71"/>
                    <a:pt x="63" y="70"/>
                  </a:cubicBezTo>
                  <a:cubicBezTo>
                    <a:pt x="59" y="68"/>
                    <a:pt x="56" y="66"/>
                    <a:pt x="52" y="66"/>
                  </a:cubicBezTo>
                  <a:cubicBezTo>
                    <a:pt x="37" y="65"/>
                    <a:pt x="23" y="65"/>
                    <a:pt x="8" y="66"/>
                  </a:cubicBezTo>
                  <a:cubicBezTo>
                    <a:pt x="3" y="66"/>
                    <a:pt x="1" y="64"/>
                    <a:pt x="1" y="59"/>
                  </a:cubicBezTo>
                  <a:cubicBezTo>
                    <a:pt x="1" y="55"/>
                    <a:pt x="4" y="54"/>
                    <a:pt x="8" y="54"/>
                  </a:cubicBezTo>
                  <a:cubicBezTo>
                    <a:pt x="15" y="54"/>
                    <a:pt x="16" y="54"/>
                    <a:pt x="15" y="46"/>
                  </a:cubicBezTo>
                  <a:cubicBezTo>
                    <a:pt x="15" y="34"/>
                    <a:pt x="15" y="21"/>
                    <a:pt x="15" y="8"/>
                  </a:cubicBezTo>
                  <a:cubicBezTo>
                    <a:pt x="15" y="4"/>
                    <a:pt x="16" y="1"/>
                    <a:pt x="21" y="0"/>
                  </a:cubicBezTo>
                  <a:cubicBezTo>
                    <a:pt x="25" y="0"/>
                    <a:pt x="28" y="2"/>
                    <a:pt x="30" y="7"/>
                  </a:cubicBezTo>
                  <a:cubicBezTo>
                    <a:pt x="31" y="11"/>
                    <a:pt x="32" y="16"/>
                    <a:pt x="33" y="21"/>
                  </a:cubicBezTo>
                  <a:cubicBezTo>
                    <a:pt x="34" y="24"/>
                    <a:pt x="36" y="25"/>
                    <a:pt x="39" y="24"/>
                  </a:cubicBezTo>
                  <a:cubicBezTo>
                    <a:pt x="49" y="24"/>
                    <a:pt x="58" y="24"/>
                    <a:pt x="68" y="24"/>
                  </a:cubicBezTo>
                  <a:cubicBezTo>
                    <a:pt x="69" y="24"/>
                    <a:pt x="70" y="25"/>
                    <a:pt x="71" y="25"/>
                  </a:cubicBezTo>
                  <a:cubicBezTo>
                    <a:pt x="75" y="25"/>
                    <a:pt x="77" y="29"/>
                    <a:pt x="76" y="32"/>
                  </a:cubicBezTo>
                  <a:cubicBezTo>
                    <a:pt x="76" y="34"/>
                    <a:pt x="72" y="36"/>
                    <a:pt x="70" y="36"/>
                  </a:cubicBezTo>
                  <a:cubicBezTo>
                    <a:pt x="62" y="37"/>
                    <a:pt x="54" y="36"/>
                    <a:pt x="46" y="36"/>
                  </a:cubicBezTo>
                  <a:cubicBezTo>
                    <a:pt x="44" y="36"/>
                    <a:pt x="42" y="36"/>
                    <a:pt x="40" y="36"/>
                  </a:cubicBezTo>
                  <a:cubicBezTo>
                    <a:pt x="26" y="38"/>
                    <a:pt x="29" y="35"/>
                    <a:pt x="28" y="50"/>
                  </a:cubicBezTo>
                  <a:cubicBezTo>
                    <a:pt x="28" y="53"/>
                    <a:pt x="30" y="54"/>
                    <a:pt x="33" y="54"/>
                  </a:cubicBezTo>
                  <a:cubicBezTo>
                    <a:pt x="40" y="54"/>
                    <a:pt x="46" y="53"/>
                    <a:pt x="53" y="53"/>
                  </a:cubicBezTo>
                  <a:cubicBezTo>
                    <a:pt x="57" y="54"/>
                    <a:pt x="62" y="55"/>
                    <a:pt x="66" y="57"/>
                  </a:cubicBezTo>
                  <a:cubicBezTo>
                    <a:pt x="78" y="65"/>
                    <a:pt x="79" y="69"/>
                    <a:pt x="76" y="83"/>
                  </a:cubicBezTo>
                  <a:cubicBezTo>
                    <a:pt x="75" y="86"/>
                    <a:pt x="75" y="89"/>
                    <a:pt x="75" y="92"/>
                  </a:cubicBezTo>
                  <a:cubicBezTo>
                    <a:pt x="75" y="99"/>
                    <a:pt x="76" y="106"/>
                    <a:pt x="75" y="112"/>
                  </a:cubicBezTo>
                  <a:cubicBezTo>
                    <a:pt x="69" y="136"/>
                    <a:pt x="69" y="159"/>
                    <a:pt x="77" y="182"/>
                  </a:cubicBezTo>
                  <a:cubicBezTo>
                    <a:pt x="78" y="184"/>
                    <a:pt x="78" y="187"/>
                    <a:pt x="77" y="188"/>
                  </a:cubicBezTo>
                  <a:cubicBezTo>
                    <a:pt x="73" y="192"/>
                    <a:pt x="69" y="191"/>
                    <a:pt x="66" y="186"/>
                  </a:cubicBezTo>
                  <a:cubicBezTo>
                    <a:pt x="60" y="172"/>
                    <a:pt x="56" y="157"/>
                    <a:pt x="57" y="141"/>
                  </a:cubicBezTo>
                  <a:cubicBezTo>
                    <a:pt x="58" y="131"/>
                    <a:pt x="60" y="121"/>
                    <a:pt x="62" y="110"/>
                  </a:cubicBezTo>
                  <a:cubicBezTo>
                    <a:pt x="62" y="107"/>
                    <a:pt x="63" y="103"/>
                    <a:pt x="64" y="100"/>
                  </a:cubicBezTo>
                  <a:cubicBezTo>
                    <a:pt x="63" y="100"/>
                    <a:pt x="63" y="99"/>
                    <a:pt x="62" y="9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îṡľïdè">
              <a:extLst>
                <a:ext uri="{FF2B5EF4-FFF2-40B4-BE49-F238E27FC236}">
                  <a16:creationId xmlns:a16="http://schemas.microsoft.com/office/drawing/2014/main" id="{A578FBF5-F31A-4C11-ADDE-94A311D7F262}"/>
                </a:ext>
              </a:extLst>
            </p:cNvPr>
            <p:cNvSpPr/>
            <p:nvPr/>
          </p:nvSpPr>
          <p:spPr bwMode="auto">
            <a:xfrm>
              <a:off x="1218994" y="5659150"/>
              <a:ext cx="67986" cy="201781"/>
            </a:xfrm>
            <a:custGeom>
              <a:avLst/>
              <a:gdLst>
                <a:gd name="T0" fmla="*/ 45 w 63"/>
                <a:gd name="T1" fmla="*/ 57 h 187"/>
                <a:gd name="T2" fmla="*/ 21 w 63"/>
                <a:gd name="T3" fmla="*/ 57 h 187"/>
                <a:gd name="T4" fmla="*/ 16 w 63"/>
                <a:gd name="T5" fmla="*/ 63 h 187"/>
                <a:gd name="T6" fmla="*/ 20 w 63"/>
                <a:gd name="T7" fmla="*/ 90 h 187"/>
                <a:gd name="T8" fmla="*/ 20 w 63"/>
                <a:gd name="T9" fmla="*/ 149 h 187"/>
                <a:gd name="T10" fmla="*/ 14 w 63"/>
                <a:gd name="T11" fmla="*/ 181 h 187"/>
                <a:gd name="T12" fmla="*/ 8 w 63"/>
                <a:gd name="T13" fmla="*/ 187 h 187"/>
                <a:gd name="T14" fmla="*/ 3 w 63"/>
                <a:gd name="T15" fmla="*/ 178 h 187"/>
                <a:gd name="T16" fmla="*/ 9 w 63"/>
                <a:gd name="T17" fmla="*/ 133 h 187"/>
                <a:gd name="T18" fmla="*/ 7 w 63"/>
                <a:gd name="T19" fmla="*/ 93 h 187"/>
                <a:gd name="T20" fmla="*/ 2 w 63"/>
                <a:gd name="T21" fmla="*/ 68 h 187"/>
                <a:gd name="T22" fmla="*/ 21 w 63"/>
                <a:gd name="T23" fmla="*/ 45 h 187"/>
                <a:gd name="T24" fmla="*/ 42 w 63"/>
                <a:gd name="T25" fmla="*/ 44 h 187"/>
                <a:gd name="T26" fmla="*/ 46 w 63"/>
                <a:gd name="T27" fmla="*/ 41 h 187"/>
                <a:gd name="T28" fmla="*/ 50 w 63"/>
                <a:gd name="T29" fmla="*/ 23 h 187"/>
                <a:gd name="T30" fmla="*/ 41 w 63"/>
                <a:gd name="T31" fmla="*/ 13 h 187"/>
                <a:gd name="T32" fmla="*/ 8 w 63"/>
                <a:gd name="T33" fmla="*/ 13 h 187"/>
                <a:gd name="T34" fmla="*/ 2 w 63"/>
                <a:gd name="T35" fmla="*/ 8 h 187"/>
                <a:gd name="T36" fmla="*/ 6 w 63"/>
                <a:gd name="T37" fmla="*/ 3 h 187"/>
                <a:gd name="T38" fmla="*/ 52 w 63"/>
                <a:gd name="T39" fmla="*/ 3 h 187"/>
                <a:gd name="T40" fmla="*/ 57 w 63"/>
                <a:gd name="T41" fmla="*/ 7 h 187"/>
                <a:gd name="T42" fmla="*/ 61 w 63"/>
                <a:gd name="T43" fmla="*/ 32 h 187"/>
                <a:gd name="T44" fmla="*/ 59 w 63"/>
                <a:gd name="T45" fmla="*/ 157 h 187"/>
                <a:gd name="T46" fmla="*/ 61 w 63"/>
                <a:gd name="T47" fmla="*/ 177 h 187"/>
                <a:gd name="T48" fmla="*/ 58 w 63"/>
                <a:gd name="T49" fmla="*/ 185 h 187"/>
                <a:gd name="T50" fmla="*/ 48 w 63"/>
                <a:gd name="T51" fmla="*/ 179 h 187"/>
                <a:gd name="T52" fmla="*/ 46 w 63"/>
                <a:gd name="T53" fmla="*/ 157 h 187"/>
                <a:gd name="T54" fmla="*/ 42 w 63"/>
                <a:gd name="T55" fmla="*/ 93 h 187"/>
                <a:gd name="T56" fmla="*/ 45 w 63"/>
                <a:gd name="T57" fmla="*/ 63 h 187"/>
                <a:gd name="T58" fmla="*/ 45 w 63"/>
                <a:gd name="T59" fmla="*/ 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187">
                  <a:moveTo>
                    <a:pt x="45" y="57"/>
                  </a:moveTo>
                  <a:cubicBezTo>
                    <a:pt x="37" y="57"/>
                    <a:pt x="29" y="57"/>
                    <a:pt x="21" y="57"/>
                  </a:cubicBezTo>
                  <a:cubicBezTo>
                    <a:pt x="17" y="57"/>
                    <a:pt x="15" y="59"/>
                    <a:pt x="16" y="63"/>
                  </a:cubicBezTo>
                  <a:cubicBezTo>
                    <a:pt x="17" y="72"/>
                    <a:pt x="18" y="81"/>
                    <a:pt x="20" y="90"/>
                  </a:cubicBezTo>
                  <a:cubicBezTo>
                    <a:pt x="23" y="110"/>
                    <a:pt x="22" y="129"/>
                    <a:pt x="20" y="149"/>
                  </a:cubicBezTo>
                  <a:cubicBezTo>
                    <a:pt x="19" y="160"/>
                    <a:pt x="16" y="170"/>
                    <a:pt x="14" y="181"/>
                  </a:cubicBezTo>
                  <a:cubicBezTo>
                    <a:pt x="13" y="184"/>
                    <a:pt x="12" y="187"/>
                    <a:pt x="8" y="187"/>
                  </a:cubicBezTo>
                  <a:cubicBezTo>
                    <a:pt x="4" y="186"/>
                    <a:pt x="2" y="183"/>
                    <a:pt x="3" y="178"/>
                  </a:cubicBezTo>
                  <a:cubicBezTo>
                    <a:pt x="5" y="163"/>
                    <a:pt x="8" y="148"/>
                    <a:pt x="9" y="133"/>
                  </a:cubicBezTo>
                  <a:cubicBezTo>
                    <a:pt x="10" y="120"/>
                    <a:pt x="8" y="106"/>
                    <a:pt x="7" y="93"/>
                  </a:cubicBezTo>
                  <a:cubicBezTo>
                    <a:pt x="6" y="85"/>
                    <a:pt x="4" y="76"/>
                    <a:pt x="2" y="68"/>
                  </a:cubicBezTo>
                  <a:cubicBezTo>
                    <a:pt x="0" y="57"/>
                    <a:pt x="9" y="45"/>
                    <a:pt x="21" y="45"/>
                  </a:cubicBezTo>
                  <a:cubicBezTo>
                    <a:pt x="28" y="45"/>
                    <a:pt x="35" y="45"/>
                    <a:pt x="42" y="44"/>
                  </a:cubicBezTo>
                  <a:cubicBezTo>
                    <a:pt x="43" y="44"/>
                    <a:pt x="45" y="43"/>
                    <a:pt x="46" y="41"/>
                  </a:cubicBezTo>
                  <a:cubicBezTo>
                    <a:pt x="47" y="35"/>
                    <a:pt x="49" y="29"/>
                    <a:pt x="50" y="23"/>
                  </a:cubicBezTo>
                  <a:cubicBezTo>
                    <a:pt x="51" y="16"/>
                    <a:pt x="48" y="13"/>
                    <a:pt x="41" y="13"/>
                  </a:cubicBezTo>
                  <a:cubicBezTo>
                    <a:pt x="30" y="13"/>
                    <a:pt x="19" y="13"/>
                    <a:pt x="8" y="13"/>
                  </a:cubicBezTo>
                  <a:cubicBezTo>
                    <a:pt x="5" y="13"/>
                    <a:pt x="2" y="12"/>
                    <a:pt x="2" y="8"/>
                  </a:cubicBezTo>
                  <a:cubicBezTo>
                    <a:pt x="2" y="5"/>
                    <a:pt x="3" y="3"/>
                    <a:pt x="6" y="3"/>
                  </a:cubicBezTo>
                  <a:cubicBezTo>
                    <a:pt x="21" y="0"/>
                    <a:pt x="36" y="1"/>
                    <a:pt x="52" y="3"/>
                  </a:cubicBezTo>
                  <a:cubicBezTo>
                    <a:pt x="54" y="3"/>
                    <a:pt x="56" y="5"/>
                    <a:pt x="57" y="7"/>
                  </a:cubicBezTo>
                  <a:cubicBezTo>
                    <a:pt x="62" y="15"/>
                    <a:pt x="63" y="24"/>
                    <a:pt x="61" y="32"/>
                  </a:cubicBezTo>
                  <a:cubicBezTo>
                    <a:pt x="54" y="74"/>
                    <a:pt x="54" y="115"/>
                    <a:pt x="59" y="157"/>
                  </a:cubicBezTo>
                  <a:cubicBezTo>
                    <a:pt x="60" y="164"/>
                    <a:pt x="60" y="170"/>
                    <a:pt x="61" y="177"/>
                  </a:cubicBezTo>
                  <a:cubicBezTo>
                    <a:pt x="61" y="181"/>
                    <a:pt x="62" y="184"/>
                    <a:pt x="58" y="185"/>
                  </a:cubicBezTo>
                  <a:cubicBezTo>
                    <a:pt x="54" y="186"/>
                    <a:pt x="49" y="183"/>
                    <a:pt x="48" y="179"/>
                  </a:cubicBezTo>
                  <a:cubicBezTo>
                    <a:pt x="47" y="172"/>
                    <a:pt x="47" y="164"/>
                    <a:pt x="46" y="157"/>
                  </a:cubicBezTo>
                  <a:cubicBezTo>
                    <a:pt x="45" y="136"/>
                    <a:pt x="43" y="114"/>
                    <a:pt x="42" y="93"/>
                  </a:cubicBezTo>
                  <a:cubicBezTo>
                    <a:pt x="42" y="83"/>
                    <a:pt x="44" y="73"/>
                    <a:pt x="45" y="63"/>
                  </a:cubicBezTo>
                  <a:cubicBezTo>
                    <a:pt x="45" y="61"/>
                    <a:pt x="45" y="59"/>
                    <a:pt x="45" y="5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îṣļiḓê">
              <a:extLst>
                <a:ext uri="{FF2B5EF4-FFF2-40B4-BE49-F238E27FC236}">
                  <a16:creationId xmlns:a16="http://schemas.microsoft.com/office/drawing/2014/main" id="{CA871261-BA51-48D5-8097-296801D3622B}"/>
                </a:ext>
              </a:extLst>
            </p:cNvPr>
            <p:cNvSpPr/>
            <p:nvPr/>
          </p:nvSpPr>
          <p:spPr bwMode="auto">
            <a:xfrm>
              <a:off x="1004703" y="5646096"/>
              <a:ext cx="202325" cy="215922"/>
            </a:xfrm>
            <a:custGeom>
              <a:avLst/>
              <a:gdLst>
                <a:gd name="T0" fmla="*/ 110 w 188"/>
                <a:gd name="T1" fmla="*/ 26 h 200"/>
                <a:gd name="T2" fmla="*/ 46 w 188"/>
                <a:gd name="T3" fmla="*/ 26 h 200"/>
                <a:gd name="T4" fmla="*/ 31 w 188"/>
                <a:gd name="T5" fmla="*/ 25 h 200"/>
                <a:gd name="T6" fmla="*/ 18 w 188"/>
                <a:gd name="T7" fmla="*/ 29 h 200"/>
                <a:gd name="T8" fmla="*/ 15 w 188"/>
                <a:gd name="T9" fmla="*/ 40 h 200"/>
                <a:gd name="T10" fmla="*/ 21 w 188"/>
                <a:gd name="T11" fmla="*/ 126 h 200"/>
                <a:gd name="T12" fmla="*/ 15 w 188"/>
                <a:gd name="T13" fmla="*/ 172 h 200"/>
                <a:gd name="T14" fmla="*/ 12 w 188"/>
                <a:gd name="T15" fmla="*/ 195 h 200"/>
                <a:gd name="T16" fmla="*/ 3 w 188"/>
                <a:gd name="T17" fmla="*/ 199 h 200"/>
                <a:gd name="T18" fmla="*/ 0 w 188"/>
                <a:gd name="T19" fmla="*/ 192 h 200"/>
                <a:gd name="T20" fmla="*/ 10 w 188"/>
                <a:gd name="T21" fmla="*/ 112 h 200"/>
                <a:gd name="T22" fmla="*/ 3 w 188"/>
                <a:gd name="T23" fmla="*/ 41 h 200"/>
                <a:gd name="T24" fmla="*/ 29 w 188"/>
                <a:gd name="T25" fmla="*/ 13 h 200"/>
                <a:gd name="T26" fmla="*/ 83 w 188"/>
                <a:gd name="T27" fmla="*/ 14 h 200"/>
                <a:gd name="T28" fmla="*/ 89 w 188"/>
                <a:gd name="T29" fmla="*/ 9 h 200"/>
                <a:gd name="T30" fmla="*/ 92 w 188"/>
                <a:gd name="T31" fmla="*/ 5 h 200"/>
                <a:gd name="T32" fmla="*/ 101 w 188"/>
                <a:gd name="T33" fmla="*/ 7 h 200"/>
                <a:gd name="T34" fmla="*/ 109 w 188"/>
                <a:gd name="T35" fmla="*/ 13 h 200"/>
                <a:gd name="T36" fmla="*/ 164 w 188"/>
                <a:gd name="T37" fmla="*/ 13 h 200"/>
                <a:gd name="T38" fmla="*/ 181 w 188"/>
                <a:gd name="T39" fmla="*/ 13 h 200"/>
                <a:gd name="T40" fmla="*/ 188 w 188"/>
                <a:gd name="T41" fmla="*/ 20 h 200"/>
                <a:gd name="T42" fmla="*/ 181 w 188"/>
                <a:gd name="T43" fmla="*/ 26 h 200"/>
                <a:gd name="T44" fmla="*/ 110 w 188"/>
                <a:gd name="T45" fmla="*/ 2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200">
                  <a:moveTo>
                    <a:pt x="110" y="26"/>
                  </a:moveTo>
                  <a:cubicBezTo>
                    <a:pt x="89" y="26"/>
                    <a:pt x="68" y="26"/>
                    <a:pt x="46" y="26"/>
                  </a:cubicBezTo>
                  <a:cubicBezTo>
                    <a:pt x="41" y="26"/>
                    <a:pt x="36" y="25"/>
                    <a:pt x="31" y="25"/>
                  </a:cubicBezTo>
                  <a:cubicBezTo>
                    <a:pt x="27" y="26"/>
                    <a:pt x="22" y="27"/>
                    <a:pt x="18" y="29"/>
                  </a:cubicBezTo>
                  <a:cubicBezTo>
                    <a:pt x="14" y="31"/>
                    <a:pt x="14" y="36"/>
                    <a:pt x="15" y="40"/>
                  </a:cubicBezTo>
                  <a:cubicBezTo>
                    <a:pt x="20" y="69"/>
                    <a:pt x="22" y="98"/>
                    <a:pt x="21" y="126"/>
                  </a:cubicBezTo>
                  <a:cubicBezTo>
                    <a:pt x="20" y="142"/>
                    <a:pt x="17" y="157"/>
                    <a:pt x="15" y="172"/>
                  </a:cubicBezTo>
                  <a:cubicBezTo>
                    <a:pt x="14" y="179"/>
                    <a:pt x="13" y="187"/>
                    <a:pt x="12" y="195"/>
                  </a:cubicBezTo>
                  <a:cubicBezTo>
                    <a:pt x="11" y="200"/>
                    <a:pt x="7" y="199"/>
                    <a:pt x="3" y="199"/>
                  </a:cubicBezTo>
                  <a:cubicBezTo>
                    <a:pt x="0" y="198"/>
                    <a:pt x="0" y="196"/>
                    <a:pt x="0" y="192"/>
                  </a:cubicBezTo>
                  <a:cubicBezTo>
                    <a:pt x="7" y="166"/>
                    <a:pt x="8" y="139"/>
                    <a:pt x="10" y="112"/>
                  </a:cubicBezTo>
                  <a:cubicBezTo>
                    <a:pt x="12" y="88"/>
                    <a:pt x="6" y="65"/>
                    <a:pt x="3" y="41"/>
                  </a:cubicBezTo>
                  <a:cubicBezTo>
                    <a:pt x="1" y="25"/>
                    <a:pt x="13" y="12"/>
                    <a:pt x="29" y="13"/>
                  </a:cubicBezTo>
                  <a:cubicBezTo>
                    <a:pt x="47" y="14"/>
                    <a:pt x="65" y="13"/>
                    <a:pt x="83" y="14"/>
                  </a:cubicBezTo>
                  <a:cubicBezTo>
                    <a:pt x="86" y="14"/>
                    <a:pt x="88" y="13"/>
                    <a:pt x="89" y="9"/>
                  </a:cubicBezTo>
                  <a:cubicBezTo>
                    <a:pt x="89" y="8"/>
                    <a:pt x="91" y="6"/>
                    <a:pt x="92" y="5"/>
                  </a:cubicBezTo>
                  <a:cubicBezTo>
                    <a:pt x="96" y="0"/>
                    <a:pt x="99" y="2"/>
                    <a:pt x="101" y="7"/>
                  </a:cubicBezTo>
                  <a:cubicBezTo>
                    <a:pt x="102" y="13"/>
                    <a:pt x="105" y="12"/>
                    <a:pt x="109" y="13"/>
                  </a:cubicBezTo>
                  <a:cubicBezTo>
                    <a:pt x="127" y="13"/>
                    <a:pt x="145" y="13"/>
                    <a:pt x="164" y="13"/>
                  </a:cubicBezTo>
                  <a:cubicBezTo>
                    <a:pt x="169" y="13"/>
                    <a:pt x="175" y="13"/>
                    <a:pt x="181" y="13"/>
                  </a:cubicBezTo>
                  <a:cubicBezTo>
                    <a:pt x="185" y="13"/>
                    <a:pt x="188" y="16"/>
                    <a:pt x="188" y="20"/>
                  </a:cubicBezTo>
                  <a:cubicBezTo>
                    <a:pt x="188" y="25"/>
                    <a:pt x="185" y="26"/>
                    <a:pt x="181" y="26"/>
                  </a:cubicBezTo>
                  <a:cubicBezTo>
                    <a:pt x="157" y="26"/>
                    <a:pt x="133" y="26"/>
                    <a:pt x="110"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íṡ1íḍe">
              <a:extLst>
                <a:ext uri="{FF2B5EF4-FFF2-40B4-BE49-F238E27FC236}">
                  <a16:creationId xmlns:a16="http://schemas.microsoft.com/office/drawing/2014/main" id="{20E437EF-920A-4FF0-BC2D-FBCCE83A81B4}"/>
                </a:ext>
              </a:extLst>
            </p:cNvPr>
            <p:cNvSpPr/>
            <p:nvPr/>
          </p:nvSpPr>
          <p:spPr bwMode="auto">
            <a:xfrm>
              <a:off x="1126533" y="5949584"/>
              <a:ext cx="81583" cy="127269"/>
            </a:xfrm>
            <a:custGeom>
              <a:avLst/>
              <a:gdLst>
                <a:gd name="T0" fmla="*/ 61 w 76"/>
                <a:gd name="T1" fmla="*/ 30 h 118"/>
                <a:gd name="T2" fmla="*/ 48 w 76"/>
                <a:gd name="T3" fmla="*/ 13 h 118"/>
                <a:gd name="T4" fmla="*/ 8 w 76"/>
                <a:gd name="T5" fmla="*/ 14 h 118"/>
                <a:gd name="T6" fmla="*/ 3 w 76"/>
                <a:gd name="T7" fmla="*/ 12 h 118"/>
                <a:gd name="T8" fmla="*/ 1 w 76"/>
                <a:gd name="T9" fmla="*/ 7 h 118"/>
                <a:gd name="T10" fmla="*/ 4 w 76"/>
                <a:gd name="T11" fmla="*/ 3 h 118"/>
                <a:gd name="T12" fmla="*/ 21 w 76"/>
                <a:gd name="T13" fmla="*/ 1 h 118"/>
                <a:gd name="T14" fmla="*/ 51 w 76"/>
                <a:gd name="T15" fmla="*/ 1 h 118"/>
                <a:gd name="T16" fmla="*/ 73 w 76"/>
                <a:gd name="T17" fmla="*/ 27 h 118"/>
                <a:gd name="T18" fmla="*/ 73 w 76"/>
                <a:gd name="T19" fmla="*/ 49 h 118"/>
                <a:gd name="T20" fmla="*/ 72 w 76"/>
                <a:gd name="T21" fmla="*/ 73 h 118"/>
                <a:gd name="T22" fmla="*/ 69 w 76"/>
                <a:gd name="T23" fmla="*/ 90 h 118"/>
                <a:gd name="T24" fmla="*/ 73 w 76"/>
                <a:gd name="T25" fmla="*/ 109 h 118"/>
                <a:gd name="T26" fmla="*/ 72 w 76"/>
                <a:gd name="T27" fmla="*/ 117 h 118"/>
                <a:gd name="T28" fmla="*/ 63 w 76"/>
                <a:gd name="T29" fmla="*/ 113 h 118"/>
                <a:gd name="T30" fmla="*/ 59 w 76"/>
                <a:gd name="T31" fmla="*/ 71 h 118"/>
                <a:gd name="T32" fmla="*/ 62 w 76"/>
                <a:gd name="T33" fmla="*/ 59 h 118"/>
                <a:gd name="T34" fmla="*/ 63 w 76"/>
                <a:gd name="T35" fmla="*/ 51 h 118"/>
                <a:gd name="T36" fmla="*/ 6 w 76"/>
                <a:gd name="T37" fmla="*/ 59 h 118"/>
                <a:gd name="T38" fmla="*/ 1 w 76"/>
                <a:gd name="T39" fmla="*/ 52 h 118"/>
                <a:gd name="T40" fmla="*/ 6 w 76"/>
                <a:gd name="T41" fmla="*/ 48 h 118"/>
                <a:gd name="T42" fmla="*/ 32 w 76"/>
                <a:gd name="T43" fmla="*/ 46 h 118"/>
                <a:gd name="T44" fmla="*/ 49 w 76"/>
                <a:gd name="T45" fmla="*/ 44 h 118"/>
                <a:gd name="T46" fmla="*/ 53 w 76"/>
                <a:gd name="T47" fmla="*/ 41 h 118"/>
                <a:gd name="T48" fmla="*/ 50 w 76"/>
                <a:gd name="T49" fmla="*/ 38 h 118"/>
                <a:gd name="T50" fmla="*/ 27 w 76"/>
                <a:gd name="T51" fmla="*/ 36 h 118"/>
                <a:gd name="T52" fmla="*/ 7 w 76"/>
                <a:gd name="T53" fmla="*/ 36 h 118"/>
                <a:gd name="T54" fmla="*/ 0 w 76"/>
                <a:gd name="T55" fmla="*/ 30 h 118"/>
                <a:gd name="T56" fmla="*/ 6 w 76"/>
                <a:gd name="T57" fmla="*/ 25 h 118"/>
                <a:gd name="T58" fmla="*/ 32 w 76"/>
                <a:gd name="T59" fmla="*/ 24 h 118"/>
                <a:gd name="T60" fmla="*/ 61 w 76"/>
                <a:gd name="T61" fmla="*/ 3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18">
                  <a:moveTo>
                    <a:pt x="61" y="30"/>
                  </a:moveTo>
                  <a:cubicBezTo>
                    <a:pt x="63" y="18"/>
                    <a:pt x="59" y="13"/>
                    <a:pt x="48" y="13"/>
                  </a:cubicBezTo>
                  <a:cubicBezTo>
                    <a:pt x="35" y="14"/>
                    <a:pt x="22" y="14"/>
                    <a:pt x="8" y="14"/>
                  </a:cubicBezTo>
                  <a:cubicBezTo>
                    <a:pt x="7" y="14"/>
                    <a:pt x="4" y="13"/>
                    <a:pt x="3" y="12"/>
                  </a:cubicBezTo>
                  <a:cubicBezTo>
                    <a:pt x="2" y="11"/>
                    <a:pt x="0" y="9"/>
                    <a:pt x="1" y="7"/>
                  </a:cubicBezTo>
                  <a:cubicBezTo>
                    <a:pt x="1" y="6"/>
                    <a:pt x="3" y="4"/>
                    <a:pt x="4" y="3"/>
                  </a:cubicBezTo>
                  <a:cubicBezTo>
                    <a:pt x="10" y="2"/>
                    <a:pt x="15" y="1"/>
                    <a:pt x="21" y="1"/>
                  </a:cubicBezTo>
                  <a:cubicBezTo>
                    <a:pt x="31" y="1"/>
                    <a:pt x="41" y="1"/>
                    <a:pt x="51" y="1"/>
                  </a:cubicBezTo>
                  <a:cubicBezTo>
                    <a:pt x="64" y="0"/>
                    <a:pt x="76" y="15"/>
                    <a:pt x="73" y="27"/>
                  </a:cubicBezTo>
                  <a:cubicBezTo>
                    <a:pt x="71" y="34"/>
                    <a:pt x="71" y="41"/>
                    <a:pt x="73" y="49"/>
                  </a:cubicBezTo>
                  <a:cubicBezTo>
                    <a:pt x="74" y="56"/>
                    <a:pt x="72" y="65"/>
                    <a:pt x="72" y="73"/>
                  </a:cubicBezTo>
                  <a:cubicBezTo>
                    <a:pt x="71" y="78"/>
                    <a:pt x="69" y="84"/>
                    <a:pt x="69" y="90"/>
                  </a:cubicBezTo>
                  <a:cubicBezTo>
                    <a:pt x="70" y="96"/>
                    <a:pt x="72" y="102"/>
                    <a:pt x="73" y="109"/>
                  </a:cubicBezTo>
                  <a:cubicBezTo>
                    <a:pt x="74" y="112"/>
                    <a:pt x="76" y="115"/>
                    <a:pt x="72" y="117"/>
                  </a:cubicBezTo>
                  <a:cubicBezTo>
                    <a:pt x="69" y="118"/>
                    <a:pt x="66" y="117"/>
                    <a:pt x="63" y="113"/>
                  </a:cubicBezTo>
                  <a:cubicBezTo>
                    <a:pt x="55" y="100"/>
                    <a:pt x="53" y="86"/>
                    <a:pt x="59" y="71"/>
                  </a:cubicBezTo>
                  <a:cubicBezTo>
                    <a:pt x="60" y="67"/>
                    <a:pt x="62" y="63"/>
                    <a:pt x="62" y="59"/>
                  </a:cubicBezTo>
                  <a:cubicBezTo>
                    <a:pt x="63" y="57"/>
                    <a:pt x="63" y="54"/>
                    <a:pt x="63" y="51"/>
                  </a:cubicBezTo>
                  <a:cubicBezTo>
                    <a:pt x="44" y="63"/>
                    <a:pt x="24" y="57"/>
                    <a:pt x="6" y="59"/>
                  </a:cubicBezTo>
                  <a:cubicBezTo>
                    <a:pt x="2" y="59"/>
                    <a:pt x="0" y="55"/>
                    <a:pt x="1" y="52"/>
                  </a:cubicBezTo>
                  <a:cubicBezTo>
                    <a:pt x="1" y="50"/>
                    <a:pt x="4" y="48"/>
                    <a:pt x="6" y="48"/>
                  </a:cubicBezTo>
                  <a:cubicBezTo>
                    <a:pt x="15" y="47"/>
                    <a:pt x="24" y="47"/>
                    <a:pt x="32" y="46"/>
                  </a:cubicBezTo>
                  <a:cubicBezTo>
                    <a:pt x="38" y="46"/>
                    <a:pt x="44" y="45"/>
                    <a:pt x="49" y="44"/>
                  </a:cubicBezTo>
                  <a:cubicBezTo>
                    <a:pt x="51" y="44"/>
                    <a:pt x="52" y="42"/>
                    <a:pt x="53" y="41"/>
                  </a:cubicBezTo>
                  <a:cubicBezTo>
                    <a:pt x="52" y="40"/>
                    <a:pt x="51" y="38"/>
                    <a:pt x="50" y="38"/>
                  </a:cubicBezTo>
                  <a:cubicBezTo>
                    <a:pt x="42" y="37"/>
                    <a:pt x="35" y="36"/>
                    <a:pt x="27" y="36"/>
                  </a:cubicBezTo>
                  <a:cubicBezTo>
                    <a:pt x="20" y="35"/>
                    <a:pt x="13" y="36"/>
                    <a:pt x="7" y="36"/>
                  </a:cubicBezTo>
                  <a:cubicBezTo>
                    <a:pt x="3" y="36"/>
                    <a:pt x="0" y="34"/>
                    <a:pt x="0" y="30"/>
                  </a:cubicBezTo>
                  <a:cubicBezTo>
                    <a:pt x="0" y="26"/>
                    <a:pt x="3" y="25"/>
                    <a:pt x="6" y="25"/>
                  </a:cubicBezTo>
                  <a:cubicBezTo>
                    <a:pt x="15" y="25"/>
                    <a:pt x="24" y="25"/>
                    <a:pt x="32" y="24"/>
                  </a:cubicBezTo>
                  <a:cubicBezTo>
                    <a:pt x="42" y="23"/>
                    <a:pt x="52" y="24"/>
                    <a:pt x="61"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îşḻîdé">
              <a:extLst>
                <a:ext uri="{FF2B5EF4-FFF2-40B4-BE49-F238E27FC236}">
                  <a16:creationId xmlns:a16="http://schemas.microsoft.com/office/drawing/2014/main" id="{67C8BD0C-C536-4FEF-833A-0E9D0AC97EEA}"/>
                </a:ext>
              </a:extLst>
            </p:cNvPr>
            <p:cNvSpPr/>
            <p:nvPr/>
          </p:nvSpPr>
          <p:spPr bwMode="auto">
            <a:xfrm>
              <a:off x="1129797" y="5864194"/>
              <a:ext cx="84846" cy="79951"/>
            </a:xfrm>
            <a:custGeom>
              <a:avLst/>
              <a:gdLst>
                <a:gd name="T0" fmla="*/ 42 w 79"/>
                <a:gd name="T1" fmla="*/ 24 h 74"/>
                <a:gd name="T2" fmla="*/ 26 w 79"/>
                <a:gd name="T3" fmla="*/ 24 h 74"/>
                <a:gd name="T4" fmla="*/ 20 w 79"/>
                <a:gd name="T5" fmla="*/ 30 h 74"/>
                <a:gd name="T6" fmla="*/ 11 w 79"/>
                <a:gd name="T7" fmla="*/ 71 h 74"/>
                <a:gd name="T8" fmla="*/ 6 w 79"/>
                <a:gd name="T9" fmla="*/ 74 h 74"/>
                <a:gd name="T10" fmla="*/ 2 w 79"/>
                <a:gd name="T11" fmla="*/ 70 h 74"/>
                <a:gd name="T12" fmla="*/ 2 w 79"/>
                <a:gd name="T13" fmla="*/ 66 h 74"/>
                <a:gd name="T14" fmla="*/ 5 w 79"/>
                <a:gd name="T15" fmla="*/ 57 h 74"/>
                <a:gd name="T16" fmla="*/ 3 w 79"/>
                <a:gd name="T17" fmla="*/ 14 h 74"/>
                <a:gd name="T18" fmla="*/ 4 w 79"/>
                <a:gd name="T19" fmla="*/ 3 h 74"/>
                <a:gd name="T20" fmla="*/ 12 w 79"/>
                <a:gd name="T21" fmla="*/ 5 h 74"/>
                <a:gd name="T22" fmla="*/ 21 w 79"/>
                <a:gd name="T23" fmla="*/ 11 h 74"/>
                <a:gd name="T24" fmla="*/ 60 w 79"/>
                <a:gd name="T25" fmla="*/ 11 h 74"/>
                <a:gd name="T26" fmla="*/ 73 w 79"/>
                <a:gd name="T27" fmla="*/ 39 h 74"/>
                <a:gd name="T28" fmla="*/ 59 w 79"/>
                <a:gd name="T29" fmla="*/ 48 h 74"/>
                <a:gd name="T30" fmla="*/ 50 w 79"/>
                <a:gd name="T31" fmla="*/ 47 h 74"/>
                <a:gd name="T32" fmla="*/ 43 w 79"/>
                <a:gd name="T33" fmla="*/ 54 h 74"/>
                <a:gd name="T34" fmla="*/ 49 w 79"/>
                <a:gd name="T35" fmla="*/ 59 h 74"/>
                <a:gd name="T36" fmla="*/ 64 w 79"/>
                <a:gd name="T37" fmla="*/ 60 h 74"/>
                <a:gd name="T38" fmla="*/ 70 w 79"/>
                <a:gd name="T39" fmla="*/ 60 h 74"/>
                <a:gd name="T40" fmla="*/ 76 w 79"/>
                <a:gd name="T41" fmla="*/ 66 h 74"/>
                <a:gd name="T42" fmla="*/ 73 w 79"/>
                <a:gd name="T43" fmla="*/ 71 h 74"/>
                <a:gd name="T44" fmla="*/ 65 w 79"/>
                <a:gd name="T45" fmla="*/ 73 h 74"/>
                <a:gd name="T46" fmla="*/ 44 w 79"/>
                <a:gd name="T47" fmla="*/ 72 h 74"/>
                <a:gd name="T48" fmla="*/ 32 w 79"/>
                <a:gd name="T49" fmla="*/ 61 h 74"/>
                <a:gd name="T50" fmla="*/ 35 w 79"/>
                <a:gd name="T51" fmla="*/ 42 h 74"/>
                <a:gd name="T52" fmla="*/ 55 w 79"/>
                <a:gd name="T53" fmla="*/ 34 h 74"/>
                <a:gd name="T54" fmla="*/ 62 w 79"/>
                <a:gd name="T55" fmla="*/ 33 h 74"/>
                <a:gd name="T56" fmla="*/ 64 w 79"/>
                <a:gd name="T57" fmla="*/ 25 h 74"/>
                <a:gd name="T58" fmla="*/ 58 w 79"/>
                <a:gd name="T59" fmla="*/ 24 h 74"/>
                <a:gd name="T60" fmla="*/ 42 w 79"/>
                <a:gd name="T61" fmla="*/ 2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 h="74">
                  <a:moveTo>
                    <a:pt x="42" y="24"/>
                  </a:moveTo>
                  <a:cubicBezTo>
                    <a:pt x="36" y="24"/>
                    <a:pt x="31" y="24"/>
                    <a:pt x="26" y="24"/>
                  </a:cubicBezTo>
                  <a:cubicBezTo>
                    <a:pt x="21" y="23"/>
                    <a:pt x="20" y="25"/>
                    <a:pt x="20" y="30"/>
                  </a:cubicBezTo>
                  <a:cubicBezTo>
                    <a:pt x="21" y="44"/>
                    <a:pt x="19" y="59"/>
                    <a:pt x="11" y="71"/>
                  </a:cubicBezTo>
                  <a:cubicBezTo>
                    <a:pt x="10" y="73"/>
                    <a:pt x="7" y="74"/>
                    <a:pt x="6" y="74"/>
                  </a:cubicBezTo>
                  <a:cubicBezTo>
                    <a:pt x="5" y="73"/>
                    <a:pt x="3" y="71"/>
                    <a:pt x="2" y="70"/>
                  </a:cubicBezTo>
                  <a:cubicBezTo>
                    <a:pt x="2" y="69"/>
                    <a:pt x="2" y="67"/>
                    <a:pt x="2" y="66"/>
                  </a:cubicBezTo>
                  <a:cubicBezTo>
                    <a:pt x="3" y="63"/>
                    <a:pt x="3" y="60"/>
                    <a:pt x="5" y="57"/>
                  </a:cubicBezTo>
                  <a:cubicBezTo>
                    <a:pt x="10" y="42"/>
                    <a:pt x="9" y="28"/>
                    <a:pt x="3" y="14"/>
                  </a:cubicBezTo>
                  <a:cubicBezTo>
                    <a:pt x="1" y="10"/>
                    <a:pt x="0" y="6"/>
                    <a:pt x="4" y="3"/>
                  </a:cubicBezTo>
                  <a:cubicBezTo>
                    <a:pt x="7" y="0"/>
                    <a:pt x="11" y="1"/>
                    <a:pt x="12" y="5"/>
                  </a:cubicBezTo>
                  <a:cubicBezTo>
                    <a:pt x="13" y="10"/>
                    <a:pt x="16" y="11"/>
                    <a:pt x="21" y="11"/>
                  </a:cubicBezTo>
                  <a:cubicBezTo>
                    <a:pt x="34" y="10"/>
                    <a:pt x="47" y="10"/>
                    <a:pt x="60" y="11"/>
                  </a:cubicBezTo>
                  <a:cubicBezTo>
                    <a:pt x="73" y="12"/>
                    <a:pt x="79" y="27"/>
                    <a:pt x="73" y="39"/>
                  </a:cubicBezTo>
                  <a:cubicBezTo>
                    <a:pt x="70" y="45"/>
                    <a:pt x="65" y="48"/>
                    <a:pt x="59" y="48"/>
                  </a:cubicBezTo>
                  <a:cubicBezTo>
                    <a:pt x="56" y="48"/>
                    <a:pt x="53" y="48"/>
                    <a:pt x="50" y="47"/>
                  </a:cubicBezTo>
                  <a:cubicBezTo>
                    <a:pt x="45" y="47"/>
                    <a:pt x="43" y="50"/>
                    <a:pt x="43" y="54"/>
                  </a:cubicBezTo>
                  <a:cubicBezTo>
                    <a:pt x="42" y="58"/>
                    <a:pt x="46" y="59"/>
                    <a:pt x="49" y="59"/>
                  </a:cubicBezTo>
                  <a:cubicBezTo>
                    <a:pt x="54" y="60"/>
                    <a:pt x="59" y="60"/>
                    <a:pt x="64" y="60"/>
                  </a:cubicBezTo>
                  <a:cubicBezTo>
                    <a:pt x="66" y="60"/>
                    <a:pt x="69" y="59"/>
                    <a:pt x="70" y="60"/>
                  </a:cubicBezTo>
                  <a:cubicBezTo>
                    <a:pt x="72" y="61"/>
                    <a:pt x="75" y="63"/>
                    <a:pt x="76" y="66"/>
                  </a:cubicBezTo>
                  <a:cubicBezTo>
                    <a:pt x="76" y="67"/>
                    <a:pt x="74" y="70"/>
                    <a:pt x="73" y="71"/>
                  </a:cubicBezTo>
                  <a:cubicBezTo>
                    <a:pt x="70" y="73"/>
                    <a:pt x="67" y="73"/>
                    <a:pt x="65" y="73"/>
                  </a:cubicBezTo>
                  <a:cubicBezTo>
                    <a:pt x="58" y="73"/>
                    <a:pt x="51" y="73"/>
                    <a:pt x="44" y="72"/>
                  </a:cubicBezTo>
                  <a:cubicBezTo>
                    <a:pt x="38" y="71"/>
                    <a:pt x="34" y="67"/>
                    <a:pt x="32" y="61"/>
                  </a:cubicBezTo>
                  <a:cubicBezTo>
                    <a:pt x="29" y="54"/>
                    <a:pt x="31" y="47"/>
                    <a:pt x="35" y="42"/>
                  </a:cubicBezTo>
                  <a:cubicBezTo>
                    <a:pt x="41" y="36"/>
                    <a:pt x="47" y="33"/>
                    <a:pt x="55" y="34"/>
                  </a:cubicBezTo>
                  <a:cubicBezTo>
                    <a:pt x="57" y="34"/>
                    <a:pt x="61" y="34"/>
                    <a:pt x="62" y="33"/>
                  </a:cubicBezTo>
                  <a:cubicBezTo>
                    <a:pt x="64" y="31"/>
                    <a:pt x="64" y="28"/>
                    <a:pt x="64" y="25"/>
                  </a:cubicBezTo>
                  <a:cubicBezTo>
                    <a:pt x="63" y="25"/>
                    <a:pt x="60" y="24"/>
                    <a:pt x="58" y="24"/>
                  </a:cubicBezTo>
                  <a:cubicBezTo>
                    <a:pt x="52" y="24"/>
                    <a:pt x="47" y="24"/>
                    <a:pt x="42"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ï$líďé">
              <a:extLst>
                <a:ext uri="{FF2B5EF4-FFF2-40B4-BE49-F238E27FC236}">
                  <a16:creationId xmlns:a16="http://schemas.microsoft.com/office/drawing/2014/main" id="{553D9265-D0BA-42EB-A842-4BF6CDE44433}"/>
                </a:ext>
              </a:extLst>
            </p:cNvPr>
            <p:cNvSpPr/>
            <p:nvPr/>
          </p:nvSpPr>
          <p:spPr bwMode="auto">
            <a:xfrm>
              <a:off x="1011230" y="5887038"/>
              <a:ext cx="112040" cy="45143"/>
            </a:xfrm>
            <a:custGeom>
              <a:avLst/>
              <a:gdLst>
                <a:gd name="T0" fmla="*/ 88 w 104"/>
                <a:gd name="T1" fmla="*/ 12 h 42"/>
                <a:gd name="T2" fmla="*/ 88 w 104"/>
                <a:gd name="T3" fmla="*/ 26 h 42"/>
                <a:gd name="T4" fmla="*/ 91 w 104"/>
                <a:gd name="T5" fmla="*/ 29 h 42"/>
                <a:gd name="T6" fmla="*/ 97 w 104"/>
                <a:gd name="T7" fmla="*/ 29 h 42"/>
                <a:gd name="T8" fmla="*/ 104 w 104"/>
                <a:gd name="T9" fmla="*/ 35 h 42"/>
                <a:gd name="T10" fmla="*/ 98 w 104"/>
                <a:gd name="T11" fmla="*/ 39 h 42"/>
                <a:gd name="T12" fmla="*/ 8 w 104"/>
                <a:gd name="T13" fmla="*/ 42 h 42"/>
                <a:gd name="T14" fmla="*/ 0 w 104"/>
                <a:gd name="T15" fmla="*/ 36 h 42"/>
                <a:gd name="T16" fmla="*/ 8 w 104"/>
                <a:gd name="T17" fmla="*/ 29 h 42"/>
                <a:gd name="T18" fmla="*/ 18 w 104"/>
                <a:gd name="T19" fmla="*/ 18 h 42"/>
                <a:gd name="T20" fmla="*/ 13 w 104"/>
                <a:gd name="T21" fmla="*/ 12 h 42"/>
                <a:gd name="T22" fmla="*/ 4 w 104"/>
                <a:gd name="T23" fmla="*/ 10 h 42"/>
                <a:gd name="T24" fmla="*/ 1 w 104"/>
                <a:gd name="T25" fmla="*/ 3 h 42"/>
                <a:gd name="T26" fmla="*/ 6 w 104"/>
                <a:gd name="T27" fmla="*/ 1 h 42"/>
                <a:gd name="T28" fmla="*/ 98 w 104"/>
                <a:gd name="T29" fmla="*/ 0 h 42"/>
                <a:gd name="T30" fmla="*/ 104 w 104"/>
                <a:gd name="T31" fmla="*/ 6 h 42"/>
                <a:gd name="T32" fmla="*/ 98 w 104"/>
                <a:gd name="T33" fmla="*/ 11 h 42"/>
                <a:gd name="T34" fmla="*/ 88 w 104"/>
                <a:gd name="T35" fmla="*/ 12 h 42"/>
                <a:gd name="T36" fmla="*/ 53 w 104"/>
                <a:gd name="T37" fmla="*/ 30 h 42"/>
                <a:gd name="T38" fmla="*/ 61 w 104"/>
                <a:gd name="T39" fmla="*/ 30 h 42"/>
                <a:gd name="T40" fmla="*/ 75 w 104"/>
                <a:gd name="T41" fmla="*/ 15 h 42"/>
                <a:gd name="T42" fmla="*/ 71 w 104"/>
                <a:gd name="T43" fmla="*/ 11 h 42"/>
                <a:gd name="T44" fmla="*/ 44 w 104"/>
                <a:gd name="T45" fmla="*/ 11 h 42"/>
                <a:gd name="T46" fmla="*/ 31 w 104"/>
                <a:gd name="T47" fmla="*/ 26 h 42"/>
                <a:gd name="T48" fmla="*/ 35 w 104"/>
                <a:gd name="T49" fmla="*/ 30 h 42"/>
                <a:gd name="T50" fmla="*/ 53 w 104"/>
                <a:gd name="T5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42">
                  <a:moveTo>
                    <a:pt x="88" y="12"/>
                  </a:moveTo>
                  <a:cubicBezTo>
                    <a:pt x="88" y="17"/>
                    <a:pt x="88" y="22"/>
                    <a:pt x="88" y="26"/>
                  </a:cubicBezTo>
                  <a:cubicBezTo>
                    <a:pt x="88" y="27"/>
                    <a:pt x="90" y="29"/>
                    <a:pt x="91" y="29"/>
                  </a:cubicBezTo>
                  <a:cubicBezTo>
                    <a:pt x="93" y="29"/>
                    <a:pt x="95" y="29"/>
                    <a:pt x="97" y="29"/>
                  </a:cubicBezTo>
                  <a:cubicBezTo>
                    <a:pt x="102" y="28"/>
                    <a:pt x="103" y="31"/>
                    <a:pt x="104" y="35"/>
                  </a:cubicBezTo>
                  <a:cubicBezTo>
                    <a:pt x="104" y="39"/>
                    <a:pt x="101" y="39"/>
                    <a:pt x="98" y="39"/>
                  </a:cubicBezTo>
                  <a:cubicBezTo>
                    <a:pt x="68" y="40"/>
                    <a:pt x="38" y="41"/>
                    <a:pt x="8" y="42"/>
                  </a:cubicBezTo>
                  <a:cubicBezTo>
                    <a:pt x="3" y="42"/>
                    <a:pt x="0" y="40"/>
                    <a:pt x="0" y="36"/>
                  </a:cubicBezTo>
                  <a:cubicBezTo>
                    <a:pt x="1" y="32"/>
                    <a:pt x="3" y="29"/>
                    <a:pt x="8" y="29"/>
                  </a:cubicBezTo>
                  <a:cubicBezTo>
                    <a:pt x="18" y="29"/>
                    <a:pt x="18" y="29"/>
                    <a:pt x="18" y="18"/>
                  </a:cubicBezTo>
                  <a:cubicBezTo>
                    <a:pt x="18" y="14"/>
                    <a:pt x="16" y="13"/>
                    <a:pt x="13" y="12"/>
                  </a:cubicBezTo>
                  <a:cubicBezTo>
                    <a:pt x="10" y="12"/>
                    <a:pt x="6" y="11"/>
                    <a:pt x="4" y="10"/>
                  </a:cubicBezTo>
                  <a:cubicBezTo>
                    <a:pt x="2" y="9"/>
                    <a:pt x="1" y="6"/>
                    <a:pt x="1" y="3"/>
                  </a:cubicBezTo>
                  <a:cubicBezTo>
                    <a:pt x="1" y="3"/>
                    <a:pt x="4" y="1"/>
                    <a:pt x="6" y="1"/>
                  </a:cubicBezTo>
                  <a:cubicBezTo>
                    <a:pt x="37" y="0"/>
                    <a:pt x="67" y="0"/>
                    <a:pt x="98" y="0"/>
                  </a:cubicBezTo>
                  <a:cubicBezTo>
                    <a:pt x="102" y="0"/>
                    <a:pt x="103" y="3"/>
                    <a:pt x="104" y="6"/>
                  </a:cubicBezTo>
                  <a:cubicBezTo>
                    <a:pt x="104" y="10"/>
                    <a:pt x="101" y="11"/>
                    <a:pt x="98" y="11"/>
                  </a:cubicBezTo>
                  <a:cubicBezTo>
                    <a:pt x="95" y="11"/>
                    <a:pt x="92" y="12"/>
                    <a:pt x="88" y="12"/>
                  </a:cubicBezTo>
                  <a:close/>
                  <a:moveTo>
                    <a:pt x="53" y="30"/>
                  </a:moveTo>
                  <a:cubicBezTo>
                    <a:pt x="56" y="30"/>
                    <a:pt x="58" y="30"/>
                    <a:pt x="61" y="30"/>
                  </a:cubicBezTo>
                  <a:cubicBezTo>
                    <a:pt x="76" y="30"/>
                    <a:pt x="76" y="30"/>
                    <a:pt x="75" y="15"/>
                  </a:cubicBezTo>
                  <a:cubicBezTo>
                    <a:pt x="75" y="12"/>
                    <a:pt x="74" y="11"/>
                    <a:pt x="71" y="11"/>
                  </a:cubicBezTo>
                  <a:cubicBezTo>
                    <a:pt x="62" y="11"/>
                    <a:pt x="53" y="11"/>
                    <a:pt x="44" y="11"/>
                  </a:cubicBezTo>
                  <a:cubicBezTo>
                    <a:pt x="30" y="11"/>
                    <a:pt x="30" y="11"/>
                    <a:pt x="31" y="26"/>
                  </a:cubicBezTo>
                  <a:cubicBezTo>
                    <a:pt x="31" y="29"/>
                    <a:pt x="32" y="30"/>
                    <a:pt x="35" y="30"/>
                  </a:cubicBezTo>
                  <a:cubicBezTo>
                    <a:pt x="41" y="30"/>
                    <a:pt x="47" y="30"/>
                    <a:pt x="53"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îSḷiďé">
              <a:extLst>
                <a:ext uri="{FF2B5EF4-FFF2-40B4-BE49-F238E27FC236}">
                  <a16:creationId xmlns:a16="http://schemas.microsoft.com/office/drawing/2014/main" id="{12751004-A827-4AEB-8C7F-6F882BC7A8D1}"/>
                </a:ext>
              </a:extLst>
            </p:cNvPr>
            <p:cNvSpPr/>
            <p:nvPr/>
          </p:nvSpPr>
          <p:spPr bwMode="auto">
            <a:xfrm>
              <a:off x="1291331" y="5660237"/>
              <a:ext cx="130533" cy="13053"/>
            </a:xfrm>
            <a:custGeom>
              <a:avLst/>
              <a:gdLst>
                <a:gd name="T0" fmla="*/ 1 w 121"/>
                <a:gd name="T1" fmla="*/ 1 h 12"/>
                <a:gd name="T2" fmla="*/ 7 w 121"/>
                <a:gd name="T3" fmla="*/ 0 h 12"/>
                <a:gd name="T4" fmla="*/ 112 w 121"/>
                <a:gd name="T5" fmla="*/ 0 h 12"/>
                <a:gd name="T6" fmla="*/ 121 w 121"/>
                <a:gd name="T7" fmla="*/ 5 h 12"/>
                <a:gd name="T8" fmla="*/ 111 w 121"/>
                <a:gd name="T9" fmla="*/ 12 h 12"/>
                <a:gd name="T10" fmla="*/ 50 w 121"/>
                <a:gd name="T11" fmla="*/ 12 h 12"/>
                <a:gd name="T12" fmla="*/ 10 w 121"/>
                <a:gd name="T13" fmla="*/ 12 h 12"/>
                <a:gd name="T14" fmla="*/ 1 w 121"/>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
                  <a:moveTo>
                    <a:pt x="1" y="1"/>
                  </a:moveTo>
                  <a:cubicBezTo>
                    <a:pt x="3" y="0"/>
                    <a:pt x="5" y="0"/>
                    <a:pt x="7" y="0"/>
                  </a:cubicBezTo>
                  <a:cubicBezTo>
                    <a:pt x="42" y="0"/>
                    <a:pt x="77" y="0"/>
                    <a:pt x="112" y="0"/>
                  </a:cubicBezTo>
                  <a:cubicBezTo>
                    <a:pt x="116" y="0"/>
                    <a:pt x="120" y="0"/>
                    <a:pt x="121" y="5"/>
                  </a:cubicBezTo>
                  <a:cubicBezTo>
                    <a:pt x="121" y="9"/>
                    <a:pt x="117" y="12"/>
                    <a:pt x="111" y="12"/>
                  </a:cubicBezTo>
                  <a:cubicBezTo>
                    <a:pt x="91" y="12"/>
                    <a:pt x="70" y="12"/>
                    <a:pt x="50" y="12"/>
                  </a:cubicBezTo>
                  <a:cubicBezTo>
                    <a:pt x="37" y="12"/>
                    <a:pt x="24" y="12"/>
                    <a:pt x="10" y="12"/>
                  </a:cubicBezTo>
                  <a:cubicBezTo>
                    <a:pt x="1" y="12"/>
                    <a:pt x="0" y="11"/>
                    <a:pt x="1" y="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í$ḷíḑe">
              <a:extLst>
                <a:ext uri="{FF2B5EF4-FFF2-40B4-BE49-F238E27FC236}">
                  <a16:creationId xmlns:a16="http://schemas.microsoft.com/office/drawing/2014/main" id="{0390DFFA-E98D-4500-B629-56DE28820FBA}"/>
                </a:ext>
              </a:extLst>
            </p:cNvPr>
            <p:cNvSpPr/>
            <p:nvPr/>
          </p:nvSpPr>
          <p:spPr bwMode="auto">
            <a:xfrm>
              <a:off x="1011230" y="5866370"/>
              <a:ext cx="112040" cy="13053"/>
            </a:xfrm>
            <a:custGeom>
              <a:avLst/>
              <a:gdLst>
                <a:gd name="T0" fmla="*/ 95 w 104"/>
                <a:gd name="T1" fmla="*/ 11 h 12"/>
                <a:gd name="T2" fmla="*/ 6 w 104"/>
                <a:gd name="T3" fmla="*/ 11 h 12"/>
                <a:gd name="T4" fmla="*/ 0 w 104"/>
                <a:gd name="T5" fmla="*/ 7 h 12"/>
                <a:gd name="T6" fmla="*/ 6 w 104"/>
                <a:gd name="T7" fmla="*/ 1 h 12"/>
                <a:gd name="T8" fmla="*/ 65 w 104"/>
                <a:gd name="T9" fmla="*/ 0 h 12"/>
                <a:gd name="T10" fmla="*/ 95 w 104"/>
                <a:gd name="T11" fmla="*/ 0 h 12"/>
                <a:gd name="T12" fmla="*/ 104 w 104"/>
                <a:gd name="T13" fmla="*/ 6 h 12"/>
                <a:gd name="T14" fmla="*/ 95 w 104"/>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2">
                  <a:moveTo>
                    <a:pt x="95" y="11"/>
                  </a:moveTo>
                  <a:cubicBezTo>
                    <a:pt x="66" y="11"/>
                    <a:pt x="36" y="11"/>
                    <a:pt x="6" y="11"/>
                  </a:cubicBezTo>
                  <a:cubicBezTo>
                    <a:pt x="3" y="11"/>
                    <a:pt x="1" y="11"/>
                    <a:pt x="0" y="7"/>
                  </a:cubicBezTo>
                  <a:cubicBezTo>
                    <a:pt x="0" y="3"/>
                    <a:pt x="2" y="1"/>
                    <a:pt x="6" y="1"/>
                  </a:cubicBezTo>
                  <a:cubicBezTo>
                    <a:pt x="26" y="1"/>
                    <a:pt x="45" y="0"/>
                    <a:pt x="65" y="0"/>
                  </a:cubicBezTo>
                  <a:cubicBezTo>
                    <a:pt x="75" y="0"/>
                    <a:pt x="85" y="0"/>
                    <a:pt x="95" y="0"/>
                  </a:cubicBezTo>
                  <a:cubicBezTo>
                    <a:pt x="100" y="0"/>
                    <a:pt x="103" y="1"/>
                    <a:pt x="104" y="6"/>
                  </a:cubicBezTo>
                  <a:cubicBezTo>
                    <a:pt x="104" y="9"/>
                    <a:pt x="100" y="12"/>
                    <a:pt x="95"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ïśḻïḍê">
              <a:extLst>
                <a:ext uri="{FF2B5EF4-FFF2-40B4-BE49-F238E27FC236}">
                  <a16:creationId xmlns:a16="http://schemas.microsoft.com/office/drawing/2014/main" id="{3BF63D37-EC9F-4707-B2A9-17761D5641EE}"/>
                </a:ext>
              </a:extLst>
            </p:cNvPr>
            <p:cNvSpPr/>
            <p:nvPr/>
          </p:nvSpPr>
          <p:spPr bwMode="auto">
            <a:xfrm>
              <a:off x="1191256" y="6130698"/>
              <a:ext cx="13597" cy="14685"/>
            </a:xfrm>
            <a:custGeom>
              <a:avLst/>
              <a:gdLst>
                <a:gd name="T0" fmla="*/ 13 w 13"/>
                <a:gd name="T1" fmla="*/ 7 h 14"/>
                <a:gd name="T2" fmla="*/ 6 w 13"/>
                <a:gd name="T3" fmla="*/ 14 h 14"/>
                <a:gd name="T4" fmla="*/ 0 w 13"/>
                <a:gd name="T5" fmla="*/ 7 h 14"/>
                <a:gd name="T6" fmla="*/ 6 w 13"/>
                <a:gd name="T7" fmla="*/ 0 h 14"/>
                <a:gd name="T8" fmla="*/ 13 w 13"/>
                <a:gd name="T9" fmla="*/ 7 h 14"/>
              </a:gdLst>
              <a:ahLst/>
              <a:cxnLst>
                <a:cxn ang="0">
                  <a:pos x="T0" y="T1"/>
                </a:cxn>
                <a:cxn ang="0">
                  <a:pos x="T2" y="T3"/>
                </a:cxn>
                <a:cxn ang="0">
                  <a:pos x="T4" y="T5"/>
                </a:cxn>
                <a:cxn ang="0">
                  <a:pos x="T6" y="T7"/>
                </a:cxn>
                <a:cxn ang="0">
                  <a:pos x="T8" y="T9"/>
                </a:cxn>
              </a:cxnLst>
              <a:rect l="0" t="0" r="r" b="b"/>
              <a:pathLst>
                <a:path w="13" h="14">
                  <a:moveTo>
                    <a:pt x="13" y="7"/>
                  </a:moveTo>
                  <a:cubicBezTo>
                    <a:pt x="13" y="11"/>
                    <a:pt x="10" y="14"/>
                    <a:pt x="6" y="14"/>
                  </a:cubicBezTo>
                  <a:cubicBezTo>
                    <a:pt x="2" y="14"/>
                    <a:pt x="0" y="11"/>
                    <a:pt x="0" y="7"/>
                  </a:cubicBezTo>
                  <a:cubicBezTo>
                    <a:pt x="0" y="3"/>
                    <a:pt x="2" y="0"/>
                    <a:pt x="6" y="0"/>
                  </a:cubicBezTo>
                  <a:cubicBezTo>
                    <a:pt x="11" y="0"/>
                    <a:pt x="12" y="3"/>
                    <a:pt x="13" y="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ïṧ1îḋé">
              <a:extLst>
                <a:ext uri="{FF2B5EF4-FFF2-40B4-BE49-F238E27FC236}">
                  <a16:creationId xmlns:a16="http://schemas.microsoft.com/office/drawing/2014/main" id="{2CD49EA2-E1D0-4AB5-9AD9-BA2A4621DC86}"/>
                </a:ext>
              </a:extLst>
            </p:cNvPr>
            <p:cNvSpPr/>
            <p:nvPr/>
          </p:nvSpPr>
          <p:spPr bwMode="auto">
            <a:xfrm>
              <a:off x="1438724" y="6131786"/>
              <a:ext cx="5439" cy="7614"/>
            </a:xfrm>
            <a:custGeom>
              <a:avLst/>
              <a:gdLst>
                <a:gd name="T0" fmla="*/ 4 w 5"/>
                <a:gd name="T1" fmla="*/ 7 h 7"/>
                <a:gd name="T2" fmla="*/ 1 w 5"/>
                <a:gd name="T3" fmla="*/ 6 h 7"/>
                <a:gd name="T4" fmla="*/ 1 w 5"/>
                <a:gd name="T5" fmla="*/ 2 h 7"/>
                <a:gd name="T6" fmla="*/ 2 w 5"/>
                <a:gd name="T7" fmla="*/ 1 h 7"/>
                <a:gd name="T8" fmla="*/ 5 w 5"/>
                <a:gd name="T9" fmla="*/ 4 h 7"/>
                <a:gd name="T10" fmla="*/ 5 w 5"/>
                <a:gd name="T11" fmla="*/ 6 h 7"/>
                <a:gd name="T12" fmla="*/ 4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7"/>
                  </a:moveTo>
                  <a:cubicBezTo>
                    <a:pt x="3" y="7"/>
                    <a:pt x="2" y="7"/>
                    <a:pt x="1" y="6"/>
                  </a:cubicBezTo>
                  <a:cubicBezTo>
                    <a:pt x="0" y="5"/>
                    <a:pt x="0" y="3"/>
                    <a:pt x="1" y="2"/>
                  </a:cubicBezTo>
                  <a:cubicBezTo>
                    <a:pt x="1" y="1"/>
                    <a:pt x="2" y="0"/>
                    <a:pt x="2" y="1"/>
                  </a:cubicBezTo>
                  <a:cubicBezTo>
                    <a:pt x="4" y="1"/>
                    <a:pt x="4" y="3"/>
                    <a:pt x="5" y="4"/>
                  </a:cubicBezTo>
                  <a:cubicBezTo>
                    <a:pt x="5" y="5"/>
                    <a:pt x="5" y="6"/>
                    <a:pt x="5" y="6"/>
                  </a:cubicBezTo>
                  <a:cubicBezTo>
                    <a:pt x="5" y="7"/>
                    <a:pt x="4" y="7"/>
                    <a:pt x="4" y="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îṧlîdê">
              <a:extLst>
                <a:ext uri="{FF2B5EF4-FFF2-40B4-BE49-F238E27FC236}">
                  <a16:creationId xmlns:a16="http://schemas.microsoft.com/office/drawing/2014/main" id="{81EF6542-4C4E-4DD0-94F9-60817EE8B423}"/>
                </a:ext>
              </a:extLst>
            </p:cNvPr>
            <p:cNvSpPr/>
            <p:nvPr/>
          </p:nvSpPr>
          <p:spPr bwMode="auto">
            <a:xfrm>
              <a:off x="1439811" y="6143751"/>
              <a:ext cx="5439" cy="5983"/>
            </a:xfrm>
            <a:custGeom>
              <a:avLst/>
              <a:gdLst>
                <a:gd name="T0" fmla="*/ 3 w 5"/>
                <a:gd name="T1" fmla="*/ 6 h 6"/>
                <a:gd name="T2" fmla="*/ 1 w 5"/>
                <a:gd name="T3" fmla="*/ 1 h 6"/>
                <a:gd name="T4" fmla="*/ 3 w 5"/>
                <a:gd name="T5" fmla="*/ 0 h 6"/>
                <a:gd name="T6" fmla="*/ 4 w 5"/>
                <a:gd name="T7" fmla="*/ 5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1" y="5"/>
                    <a:pt x="0" y="4"/>
                    <a:pt x="1" y="1"/>
                  </a:cubicBezTo>
                  <a:cubicBezTo>
                    <a:pt x="1" y="0"/>
                    <a:pt x="2" y="0"/>
                    <a:pt x="3" y="0"/>
                  </a:cubicBezTo>
                  <a:cubicBezTo>
                    <a:pt x="5" y="1"/>
                    <a:pt x="4" y="3"/>
                    <a:pt x="4" y="5"/>
                  </a:cubicBezTo>
                  <a:cubicBezTo>
                    <a:pt x="4" y="5"/>
                    <a:pt x="3" y="5"/>
                    <a:pt x="3"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i$ḷïḑê">
              <a:extLst>
                <a:ext uri="{FF2B5EF4-FFF2-40B4-BE49-F238E27FC236}">
                  <a16:creationId xmlns:a16="http://schemas.microsoft.com/office/drawing/2014/main" id="{F1839D85-0485-4335-894D-B65139858596}"/>
                </a:ext>
              </a:extLst>
            </p:cNvPr>
            <p:cNvSpPr/>
            <p:nvPr/>
          </p:nvSpPr>
          <p:spPr bwMode="auto">
            <a:xfrm>
              <a:off x="1880903" y="6135049"/>
              <a:ext cx="47318" cy="91373"/>
            </a:xfrm>
            <a:custGeom>
              <a:avLst/>
              <a:gdLst>
                <a:gd name="T0" fmla="*/ 44 w 44"/>
                <a:gd name="T1" fmla="*/ 0 h 85"/>
                <a:gd name="T2" fmla="*/ 43 w 44"/>
                <a:gd name="T3" fmla="*/ 47 h 85"/>
                <a:gd name="T4" fmla="*/ 34 w 44"/>
                <a:gd name="T5" fmla="*/ 77 h 85"/>
                <a:gd name="T6" fmla="*/ 11 w 44"/>
                <a:gd name="T7" fmla="*/ 85 h 85"/>
                <a:gd name="T8" fmla="*/ 0 w 44"/>
                <a:gd name="T9" fmla="*/ 83 h 85"/>
                <a:gd name="T10" fmla="*/ 1 w 44"/>
                <a:gd name="T11" fmla="*/ 70 h 85"/>
                <a:gd name="T12" fmla="*/ 10 w 44"/>
                <a:gd name="T13" fmla="*/ 72 h 85"/>
                <a:gd name="T14" fmla="*/ 22 w 44"/>
                <a:gd name="T15" fmla="*/ 68 h 85"/>
                <a:gd name="T16" fmla="*/ 27 w 44"/>
                <a:gd name="T17" fmla="*/ 48 h 85"/>
                <a:gd name="T18" fmla="*/ 26 w 44"/>
                <a:gd name="T19" fmla="*/ 0 h 85"/>
                <a:gd name="T20" fmla="*/ 44 w 44"/>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85">
                  <a:moveTo>
                    <a:pt x="44" y="0"/>
                  </a:moveTo>
                  <a:cubicBezTo>
                    <a:pt x="43" y="12"/>
                    <a:pt x="43" y="28"/>
                    <a:pt x="43" y="47"/>
                  </a:cubicBezTo>
                  <a:cubicBezTo>
                    <a:pt x="43" y="61"/>
                    <a:pt x="40" y="71"/>
                    <a:pt x="34" y="77"/>
                  </a:cubicBezTo>
                  <a:cubicBezTo>
                    <a:pt x="29" y="82"/>
                    <a:pt x="22" y="85"/>
                    <a:pt x="11" y="85"/>
                  </a:cubicBezTo>
                  <a:cubicBezTo>
                    <a:pt x="8" y="85"/>
                    <a:pt x="4" y="84"/>
                    <a:pt x="0" y="83"/>
                  </a:cubicBezTo>
                  <a:cubicBezTo>
                    <a:pt x="1" y="70"/>
                    <a:pt x="1" y="70"/>
                    <a:pt x="1" y="70"/>
                  </a:cubicBezTo>
                  <a:cubicBezTo>
                    <a:pt x="4" y="71"/>
                    <a:pt x="7" y="72"/>
                    <a:pt x="10" y="72"/>
                  </a:cubicBezTo>
                  <a:cubicBezTo>
                    <a:pt x="15" y="72"/>
                    <a:pt x="19" y="70"/>
                    <a:pt x="22" y="68"/>
                  </a:cubicBezTo>
                  <a:cubicBezTo>
                    <a:pt x="26" y="64"/>
                    <a:pt x="27" y="58"/>
                    <a:pt x="27" y="48"/>
                  </a:cubicBezTo>
                  <a:cubicBezTo>
                    <a:pt x="27" y="29"/>
                    <a:pt x="27" y="12"/>
                    <a:pt x="26"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i$ļíďe">
              <a:extLst>
                <a:ext uri="{FF2B5EF4-FFF2-40B4-BE49-F238E27FC236}">
                  <a16:creationId xmlns:a16="http://schemas.microsoft.com/office/drawing/2014/main" id="{70849AB9-2DCA-40A0-B174-7DB856C1AD09}"/>
                </a:ext>
              </a:extLst>
            </p:cNvPr>
            <p:cNvSpPr/>
            <p:nvPr/>
          </p:nvSpPr>
          <p:spPr bwMode="auto">
            <a:xfrm>
              <a:off x="1946713" y="6135049"/>
              <a:ext cx="19036"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ísľïḓê">
              <a:extLst>
                <a:ext uri="{FF2B5EF4-FFF2-40B4-BE49-F238E27FC236}">
                  <a16:creationId xmlns:a16="http://schemas.microsoft.com/office/drawing/2014/main" id="{E30CB60C-0674-4D29-A208-A8329012ED4D}"/>
                </a:ext>
              </a:extLst>
            </p:cNvPr>
            <p:cNvSpPr/>
            <p:nvPr/>
          </p:nvSpPr>
          <p:spPr bwMode="auto">
            <a:xfrm>
              <a:off x="1976627" y="6135049"/>
              <a:ext cx="87566"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îšḷíḑe">
              <a:extLst>
                <a:ext uri="{FF2B5EF4-FFF2-40B4-BE49-F238E27FC236}">
                  <a16:creationId xmlns:a16="http://schemas.microsoft.com/office/drawing/2014/main" id="{1D0D2CB8-8789-4D9D-A5A8-D6AB4737ACE2}"/>
                </a:ext>
              </a:extLst>
            </p:cNvPr>
            <p:cNvSpPr/>
            <p:nvPr/>
          </p:nvSpPr>
          <p:spPr bwMode="auto">
            <a:xfrm>
              <a:off x="2074526" y="6135049"/>
              <a:ext cx="74512" cy="89197"/>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6"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5"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îşḷiḑe">
              <a:extLst>
                <a:ext uri="{FF2B5EF4-FFF2-40B4-BE49-F238E27FC236}">
                  <a16:creationId xmlns:a16="http://schemas.microsoft.com/office/drawing/2014/main" id="{7CFBC792-B95B-45FF-A5B7-1D3A888DCA18}"/>
                </a:ext>
              </a:extLst>
            </p:cNvPr>
            <p:cNvSpPr/>
            <p:nvPr/>
          </p:nvSpPr>
          <p:spPr bwMode="auto">
            <a:xfrm>
              <a:off x="2164267" y="6132874"/>
              <a:ext cx="76688" cy="93548"/>
            </a:xfrm>
            <a:custGeom>
              <a:avLst/>
              <a:gdLst>
                <a:gd name="T0" fmla="*/ 71 w 71"/>
                <a:gd name="T1" fmla="*/ 83 h 87"/>
                <a:gd name="T2" fmla="*/ 45 w 71"/>
                <a:gd name="T3" fmla="*/ 87 h 87"/>
                <a:gd name="T4" fmla="*/ 12 w 71"/>
                <a:gd name="T5" fmla="*/ 75 h 87"/>
                <a:gd name="T6" fmla="*/ 0 w 71"/>
                <a:gd name="T7" fmla="*/ 45 h 87"/>
                <a:gd name="T8" fmla="*/ 13 w 71"/>
                <a:gd name="T9" fmla="*/ 14 h 87"/>
                <a:gd name="T10" fmla="*/ 47 w 71"/>
                <a:gd name="T11" fmla="*/ 0 h 87"/>
                <a:gd name="T12" fmla="*/ 65 w 71"/>
                <a:gd name="T13" fmla="*/ 2 h 87"/>
                <a:gd name="T14" fmla="*/ 63 w 71"/>
                <a:gd name="T15" fmla="*/ 17 h 87"/>
                <a:gd name="T16" fmla="*/ 45 w 71"/>
                <a:gd name="T17" fmla="*/ 15 h 87"/>
                <a:gd name="T18" fmla="*/ 25 w 71"/>
                <a:gd name="T19" fmla="*/ 23 h 87"/>
                <a:gd name="T20" fmla="*/ 18 w 71"/>
                <a:gd name="T21" fmla="*/ 43 h 87"/>
                <a:gd name="T22" fmla="*/ 26 w 71"/>
                <a:gd name="T23" fmla="*/ 65 h 87"/>
                <a:gd name="T24" fmla="*/ 46 w 71"/>
                <a:gd name="T25" fmla="*/ 74 h 87"/>
                <a:gd name="T26" fmla="*/ 55 w 71"/>
                <a:gd name="T27" fmla="*/ 73 h 87"/>
                <a:gd name="T28" fmla="*/ 54 w 71"/>
                <a:gd name="T29" fmla="*/ 59 h 87"/>
                <a:gd name="T30" fmla="*/ 53 w 71"/>
                <a:gd name="T31" fmla="*/ 44 h 87"/>
                <a:gd name="T32" fmla="*/ 71 w 71"/>
                <a:gd name="T33" fmla="*/ 44 h 87"/>
                <a:gd name="T34" fmla="*/ 70 w 71"/>
                <a:gd name="T35" fmla="*/ 63 h 87"/>
                <a:gd name="T36" fmla="*/ 71 w 71"/>
                <a:gd name="T37"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87">
                  <a:moveTo>
                    <a:pt x="71" y="83"/>
                  </a:moveTo>
                  <a:cubicBezTo>
                    <a:pt x="60" y="86"/>
                    <a:pt x="52" y="87"/>
                    <a:pt x="45" y="87"/>
                  </a:cubicBezTo>
                  <a:cubicBezTo>
                    <a:pt x="30" y="87"/>
                    <a:pt x="19" y="83"/>
                    <a:pt x="12" y="75"/>
                  </a:cubicBezTo>
                  <a:cubicBezTo>
                    <a:pt x="4" y="67"/>
                    <a:pt x="0" y="57"/>
                    <a:pt x="0" y="45"/>
                  </a:cubicBezTo>
                  <a:cubicBezTo>
                    <a:pt x="0" y="33"/>
                    <a:pt x="4" y="23"/>
                    <a:pt x="13" y="14"/>
                  </a:cubicBezTo>
                  <a:cubicBezTo>
                    <a:pt x="21" y="5"/>
                    <a:pt x="32" y="0"/>
                    <a:pt x="47" y="0"/>
                  </a:cubicBezTo>
                  <a:cubicBezTo>
                    <a:pt x="54" y="0"/>
                    <a:pt x="60" y="1"/>
                    <a:pt x="65" y="2"/>
                  </a:cubicBezTo>
                  <a:cubicBezTo>
                    <a:pt x="63" y="17"/>
                    <a:pt x="63" y="17"/>
                    <a:pt x="63" y="17"/>
                  </a:cubicBezTo>
                  <a:cubicBezTo>
                    <a:pt x="57" y="16"/>
                    <a:pt x="50" y="15"/>
                    <a:pt x="45" y="15"/>
                  </a:cubicBezTo>
                  <a:cubicBezTo>
                    <a:pt x="36" y="15"/>
                    <a:pt x="29" y="18"/>
                    <a:pt x="25" y="23"/>
                  </a:cubicBezTo>
                  <a:cubicBezTo>
                    <a:pt x="20" y="29"/>
                    <a:pt x="18" y="35"/>
                    <a:pt x="18" y="43"/>
                  </a:cubicBezTo>
                  <a:cubicBezTo>
                    <a:pt x="18" y="52"/>
                    <a:pt x="21" y="59"/>
                    <a:pt x="26" y="65"/>
                  </a:cubicBezTo>
                  <a:cubicBezTo>
                    <a:pt x="31" y="71"/>
                    <a:pt x="38" y="74"/>
                    <a:pt x="46" y="74"/>
                  </a:cubicBezTo>
                  <a:cubicBezTo>
                    <a:pt x="49" y="74"/>
                    <a:pt x="52" y="74"/>
                    <a:pt x="55" y="73"/>
                  </a:cubicBezTo>
                  <a:cubicBezTo>
                    <a:pt x="54" y="68"/>
                    <a:pt x="54" y="64"/>
                    <a:pt x="54" y="59"/>
                  </a:cubicBezTo>
                  <a:cubicBezTo>
                    <a:pt x="54" y="55"/>
                    <a:pt x="53" y="49"/>
                    <a:pt x="53" y="44"/>
                  </a:cubicBezTo>
                  <a:cubicBezTo>
                    <a:pt x="71" y="44"/>
                    <a:pt x="71" y="44"/>
                    <a:pt x="71" y="44"/>
                  </a:cubicBezTo>
                  <a:cubicBezTo>
                    <a:pt x="70" y="50"/>
                    <a:pt x="70" y="57"/>
                    <a:pt x="70" y="63"/>
                  </a:cubicBezTo>
                  <a:cubicBezTo>
                    <a:pt x="70" y="68"/>
                    <a:pt x="70" y="75"/>
                    <a:pt x="71"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íṧlïḋè">
              <a:extLst>
                <a:ext uri="{FF2B5EF4-FFF2-40B4-BE49-F238E27FC236}">
                  <a16:creationId xmlns:a16="http://schemas.microsoft.com/office/drawing/2014/main" id="{364CFF8E-322C-4CD7-963E-4ED1EE1E3744}"/>
                </a:ext>
              </a:extLst>
            </p:cNvPr>
            <p:cNvSpPr/>
            <p:nvPr/>
          </p:nvSpPr>
          <p:spPr bwMode="auto">
            <a:xfrm>
              <a:off x="2248025" y="6135049"/>
              <a:ext cx="81039" cy="89197"/>
            </a:xfrm>
            <a:custGeom>
              <a:avLst/>
              <a:gdLst>
                <a:gd name="T0" fmla="*/ 75 w 75"/>
                <a:gd name="T1" fmla="*/ 83 h 83"/>
                <a:gd name="T2" fmla="*/ 54 w 75"/>
                <a:gd name="T3" fmla="*/ 83 h 83"/>
                <a:gd name="T4" fmla="*/ 47 w 75"/>
                <a:gd name="T5" fmla="*/ 67 h 83"/>
                <a:gd name="T6" fmla="*/ 36 w 75"/>
                <a:gd name="T7" fmla="*/ 48 h 83"/>
                <a:gd name="T8" fmla="*/ 35 w 75"/>
                <a:gd name="T9" fmla="*/ 48 h 83"/>
                <a:gd name="T10" fmla="*/ 26 w 75"/>
                <a:gd name="T11" fmla="*/ 66 h 83"/>
                <a:gd name="T12" fmla="*/ 20 w 75"/>
                <a:gd name="T13" fmla="*/ 83 h 83"/>
                <a:gd name="T14" fmla="*/ 0 w 75"/>
                <a:gd name="T15" fmla="*/ 83 h 83"/>
                <a:gd name="T16" fmla="*/ 12 w 75"/>
                <a:gd name="T17" fmla="*/ 62 h 83"/>
                <a:gd name="T18" fmla="*/ 28 w 75"/>
                <a:gd name="T19" fmla="*/ 38 h 83"/>
                <a:gd name="T20" fmla="*/ 28 w 75"/>
                <a:gd name="T21" fmla="*/ 37 h 83"/>
                <a:gd name="T22" fmla="*/ 15 w 75"/>
                <a:gd name="T23" fmla="*/ 18 h 83"/>
                <a:gd name="T24" fmla="*/ 4 w 75"/>
                <a:gd name="T25" fmla="*/ 0 h 83"/>
                <a:gd name="T26" fmla="*/ 25 w 75"/>
                <a:gd name="T27" fmla="*/ 0 h 83"/>
                <a:gd name="T28" fmla="*/ 31 w 75"/>
                <a:gd name="T29" fmla="*/ 13 h 83"/>
                <a:gd name="T30" fmla="*/ 39 w 75"/>
                <a:gd name="T31" fmla="*/ 28 h 83"/>
                <a:gd name="T32" fmla="*/ 40 w 75"/>
                <a:gd name="T33" fmla="*/ 28 h 83"/>
                <a:gd name="T34" fmla="*/ 48 w 75"/>
                <a:gd name="T35" fmla="*/ 13 h 83"/>
                <a:gd name="T36" fmla="*/ 54 w 75"/>
                <a:gd name="T37" fmla="*/ 0 h 83"/>
                <a:gd name="T38" fmla="*/ 73 w 75"/>
                <a:gd name="T39" fmla="*/ 0 h 83"/>
                <a:gd name="T40" fmla="*/ 62 w 75"/>
                <a:gd name="T41" fmla="*/ 17 h 83"/>
                <a:gd name="T42" fmla="*/ 48 w 75"/>
                <a:gd name="T43" fmla="*/ 36 h 83"/>
                <a:gd name="T44" fmla="*/ 48 w 75"/>
                <a:gd name="T45" fmla="*/ 37 h 83"/>
                <a:gd name="T46" fmla="*/ 64 w 75"/>
                <a:gd name="T47" fmla="*/ 61 h 83"/>
                <a:gd name="T48" fmla="*/ 75 w 75"/>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83">
                  <a:moveTo>
                    <a:pt x="75" y="83"/>
                  </a:moveTo>
                  <a:cubicBezTo>
                    <a:pt x="54" y="83"/>
                    <a:pt x="54" y="83"/>
                    <a:pt x="54" y="83"/>
                  </a:cubicBezTo>
                  <a:cubicBezTo>
                    <a:pt x="54" y="82"/>
                    <a:pt x="52" y="76"/>
                    <a:pt x="47" y="67"/>
                  </a:cubicBezTo>
                  <a:cubicBezTo>
                    <a:pt x="42" y="57"/>
                    <a:pt x="38" y="51"/>
                    <a:pt x="36" y="48"/>
                  </a:cubicBezTo>
                  <a:cubicBezTo>
                    <a:pt x="35" y="48"/>
                    <a:pt x="35" y="48"/>
                    <a:pt x="35" y="48"/>
                  </a:cubicBezTo>
                  <a:cubicBezTo>
                    <a:pt x="34" y="51"/>
                    <a:pt x="30" y="57"/>
                    <a:pt x="26" y="66"/>
                  </a:cubicBezTo>
                  <a:cubicBezTo>
                    <a:pt x="22" y="76"/>
                    <a:pt x="20" y="81"/>
                    <a:pt x="20" y="83"/>
                  </a:cubicBezTo>
                  <a:cubicBezTo>
                    <a:pt x="0" y="83"/>
                    <a:pt x="0" y="83"/>
                    <a:pt x="0" y="83"/>
                  </a:cubicBezTo>
                  <a:cubicBezTo>
                    <a:pt x="0" y="82"/>
                    <a:pt x="4" y="75"/>
                    <a:pt x="12" y="62"/>
                  </a:cubicBezTo>
                  <a:cubicBezTo>
                    <a:pt x="20" y="48"/>
                    <a:pt x="26" y="41"/>
                    <a:pt x="28" y="38"/>
                  </a:cubicBezTo>
                  <a:cubicBezTo>
                    <a:pt x="28" y="37"/>
                    <a:pt x="28" y="37"/>
                    <a:pt x="28" y="37"/>
                  </a:cubicBezTo>
                  <a:cubicBezTo>
                    <a:pt x="26" y="35"/>
                    <a:pt x="21" y="28"/>
                    <a:pt x="15" y="18"/>
                  </a:cubicBezTo>
                  <a:cubicBezTo>
                    <a:pt x="8" y="7"/>
                    <a:pt x="4" y="1"/>
                    <a:pt x="4" y="0"/>
                  </a:cubicBezTo>
                  <a:cubicBezTo>
                    <a:pt x="25" y="0"/>
                    <a:pt x="25" y="0"/>
                    <a:pt x="25" y="0"/>
                  </a:cubicBezTo>
                  <a:cubicBezTo>
                    <a:pt x="25" y="1"/>
                    <a:pt x="27" y="6"/>
                    <a:pt x="31" y="13"/>
                  </a:cubicBezTo>
                  <a:cubicBezTo>
                    <a:pt x="35" y="21"/>
                    <a:pt x="37" y="26"/>
                    <a:pt x="39" y="28"/>
                  </a:cubicBezTo>
                  <a:cubicBezTo>
                    <a:pt x="40" y="28"/>
                    <a:pt x="40" y="28"/>
                    <a:pt x="40" y="28"/>
                  </a:cubicBezTo>
                  <a:cubicBezTo>
                    <a:pt x="42" y="26"/>
                    <a:pt x="44" y="21"/>
                    <a:pt x="48" y="13"/>
                  </a:cubicBezTo>
                  <a:cubicBezTo>
                    <a:pt x="52" y="6"/>
                    <a:pt x="54" y="1"/>
                    <a:pt x="54" y="0"/>
                  </a:cubicBezTo>
                  <a:cubicBezTo>
                    <a:pt x="73" y="0"/>
                    <a:pt x="73" y="0"/>
                    <a:pt x="73" y="0"/>
                  </a:cubicBezTo>
                  <a:cubicBezTo>
                    <a:pt x="73" y="1"/>
                    <a:pt x="69" y="7"/>
                    <a:pt x="62" y="17"/>
                  </a:cubicBezTo>
                  <a:cubicBezTo>
                    <a:pt x="54" y="28"/>
                    <a:pt x="50" y="34"/>
                    <a:pt x="48" y="36"/>
                  </a:cubicBezTo>
                  <a:cubicBezTo>
                    <a:pt x="48" y="37"/>
                    <a:pt x="48" y="37"/>
                    <a:pt x="48" y="37"/>
                  </a:cubicBezTo>
                  <a:cubicBezTo>
                    <a:pt x="50" y="40"/>
                    <a:pt x="56" y="48"/>
                    <a:pt x="64" y="61"/>
                  </a:cubicBezTo>
                  <a:cubicBezTo>
                    <a:pt x="71" y="74"/>
                    <a:pt x="75" y="82"/>
                    <a:pt x="7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ísḷiḓe">
              <a:extLst>
                <a:ext uri="{FF2B5EF4-FFF2-40B4-BE49-F238E27FC236}">
                  <a16:creationId xmlns:a16="http://schemas.microsoft.com/office/drawing/2014/main" id="{2AD65203-E846-4202-B08B-DCD41FFE9A42}"/>
                </a:ext>
              </a:extLst>
            </p:cNvPr>
            <p:cNvSpPr/>
            <p:nvPr/>
          </p:nvSpPr>
          <p:spPr bwMode="auto">
            <a:xfrm>
              <a:off x="2339942" y="6135049"/>
              <a:ext cx="20124" cy="89197"/>
            </a:xfrm>
            <a:custGeom>
              <a:avLst/>
              <a:gdLst>
                <a:gd name="T0" fmla="*/ 19 w 19"/>
                <a:gd name="T1" fmla="*/ 83 h 83"/>
                <a:gd name="T2" fmla="*/ 0 w 19"/>
                <a:gd name="T3" fmla="*/ 83 h 83"/>
                <a:gd name="T4" fmla="*/ 1 w 19"/>
                <a:gd name="T5" fmla="*/ 39 h 83"/>
                <a:gd name="T6" fmla="*/ 0 w 19"/>
                <a:gd name="T7" fmla="*/ 0 h 83"/>
                <a:gd name="T8" fmla="*/ 19 w 19"/>
                <a:gd name="T9" fmla="*/ 0 h 83"/>
                <a:gd name="T10" fmla="*/ 18 w 19"/>
                <a:gd name="T11" fmla="*/ 39 h 83"/>
                <a:gd name="T12" fmla="*/ 19 w 1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9" h="83">
                  <a:moveTo>
                    <a:pt x="19" y="83"/>
                  </a:moveTo>
                  <a:cubicBezTo>
                    <a:pt x="0" y="83"/>
                    <a:pt x="0" y="83"/>
                    <a:pt x="0" y="83"/>
                  </a:cubicBezTo>
                  <a:cubicBezTo>
                    <a:pt x="1" y="70"/>
                    <a:pt x="1" y="55"/>
                    <a:pt x="1" y="39"/>
                  </a:cubicBezTo>
                  <a:cubicBezTo>
                    <a:pt x="1" y="24"/>
                    <a:pt x="1" y="11"/>
                    <a:pt x="0" y="0"/>
                  </a:cubicBezTo>
                  <a:cubicBezTo>
                    <a:pt x="19" y="0"/>
                    <a:pt x="19" y="0"/>
                    <a:pt x="19" y="0"/>
                  </a:cubicBezTo>
                  <a:cubicBezTo>
                    <a:pt x="18" y="10"/>
                    <a:pt x="18" y="24"/>
                    <a:pt x="18" y="39"/>
                  </a:cubicBezTo>
                  <a:cubicBezTo>
                    <a:pt x="18" y="56"/>
                    <a:pt x="18" y="70"/>
                    <a:pt x="1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íṡḷïḋe">
              <a:extLst>
                <a:ext uri="{FF2B5EF4-FFF2-40B4-BE49-F238E27FC236}">
                  <a16:creationId xmlns:a16="http://schemas.microsoft.com/office/drawing/2014/main" id="{F9A6526D-DB82-4F89-B805-4ED255A133F6}"/>
                </a:ext>
              </a:extLst>
            </p:cNvPr>
            <p:cNvSpPr/>
            <p:nvPr/>
          </p:nvSpPr>
          <p:spPr bwMode="auto">
            <a:xfrm>
              <a:off x="2409015" y="6135049"/>
              <a:ext cx="76144" cy="91373"/>
            </a:xfrm>
            <a:custGeom>
              <a:avLst/>
              <a:gdLst>
                <a:gd name="T0" fmla="*/ 71 w 71"/>
                <a:gd name="T1" fmla="*/ 0 h 85"/>
                <a:gd name="T2" fmla="*/ 70 w 71"/>
                <a:gd name="T3" fmla="*/ 43 h 85"/>
                <a:gd name="T4" fmla="*/ 35 w 71"/>
                <a:gd name="T5" fmla="*/ 85 h 85"/>
                <a:gd name="T6" fmla="*/ 9 w 71"/>
                <a:gd name="T7" fmla="*/ 76 h 85"/>
                <a:gd name="T8" fmla="*/ 1 w 71"/>
                <a:gd name="T9" fmla="*/ 42 h 85"/>
                <a:gd name="T10" fmla="*/ 0 w 71"/>
                <a:gd name="T11" fmla="*/ 0 h 85"/>
                <a:gd name="T12" fmla="*/ 18 w 71"/>
                <a:gd name="T13" fmla="*/ 0 h 85"/>
                <a:gd name="T14" fmla="*/ 17 w 71"/>
                <a:gd name="T15" fmla="*/ 41 h 85"/>
                <a:gd name="T16" fmla="*/ 22 w 71"/>
                <a:gd name="T17" fmla="*/ 66 h 85"/>
                <a:gd name="T18" fmla="*/ 36 w 71"/>
                <a:gd name="T19" fmla="*/ 72 h 85"/>
                <a:gd name="T20" fmla="*/ 50 w 71"/>
                <a:gd name="T21" fmla="*/ 66 h 85"/>
                <a:gd name="T22" fmla="*/ 54 w 71"/>
                <a:gd name="T23" fmla="*/ 41 h 85"/>
                <a:gd name="T24" fmla="*/ 53 w 71"/>
                <a:gd name="T25" fmla="*/ 0 h 85"/>
                <a:gd name="T26" fmla="*/ 71 w 71"/>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85">
                  <a:moveTo>
                    <a:pt x="71" y="0"/>
                  </a:moveTo>
                  <a:cubicBezTo>
                    <a:pt x="70" y="14"/>
                    <a:pt x="70" y="28"/>
                    <a:pt x="70" y="43"/>
                  </a:cubicBezTo>
                  <a:cubicBezTo>
                    <a:pt x="70" y="71"/>
                    <a:pt x="59" y="85"/>
                    <a:pt x="35" y="85"/>
                  </a:cubicBezTo>
                  <a:cubicBezTo>
                    <a:pt x="24" y="85"/>
                    <a:pt x="15" y="82"/>
                    <a:pt x="9" y="76"/>
                  </a:cubicBezTo>
                  <a:cubicBezTo>
                    <a:pt x="4" y="70"/>
                    <a:pt x="1" y="58"/>
                    <a:pt x="1" y="42"/>
                  </a:cubicBezTo>
                  <a:cubicBezTo>
                    <a:pt x="1" y="28"/>
                    <a:pt x="0" y="14"/>
                    <a:pt x="0" y="0"/>
                  </a:cubicBezTo>
                  <a:cubicBezTo>
                    <a:pt x="18" y="0"/>
                    <a:pt x="18" y="0"/>
                    <a:pt x="18" y="0"/>
                  </a:cubicBezTo>
                  <a:cubicBezTo>
                    <a:pt x="18" y="14"/>
                    <a:pt x="17" y="28"/>
                    <a:pt x="17" y="41"/>
                  </a:cubicBezTo>
                  <a:cubicBezTo>
                    <a:pt x="17" y="53"/>
                    <a:pt x="19" y="61"/>
                    <a:pt x="22" y="66"/>
                  </a:cubicBezTo>
                  <a:cubicBezTo>
                    <a:pt x="25" y="70"/>
                    <a:pt x="29" y="72"/>
                    <a:pt x="36" y="72"/>
                  </a:cubicBezTo>
                  <a:cubicBezTo>
                    <a:pt x="42" y="72"/>
                    <a:pt x="47" y="70"/>
                    <a:pt x="50" y="66"/>
                  </a:cubicBezTo>
                  <a:cubicBezTo>
                    <a:pt x="53" y="61"/>
                    <a:pt x="54" y="53"/>
                    <a:pt x="54" y="41"/>
                  </a:cubicBezTo>
                  <a:cubicBezTo>
                    <a:pt x="54" y="28"/>
                    <a:pt x="54" y="14"/>
                    <a:pt x="53" y="0"/>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iŝ1îde">
              <a:extLst>
                <a:ext uri="{FF2B5EF4-FFF2-40B4-BE49-F238E27FC236}">
                  <a16:creationId xmlns:a16="http://schemas.microsoft.com/office/drawing/2014/main" id="{A5F2B7C8-6AED-4CBB-8F46-1C81D0160002}"/>
                </a:ext>
              </a:extLst>
            </p:cNvPr>
            <p:cNvSpPr/>
            <p:nvPr/>
          </p:nvSpPr>
          <p:spPr bwMode="auto">
            <a:xfrm>
              <a:off x="2503651"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3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0" y="70"/>
                    <a:pt x="1" y="55"/>
                    <a:pt x="1" y="39"/>
                  </a:cubicBezTo>
                  <a:cubicBezTo>
                    <a:pt x="1" y="24"/>
                    <a:pt x="0" y="11"/>
                    <a:pt x="0" y="0"/>
                  </a:cubicBezTo>
                  <a:cubicBezTo>
                    <a:pt x="19" y="0"/>
                    <a:pt x="19" y="0"/>
                    <a:pt x="19" y="0"/>
                  </a:cubicBezTo>
                  <a:cubicBezTo>
                    <a:pt x="19" y="2"/>
                    <a:pt x="24" y="11"/>
                    <a:pt x="35" y="27"/>
                  </a:cubicBezTo>
                  <a:cubicBezTo>
                    <a:pt x="46" y="44"/>
                    <a:pt x="52" y="55"/>
                    <a:pt x="54" y="61"/>
                  </a:cubicBezTo>
                  <a:cubicBezTo>
                    <a:pt x="55" y="61"/>
                    <a:pt x="55" y="61"/>
                    <a:pt x="55" y="61"/>
                  </a:cubicBezTo>
                  <a:cubicBezTo>
                    <a:pt x="54" y="51"/>
                    <a:pt x="53" y="43"/>
                    <a:pt x="53" y="35"/>
                  </a:cubicBezTo>
                  <a:cubicBezTo>
                    <a:pt x="53" y="24"/>
                    <a:pt x="53"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iŝļîḋé">
              <a:extLst>
                <a:ext uri="{FF2B5EF4-FFF2-40B4-BE49-F238E27FC236}">
                  <a16:creationId xmlns:a16="http://schemas.microsoft.com/office/drawing/2014/main" id="{12C3D531-4F85-470F-BA31-33187593BCD7}"/>
                </a:ext>
              </a:extLst>
            </p:cNvPr>
            <p:cNvSpPr/>
            <p:nvPr/>
          </p:nvSpPr>
          <p:spPr bwMode="auto">
            <a:xfrm>
              <a:off x="2597200"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işḷíde">
              <a:extLst>
                <a:ext uri="{FF2B5EF4-FFF2-40B4-BE49-F238E27FC236}">
                  <a16:creationId xmlns:a16="http://schemas.microsoft.com/office/drawing/2014/main" id="{A65260F9-7949-4E76-B6A0-E335A5A2D4EB}"/>
                </a:ext>
              </a:extLst>
            </p:cNvPr>
            <p:cNvSpPr/>
            <p:nvPr/>
          </p:nvSpPr>
          <p:spPr bwMode="auto">
            <a:xfrm>
              <a:off x="2627657" y="6135049"/>
              <a:ext cx="79407" cy="89197"/>
            </a:xfrm>
            <a:custGeom>
              <a:avLst/>
              <a:gdLst>
                <a:gd name="T0" fmla="*/ 74 w 74"/>
                <a:gd name="T1" fmla="*/ 0 h 83"/>
                <a:gd name="T2" fmla="*/ 59 w 74"/>
                <a:gd name="T3" fmla="*/ 41 h 83"/>
                <a:gd name="T4" fmla="*/ 45 w 74"/>
                <a:gd name="T5" fmla="*/ 83 h 83"/>
                <a:gd name="T6" fmla="*/ 27 w 74"/>
                <a:gd name="T7" fmla="*/ 83 h 83"/>
                <a:gd name="T8" fmla="*/ 14 w 74"/>
                <a:gd name="T9" fmla="*/ 41 h 83"/>
                <a:gd name="T10" fmla="*/ 0 w 74"/>
                <a:gd name="T11" fmla="*/ 0 h 83"/>
                <a:gd name="T12" fmla="*/ 20 w 74"/>
                <a:gd name="T13" fmla="*/ 0 h 83"/>
                <a:gd name="T14" fmla="*/ 29 w 74"/>
                <a:gd name="T15" fmla="*/ 33 h 83"/>
                <a:gd name="T16" fmla="*/ 38 w 74"/>
                <a:gd name="T17" fmla="*/ 65 h 83"/>
                <a:gd name="T18" fmla="*/ 39 w 74"/>
                <a:gd name="T19" fmla="*/ 65 h 83"/>
                <a:gd name="T20" fmla="*/ 47 w 74"/>
                <a:gd name="T21" fmla="*/ 34 h 83"/>
                <a:gd name="T22" fmla="*/ 56 w 74"/>
                <a:gd name="T23" fmla="*/ 0 h 83"/>
                <a:gd name="T24" fmla="*/ 74 w 74"/>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83">
                  <a:moveTo>
                    <a:pt x="74" y="0"/>
                  </a:moveTo>
                  <a:cubicBezTo>
                    <a:pt x="74" y="3"/>
                    <a:pt x="69" y="17"/>
                    <a:pt x="59" y="41"/>
                  </a:cubicBezTo>
                  <a:cubicBezTo>
                    <a:pt x="50" y="66"/>
                    <a:pt x="45" y="80"/>
                    <a:pt x="45" y="83"/>
                  </a:cubicBezTo>
                  <a:cubicBezTo>
                    <a:pt x="27" y="83"/>
                    <a:pt x="27" y="83"/>
                    <a:pt x="27" y="83"/>
                  </a:cubicBezTo>
                  <a:cubicBezTo>
                    <a:pt x="27" y="80"/>
                    <a:pt x="23" y="66"/>
                    <a:pt x="14" y="41"/>
                  </a:cubicBezTo>
                  <a:cubicBezTo>
                    <a:pt x="5" y="17"/>
                    <a:pt x="0" y="3"/>
                    <a:pt x="0" y="0"/>
                  </a:cubicBezTo>
                  <a:cubicBezTo>
                    <a:pt x="20" y="0"/>
                    <a:pt x="20" y="0"/>
                    <a:pt x="20" y="0"/>
                  </a:cubicBezTo>
                  <a:cubicBezTo>
                    <a:pt x="20" y="3"/>
                    <a:pt x="23" y="14"/>
                    <a:pt x="29" y="33"/>
                  </a:cubicBezTo>
                  <a:cubicBezTo>
                    <a:pt x="35" y="52"/>
                    <a:pt x="38" y="63"/>
                    <a:pt x="38" y="65"/>
                  </a:cubicBezTo>
                  <a:cubicBezTo>
                    <a:pt x="39" y="65"/>
                    <a:pt x="39" y="65"/>
                    <a:pt x="39" y="65"/>
                  </a:cubicBezTo>
                  <a:cubicBezTo>
                    <a:pt x="39" y="63"/>
                    <a:pt x="42" y="52"/>
                    <a:pt x="47" y="34"/>
                  </a:cubicBezTo>
                  <a:cubicBezTo>
                    <a:pt x="53" y="16"/>
                    <a:pt x="56" y="4"/>
                    <a:pt x="56" y="0"/>
                  </a:cubicBez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iṩḷiḑé">
              <a:extLst>
                <a:ext uri="{FF2B5EF4-FFF2-40B4-BE49-F238E27FC236}">
                  <a16:creationId xmlns:a16="http://schemas.microsoft.com/office/drawing/2014/main" id="{EF6ECFC8-1A97-4D9D-864C-65FC153DBEDC}"/>
                </a:ext>
              </a:extLst>
            </p:cNvPr>
            <p:cNvSpPr/>
            <p:nvPr/>
          </p:nvSpPr>
          <p:spPr bwMode="auto">
            <a:xfrm>
              <a:off x="2717942" y="6135049"/>
              <a:ext cx="59284" cy="89197"/>
            </a:xfrm>
            <a:custGeom>
              <a:avLst/>
              <a:gdLst>
                <a:gd name="T0" fmla="*/ 55 w 55"/>
                <a:gd name="T1" fmla="*/ 69 h 83"/>
                <a:gd name="T2" fmla="*/ 55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5" y="83"/>
                    <a:pt x="55" y="83"/>
                    <a:pt x="55" y="83"/>
                  </a:cubicBezTo>
                  <a:cubicBezTo>
                    <a:pt x="0" y="83"/>
                    <a:pt x="0" y="83"/>
                    <a:pt x="0" y="83"/>
                  </a:cubicBezTo>
                  <a:cubicBezTo>
                    <a:pt x="1" y="70"/>
                    <a:pt x="1" y="56"/>
                    <a:pt x="1" y="39"/>
                  </a:cubicBezTo>
                  <a:cubicBezTo>
                    <a:pt x="1" y="24"/>
                    <a:pt x="1" y="11"/>
                    <a:pt x="0" y="0"/>
                  </a:cubicBezTo>
                  <a:cubicBezTo>
                    <a:pt x="52" y="0"/>
                    <a:pt x="52" y="0"/>
                    <a:pt x="52" y="0"/>
                  </a:cubicBezTo>
                  <a:cubicBezTo>
                    <a:pt x="51" y="14"/>
                    <a:pt x="51" y="14"/>
                    <a:pt x="51" y="14"/>
                  </a:cubicBezTo>
                  <a:cubicBezTo>
                    <a:pt x="39" y="13"/>
                    <a:pt x="27" y="13"/>
                    <a:pt x="16" y="13"/>
                  </a:cubicBezTo>
                  <a:cubicBezTo>
                    <a:pt x="17" y="19"/>
                    <a:pt x="17" y="26"/>
                    <a:pt x="17" y="34"/>
                  </a:cubicBezTo>
                  <a:cubicBezTo>
                    <a:pt x="26" y="34"/>
                    <a:pt x="36"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iṥ1îdè">
              <a:extLst>
                <a:ext uri="{FF2B5EF4-FFF2-40B4-BE49-F238E27FC236}">
                  <a16:creationId xmlns:a16="http://schemas.microsoft.com/office/drawing/2014/main" id="{DCA8B344-A839-43E9-A3D0-4015CFD9312F}"/>
                </a:ext>
              </a:extLst>
            </p:cNvPr>
            <p:cNvSpPr/>
            <p:nvPr/>
          </p:nvSpPr>
          <p:spPr bwMode="auto">
            <a:xfrm>
              <a:off x="2792455" y="6133961"/>
              <a:ext cx="73425" cy="90285"/>
            </a:xfrm>
            <a:custGeom>
              <a:avLst/>
              <a:gdLst>
                <a:gd name="T0" fmla="*/ 68 w 68"/>
                <a:gd name="T1" fmla="*/ 84 h 84"/>
                <a:gd name="T2" fmla="*/ 49 w 68"/>
                <a:gd name="T3" fmla="*/ 84 h 84"/>
                <a:gd name="T4" fmla="*/ 37 w 68"/>
                <a:gd name="T5" fmla="*/ 56 h 84"/>
                <a:gd name="T6" fmla="*/ 25 w 68"/>
                <a:gd name="T7" fmla="*/ 51 h 84"/>
                <a:gd name="T8" fmla="*/ 17 w 68"/>
                <a:gd name="T9" fmla="*/ 51 h 84"/>
                <a:gd name="T10" fmla="*/ 18 w 68"/>
                <a:gd name="T11" fmla="*/ 84 h 84"/>
                <a:gd name="T12" fmla="*/ 0 w 68"/>
                <a:gd name="T13" fmla="*/ 84 h 84"/>
                <a:gd name="T14" fmla="*/ 1 w 68"/>
                <a:gd name="T15" fmla="*/ 40 h 84"/>
                <a:gd name="T16" fmla="*/ 0 w 68"/>
                <a:gd name="T17" fmla="*/ 1 h 84"/>
                <a:gd name="T18" fmla="*/ 11 w 68"/>
                <a:gd name="T19" fmla="*/ 1 h 84"/>
                <a:gd name="T20" fmla="*/ 19 w 68"/>
                <a:gd name="T21" fmla="*/ 0 h 84"/>
                <a:gd name="T22" fmla="*/ 31 w 68"/>
                <a:gd name="T23" fmla="*/ 0 h 84"/>
                <a:gd name="T24" fmla="*/ 60 w 68"/>
                <a:gd name="T25" fmla="*/ 20 h 84"/>
                <a:gd name="T26" fmla="*/ 43 w 68"/>
                <a:gd name="T27" fmla="*/ 43 h 84"/>
                <a:gd name="T28" fmla="*/ 43 w 68"/>
                <a:gd name="T29" fmla="*/ 44 h 84"/>
                <a:gd name="T30" fmla="*/ 55 w 68"/>
                <a:gd name="T31" fmla="*/ 54 h 84"/>
                <a:gd name="T32" fmla="*/ 68 w 68"/>
                <a:gd name="T33" fmla="*/ 84 h 84"/>
                <a:gd name="T34" fmla="*/ 44 w 68"/>
                <a:gd name="T35" fmla="*/ 25 h 84"/>
                <a:gd name="T36" fmla="*/ 27 w 68"/>
                <a:gd name="T37" fmla="*/ 12 h 84"/>
                <a:gd name="T38" fmla="*/ 17 w 68"/>
                <a:gd name="T39" fmla="*/ 13 h 84"/>
                <a:gd name="T40" fmla="*/ 17 w 68"/>
                <a:gd name="T41" fmla="*/ 39 h 84"/>
                <a:gd name="T42" fmla="*/ 23 w 68"/>
                <a:gd name="T43" fmla="*/ 39 h 84"/>
                <a:gd name="T44" fmla="*/ 44 w 68"/>
                <a:gd name="T45"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84">
                  <a:moveTo>
                    <a:pt x="68" y="84"/>
                  </a:moveTo>
                  <a:cubicBezTo>
                    <a:pt x="49" y="84"/>
                    <a:pt x="49" y="84"/>
                    <a:pt x="49" y="84"/>
                  </a:cubicBezTo>
                  <a:cubicBezTo>
                    <a:pt x="44" y="69"/>
                    <a:pt x="40" y="60"/>
                    <a:pt x="37" y="56"/>
                  </a:cubicBezTo>
                  <a:cubicBezTo>
                    <a:pt x="35" y="53"/>
                    <a:pt x="31" y="51"/>
                    <a:pt x="25" y="51"/>
                  </a:cubicBezTo>
                  <a:cubicBezTo>
                    <a:pt x="22" y="51"/>
                    <a:pt x="20" y="51"/>
                    <a:pt x="17" y="51"/>
                  </a:cubicBezTo>
                  <a:cubicBezTo>
                    <a:pt x="17" y="62"/>
                    <a:pt x="18" y="73"/>
                    <a:pt x="18" y="84"/>
                  </a:cubicBezTo>
                  <a:cubicBezTo>
                    <a:pt x="0" y="84"/>
                    <a:pt x="0" y="84"/>
                    <a:pt x="0" y="84"/>
                  </a:cubicBezTo>
                  <a:cubicBezTo>
                    <a:pt x="1" y="71"/>
                    <a:pt x="1" y="57"/>
                    <a:pt x="1" y="40"/>
                  </a:cubicBezTo>
                  <a:cubicBezTo>
                    <a:pt x="1" y="25"/>
                    <a:pt x="1" y="12"/>
                    <a:pt x="0" y="1"/>
                  </a:cubicBezTo>
                  <a:cubicBezTo>
                    <a:pt x="11" y="1"/>
                    <a:pt x="11" y="1"/>
                    <a:pt x="11" y="1"/>
                  </a:cubicBezTo>
                  <a:cubicBezTo>
                    <a:pt x="13" y="1"/>
                    <a:pt x="15" y="1"/>
                    <a:pt x="19" y="0"/>
                  </a:cubicBezTo>
                  <a:cubicBezTo>
                    <a:pt x="23" y="0"/>
                    <a:pt x="27" y="0"/>
                    <a:pt x="31" y="0"/>
                  </a:cubicBezTo>
                  <a:cubicBezTo>
                    <a:pt x="50" y="0"/>
                    <a:pt x="60" y="7"/>
                    <a:pt x="60" y="20"/>
                  </a:cubicBezTo>
                  <a:cubicBezTo>
                    <a:pt x="60" y="31"/>
                    <a:pt x="55" y="38"/>
                    <a:pt x="43" y="43"/>
                  </a:cubicBezTo>
                  <a:cubicBezTo>
                    <a:pt x="43" y="44"/>
                    <a:pt x="43" y="44"/>
                    <a:pt x="43" y="44"/>
                  </a:cubicBezTo>
                  <a:cubicBezTo>
                    <a:pt x="48" y="45"/>
                    <a:pt x="51" y="48"/>
                    <a:pt x="55" y="54"/>
                  </a:cubicBezTo>
                  <a:cubicBezTo>
                    <a:pt x="58" y="59"/>
                    <a:pt x="62" y="69"/>
                    <a:pt x="68" y="84"/>
                  </a:cubicBezTo>
                  <a:close/>
                  <a:moveTo>
                    <a:pt x="44" y="25"/>
                  </a:moveTo>
                  <a:cubicBezTo>
                    <a:pt x="44" y="17"/>
                    <a:pt x="38" y="12"/>
                    <a:pt x="27" y="12"/>
                  </a:cubicBezTo>
                  <a:cubicBezTo>
                    <a:pt x="23" y="12"/>
                    <a:pt x="20" y="13"/>
                    <a:pt x="17" y="13"/>
                  </a:cubicBezTo>
                  <a:cubicBezTo>
                    <a:pt x="17" y="20"/>
                    <a:pt x="17" y="29"/>
                    <a:pt x="17" y="39"/>
                  </a:cubicBezTo>
                  <a:cubicBezTo>
                    <a:pt x="20" y="39"/>
                    <a:pt x="22" y="39"/>
                    <a:pt x="23" y="39"/>
                  </a:cubicBezTo>
                  <a:cubicBezTo>
                    <a:pt x="37" y="39"/>
                    <a:pt x="44" y="35"/>
                    <a:pt x="4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íŝļîďê">
              <a:extLst>
                <a:ext uri="{FF2B5EF4-FFF2-40B4-BE49-F238E27FC236}">
                  <a16:creationId xmlns:a16="http://schemas.microsoft.com/office/drawing/2014/main" id="{32C0FC4A-4B29-4F92-8085-65DB5767A9D3}"/>
                </a:ext>
              </a:extLst>
            </p:cNvPr>
            <p:cNvSpPr/>
            <p:nvPr/>
          </p:nvSpPr>
          <p:spPr bwMode="auto">
            <a:xfrm>
              <a:off x="2872406" y="6132874"/>
              <a:ext cx="63635" cy="93548"/>
            </a:xfrm>
            <a:custGeom>
              <a:avLst/>
              <a:gdLst>
                <a:gd name="T0" fmla="*/ 59 w 59"/>
                <a:gd name="T1" fmla="*/ 62 h 87"/>
                <a:gd name="T2" fmla="*/ 23 w 59"/>
                <a:gd name="T3" fmla="*/ 87 h 87"/>
                <a:gd name="T4" fmla="*/ 0 w 59"/>
                <a:gd name="T5" fmla="*/ 84 h 87"/>
                <a:gd name="T6" fmla="*/ 3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2 w 59"/>
                <a:gd name="T29" fmla="*/ 17 h 87"/>
                <a:gd name="T30" fmla="*/ 34 w 59"/>
                <a:gd name="T31" fmla="*/ 13 h 87"/>
                <a:gd name="T32" fmla="*/ 18 w 59"/>
                <a:gd name="T33" fmla="*/ 22 h 87"/>
                <a:gd name="T34" fmla="*/ 22 w 59"/>
                <a:gd name="T35" fmla="*/ 29 h 87"/>
                <a:gd name="T36" fmla="*/ 35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7" y="86"/>
                    <a:pt x="0" y="84"/>
                  </a:cubicBezTo>
                  <a:cubicBezTo>
                    <a:pt x="3" y="70"/>
                    <a:pt x="3" y="70"/>
                    <a:pt x="3" y="70"/>
                  </a:cubicBezTo>
                  <a:cubicBezTo>
                    <a:pt x="10" y="73"/>
                    <a:pt x="17" y="74"/>
                    <a:pt x="23" y="74"/>
                  </a:cubicBezTo>
                  <a:cubicBezTo>
                    <a:pt x="30" y="74"/>
                    <a:pt x="35" y="73"/>
                    <a:pt x="38" y="72"/>
                  </a:cubicBezTo>
                  <a:cubicBezTo>
                    <a:pt x="41" y="70"/>
                    <a:pt x="42" y="68"/>
                    <a:pt x="42" y="65"/>
                  </a:cubicBezTo>
                  <a:cubicBezTo>
                    <a:pt x="42" y="62"/>
                    <a:pt x="41" y="59"/>
                    <a:pt x="38" y="57"/>
                  </a:cubicBezTo>
                  <a:cubicBezTo>
                    <a:pt x="35" y="55"/>
                    <a:pt x="31" y="52"/>
                    <a:pt x="23" y="49"/>
                  </a:cubicBezTo>
                  <a:cubicBezTo>
                    <a:pt x="16" y="46"/>
                    <a:pt x="11" y="43"/>
                    <a:pt x="8" y="40"/>
                  </a:cubicBezTo>
                  <a:cubicBezTo>
                    <a:pt x="4" y="35"/>
                    <a:pt x="2" y="30"/>
                    <a:pt x="2" y="24"/>
                  </a:cubicBezTo>
                  <a:cubicBezTo>
                    <a:pt x="2" y="16"/>
                    <a:pt x="5" y="11"/>
                    <a:pt x="10" y="7"/>
                  </a:cubicBezTo>
                  <a:cubicBezTo>
                    <a:pt x="15" y="2"/>
                    <a:pt x="23" y="0"/>
                    <a:pt x="34" y="0"/>
                  </a:cubicBezTo>
                  <a:cubicBezTo>
                    <a:pt x="42" y="0"/>
                    <a:pt x="49" y="1"/>
                    <a:pt x="55" y="2"/>
                  </a:cubicBezTo>
                  <a:cubicBezTo>
                    <a:pt x="52" y="17"/>
                    <a:pt x="52" y="17"/>
                    <a:pt x="52" y="17"/>
                  </a:cubicBezTo>
                  <a:cubicBezTo>
                    <a:pt x="46" y="15"/>
                    <a:pt x="40" y="13"/>
                    <a:pt x="34" y="13"/>
                  </a:cubicBezTo>
                  <a:cubicBezTo>
                    <a:pt x="23" y="13"/>
                    <a:pt x="18" y="16"/>
                    <a:pt x="18" y="22"/>
                  </a:cubicBezTo>
                  <a:cubicBezTo>
                    <a:pt x="18" y="24"/>
                    <a:pt x="20" y="27"/>
                    <a:pt x="22" y="29"/>
                  </a:cubicBezTo>
                  <a:cubicBezTo>
                    <a:pt x="24" y="30"/>
                    <a:pt x="28" y="32"/>
                    <a:pt x="35" y="35"/>
                  </a:cubicBezTo>
                  <a:cubicBezTo>
                    <a:pt x="43" y="38"/>
                    <a:pt x="48" y="41"/>
                    <a:pt x="52" y="45"/>
                  </a:cubicBezTo>
                  <a:cubicBezTo>
                    <a:pt x="57" y="50"/>
                    <a:pt x="59" y="55"/>
                    <a:pt x="59"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ïšḷiďé">
              <a:extLst>
                <a:ext uri="{FF2B5EF4-FFF2-40B4-BE49-F238E27FC236}">
                  <a16:creationId xmlns:a16="http://schemas.microsoft.com/office/drawing/2014/main" id="{7F689214-D2A5-45FA-AA16-AB5E593716EC}"/>
                </a:ext>
              </a:extLst>
            </p:cNvPr>
            <p:cNvSpPr/>
            <p:nvPr/>
          </p:nvSpPr>
          <p:spPr bwMode="auto">
            <a:xfrm>
              <a:off x="2950725"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îṣḻidê">
              <a:extLst>
                <a:ext uri="{FF2B5EF4-FFF2-40B4-BE49-F238E27FC236}">
                  <a16:creationId xmlns:a16="http://schemas.microsoft.com/office/drawing/2014/main" id="{2CC4CCD1-B95D-4ADB-AFEB-7DA6ABF17750}"/>
                </a:ext>
              </a:extLst>
            </p:cNvPr>
            <p:cNvSpPr/>
            <p:nvPr/>
          </p:nvSpPr>
          <p:spPr bwMode="auto">
            <a:xfrm>
              <a:off x="2982271" y="6135049"/>
              <a:ext cx="71249" cy="89197"/>
            </a:xfrm>
            <a:custGeom>
              <a:avLst/>
              <a:gdLst>
                <a:gd name="T0" fmla="*/ 66 w 66"/>
                <a:gd name="T1" fmla="*/ 0 h 83"/>
                <a:gd name="T2" fmla="*/ 66 w 66"/>
                <a:gd name="T3" fmla="*/ 13 h 83"/>
                <a:gd name="T4" fmla="*/ 42 w 66"/>
                <a:gd name="T5" fmla="*/ 12 h 83"/>
                <a:gd name="T6" fmla="*/ 41 w 66"/>
                <a:gd name="T7" fmla="*/ 39 h 83"/>
                <a:gd name="T8" fmla="*/ 42 w 66"/>
                <a:gd name="T9" fmla="*/ 83 h 83"/>
                <a:gd name="T10" fmla="*/ 24 w 66"/>
                <a:gd name="T11" fmla="*/ 83 h 83"/>
                <a:gd name="T12" fmla="*/ 25 w 66"/>
                <a:gd name="T13" fmla="*/ 39 h 83"/>
                <a:gd name="T14" fmla="*/ 25 w 66"/>
                <a:gd name="T15" fmla="*/ 12 h 83"/>
                <a:gd name="T16" fmla="*/ 0 w 66"/>
                <a:gd name="T17" fmla="*/ 13 h 83"/>
                <a:gd name="T18" fmla="*/ 0 w 66"/>
                <a:gd name="T19" fmla="*/ 0 h 83"/>
                <a:gd name="T20" fmla="*/ 66 w 6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3">
                  <a:moveTo>
                    <a:pt x="66" y="0"/>
                  </a:moveTo>
                  <a:cubicBezTo>
                    <a:pt x="66" y="13"/>
                    <a:pt x="66" y="13"/>
                    <a:pt x="66" y="13"/>
                  </a:cubicBezTo>
                  <a:cubicBezTo>
                    <a:pt x="57" y="13"/>
                    <a:pt x="49" y="12"/>
                    <a:pt x="42" y="12"/>
                  </a:cubicBezTo>
                  <a:cubicBezTo>
                    <a:pt x="41" y="21"/>
                    <a:pt x="41" y="30"/>
                    <a:pt x="41" y="39"/>
                  </a:cubicBezTo>
                  <a:cubicBezTo>
                    <a:pt x="41" y="55"/>
                    <a:pt x="42" y="69"/>
                    <a:pt x="42" y="83"/>
                  </a:cubicBezTo>
                  <a:cubicBezTo>
                    <a:pt x="24" y="83"/>
                    <a:pt x="24" y="83"/>
                    <a:pt x="24" y="83"/>
                  </a:cubicBezTo>
                  <a:cubicBezTo>
                    <a:pt x="25" y="70"/>
                    <a:pt x="25" y="55"/>
                    <a:pt x="25" y="39"/>
                  </a:cubicBezTo>
                  <a:cubicBezTo>
                    <a:pt x="25" y="30"/>
                    <a:pt x="25" y="21"/>
                    <a:pt x="25" y="12"/>
                  </a:cubicBezTo>
                  <a:cubicBezTo>
                    <a:pt x="19" y="12"/>
                    <a:pt x="10" y="13"/>
                    <a:pt x="0" y="13"/>
                  </a:cubicBezTo>
                  <a:cubicBezTo>
                    <a:pt x="0" y="0"/>
                    <a:pt x="0" y="0"/>
                    <a:pt x="0" y="0"/>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îšľîďê">
              <a:extLst>
                <a:ext uri="{FF2B5EF4-FFF2-40B4-BE49-F238E27FC236}">
                  <a16:creationId xmlns:a16="http://schemas.microsoft.com/office/drawing/2014/main" id="{6D7FC18A-3B66-4544-B00D-02617A5F72DF}"/>
                </a:ext>
              </a:extLst>
            </p:cNvPr>
            <p:cNvSpPr/>
            <p:nvPr/>
          </p:nvSpPr>
          <p:spPr bwMode="auto">
            <a:xfrm>
              <a:off x="3055151" y="6135049"/>
              <a:ext cx="76688" cy="89197"/>
            </a:xfrm>
            <a:custGeom>
              <a:avLst/>
              <a:gdLst>
                <a:gd name="T0" fmla="*/ 71 w 71"/>
                <a:gd name="T1" fmla="*/ 0 h 83"/>
                <a:gd name="T2" fmla="*/ 64 w 71"/>
                <a:gd name="T3" fmla="*/ 14 h 83"/>
                <a:gd name="T4" fmla="*/ 50 w 71"/>
                <a:gd name="T5" fmla="*/ 36 h 83"/>
                <a:gd name="T6" fmla="*/ 43 w 71"/>
                <a:gd name="T7" fmla="*/ 55 h 83"/>
                <a:gd name="T8" fmla="*/ 44 w 71"/>
                <a:gd name="T9" fmla="*/ 83 h 83"/>
                <a:gd name="T10" fmla="*/ 26 w 71"/>
                <a:gd name="T11" fmla="*/ 83 h 83"/>
                <a:gd name="T12" fmla="*/ 26 w 71"/>
                <a:gd name="T13" fmla="*/ 55 h 83"/>
                <a:gd name="T14" fmla="*/ 20 w 71"/>
                <a:gd name="T15" fmla="*/ 35 h 83"/>
                <a:gd name="T16" fmla="*/ 7 w 71"/>
                <a:gd name="T17" fmla="*/ 13 h 83"/>
                <a:gd name="T18" fmla="*/ 0 w 71"/>
                <a:gd name="T19" fmla="*/ 0 h 83"/>
                <a:gd name="T20" fmla="*/ 20 w 71"/>
                <a:gd name="T21" fmla="*/ 0 h 83"/>
                <a:gd name="T22" fmla="*/ 28 w 71"/>
                <a:gd name="T23" fmla="*/ 19 h 83"/>
                <a:gd name="T24" fmla="*/ 36 w 71"/>
                <a:gd name="T25" fmla="*/ 41 h 83"/>
                <a:gd name="T26" fmla="*/ 38 w 71"/>
                <a:gd name="T27" fmla="*/ 41 h 83"/>
                <a:gd name="T28" fmla="*/ 45 w 71"/>
                <a:gd name="T29" fmla="*/ 20 h 83"/>
                <a:gd name="T30" fmla="*/ 53 w 71"/>
                <a:gd name="T31" fmla="*/ 0 h 83"/>
                <a:gd name="T32" fmla="*/ 71 w 71"/>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83">
                  <a:moveTo>
                    <a:pt x="71" y="0"/>
                  </a:moveTo>
                  <a:cubicBezTo>
                    <a:pt x="71" y="1"/>
                    <a:pt x="69" y="6"/>
                    <a:pt x="64" y="14"/>
                  </a:cubicBezTo>
                  <a:cubicBezTo>
                    <a:pt x="57" y="26"/>
                    <a:pt x="52" y="33"/>
                    <a:pt x="50" y="36"/>
                  </a:cubicBezTo>
                  <a:cubicBezTo>
                    <a:pt x="45" y="44"/>
                    <a:pt x="43" y="51"/>
                    <a:pt x="43" y="55"/>
                  </a:cubicBezTo>
                  <a:cubicBezTo>
                    <a:pt x="43" y="64"/>
                    <a:pt x="43" y="74"/>
                    <a:pt x="44" y="83"/>
                  </a:cubicBezTo>
                  <a:cubicBezTo>
                    <a:pt x="26" y="83"/>
                    <a:pt x="26" y="83"/>
                    <a:pt x="26" y="83"/>
                  </a:cubicBezTo>
                  <a:cubicBezTo>
                    <a:pt x="26" y="74"/>
                    <a:pt x="26" y="64"/>
                    <a:pt x="26" y="55"/>
                  </a:cubicBezTo>
                  <a:cubicBezTo>
                    <a:pt x="26" y="50"/>
                    <a:pt x="24" y="44"/>
                    <a:pt x="20" y="35"/>
                  </a:cubicBezTo>
                  <a:cubicBezTo>
                    <a:pt x="17" y="31"/>
                    <a:pt x="13" y="24"/>
                    <a:pt x="7" y="13"/>
                  </a:cubicBezTo>
                  <a:cubicBezTo>
                    <a:pt x="3" y="5"/>
                    <a:pt x="0" y="1"/>
                    <a:pt x="0" y="0"/>
                  </a:cubicBezTo>
                  <a:cubicBezTo>
                    <a:pt x="20" y="0"/>
                    <a:pt x="20" y="0"/>
                    <a:pt x="20" y="0"/>
                  </a:cubicBezTo>
                  <a:cubicBezTo>
                    <a:pt x="20" y="1"/>
                    <a:pt x="23" y="8"/>
                    <a:pt x="28" y="19"/>
                  </a:cubicBezTo>
                  <a:cubicBezTo>
                    <a:pt x="34" y="31"/>
                    <a:pt x="36" y="38"/>
                    <a:pt x="36" y="41"/>
                  </a:cubicBezTo>
                  <a:cubicBezTo>
                    <a:pt x="38" y="41"/>
                    <a:pt x="38" y="41"/>
                    <a:pt x="38" y="41"/>
                  </a:cubicBezTo>
                  <a:cubicBezTo>
                    <a:pt x="38" y="38"/>
                    <a:pt x="40" y="31"/>
                    <a:pt x="45" y="20"/>
                  </a:cubicBezTo>
                  <a:cubicBezTo>
                    <a:pt x="51" y="9"/>
                    <a:pt x="53" y="2"/>
                    <a:pt x="53" y="0"/>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íSlíḑè">
              <a:extLst>
                <a:ext uri="{FF2B5EF4-FFF2-40B4-BE49-F238E27FC236}">
                  <a16:creationId xmlns:a16="http://schemas.microsoft.com/office/drawing/2014/main" id="{6C9C6F28-F6FA-48AD-8CF4-66888C6327DF}"/>
                </a:ext>
              </a:extLst>
            </p:cNvPr>
            <p:cNvSpPr/>
            <p:nvPr/>
          </p:nvSpPr>
          <p:spPr bwMode="auto">
            <a:xfrm>
              <a:off x="3168824" y="6132874"/>
              <a:ext cx="88109" cy="93548"/>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1 w 82"/>
                <a:gd name="T15" fmla="*/ 12 h 87"/>
                <a:gd name="T16" fmla="*/ 82 w 82"/>
                <a:gd name="T17" fmla="*/ 42 h 87"/>
                <a:gd name="T18" fmla="*/ 64 w 82"/>
                <a:gd name="T19" fmla="*/ 44 h 87"/>
                <a:gd name="T20" fmla="*/ 57 w 82"/>
                <a:gd name="T21" fmla="*/ 22 h 87"/>
                <a:gd name="T22" fmla="*/ 41 w 82"/>
                <a:gd name="T23" fmla="*/ 14 h 87"/>
                <a:gd name="T24" fmla="*/ 25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1" y="4"/>
                    <a:pt x="30" y="0"/>
                    <a:pt x="42" y="0"/>
                  </a:cubicBezTo>
                  <a:cubicBezTo>
                    <a:pt x="54" y="0"/>
                    <a:pt x="63" y="4"/>
                    <a:pt x="71" y="12"/>
                  </a:cubicBezTo>
                  <a:cubicBezTo>
                    <a:pt x="78" y="19"/>
                    <a:pt x="82" y="30"/>
                    <a:pt x="82" y="42"/>
                  </a:cubicBezTo>
                  <a:close/>
                  <a:moveTo>
                    <a:pt x="64" y="44"/>
                  </a:moveTo>
                  <a:cubicBezTo>
                    <a:pt x="64" y="35"/>
                    <a:pt x="62" y="28"/>
                    <a:pt x="57" y="22"/>
                  </a:cubicBezTo>
                  <a:cubicBezTo>
                    <a:pt x="53" y="16"/>
                    <a:pt x="47" y="14"/>
                    <a:pt x="41" y="14"/>
                  </a:cubicBezTo>
                  <a:cubicBezTo>
                    <a:pt x="34" y="14"/>
                    <a:pt x="29" y="16"/>
                    <a:pt x="25" y="22"/>
                  </a:cubicBezTo>
                  <a:cubicBezTo>
                    <a:pt x="20" y="28"/>
                    <a:pt x="18" y="35"/>
                    <a:pt x="18" y="43"/>
                  </a:cubicBezTo>
                  <a:cubicBezTo>
                    <a:pt x="18" y="52"/>
                    <a:pt x="20" y="59"/>
                    <a:pt x="25" y="65"/>
                  </a:cubicBezTo>
                  <a:cubicBezTo>
                    <a:pt x="30" y="71"/>
                    <a:pt x="35" y="73"/>
                    <a:pt x="42" y="73"/>
                  </a:cubicBezTo>
                  <a:cubicBezTo>
                    <a:pt x="48" y="73"/>
                    <a:pt x="53" y="71"/>
                    <a:pt x="58" y="65"/>
                  </a:cubicBezTo>
                  <a:cubicBezTo>
                    <a:pt x="62" y="59"/>
                    <a:pt x="64" y="52"/>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iṩḷíḍè">
              <a:extLst>
                <a:ext uri="{FF2B5EF4-FFF2-40B4-BE49-F238E27FC236}">
                  <a16:creationId xmlns:a16="http://schemas.microsoft.com/office/drawing/2014/main" id="{7780946D-F01F-4784-BBBB-0EC6A75AE99A}"/>
                </a:ext>
              </a:extLst>
            </p:cNvPr>
            <p:cNvSpPr/>
            <p:nvPr/>
          </p:nvSpPr>
          <p:spPr bwMode="auto">
            <a:xfrm>
              <a:off x="3272162" y="6135049"/>
              <a:ext cx="57108" cy="89197"/>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6" y="37"/>
                    <a:pt x="35" y="37"/>
                    <a:pt x="45" y="36"/>
                  </a:cubicBezTo>
                  <a:cubicBezTo>
                    <a:pt x="45" y="50"/>
                    <a:pt x="45" y="50"/>
                    <a:pt x="45" y="50"/>
                  </a:cubicBezTo>
                  <a:cubicBezTo>
                    <a:pt x="35" y="49"/>
                    <a:pt x="25" y="49"/>
                    <a:pt x="17" y="49"/>
                  </a:cubicBezTo>
                  <a:cubicBezTo>
                    <a:pt x="17" y="61"/>
                    <a:pt x="18" y="72"/>
                    <a:pt x="18" y="83"/>
                  </a:cubicBezTo>
                  <a:cubicBezTo>
                    <a:pt x="0" y="83"/>
                    <a:pt x="0" y="83"/>
                    <a:pt x="0" y="83"/>
                  </a:cubicBezTo>
                  <a:cubicBezTo>
                    <a:pt x="1" y="70"/>
                    <a:pt x="1" y="56"/>
                    <a:pt x="1" y="39"/>
                  </a:cubicBezTo>
                  <a:cubicBezTo>
                    <a:pt x="1" y="24"/>
                    <a:pt x="1" y="11"/>
                    <a:pt x="0" y="0"/>
                  </a:cubicBez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ïś1ïḍe">
              <a:extLst>
                <a:ext uri="{FF2B5EF4-FFF2-40B4-BE49-F238E27FC236}">
                  <a16:creationId xmlns:a16="http://schemas.microsoft.com/office/drawing/2014/main" id="{582B04F4-DB3C-4D56-9756-512BE28CB1CC}"/>
                </a:ext>
              </a:extLst>
            </p:cNvPr>
            <p:cNvSpPr/>
            <p:nvPr/>
          </p:nvSpPr>
          <p:spPr bwMode="auto">
            <a:xfrm>
              <a:off x="3372237" y="6135049"/>
              <a:ext cx="57108" cy="89197"/>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5" y="37"/>
                    <a:pt x="35" y="37"/>
                    <a:pt x="45" y="36"/>
                  </a:cubicBezTo>
                  <a:cubicBezTo>
                    <a:pt x="45" y="50"/>
                    <a:pt x="45" y="50"/>
                    <a:pt x="45" y="50"/>
                  </a:cubicBezTo>
                  <a:cubicBezTo>
                    <a:pt x="35" y="49"/>
                    <a:pt x="25" y="49"/>
                    <a:pt x="17" y="49"/>
                  </a:cubicBezTo>
                  <a:cubicBezTo>
                    <a:pt x="17" y="61"/>
                    <a:pt x="17" y="72"/>
                    <a:pt x="18" y="83"/>
                  </a:cubicBezTo>
                  <a:cubicBezTo>
                    <a:pt x="0" y="83"/>
                    <a:pt x="0" y="83"/>
                    <a:pt x="0" y="83"/>
                  </a:cubicBezTo>
                  <a:cubicBezTo>
                    <a:pt x="1" y="70"/>
                    <a:pt x="1" y="56"/>
                    <a:pt x="1" y="39"/>
                  </a:cubicBezTo>
                  <a:cubicBezTo>
                    <a:pt x="1" y="24"/>
                    <a:pt x="1" y="11"/>
                    <a:pt x="0" y="0"/>
                  </a:cubicBez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íşļiḍê">
              <a:extLst>
                <a:ext uri="{FF2B5EF4-FFF2-40B4-BE49-F238E27FC236}">
                  <a16:creationId xmlns:a16="http://schemas.microsoft.com/office/drawing/2014/main" id="{94987D78-8DDD-45D2-8C0D-A54207FE4F59}"/>
                </a:ext>
              </a:extLst>
            </p:cNvPr>
            <p:cNvSpPr/>
            <p:nvPr/>
          </p:nvSpPr>
          <p:spPr bwMode="auto">
            <a:xfrm>
              <a:off x="3442398" y="6135049"/>
              <a:ext cx="19036" cy="89197"/>
            </a:xfrm>
            <a:custGeom>
              <a:avLst/>
              <a:gdLst>
                <a:gd name="T0" fmla="*/ 18 w 18"/>
                <a:gd name="T1" fmla="*/ 83 h 83"/>
                <a:gd name="T2" fmla="*/ 0 w 18"/>
                <a:gd name="T3" fmla="*/ 83 h 83"/>
                <a:gd name="T4" fmla="*/ 0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0" y="55"/>
                    <a:pt x="0" y="39"/>
                  </a:cubicBezTo>
                  <a:cubicBezTo>
                    <a:pt x="0" y="24"/>
                    <a:pt x="0" y="11"/>
                    <a:pt x="0" y="0"/>
                  </a:cubicBezTo>
                  <a:cubicBezTo>
                    <a:pt x="18" y="0"/>
                    <a:pt x="18" y="0"/>
                    <a:pt x="18" y="0"/>
                  </a:cubicBezTo>
                  <a:cubicBezTo>
                    <a:pt x="17" y="10"/>
                    <a:pt x="17" y="24"/>
                    <a:pt x="17" y="39"/>
                  </a:cubicBezTo>
                  <a:cubicBezTo>
                    <a:pt x="17" y="56"/>
                    <a:pt x="17"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îṧľíde">
              <a:extLst>
                <a:ext uri="{FF2B5EF4-FFF2-40B4-BE49-F238E27FC236}">
                  <a16:creationId xmlns:a16="http://schemas.microsoft.com/office/drawing/2014/main" id="{56DC34C2-BBE9-4C76-A1E9-F7AB2C915F49}"/>
                </a:ext>
              </a:extLst>
            </p:cNvPr>
            <p:cNvSpPr/>
            <p:nvPr/>
          </p:nvSpPr>
          <p:spPr bwMode="auto">
            <a:xfrm>
              <a:off x="3481014"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4"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ïṣḻïḍê">
              <a:extLst>
                <a:ext uri="{FF2B5EF4-FFF2-40B4-BE49-F238E27FC236}">
                  <a16:creationId xmlns:a16="http://schemas.microsoft.com/office/drawing/2014/main" id="{7D49A715-3191-4106-AE39-4A20903CDD87}"/>
                </a:ext>
              </a:extLst>
            </p:cNvPr>
            <p:cNvSpPr/>
            <p:nvPr/>
          </p:nvSpPr>
          <p:spPr bwMode="auto">
            <a:xfrm>
              <a:off x="3566404" y="6135049"/>
              <a:ext cx="87022"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îṥlídè">
              <a:extLst>
                <a:ext uri="{FF2B5EF4-FFF2-40B4-BE49-F238E27FC236}">
                  <a16:creationId xmlns:a16="http://schemas.microsoft.com/office/drawing/2014/main" id="{A127C338-B5D4-4557-B899-EB879DD461E8}"/>
                </a:ext>
              </a:extLst>
            </p:cNvPr>
            <p:cNvSpPr/>
            <p:nvPr/>
          </p:nvSpPr>
          <p:spPr bwMode="auto">
            <a:xfrm>
              <a:off x="3664303"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ïś1íḋê">
              <a:extLst>
                <a:ext uri="{FF2B5EF4-FFF2-40B4-BE49-F238E27FC236}">
                  <a16:creationId xmlns:a16="http://schemas.microsoft.com/office/drawing/2014/main" id="{4510A78B-9070-46E7-BC02-F887971B1FFC}"/>
                </a:ext>
              </a:extLst>
            </p:cNvPr>
            <p:cNvSpPr/>
            <p:nvPr/>
          </p:nvSpPr>
          <p:spPr bwMode="auto">
            <a:xfrm>
              <a:off x="3753500" y="6132874"/>
              <a:ext cx="69074" cy="93548"/>
            </a:xfrm>
            <a:custGeom>
              <a:avLst/>
              <a:gdLst>
                <a:gd name="T0" fmla="*/ 64 w 64"/>
                <a:gd name="T1" fmla="*/ 70 h 87"/>
                <a:gd name="T2" fmla="*/ 63 w 64"/>
                <a:gd name="T3" fmla="*/ 85 h 87"/>
                <a:gd name="T4" fmla="*/ 45 w 64"/>
                <a:gd name="T5" fmla="*/ 87 h 87"/>
                <a:gd name="T6" fmla="*/ 12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5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2"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5"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îṣľiḋê">
              <a:extLst>
                <a:ext uri="{FF2B5EF4-FFF2-40B4-BE49-F238E27FC236}">
                  <a16:creationId xmlns:a16="http://schemas.microsoft.com/office/drawing/2014/main" id="{635FAB7C-CDF4-4310-92A3-E7FFB9CE0047}"/>
                </a:ext>
              </a:extLst>
            </p:cNvPr>
            <p:cNvSpPr/>
            <p:nvPr/>
          </p:nvSpPr>
          <p:spPr bwMode="auto">
            <a:xfrm>
              <a:off x="3836715" y="6135049"/>
              <a:ext cx="59284" cy="89197"/>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isļíḓé">
              <a:extLst>
                <a:ext uri="{FF2B5EF4-FFF2-40B4-BE49-F238E27FC236}">
                  <a16:creationId xmlns:a16="http://schemas.microsoft.com/office/drawing/2014/main" id="{DC157BD8-F462-485F-9A94-AE0729829CE0}"/>
                </a:ext>
              </a:extLst>
            </p:cNvPr>
            <p:cNvSpPr/>
            <p:nvPr/>
          </p:nvSpPr>
          <p:spPr bwMode="auto">
            <a:xfrm>
              <a:off x="3932439" y="6135049"/>
              <a:ext cx="87566"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iŝľîḍê">
              <a:extLst>
                <a:ext uri="{FF2B5EF4-FFF2-40B4-BE49-F238E27FC236}">
                  <a16:creationId xmlns:a16="http://schemas.microsoft.com/office/drawing/2014/main" id="{934B568E-EDFE-4A1F-AC1F-57A6097C60D5}"/>
                </a:ext>
              </a:extLst>
            </p:cNvPr>
            <p:cNvSpPr/>
            <p:nvPr/>
          </p:nvSpPr>
          <p:spPr bwMode="auto">
            <a:xfrm>
              <a:off x="4030882" y="6135049"/>
              <a:ext cx="73968" cy="89197"/>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4"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îSḻiḍê">
              <a:extLst>
                <a:ext uri="{FF2B5EF4-FFF2-40B4-BE49-F238E27FC236}">
                  <a16:creationId xmlns:a16="http://schemas.microsoft.com/office/drawing/2014/main" id="{C8A37A1F-E7A4-40F0-8C75-3297B6687422}"/>
                </a:ext>
              </a:extLst>
            </p:cNvPr>
            <p:cNvSpPr/>
            <p:nvPr/>
          </p:nvSpPr>
          <p:spPr bwMode="auto">
            <a:xfrm>
              <a:off x="4125518" y="6133961"/>
              <a:ext cx="75600" cy="91373"/>
            </a:xfrm>
            <a:custGeom>
              <a:avLst/>
              <a:gdLst>
                <a:gd name="T0" fmla="*/ 70 w 70"/>
                <a:gd name="T1" fmla="*/ 39 h 85"/>
                <a:gd name="T2" fmla="*/ 58 w 70"/>
                <a:gd name="T3" fmla="*/ 71 h 85"/>
                <a:gd name="T4" fmla="*/ 26 w 70"/>
                <a:gd name="T5" fmla="*/ 85 h 85"/>
                <a:gd name="T6" fmla="*/ 0 w 70"/>
                <a:gd name="T7" fmla="*/ 84 h 85"/>
                <a:gd name="T8" fmla="*/ 0 w 70"/>
                <a:gd name="T9" fmla="*/ 40 h 85"/>
                <a:gd name="T10" fmla="*/ 0 w 70"/>
                <a:gd name="T11" fmla="*/ 1 h 85"/>
                <a:gd name="T12" fmla="*/ 11 w 70"/>
                <a:gd name="T13" fmla="*/ 1 h 85"/>
                <a:gd name="T14" fmla="*/ 19 w 70"/>
                <a:gd name="T15" fmla="*/ 0 h 85"/>
                <a:gd name="T16" fmla="*/ 26 w 70"/>
                <a:gd name="T17" fmla="*/ 0 h 85"/>
                <a:gd name="T18" fmla="*/ 60 w 70"/>
                <a:gd name="T19" fmla="*/ 12 h 85"/>
                <a:gd name="T20" fmla="*/ 70 w 70"/>
                <a:gd name="T21" fmla="*/ 39 h 85"/>
                <a:gd name="T22" fmla="*/ 53 w 70"/>
                <a:gd name="T23" fmla="*/ 42 h 85"/>
                <a:gd name="T24" fmla="*/ 45 w 70"/>
                <a:gd name="T25" fmla="*/ 22 h 85"/>
                <a:gd name="T26" fmla="*/ 23 w 70"/>
                <a:gd name="T27" fmla="*/ 13 h 85"/>
                <a:gd name="T28" fmla="*/ 16 w 70"/>
                <a:gd name="T29" fmla="*/ 14 h 85"/>
                <a:gd name="T30" fmla="*/ 17 w 70"/>
                <a:gd name="T31" fmla="*/ 40 h 85"/>
                <a:gd name="T32" fmla="*/ 17 w 70"/>
                <a:gd name="T33" fmla="*/ 71 h 85"/>
                <a:gd name="T34" fmla="*/ 26 w 70"/>
                <a:gd name="T35" fmla="*/ 72 h 85"/>
                <a:gd name="T36" fmla="*/ 46 w 70"/>
                <a:gd name="T37" fmla="*/ 63 h 85"/>
                <a:gd name="T38" fmla="*/ 53 w 70"/>
                <a:gd name="T3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70" y="39"/>
                  </a:moveTo>
                  <a:cubicBezTo>
                    <a:pt x="70" y="52"/>
                    <a:pt x="66" y="62"/>
                    <a:pt x="58" y="71"/>
                  </a:cubicBezTo>
                  <a:cubicBezTo>
                    <a:pt x="51" y="80"/>
                    <a:pt x="40" y="85"/>
                    <a:pt x="26" y="85"/>
                  </a:cubicBezTo>
                  <a:cubicBezTo>
                    <a:pt x="19" y="85"/>
                    <a:pt x="11" y="85"/>
                    <a:pt x="0" y="84"/>
                  </a:cubicBezTo>
                  <a:cubicBezTo>
                    <a:pt x="0" y="71"/>
                    <a:pt x="0" y="57"/>
                    <a:pt x="0" y="40"/>
                  </a:cubicBezTo>
                  <a:cubicBezTo>
                    <a:pt x="0" y="25"/>
                    <a:pt x="0" y="12"/>
                    <a:pt x="0" y="1"/>
                  </a:cubicBezTo>
                  <a:cubicBezTo>
                    <a:pt x="11" y="1"/>
                    <a:pt x="11" y="1"/>
                    <a:pt x="11" y="1"/>
                  </a:cubicBezTo>
                  <a:cubicBezTo>
                    <a:pt x="13" y="1"/>
                    <a:pt x="15" y="1"/>
                    <a:pt x="19" y="0"/>
                  </a:cubicBezTo>
                  <a:cubicBezTo>
                    <a:pt x="23" y="0"/>
                    <a:pt x="25" y="0"/>
                    <a:pt x="26" y="0"/>
                  </a:cubicBezTo>
                  <a:cubicBezTo>
                    <a:pt x="42" y="0"/>
                    <a:pt x="53" y="4"/>
                    <a:pt x="60" y="12"/>
                  </a:cubicBezTo>
                  <a:cubicBezTo>
                    <a:pt x="67" y="19"/>
                    <a:pt x="70" y="29"/>
                    <a:pt x="70" y="39"/>
                  </a:cubicBezTo>
                  <a:close/>
                  <a:moveTo>
                    <a:pt x="53" y="42"/>
                  </a:moveTo>
                  <a:cubicBezTo>
                    <a:pt x="53" y="34"/>
                    <a:pt x="50" y="27"/>
                    <a:pt x="45" y="22"/>
                  </a:cubicBezTo>
                  <a:cubicBezTo>
                    <a:pt x="41" y="16"/>
                    <a:pt x="33" y="13"/>
                    <a:pt x="23" y="13"/>
                  </a:cubicBezTo>
                  <a:cubicBezTo>
                    <a:pt x="22" y="13"/>
                    <a:pt x="19" y="13"/>
                    <a:pt x="16" y="14"/>
                  </a:cubicBezTo>
                  <a:cubicBezTo>
                    <a:pt x="16" y="22"/>
                    <a:pt x="17" y="31"/>
                    <a:pt x="17" y="40"/>
                  </a:cubicBezTo>
                  <a:cubicBezTo>
                    <a:pt x="17" y="51"/>
                    <a:pt x="17" y="61"/>
                    <a:pt x="17" y="71"/>
                  </a:cubicBezTo>
                  <a:cubicBezTo>
                    <a:pt x="20" y="71"/>
                    <a:pt x="23" y="72"/>
                    <a:pt x="26" y="72"/>
                  </a:cubicBezTo>
                  <a:cubicBezTo>
                    <a:pt x="35" y="72"/>
                    <a:pt x="42" y="69"/>
                    <a:pt x="46" y="63"/>
                  </a:cubicBezTo>
                  <a:cubicBezTo>
                    <a:pt x="50" y="57"/>
                    <a:pt x="53" y="50"/>
                    <a:pt x="5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ïSḷíḋe">
              <a:extLst>
                <a:ext uri="{FF2B5EF4-FFF2-40B4-BE49-F238E27FC236}">
                  <a16:creationId xmlns:a16="http://schemas.microsoft.com/office/drawing/2014/main" id="{9CD682ED-C651-498A-9CDC-4BFDC7215DB2}"/>
                </a:ext>
              </a:extLst>
            </p:cNvPr>
            <p:cNvSpPr/>
            <p:nvPr/>
          </p:nvSpPr>
          <p:spPr bwMode="auto">
            <a:xfrm>
              <a:off x="4247348" y="6135049"/>
              <a:ext cx="59284" cy="89197"/>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7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7" y="70"/>
                  </a:cubicBezTo>
                  <a:cubicBezTo>
                    <a:pt x="29" y="70"/>
                    <a:pt x="42" y="70"/>
                    <a:pt x="5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ïśľîḑè">
              <a:extLst>
                <a:ext uri="{FF2B5EF4-FFF2-40B4-BE49-F238E27FC236}">
                  <a16:creationId xmlns:a16="http://schemas.microsoft.com/office/drawing/2014/main" id="{68E7D4BE-7FA0-49BF-8656-F9D7BFB638E3}"/>
                </a:ext>
              </a:extLst>
            </p:cNvPr>
            <p:cNvSpPr/>
            <p:nvPr/>
          </p:nvSpPr>
          <p:spPr bwMode="auto">
            <a:xfrm>
              <a:off x="4317510" y="6132874"/>
              <a:ext cx="69074" cy="93548"/>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5 w 64"/>
                <a:gd name="T13" fmla="*/ 0 h 87"/>
                <a:gd name="T14" fmla="*/ 60 w 64"/>
                <a:gd name="T15" fmla="*/ 2 h 87"/>
                <a:gd name="T16" fmla="*/ 58 w 64"/>
                <a:gd name="T17" fmla="*/ 17 h 87"/>
                <a:gd name="T18" fmla="*/ 43 w 64"/>
                <a:gd name="T19" fmla="*/ 15 h 87"/>
                <a:gd name="T20" fmla="*/ 24 w 64"/>
                <a:gd name="T21" fmla="*/ 23 h 87"/>
                <a:gd name="T22" fmla="*/ 18 w 64"/>
                <a:gd name="T23" fmla="*/ 43 h 87"/>
                <a:gd name="T24" fmla="*/ 25 w 64"/>
                <a:gd name="T25" fmla="*/ 64 h 87"/>
                <a:gd name="T26" fmla="*/ 46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1" y="0"/>
                    <a:pt x="45" y="0"/>
                  </a:cubicBezTo>
                  <a:cubicBezTo>
                    <a:pt x="51" y="0"/>
                    <a:pt x="56" y="1"/>
                    <a:pt x="60" y="2"/>
                  </a:cubicBezTo>
                  <a:cubicBezTo>
                    <a:pt x="58" y="17"/>
                    <a:pt x="58" y="17"/>
                    <a:pt x="58" y="17"/>
                  </a:cubicBezTo>
                  <a:cubicBezTo>
                    <a:pt x="53" y="15"/>
                    <a:pt x="48" y="15"/>
                    <a:pt x="43" y="15"/>
                  </a:cubicBezTo>
                  <a:cubicBezTo>
                    <a:pt x="35" y="15"/>
                    <a:pt x="28" y="17"/>
                    <a:pt x="24" y="23"/>
                  </a:cubicBezTo>
                  <a:cubicBezTo>
                    <a:pt x="20" y="28"/>
                    <a:pt x="18" y="35"/>
                    <a:pt x="18" y="43"/>
                  </a:cubicBezTo>
                  <a:cubicBezTo>
                    <a:pt x="18" y="51"/>
                    <a:pt x="20" y="58"/>
                    <a:pt x="25" y="64"/>
                  </a:cubicBezTo>
                  <a:cubicBezTo>
                    <a:pt x="30" y="70"/>
                    <a:pt x="37" y="73"/>
                    <a:pt x="46" y="73"/>
                  </a:cubicBezTo>
                  <a:cubicBezTo>
                    <a:pt x="52" y="73"/>
                    <a:pt x="57" y="72"/>
                    <a:pt x="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îŝlïḓè">
              <a:extLst>
                <a:ext uri="{FF2B5EF4-FFF2-40B4-BE49-F238E27FC236}">
                  <a16:creationId xmlns:a16="http://schemas.microsoft.com/office/drawing/2014/main" id="{D9E8697C-DA88-4C1E-B482-F31D4AF7CEE9}"/>
                </a:ext>
              </a:extLst>
            </p:cNvPr>
            <p:cNvSpPr/>
            <p:nvPr/>
          </p:nvSpPr>
          <p:spPr bwMode="auto">
            <a:xfrm>
              <a:off x="4394741" y="6132874"/>
              <a:ext cx="88654" cy="93548"/>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0 w 82"/>
                <a:gd name="T15" fmla="*/ 12 h 87"/>
                <a:gd name="T16" fmla="*/ 82 w 82"/>
                <a:gd name="T17" fmla="*/ 42 h 87"/>
                <a:gd name="T18" fmla="*/ 64 w 82"/>
                <a:gd name="T19" fmla="*/ 44 h 87"/>
                <a:gd name="T20" fmla="*/ 57 w 82"/>
                <a:gd name="T21" fmla="*/ 22 h 87"/>
                <a:gd name="T22" fmla="*/ 40 w 82"/>
                <a:gd name="T23" fmla="*/ 14 h 87"/>
                <a:gd name="T24" fmla="*/ 24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0" y="4"/>
                    <a:pt x="30" y="0"/>
                    <a:pt x="42" y="0"/>
                  </a:cubicBezTo>
                  <a:cubicBezTo>
                    <a:pt x="53" y="0"/>
                    <a:pt x="63" y="4"/>
                    <a:pt x="70" y="12"/>
                  </a:cubicBezTo>
                  <a:cubicBezTo>
                    <a:pt x="78" y="19"/>
                    <a:pt x="82" y="30"/>
                    <a:pt x="82" y="42"/>
                  </a:cubicBezTo>
                  <a:close/>
                  <a:moveTo>
                    <a:pt x="64" y="44"/>
                  </a:moveTo>
                  <a:cubicBezTo>
                    <a:pt x="64" y="35"/>
                    <a:pt x="62" y="28"/>
                    <a:pt x="57" y="22"/>
                  </a:cubicBezTo>
                  <a:cubicBezTo>
                    <a:pt x="53" y="16"/>
                    <a:pt x="47" y="14"/>
                    <a:pt x="40" y="14"/>
                  </a:cubicBezTo>
                  <a:cubicBezTo>
                    <a:pt x="34" y="14"/>
                    <a:pt x="29" y="16"/>
                    <a:pt x="24" y="22"/>
                  </a:cubicBezTo>
                  <a:cubicBezTo>
                    <a:pt x="20" y="28"/>
                    <a:pt x="18" y="35"/>
                    <a:pt x="18" y="43"/>
                  </a:cubicBezTo>
                  <a:cubicBezTo>
                    <a:pt x="18" y="52"/>
                    <a:pt x="20" y="59"/>
                    <a:pt x="25" y="65"/>
                  </a:cubicBezTo>
                  <a:cubicBezTo>
                    <a:pt x="29" y="71"/>
                    <a:pt x="35" y="73"/>
                    <a:pt x="42" y="73"/>
                  </a:cubicBezTo>
                  <a:cubicBezTo>
                    <a:pt x="48" y="73"/>
                    <a:pt x="53" y="71"/>
                    <a:pt x="58" y="65"/>
                  </a:cubicBezTo>
                  <a:cubicBezTo>
                    <a:pt x="62" y="59"/>
                    <a:pt x="64" y="52"/>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í$ḷîḋè">
              <a:extLst>
                <a:ext uri="{FF2B5EF4-FFF2-40B4-BE49-F238E27FC236}">
                  <a16:creationId xmlns:a16="http://schemas.microsoft.com/office/drawing/2014/main" id="{39066A51-A1AB-48C1-86FA-45A9B5C1B457}"/>
                </a:ext>
              </a:extLst>
            </p:cNvPr>
            <p:cNvSpPr/>
            <p:nvPr/>
          </p:nvSpPr>
          <p:spPr bwMode="auto">
            <a:xfrm>
              <a:off x="4498623" y="6135049"/>
              <a:ext cx="73968"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ïśḻiḓè">
              <a:extLst>
                <a:ext uri="{FF2B5EF4-FFF2-40B4-BE49-F238E27FC236}">
                  <a16:creationId xmlns:a16="http://schemas.microsoft.com/office/drawing/2014/main" id="{DC91F3CC-9424-4E79-B662-AF33880E3A22}"/>
                </a:ext>
              </a:extLst>
            </p:cNvPr>
            <p:cNvSpPr/>
            <p:nvPr/>
          </p:nvSpPr>
          <p:spPr bwMode="auto">
            <a:xfrm>
              <a:off x="4588908" y="6135049"/>
              <a:ext cx="107689" cy="89197"/>
            </a:xfrm>
            <a:custGeom>
              <a:avLst/>
              <a:gdLst>
                <a:gd name="T0" fmla="*/ 100 w 100"/>
                <a:gd name="T1" fmla="*/ 83 h 83"/>
                <a:gd name="T2" fmla="*/ 81 w 100"/>
                <a:gd name="T3" fmla="*/ 83 h 83"/>
                <a:gd name="T4" fmla="*/ 80 w 100"/>
                <a:gd name="T5" fmla="*/ 46 h 83"/>
                <a:gd name="T6" fmla="*/ 78 w 100"/>
                <a:gd name="T7" fmla="*/ 14 h 83"/>
                <a:gd name="T8" fmla="*/ 77 w 100"/>
                <a:gd name="T9" fmla="*/ 14 h 83"/>
                <a:gd name="T10" fmla="*/ 74 w 100"/>
                <a:gd name="T11" fmla="*/ 28 h 83"/>
                <a:gd name="T12" fmla="*/ 63 w 100"/>
                <a:gd name="T13" fmla="*/ 59 h 83"/>
                <a:gd name="T14" fmla="*/ 56 w 100"/>
                <a:gd name="T15" fmla="*/ 83 h 83"/>
                <a:gd name="T16" fmla="*/ 42 w 100"/>
                <a:gd name="T17" fmla="*/ 83 h 83"/>
                <a:gd name="T18" fmla="*/ 34 w 100"/>
                <a:gd name="T19" fmla="*/ 59 h 83"/>
                <a:gd name="T20" fmla="*/ 25 w 100"/>
                <a:gd name="T21" fmla="*/ 30 h 83"/>
                <a:gd name="T22" fmla="*/ 21 w 100"/>
                <a:gd name="T23" fmla="*/ 14 h 83"/>
                <a:gd name="T24" fmla="*/ 20 w 100"/>
                <a:gd name="T25" fmla="*/ 14 h 83"/>
                <a:gd name="T26" fmla="*/ 19 w 100"/>
                <a:gd name="T27" fmla="*/ 48 h 83"/>
                <a:gd name="T28" fmla="*/ 17 w 100"/>
                <a:gd name="T29" fmla="*/ 83 h 83"/>
                <a:gd name="T30" fmla="*/ 0 w 100"/>
                <a:gd name="T31" fmla="*/ 83 h 83"/>
                <a:gd name="T32" fmla="*/ 5 w 100"/>
                <a:gd name="T33" fmla="*/ 45 h 83"/>
                <a:gd name="T34" fmla="*/ 10 w 100"/>
                <a:gd name="T35" fmla="*/ 0 h 83"/>
                <a:gd name="T36" fmla="*/ 34 w 100"/>
                <a:gd name="T37" fmla="*/ 0 h 83"/>
                <a:gd name="T38" fmla="*/ 42 w 100"/>
                <a:gd name="T39" fmla="*/ 31 h 83"/>
                <a:gd name="T40" fmla="*/ 50 w 100"/>
                <a:gd name="T41" fmla="*/ 63 h 83"/>
                <a:gd name="T42" fmla="*/ 51 w 100"/>
                <a:gd name="T43" fmla="*/ 63 h 83"/>
                <a:gd name="T44" fmla="*/ 60 w 100"/>
                <a:gd name="T45" fmla="*/ 31 h 83"/>
                <a:gd name="T46" fmla="*/ 69 w 100"/>
                <a:gd name="T47" fmla="*/ 0 h 83"/>
                <a:gd name="T48" fmla="*/ 94 w 100"/>
                <a:gd name="T49" fmla="*/ 0 h 83"/>
                <a:gd name="T50" fmla="*/ 97 w 100"/>
                <a:gd name="T51" fmla="*/ 47 h 83"/>
                <a:gd name="T52" fmla="*/ 100 w 100"/>
                <a:gd name="T5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83">
                  <a:moveTo>
                    <a:pt x="100" y="83"/>
                  </a:moveTo>
                  <a:cubicBezTo>
                    <a:pt x="81" y="83"/>
                    <a:pt x="81" y="83"/>
                    <a:pt x="81" y="83"/>
                  </a:cubicBezTo>
                  <a:cubicBezTo>
                    <a:pt x="81" y="76"/>
                    <a:pt x="81" y="64"/>
                    <a:pt x="80" y="46"/>
                  </a:cubicBezTo>
                  <a:cubicBezTo>
                    <a:pt x="79" y="29"/>
                    <a:pt x="78" y="18"/>
                    <a:pt x="78" y="14"/>
                  </a:cubicBezTo>
                  <a:cubicBezTo>
                    <a:pt x="77" y="14"/>
                    <a:pt x="77" y="14"/>
                    <a:pt x="77" y="14"/>
                  </a:cubicBezTo>
                  <a:cubicBezTo>
                    <a:pt x="77" y="17"/>
                    <a:pt x="76" y="21"/>
                    <a:pt x="74" y="28"/>
                  </a:cubicBezTo>
                  <a:cubicBezTo>
                    <a:pt x="72" y="35"/>
                    <a:pt x="69" y="45"/>
                    <a:pt x="63" y="59"/>
                  </a:cubicBezTo>
                  <a:cubicBezTo>
                    <a:pt x="58" y="72"/>
                    <a:pt x="56" y="80"/>
                    <a:pt x="56" y="83"/>
                  </a:cubicBezTo>
                  <a:cubicBezTo>
                    <a:pt x="42" y="83"/>
                    <a:pt x="42" y="83"/>
                    <a:pt x="42" y="83"/>
                  </a:cubicBezTo>
                  <a:cubicBezTo>
                    <a:pt x="42" y="80"/>
                    <a:pt x="39" y="72"/>
                    <a:pt x="34" y="59"/>
                  </a:cubicBezTo>
                  <a:cubicBezTo>
                    <a:pt x="30" y="45"/>
                    <a:pt x="26" y="36"/>
                    <a:pt x="25" y="30"/>
                  </a:cubicBezTo>
                  <a:cubicBezTo>
                    <a:pt x="23" y="25"/>
                    <a:pt x="22" y="19"/>
                    <a:pt x="21" y="14"/>
                  </a:cubicBezTo>
                  <a:cubicBezTo>
                    <a:pt x="20" y="14"/>
                    <a:pt x="20" y="14"/>
                    <a:pt x="20" y="14"/>
                  </a:cubicBezTo>
                  <a:cubicBezTo>
                    <a:pt x="20" y="19"/>
                    <a:pt x="20" y="31"/>
                    <a:pt x="19" y="48"/>
                  </a:cubicBezTo>
                  <a:cubicBezTo>
                    <a:pt x="18" y="66"/>
                    <a:pt x="17" y="78"/>
                    <a:pt x="17" y="83"/>
                  </a:cubicBezTo>
                  <a:cubicBezTo>
                    <a:pt x="0" y="83"/>
                    <a:pt x="0" y="83"/>
                    <a:pt x="0" y="83"/>
                  </a:cubicBezTo>
                  <a:cubicBezTo>
                    <a:pt x="0" y="82"/>
                    <a:pt x="2" y="69"/>
                    <a:pt x="5" y="45"/>
                  </a:cubicBezTo>
                  <a:cubicBezTo>
                    <a:pt x="8" y="20"/>
                    <a:pt x="10" y="5"/>
                    <a:pt x="10" y="0"/>
                  </a:cubicBezTo>
                  <a:cubicBezTo>
                    <a:pt x="34" y="0"/>
                    <a:pt x="34" y="0"/>
                    <a:pt x="34" y="0"/>
                  </a:cubicBezTo>
                  <a:cubicBezTo>
                    <a:pt x="34" y="4"/>
                    <a:pt x="37" y="15"/>
                    <a:pt x="42" y="31"/>
                  </a:cubicBezTo>
                  <a:cubicBezTo>
                    <a:pt x="48" y="48"/>
                    <a:pt x="50" y="58"/>
                    <a:pt x="50" y="63"/>
                  </a:cubicBezTo>
                  <a:cubicBezTo>
                    <a:pt x="51" y="63"/>
                    <a:pt x="51" y="63"/>
                    <a:pt x="51" y="63"/>
                  </a:cubicBezTo>
                  <a:cubicBezTo>
                    <a:pt x="51" y="58"/>
                    <a:pt x="54" y="48"/>
                    <a:pt x="60" y="31"/>
                  </a:cubicBezTo>
                  <a:cubicBezTo>
                    <a:pt x="66" y="15"/>
                    <a:pt x="69" y="4"/>
                    <a:pt x="69" y="0"/>
                  </a:cubicBezTo>
                  <a:cubicBezTo>
                    <a:pt x="94" y="0"/>
                    <a:pt x="94" y="0"/>
                    <a:pt x="94" y="0"/>
                  </a:cubicBezTo>
                  <a:cubicBezTo>
                    <a:pt x="94" y="8"/>
                    <a:pt x="95" y="24"/>
                    <a:pt x="97" y="47"/>
                  </a:cubicBezTo>
                  <a:cubicBezTo>
                    <a:pt x="99" y="70"/>
                    <a:pt x="100" y="82"/>
                    <a:pt x="10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ïṥlíḋe">
              <a:extLst>
                <a:ext uri="{FF2B5EF4-FFF2-40B4-BE49-F238E27FC236}">
                  <a16:creationId xmlns:a16="http://schemas.microsoft.com/office/drawing/2014/main" id="{5F3B77F1-4AC5-4049-9317-F5B3D36A3609}"/>
                </a:ext>
              </a:extLst>
            </p:cNvPr>
            <p:cNvSpPr/>
            <p:nvPr/>
          </p:nvSpPr>
          <p:spPr bwMode="auto">
            <a:xfrm>
              <a:off x="4715090"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1" y="55"/>
                    <a:pt x="1" y="39"/>
                  </a:cubicBezTo>
                  <a:cubicBezTo>
                    <a:pt x="1" y="24"/>
                    <a:pt x="0" y="11"/>
                    <a:pt x="0" y="0"/>
                  </a:cubicBezTo>
                  <a:cubicBezTo>
                    <a:pt x="18" y="0"/>
                    <a:pt x="18" y="0"/>
                    <a:pt x="18" y="0"/>
                  </a:cubicBezTo>
                  <a:cubicBezTo>
                    <a:pt x="17" y="10"/>
                    <a:pt x="17" y="24"/>
                    <a:pt x="17" y="39"/>
                  </a:cubicBezTo>
                  <a:cubicBezTo>
                    <a:pt x="17" y="56"/>
                    <a:pt x="17"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išḷíḍè">
              <a:extLst>
                <a:ext uri="{FF2B5EF4-FFF2-40B4-BE49-F238E27FC236}">
                  <a16:creationId xmlns:a16="http://schemas.microsoft.com/office/drawing/2014/main" id="{902791B2-3D97-407E-BA85-F8FA3AD753FF}"/>
                </a:ext>
              </a:extLst>
            </p:cNvPr>
            <p:cNvSpPr/>
            <p:nvPr/>
          </p:nvSpPr>
          <p:spPr bwMode="auto">
            <a:xfrm>
              <a:off x="4749355" y="6132874"/>
              <a:ext cx="69074" cy="93548"/>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4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4"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iṩ1iďé">
              <a:extLst>
                <a:ext uri="{FF2B5EF4-FFF2-40B4-BE49-F238E27FC236}">
                  <a16:creationId xmlns:a16="http://schemas.microsoft.com/office/drawing/2014/main" id="{A75CFA1B-2F54-4313-812D-5603DED5A28C}"/>
                </a:ext>
              </a:extLst>
            </p:cNvPr>
            <p:cNvSpPr/>
            <p:nvPr/>
          </p:nvSpPr>
          <p:spPr bwMode="auto">
            <a:xfrm>
              <a:off x="4827130" y="6132874"/>
              <a:ext cx="63635" cy="93548"/>
            </a:xfrm>
            <a:custGeom>
              <a:avLst/>
              <a:gdLst>
                <a:gd name="T0" fmla="*/ 59 w 59"/>
                <a:gd name="T1" fmla="*/ 62 h 87"/>
                <a:gd name="T2" fmla="*/ 23 w 59"/>
                <a:gd name="T3" fmla="*/ 87 h 87"/>
                <a:gd name="T4" fmla="*/ 0 w 59"/>
                <a:gd name="T5" fmla="*/ 84 h 87"/>
                <a:gd name="T6" fmla="*/ 4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3 w 59"/>
                <a:gd name="T29" fmla="*/ 17 h 87"/>
                <a:gd name="T30" fmla="*/ 34 w 59"/>
                <a:gd name="T31" fmla="*/ 13 h 87"/>
                <a:gd name="T32" fmla="*/ 19 w 59"/>
                <a:gd name="T33" fmla="*/ 22 h 87"/>
                <a:gd name="T34" fmla="*/ 22 w 59"/>
                <a:gd name="T35" fmla="*/ 29 h 87"/>
                <a:gd name="T36" fmla="*/ 36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8" y="86"/>
                    <a:pt x="0" y="84"/>
                  </a:cubicBezTo>
                  <a:cubicBezTo>
                    <a:pt x="4" y="70"/>
                    <a:pt x="4" y="70"/>
                    <a:pt x="4" y="70"/>
                  </a:cubicBezTo>
                  <a:cubicBezTo>
                    <a:pt x="11" y="73"/>
                    <a:pt x="17" y="74"/>
                    <a:pt x="23" y="74"/>
                  </a:cubicBezTo>
                  <a:cubicBezTo>
                    <a:pt x="30" y="74"/>
                    <a:pt x="35" y="73"/>
                    <a:pt x="38" y="72"/>
                  </a:cubicBezTo>
                  <a:cubicBezTo>
                    <a:pt x="41" y="70"/>
                    <a:pt x="42" y="68"/>
                    <a:pt x="42" y="65"/>
                  </a:cubicBezTo>
                  <a:cubicBezTo>
                    <a:pt x="42" y="62"/>
                    <a:pt x="41" y="59"/>
                    <a:pt x="38" y="57"/>
                  </a:cubicBezTo>
                  <a:cubicBezTo>
                    <a:pt x="36" y="55"/>
                    <a:pt x="31" y="52"/>
                    <a:pt x="23" y="49"/>
                  </a:cubicBezTo>
                  <a:cubicBezTo>
                    <a:pt x="17" y="46"/>
                    <a:pt x="12" y="43"/>
                    <a:pt x="8" y="40"/>
                  </a:cubicBezTo>
                  <a:cubicBezTo>
                    <a:pt x="4" y="35"/>
                    <a:pt x="2" y="30"/>
                    <a:pt x="2" y="24"/>
                  </a:cubicBezTo>
                  <a:cubicBezTo>
                    <a:pt x="2" y="16"/>
                    <a:pt x="5" y="11"/>
                    <a:pt x="10" y="7"/>
                  </a:cubicBezTo>
                  <a:cubicBezTo>
                    <a:pt x="16" y="2"/>
                    <a:pt x="24" y="0"/>
                    <a:pt x="34" y="0"/>
                  </a:cubicBezTo>
                  <a:cubicBezTo>
                    <a:pt x="42" y="0"/>
                    <a:pt x="49" y="1"/>
                    <a:pt x="55" y="2"/>
                  </a:cubicBezTo>
                  <a:cubicBezTo>
                    <a:pt x="53" y="17"/>
                    <a:pt x="53" y="17"/>
                    <a:pt x="53" y="17"/>
                  </a:cubicBezTo>
                  <a:cubicBezTo>
                    <a:pt x="47" y="15"/>
                    <a:pt x="41" y="13"/>
                    <a:pt x="34" y="13"/>
                  </a:cubicBezTo>
                  <a:cubicBezTo>
                    <a:pt x="24" y="13"/>
                    <a:pt x="19" y="16"/>
                    <a:pt x="19" y="22"/>
                  </a:cubicBezTo>
                  <a:cubicBezTo>
                    <a:pt x="19" y="24"/>
                    <a:pt x="20" y="27"/>
                    <a:pt x="22" y="29"/>
                  </a:cubicBezTo>
                  <a:cubicBezTo>
                    <a:pt x="24" y="30"/>
                    <a:pt x="29" y="32"/>
                    <a:pt x="36" y="35"/>
                  </a:cubicBezTo>
                  <a:cubicBezTo>
                    <a:pt x="43" y="38"/>
                    <a:pt x="48" y="41"/>
                    <a:pt x="52" y="45"/>
                  </a:cubicBezTo>
                  <a:cubicBezTo>
                    <a:pt x="57" y="50"/>
                    <a:pt x="59" y="55"/>
                    <a:pt x="59"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7" name="文本占位符 56">
            <a:extLst>
              <a:ext uri="{FF2B5EF4-FFF2-40B4-BE49-F238E27FC236}">
                <a16:creationId xmlns:a16="http://schemas.microsoft.com/office/drawing/2014/main" id="{8D161BF6-2A70-4B96-81CB-5E229B4828C4}"/>
              </a:ext>
            </a:extLst>
          </p:cNvPr>
          <p:cNvSpPr>
            <a:spLocks noGrp="1"/>
          </p:cNvSpPr>
          <p:nvPr>
            <p:ph type="body" sz="quarter" idx="15"/>
          </p:nvPr>
        </p:nvSpPr>
        <p:spPr>
          <a:xfrm>
            <a:off x="4950061" y="5334913"/>
            <a:ext cx="2291878" cy="504068"/>
          </a:xfrm>
          <a:custGeom>
            <a:avLst/>
            <a:gdLst>
              <a:gd name="connsiteX0" fmla="*/ 252034 w 2291878"/>
              <a:gd name="connsiteY0" fmla="*/ 0 h 504068"/>
              <a:gd name="connsiteX1" fmla="*/ 2039844 w 2291878"/>
              <a:gd name="connsiteY1" fmla="*/ 0 h 504068"/>
              <a:gd name="connsiteX2" fmla="*/ 2291878 w 2291878"/>
              <a:gd name="connsiteY2" fmla="*/ 252034 h 504068"/>
              <a:gd name="connsiteX3" fmla="*/ 2039844 w 2291878"/>
              <a:gd name="connsiteY3" fmla="*/ 504068 h 504068"/>
              <a:gd name="connsiteX4" fmla="*/ 252034 w 2291878"/>
              <a:gd name="connsiteY4" fmla="*/ 504068 h 504068"/>
              <a:gd name="connsiteX5" fmla="*/ 0 w 2291878"/>
              <a:gd name="connsiteY5" fmla="*/ 252034 h 504068"/>
              <a:gd name="connsiteX6" fmla="*/ 252034 w 2291878"/>
              <a:gd name="connsiteY6" fmla="*/ 0 h 50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1878" h="504068">
                <a:moveTo>
                  <a:pt x="252034" y="0"/>
                </a:moveTo>
                <a:lnTo>
                  <a:pt x="2039844" y="0"/>
                </a:lnTo>
                <a:cubicBezTo>
                  <a:pt x="2179039" y="0"/>
                  <a:pt x="2291878" y="112839"/>
                  <a:pt x="2291878" y="252034"/>
                </a:cubicBezTo>
                <a:cubicBezTo>
                  <a:pt x="2291878" y="391229"/>
                  <a:pt x="2179039" y="504068"/>
                  <a:pt x="2039844" y="504068"/>
                </a:cubicBezTo>
                <a:lnTo>
                  <a:pt x="252034" y="504068"/>
                </a:lnTo>
                <a:cubicBezTo>
                  <a:pt x="112839" y="504068"/>
                  <a:pt x="0" y="391229"/>
                  <a:pt x="0" y="252034"/>
                </a:cubicBezTo>
                <a:cubicBezTo>
                  <a:pt x="0" y="112839"/>
                  <a:pt x="112839" y="0"/>
                  <a:pt x="252034" y="0"/>
                </a:cubicBezTo>
                <a:close/>
              </a:path>
            </a:pathLst>
          </a:custGeom>
          <a:gradFill>
            <a:gsLst>
              <a:gs pos="89000">
                <a:schemeClr val="accent2"/>
              </a:gs>
              <a:gs pos="12000">
                <a:schemeClr val="accent2"/>
              </a:gs>
              <a:gs pos="0">
                <a:schemeClr val="accent2">
                  <a:lumMod val="60000"/>
                  <a:lumOff val="40000"/>
                </a:schemeClr>
              </a:gs>
              <a:gs pos="51000">
                <a:schemeClr val="accent3">
                  <a:lumMod val="75000"/>
                </a:schemeClr>
              </a:gs>
              <a:gs pos="100000">
                <a:schemeClr val="accent2">
                  <a:lumMod val="60000"/>
                  <a:lumOff val="40000"/>
                </a:schemeClr>
              </a:gs>
            </a:gsLst>
            <a:lin ang="10800000" scaled="1"/>
          </a:gradFill>
        </p:spPr>
        <p:txBody>
          <a:bodyPr wrap="square">
            <a:noAutofit/>
          </a:bodyPr>
          <a:lstStyle>
            <a:lvl1pPr marL="0" indent="0" algn="ctr">
              <a:lnSpc>
                <a:spcPct val="135000"/>
              </a:lnSpc>
              <a:spcBef>
                <a:spcPts val="0"/>
              </a:spcBef>
              <a:buNone/>
              <a:defRPr sz="1800">
                <a:solidFill>
                  <a:schemeClr val="bg1"/>
                </a:solidFill>
                <a:latin typeface="+mn-ea"/>
                <a:ea typeface="+mn-ea"/>
              </a:defRPr>
            </a:lvl1pPr>
            <a:lvl2pPr marL="457200" indent="0">
              <a:lnSpc>
                <a:spcPct val="125000"/>
              </a:lnSpc>
              <a:buNone/>
              <a:defRPr/>
            </a:lvl2pPr>
            <a:lvl3pPr marL="914400" indent="0">
              <a:lnSpc>
                <a:spcPct val="125000"/>
              </a:lnSpc>
              <a:buNone/>
              <a:defRPr/>
            </a:lvl3pPr>
            <a:lvl4pPr marL="1371600" indent="0">
              <a:lnSpc>
                <a:spcPct val="125000"/>
              </a:lnSpc>
              <a:buNone/>
              <a:defRPr/>
            </a:lvl4pPr>
            <a:lvl5pPr marL="1828800" indent="0">
              <a:lnSpc>
                <a:spcPct val="125000"/>
              </a:lnSpc>
              <a:buNone/>
              <a:defRPr/>
            </a:lvl5pPr>
          </a:lstStyle>
          <a:p>
            <a:pPr lvl="0"/>
            <a:r>
              <a:rPr lang="zh-CN" altLang="en-US" dirty="0"/>
              <a:t>编辑母版文本样式</a:t>
            </a:r>
          </a:p>
        </p:txBody>
      </p:sp>
    </p:spTree>
    <p:extLst>
      <p:ext uri="{BB962C8B-B14F-4D97-AF65-F5344CB8AC3E}">
        <p14:creationId xmlns:p14="http://schemas.microsoft.com/office/powerpoint/2010/main" val="161843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4">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48B57E4-756C-444E-A465-FF5F0250F1B5}"/>
              </a:ext>
            </a:extLst>
          </p:cNvPr>
          <p:cNvGrpSpPr/>
          <p:nvPr userDrawn="1"/>
        </p:nvGrpSpPr>
        <p:grpSpPr>
          <a:xfrm>
            <a:off x="-754718" y="-27384"/>
            <a:ext cx="13701437" cy="6858000"/>
            <a:chOff x="-39421" y="-72008"/>
            <a:chExt cx="13701437" cy="6858000"/>
          </a:xfrm>
        </p:grpSpPr>
        <p:pic>
          <p:nvPicPr>
            <p:cNvPr id="6" name="图片 5">
              <a:extLst>
                <a:ext uri="{FF2B5EF4-FFF2-40B4-BE49-F238E27FC236}">
                  <a16:creationId xmlns:a16="http://schemas.microsoft.com/office/drawing/2014/main" id="{B2BA5CAE-7F7F-4739-9BD5-1E61AAEAB65E}"/>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421" y="-72008"/>
              <a:ext cx="6858000" cy="6858000"/>
            </a:xfrm>
            <a:prstGeom prst="rect">
              <a:avLst/>
            </a:prstGeom>
          </p:spPr>
        </p:pic>
        <p:pic>
          <p:nvPicPr>
            <p:cNvPr id="7" name="图片 6">
              <a:extLst>
                <a:ext uri="{FF2B5EF4-FFF2-40B4-BE49-F238E27FC236}">
                  <a16:creationId xmlns:a16="http://schemas.microsoft.com/office/drawing/2014/main" id="{A27EB9BE-1151-4824-A436-0C2F88BF1374}"/>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04016" y="-72008"/>
              <a:ext cx="6858000" cy="6858000"/>
            </a:xfrm>
            <a:prstGeom prst="rect">
              <a:avLst/>
            </a:prstGeom>
          </p:spPr>
        </p:pic>
      </p:grpSp>
      <p:sp>
        <p:nvSpPr>
          <p:cNvPr id="9" name="矩形 8">
            <a:extLst>
              <a:ext uri="{FF2B5EF4-FFF2-40B4-BE49-F238E27FC236}">
                <a16:creationId xmlns:a16="http://schemas.microsoft.com/office/drawing/2014/main" id="{AA69A8EC-BE46-4B08-8FF8-20DBCB4CB24D}"/>
              </a:ext>
            </a:extLst>
          </p:cNvPr>
          <p:cNvSpPr/>
          <p:nvPr userDrawn="1"/>
        </p:nvSpPr>
        <p:spPr>
          <a:xfrm>
            <a:off x="-8570" y="0"/>
            <a:ext cx="12193200"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9EECBC2B-71EB-47ED-9861-0272597D6A9F}"/>
              </a:ext>
            </a:extLst>
          </p:cNvPr>
          <p:cNvSpPr/>
          <p:nvPr userDrawn="1"/>
        </p:nvSpPr>
        <p:spPr>
          <a:xfrm>
            <a:off x="-24680" y="-72008"/>
            <a:ext cx="12201939" cy="6957392"/>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mn-lt"/>
            </a:endParaRPr>
          </a:p>
        </p:txBody>
      </p:sp>
    </p:spTree>
    <p:extLst>
      <p:ext uri="{BB962C8B-B14F-4D97-AF65-F5344CB8AC3E}">
        <p14:creationId xmlns:p14="http://schemas.microsoft.com/office/powerpoint/2010/main" val="23254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5">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48B57E4-756C-444E-A465-FF5F0250F1B5}"/>
              </a:ext>
            </a:extLst>
          </p:cNvPr>
          <p:cNvGrpSpPr/>
          <p:nvPr userDrawn="1"/>
        </p:nvGrpSpPr>
        <p:grpSpPr>
          <a:xfrm>
            <a:off x="-754718" y="-27384"/>
            <a:ext cx="13701437" cy="6858000"/>
            <a:chOff x="-39421" y="-72008"/>
            <a:chExt cx="13701437" cy="6858000"/>
          </a:xfrm>
        </p:grpSpPr>
        <p:pic>
          <p:nvPicPr>
            <p:cNvPr id="6" name="图片 5">
              <a:extLst>
                <a:ext uri="{FF2B5EF4-FFF2-40B4-BE49-F238E27FC236}">
                  <a16:creationId xmlns:a16="http://schemas.microsoft.com/office/drawing/2014/main" id="{B2BA5CAE-7F7F-4739-9BD5-1E61AAEAB65E}"/>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421" y="-72008"/>
              <a:ext cx="6858000" cy="6858000"/>
            </a:xfrm>
            <a:prstGeom prst="rect">
              <a:avLst/>
            </a:prstGeom>
          </p:spPr>
        </p:pic>
        <p:pic>
          <p:nvPicPr>
            <p:cNvPr id="7" name="图片 6">
              <a:extLst>
                <a:ext uri="{FF2B5EF4-FFF2-40B4-BE49-F238E27FC236}">
                  <a16:creationId xmlns:a16="http://schemas.microsoft.com/office/drawing/2014/main" id="{A27EB9BE-1151-4824-A436-0C2F88BF1374}"/>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04016" y="-72008"/>
              <a:ext cx="6858000" cy="6858000"/>
            </a:xfrm>
            <a:prstGeom prst="rect">
              <a:avLst/>
            </a:prstGeom>
          </p:spPr>
        </p:pic>
      </p:grpSp>
      <p:sp>
        <p:nvSpPr>
          <p:cNvPr id="9" name="矩形 8">
            <a:extLst>
              <a:ext uri="{FF2B5EF4-FFF2-40B4-BE49-F238E27FC236}">
                <a16:creationId xmlns:a16="http://schemas.microsoft.com/office/drawing/2014/main" id="{AA69A8EC-BE46-4B08-8FF8-20DBCB4CB24D}"/>
              </a:ext>
            </a:extLst>
          </p:cNvPr>
          <p:cNvSpPr/>
          <p:nvPr userDrawn="1"/>
        </p:nvSpPr>
        <p:spPr>
          <a:xfrm>
            <a:off x="-8570" y="0"/>
            <a:ext cx="12193200"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9EECBC2B-71EB-47ED-9861-0272597D6A9F}"/>
              </a:ext>
            </a:extLst>
          </p:cNvPr>
          <p:cNvSpPr/>
          <p:nvPr userDrawn="1"/>
        </p:nvSpPr>
        <p:spPr>
          <a:xfrm>
            <a:off x="-24680" y="-72008"/>
            <a:ext cx="12201939" cy="6957392"/>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mn-lt"/>
            </a:endParaRPr>
          </a:p>
        </p:txBody>
      </p:sp>
      <p:cxnSp>
        <p:nvCxnSpPr>
          <p:cNvPr id="10" name="直接连接符 9">
            <a:extLst>
              <a:ext uri="{FF2B5EF4-FFF2-40B4-BE49-F238E27FC236}">
                <a16:creationId xmlns:a16="http://schemas.microsoft.com/office/drawing/2014/main" id="{ED3FD4AA-6EB7-4A48-B71A-E82EF26A1101}"/>
              </a:ext>
            </a:extLst>
          </p:cNvPr>
          <p:cNvCxnSpPr>
            <a:cxnSpLocks/>
          </p:cNvCxnSpPr>
          <p:nvPr userDrawn="1"/>
        </p:nvCxnSpPr>
        <p:spPr>
          <a:xfrm>
            <a:off x="-9941" y="6356351"/>
            <a:ext cx="1220194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7B04E4C-93D6-4A7B-A4AA-B83CECCB9C22}"/>
              </a:ext>
            </a:extLst>
          </p:cNvPr>
          <p:cNvCxnSpPr>
            <a:cxnSpLocks/>
          </p:cNvCxnSpPr>
          <p:nvPr userDrawn="1"/>
        </p:nvCxnSpPr>
        <p:spPr>
          <a:xfrm>
            <a:off x="-9940" y="6453336"/>
            <a:ext cx="1220194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248FF2B-8E15-4186-861E-3E132B95F6EF}"/>
              </a:ext>
            </a:extLst>
          </p:cNvPr>
          <p:cNvSpPr txBox="1"/>
          <p:nvPr userDrawn="1"/>
        </p:nvSpPr>
        <p:spPr>
          <a:xfrm>
            <a:off x="10658034" y="6505599"/>
            <a:ext cx="1056700" cy="261610"/>
          </a:xfrm>
          <a:prstGeom prst="rect">
            <a:avLst/>
          </a:prstGeom>
          <a:noFill/>
        </p:spPr>
        <p:txBody>
          <a:bodyPr wrap="none" rtlCol="0">
            <a:spAutoFit/>
          </a:bodyPr>
          <a:lstStyle/>
          <a:p>
            <a:pPr algn="r"/>
            <a:r>
              <a:rPr lang="zh-CN" altLang="en-US" sz="1100" b="0" spc="600" dirty="0">
                <a:solidFill>
                  <a:schemeClr val="accent1"/>
                </a:solidFill>
                <a:latin typeface="+mn-ea"/>
                <a:ea typeface="+mn-ea"/>
              </a:rPr>
              <a:t>信敏廉毅</a:t>
            </a:r>
          </a:p>
        </p:txBody>
      </p:sp>
      <p:sp>
        <p:nvSpPr>
          <p:cNvPr id="13" name="文本框 12">
            <a:extLst>
              <a:ext uri="{FF2B5EF4-FFF2-40B4-BE49-F238E27FC236}">
                <a16:creationId xmlns:a16="http://schemas.microsoft.com/office/drawing/2014/main" id="{E8A18F11-3157-4895-98A1-7A2219CD7132}"/>
              </a:ext>
            </a:extLst>
          </p:cNvPr>
          <p:cNvSpPr txBox="1"/>
          <p:nvPr userDrawn="1"/>
        </p:nvSpPr>
        <p:spPr>
          <a:xfrm>
            <a:off x="487738" y="6497596"/>
            <a:ext cx="1492716" cy="261610"/>
          </a:xfrm>
          <a:prstGeom prst="rect">
            <a:avLst/>
          </a:prstGeom>
          <a:noFill/>
        </p:spPr>
        <p:txBody>
          <a:bodyPr wrap="none" rtlCol="0">
            <a:spAutoFit/>
          </a:bodyPr>
          <a:lstStyle/>
          <a:p>
            <a:r>
              <a:rPr lang="zh-CN" altLang="en-US" sz="1100" b="0" spc="600" dirty="0">
                <a:solidFill>
                  <a:schemeClr val="accent1"/>
                </a:solidFill>
                <a:latin typeface="+mn-ea"/>
                <a:ea typeface="+mn-ea"/>
              </a:rPr>
              <a:t>江西财经大学</a:t>
            </a:r>
          </a:p>
        </p:txBody>
      </p:sp>
      <p:sp>
        <p:nvSpPr>
          <p:cNvPr id="14" name="文本框 13">
            <a:extLst>
              <a:ext uri="{FF2B5EF4-FFF2-40B4-BE49-F238E27FC236}">
                <a16:creationId xmlns:a16="http://schemas.microsoft.com/office/drawing/2014/main" id="{B4AB9905-8A65-4054-9DE5-5FD882F9FB36}"/>
              </a:ext>
            </a:extLst>
          </p:cNvPr>
          <p:cNvSpPr txBox="1"/>
          <p:nvPr userDrawn="1"/>
        </p:nvSpPr>
        <p:spPr>
          <a:xfrm>
            <a:off x="3768279" y="6505599"/>
            <a:ext cx="5091458" cy="261610"/>
          </a:xfrm>
          <a:prstGeom prst="rect">
            <a:avLst/>
          </a:prstGeom>
          <a:noFill/>
        </p:spPr>
        <p:txBody>
          <a:bodyPr wrap="none" rtlCol="0">
            <a:spAutoFit/>
          </a:bodyPr>
          <a:lstStyle/>
          <a:p>
            <a:r>
              <a:rPr lang="en-US" altLang="zh-CN" sz="1100" b="0" spc="300" dirty="0">
                <a:solidFill>
                  <a:schemeClr val="accent1"/>
                </a:solidFill>
                <a:latin typeface="+mn-ea"/>
                <a:ea typeface="+mn-ea"/>
              </a:rPr>
              <a:t>JIANGXI UNIVERSITY OF FINANCE AND ECONMICS</a:t>
            </a:r>
            <a:endParaRPr lang="zh-CN" altLang="en-US" sz="1100" b="0" spc="300" dirty="0">
              <a:solidFill>
                <a:schemeClr val="accent1"/>
              </a:solidFill>
              <a:latin typeface="+mn-ea"/>
              <a:ea typeface="+mn-ea"/>
            </a:endParaRPr>
          </a:p>
        </p:txBody>
      </p:sp>
    </p:spTree>
    <p:extLst>
      <p:ext uri="{BB962C8B-B14F-4D97-AF65-F5344CB8AC3E}">
        <p14:creationId xmlns:p14="http://schemas.microsoft.com/office/powerpoint/2010/main" val="3248928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13541-6907-4A5B-B7B5-E20B9DCD09F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79221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810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纯白">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51A92D-A9F5-4DF9-844C-450DC4ADA69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3065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0200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22693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0C2F017-AD75-4123-B79E-81F5C5C3D1DD}"/>
              </a:ext>
            </a:extLst>
          </p:cNvPr>
          <p:cNvSpPr/>
          <p:nvPr userDrawn="1"/>
        </p:nvSpPr>
        <p:spPr>
          <a:xfrm>
            <a:off x="-600" y="0"/>
            <a:ext cx="12193200" cy="6858000"/>
          </a:xfrm>
          <a:prstGeom prst="rect">
            <a:avLst/>
          </a:prstGeom>
          <a:blipFill dpi="0"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9EECBC2B-71EB-47ED-9861-0272597D6A9F}"/>
              </a:ext>
            </a:extLst>
          </p:cNvPr>
          <p:cNvSpPr/>
          <p:nvPr userDrawn="1"/>
        </p:nvSpPr>
        <p:spPr>
          <a:xfrm>
            <a:off x="-24680" y="-72008"/>
            <a:ext cx="12201939" cy="6957392"/>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mn-lt"/>
            </a:endParaRPr>
          </a:p>
        </p:txBody>
      </p:sp>
      <p:sp>
        <p:nvSpPr>
          <p:cNvPr id="2" name="文本框 1">
            <a:extLst>
              <a:ext uri="{FF2B5EF4-FFF2-40B4-BE49-F238E27FC236}">
                <a16:creationId xmlns:a16="http://schemas.microsoft.com/office/drawing/2014/main" id="{5668425C-E868-4561-8129-942AF8AC44EC}"/>
              </a:ext>
            </a:extLst>
          </p:cNvPr>
          <p:cNvSpPr txBox="1"/>
          <p:nvPr userDrawn="1"/>
        </p:nvSpPr>
        <p:spPr>
          <a:xfrm>
            <a:off x="4081923" y="1405225"/>
            <a:ext cx="4028154" cy="1015663"/>
          </a:xfrm>
          <a:prstGeom prst="rect">
            <a:avLst/>
          </a:prstGeom>
          <a:noFill/>
        </p:spPr>
        <p:txBody>
          <a:bodyPr wrap="none" rtlCol="0">
            <a:spAutoFit/>
          </a:bodyPr>
          <a:lstStyle/>
          <a:p>
            <a:r>
              <a:rPr lang="en-US" altLang="zh-CN" sz="6000" b="1" dirty="0">
                <a:gradFill>
                  <a:gsLst>
                    <a:gs pos="62000">
                      <a:srgbClr val="FFE7E7"/>
                    </a:gs>
                    <a:gs pos="0">
                      <a:schemeClr val="accent3">
                        <a:lumMod val="20000"/>
                        <a:lumOff val="80000"/>
                      </a:schemeClr>
                    </a:gs>
                    <a:gs pos="100000">
                      <a:schemeClr val="bg1">
                        <a:alpha val="70000"/>
                      </a:schemeClr>
                    </a:gs>
                  </a:gsLst>
                  <a:lin ang="16200000" scaled="1"/>
                </a:gradFill>
                <a:latin typeface="Microsoft YaHei UI" panose="020B0503020204020204" pitchFamily="34" charset="-122"/>
                <a:ea typeface="Microsoft YaHei UI" panose="020B0503020204020204" pitchFamily="34" charset="-122"/>
              </a:rPr>
              <a:t>CONTENT</a:t>
            </a:r>
            <a:endParaRPr lang="zh-CN" altLang="en-US" sz="6000" b="1" dirty="0">
              <a:gradFill>
                <a:gsLst>
                  <a:gs pos="62000">
                    <a:srgbClr val="FFE7E7"/>
                  </a:gs>
                  <a:gs pos="0">
                    <a:schemeClr val="accent3">
                      <a:lumMod val="20000"/>
                      <a:lumOff val="80000"/>
                    </a:schemeClr>
                  </a:gs>
                  <a:gs pos="100000">
                    <a:schemeClr val="bg1">
                      <a:alpha val="70000"/>
                    </a:schemeClr>
                  </a:gs>
                </a:gsLst>
                <a:lin ang="16200000" scaled="1"/>
              </a:gradFill>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8C153574-82B1-4173-B085-FEAB7DA2DA3D}"/>
              </a:ext>
            </a:extLst>
          </p:cNvPr>
          <p:cNvSpPr txBox="1"/>
          <p:nvPr userDrawn="1"/>
        </p:nvSpPr>
        <p:spPr>
          <a:xfrm>
            <a:off x="4977745" y="741184"/>
            <a:ext cx="2236510" cy="1323439"/>
          </a:xfrm>
          <a:prstGeom prst="rect">
            <a:avLst/>
          </a:prstGeom>
          <a:noFill/>
        </p:spPr>
        <p:txBody>
          <a:bodyPr wrap="none" rtlCol="0">
            <a:spAutoFit/>
          </a:bodyPr>
          <a:lstStyle/>
          <a:p>
            <a:r>
              <a:rPr lang="zh-CN" altLang="en-US" sz="8000" b="1" dirty="0">
                <a:gradFill flip="none" rotWithShape="1">
                  <a:gsLst>
                    <a:gs pos="58000">
                      <a:schemeClr val="accent1"/>
                    </a:gs>
                    <a:gs pos="0">
                      <a:schemeClr val="accent1">
                        <a:lumMod val="75000"/>
                      </a:schemeClr>
                    </a:gs>
                    <a:gs pos="100000">
                      <a:schemeClr val="bg1">
                        <a:alpha val="70000"/>
                      </a:schemeClr>
                    </a:gs>
                  </a:gsLst>
                  <a:lin ang="16200000" scaled="1"/>
                  <a:tileRect/>
                </a:gradFill>
                <a:latin typeface="+mj-ea"/>
                <a:ea typeface="+mj-ea"/>
              </a:rPr>
              <a:t>目录</a:t>
            </a:r>
          </a:p>
        </p:txBody>
      </p:sp>
      <p:sp>
        <p:nvSpPr>
          <p:cNvPr id="41" name="任意多边形: 形状 40">
            <a:extLst>
              <a:ext uri="{FF2B5EF4-FFF2-40B4-BE49-F238E27FC236}">
                <a16:creationId xmlns:a16="http://schemas.microsoft.com/office/drawing/2014/main" id="{B8B78190-4276-4B0C-9A0C-4C5BE61D93F6}"/>
              </a:ext>
            </a:extLst>
          </p:cNvPr>
          <p:cNvSpPr/>
          <p:nvPr userDrawn="1"/>
        </p:nvSpPr>
        <p:spPr>
          <a:xfrm>
            <a:off x="-30459" y="0"/>
            <a:ext cx="12193200" cy="3267933"/>
          </a:xfrm>
          <a:custGeom>
            <a:avLst/>
            <a:gdLst>
              <a:gd name="connsiteX0" fmla="*/ 0 w 12193200"/>
              <a:gd name="connsiteY0" fmla="*/ 0 h 3267933"/>
              <a:gd name="connsiteX1" fmla="*/ 12193200 w 12193200"/>
              <a:gd name="connsiteY1" fmla="*/ 0 h 3267933"/>
              <a:gd name="connsiteX2" fmla="*/ 12193200 w 12193200"/>
              <a:gd name="connsiteY2" fmla="*/ 3267933 h 3267933"/>
              <a:gd name="connsiteX3" fmla="*/ 12187718 w 12193200"/>
              <a:gd name="connsiteY3" fmla="*/ 3267933 h 3267933"/>
              <a:gd name="connsiteX4" fmla="*/ 12187718 w 12193200"/>
              <a:gd name="connsiteY4" fmla="*/ 673599 h 3267933"/>
              <a:gd name="connsiteX5" fmla="*/ 12016871 w 12193200"/>
              <a:gd name="connsiteY5" fmla="*/ 607404 h 3267933"/>
              <a:gd name="connsiteX6" fmla="*/ 5564198 w 12193200"/>
              <a:gd name="connsiteY6" fmla="*/ 180744 h 3267933"/>
              <a:gd name="connsiteX7" fmla="*/ 222757 w 12193200"/>
              <a:gd name="connsiteY7" fmla="*/ 1853244 h 3267933"/>
              <a:gd name="connsiteX8" fmla="*/ 0 w 12193200"/>
              <a:gd name="connsiteY8" fmla="*/ 1983884 h 326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3200" h="3267933">
                <a:moveTo>
                  <a:pt x="0" y="0"/>
                </a:moveTo>
                <a:lnTo>
                  <a:pt x="12193200" y="0"/>
                </a:lnTo>
                <a:lnTo>
                  <a:pt x="12193200" y="3267933"/>
                </a:lnTo>
                <a:lnTo>
                  <a:pt x="12187718" y="3267933"/>
                </a:lnTo>
                <a:lnTo>
                  <a:pt x="12187718" y="673599"/>
                </a:lnTo>
                <a:lnTo>
                  <a:pt x="12016871" y="607404"/>
                </a:lnTo>
                <a:cubicBezTo>
                  <a:pt x="10416972" y="24934"/>
                  <a:pt x="8090606" y="-166662"/>
                  <a:pt x="5564198" y="180744"/>
                </a:cubicBezTo>
                <a:cubicBezTo>
                  <a:pt x="3458858" y="470249"/>
                  <a:pt x="1588311" y="1082672"/>
                  <a:pt x="222757" y="1853244"/>
                </a:cubicBezTo>
                <a:lnTo>
                  <a:pt x="0" y="1983884"/>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ECAF3E17-FAB4-436D-BF5A-EA9FEF14F1F3}"/>
              </a:ext>
            </a:extLst>
          </p:cNvPr>
          <p:cNvSpPr/>
          <p:nvPr userDrawn="1"/>
        </p:nvSpPr>
        <p:spPr>
          <a:xfrm flipH="1" flipV="1">
            <a:off x="24682" y="0"/>
            <a:ext cx="12191998" cy="2014254"/>
          </a:xfrm>
          <a:custGeom>
            <a:avLst/>
            <a:gdLst>
              <a:gd name="connsiteX0" fmla="*/ 12191998 w 12191998"/>
              <a:gd name="connsiteY0" fmla="*/ 0 h 2014254"/>
              <a:gd name="connsiteX1" fmla="*/ 12191998 w 12191998"/>
              <a:gd name="connsiteY1" fmla="*/ 34643 h 2014254"/>
              <a:gd name="connsiteX2" fmla="*/ 11963760 w 12191998"/>
              <a:gd name="connsiteY2" fmla="*/ 168497 h 2014254"/>
              <a:gd name="connsiteX3" fmla="*/ 6622319 w 12191998"/>
              <a:gd name="connsiteY3" fmla="*/ 1840998 h 2014254"/>
              <a:gd name="connsiteX4" fmla="*/ 169646 w 12191998"/>
              <a:gd name="connsiteY4" fmla="*/ 1414338 h 2014254"/>
              <a:gd name="connsiteX5" fmla="*/ 0 w 12191998"/>
              <a:gd name="connsiteY5" fmla="*/ 1348608 h 2014254"/>
              <a:gd name="connsiteX6" fmla="*/ 0 w 12191998"/>
              <a:gd name="connsiteY6" fmla="*/ 1107225 h 2014254"/>
              <a:gd name="connsiteX7" fmla="*/ 173294 w 12191998"/>
              <a:gd name="connsiteY7" fmla="*/ 1181954 h 2014254"/>
              <a:gd name="connsiteX8" fmla="*/ 7019391 w 12191998"/>
              <a:gd name="connsiteY8" fmla="*/ 1685773 h 2014254"/>
              <a:gd name="connsiteX9" fmla="*/ 12118642 w 12191998"/>
              <a:gd name="connsiteY9" fmla="*/ 42898 h 20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2014254">
                <a:moveTo>
                  <a:pt x="12191998" y="0"/>
                </a:moveTo>
                <a:lnTo>
                  <a:pt x="12191998" y="34643"/>
                </a:lnTo>
                <a:lnTo>
                  <a:pt x="11963760" y="168497"/>
                </a:lnTo>
                <a:cubicBezTo>
                  <a:pt x="10598206" y="939069"/>
                  <a:pt x="8727659" y="1551493"/>
                  <a:pt x="6622319" y="1840998"/>
                </a:cubicBezTo>
                <a:cubicBezTo>
                  <a:pt x="4095911" y="2188404"/>
                  <a:pt x="1769545" y="1996808"/>
                  <a:pt x="169646" y="1414338"/>
                </a:cubicBezTo>
                <a:lnTo>
                  <a:pt x="0" y="1348608"/>
                </a:lnTo>
                <a:lnTo>
                  <a:pt x="0" y="1107225"/>
                </a:lnTo>
                <a:lnTo>
                  <a:pt x="173294" y="1181954"/>
                </a:lnTo>
                <a:cubicBezTo>
                  <a:pt x="1870740" y="1869761"/>
                  <a:pt x="4338946" y="2096006"/>
                  <a:pt x="7019391" y="1685773"/>
                </a:cubicBezTo>
                <a:cubicBezTo>
                  <a:pt x="8973881" y="1386646"/>
                  <a:pt x="10737649" y="795572"/>
                  <a:pt x="12118642" y="42898"/>
                </a:cubicBezTo>
                <a:close/>
              </a:path>
            </a:pathLst>
          </a:custGeom>
          <a:gradFill flip="none" rotWithShape="1">
            <a:gsLst>
              <a:gs pos="0">
                <a:schemeClr val="accent2">
                  <a:lumMod val="40000"/>
                  <a:lumOff val="60000"/>
                </a:schemeClr>
              </a:gs>
              <a:gs pos="27000">
                <a:schemeClr val="accent2">
                  <a:lumMod val="60000"/>
                  <a:lumOff val="40000"/>
                  <a:tint val="44500"/>
                  <a:satMod val="160000"/>
                </a:schemeClr>
              </a:gs>
              <a:gs pos="100000">
                <a:schemeClr val="accent2">
                  <a:lumMod val="60000"/>
                  <a:lumOff val="4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形状 22">
            <a:extLst>
              <a:ext uri="{FF2B5EF4-FFF2-40B4-BE49-F238E27FC236}">
                <a16:creationId xmlns:a16="http://schemas.microsoft.com/office/drawing/2014/main" id="{93740E51-C08D-487C-9F32-E0484385140E}"/>
              </a:ext>
            </a:extLst>
          </p:cNvPr>
          <p:cNvSpPr/>
          <p:nvPr userDrawn="1"/>
        </p:nvSpPr>
        <p:spPr>
          <a:xfrm flipH="1" flipV="1">
            <a:off x="0" y="0"/>
            <a:ext cx="12193199" cy="2304729"/>
          </a:xfrm>
          <a:custGeom>
            <a:avLst/>
            <a:gdLst>
              <a:gd name="connsiteX0" fmla="*/ 12193199 w 12193199"/>
              <a:gd name="connsiteY0" fmla="*/ 0 h 2304729"/>
              <a:gd name="connsiteX1" fmla="*/ 12193199 w 12193199"/>
              <a:gd name="connsiteY1" fmla="*/ 325118 h 2304729"/>
              <a:gd name="connsiteX2" fmla="*/ 11964961 w 12193199"/>
              <a:gd name="connsiteY2" fmla="*/ 458972 h 2304729"/>
              <a:gd name="connsiteX3" fmla="*/ 6623520 w 12193199"/>
              <a:gd name="connsiteY3" fmla="*/ 2131473 h 2304729"/>
              <a:gd name="connsiteX4" fmla="*/ 170847 w 12193199"/>
              <a:gd name="connsiteY4" fmla="*/ 1704813 h 2304729"/>
              <a:gd name="connsiteX5" fmla="*/ 0 w 12193199"/>
              <a:gd name="connsiteY5" fmla="*/ 1638618 h 2304729"/>
              <a:gd name="connsiteX6" fmla="*/ 0 w 12193199"/>
              <a:gd name="connsiteY6" fmla="*/ 1618415 h 2304729"/>
              <a:gd name="connsiteX7" fmla="*/ 171399 w 12193199"/>
              <a:gd name="connsiteY7" fmla="*/ 1683018 h 2304729"/>
              <a:gd name="connsiteX8" fmla="*/ 6487098 w 12193199"/>
              <a:gd name="connsiteY8" fmla="*/ 2050880 h 2304729"/>
              <a:gd name="connsiteX9" fmla="*/ 11977534 w 12193199"/>
              <a:gd name="connsiteY9" fmla="*/ 140546 h 230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199" h="2304729">
                <a:moveTo>
                  <a:pt x="12193199" y="0"/>
                </a:moveTo>
                <a:lnTo>
                  <a:pt x="12193199" y="325118"/>
                </a:lnTo>
                <a:lnTo>
                  <a:pt x="11964961" y="458972"/>
                </a:lnTo>
                <a:cubicBezTo>
                  <a:pt x="10599407" y="1229544"/>
                  <a:pt x="8728860" y="1841968"/>
                  <a:pt x="6623520" y="2131473"/>
                </a:cubicBezTo>
                <a:cubicBezTo>
                  <a:pt x="4097112" y="2478879"/>
                  <a:pt x="1770746" y="2287283"/>
                  <a:pt x="170847" y="1704813"/>
                </a:cubicBezTo>
                <a:lnTo>
                  <a:pt x="0" y="1638618"/>
                </a:lnTo>
                <a:lnTo>
                  <a:pt x="0" y="1618415"/>
                </a:lnTo>
                <a:lnTo>
                  <a:pt x="171399" y="1683018"/>
                </a:lnTo>
                <a:cubicBezTo>
                  <a:pt x="1798669" y="2253797"/>
                  <a:pt x="4052522" y="2422887"/>
                  <a:pt x="6487098" y="2050880"/>
                </a:cubicBezTo>
                <a:cubicBezTo>
                  <a:pt x="8651164" y="1720207"/>
                  <a:pt x="10573889" y="1020695"/>
                  <a:pt x="11977534" y="140546"/>
                </a:cubicBezTo>
                <a:close/>
              </a:path>
            </a:pathLst>
          </a:custGeom>
          <a:gradFill>
            <a:gsLst>
              <a:gs pos="11000">
                <a:srgbClr val="FF5959"/>
              </a:gs>
              <a:gs pos="0">
                <a:schemeClr val="accent2">
                  <a:lumMod val="60000"/>
                  <a:lumOff val="40000"/>
                </a:schemeClr>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任意多边形: 形状 56">
            <a:extLst>
              <a:ext uri="{FF2B5EF4-FFF2-40B4-BE49-F238E27FC236}">
                <a16:creationId xmlns:a16="http://schemas.microsoft.com/office/drawing/2014/main" id="{A1FF66A8-FB47-4B7A-87E3-6A06AE117939}"/>
              </a:ext>
            </a:extLst>
          </p:cNvPr>
          <p:cNvSpPr/>
          <p:nvPr userDrawn="1"/>
        </p:nvSpPr>
        <p:spPr>
          <a:xfrm>
            <a:off x="-600" y="4753763"/>
            <a:ext cx="12193200" cy="2104237"/>
          </a:xfrm>
          <a:custGeom>
            <a:avLst/>
            <a:gdLst>
              <a:gd name="connsiteX0" fmla="*/ 12193200 w 12193200"/>
              <a:gd name="connsiteY0" fmla="*/ 0 h 2104237"/>
              <a:gd name="connsiteX1" fmla="*/ 12193200 w 12193200"/>
              <a:gd name="connsiteY1" fmla="*/ 2104237 h 2104237"/>
              <a:gd name="connsiteX2" fmla="*/ 0 w 12193200"/>
              <a:gd name="connsiteY2" fmla="*/ 2104237 h 2104237"/>
              <a:gd name="connsiteX3" fmla="*/ 0 w 12193200"/>
              <a:gd name="connsiteY3" fmla="*/ 1031946 h 2104237"/>
              <a:gd name="connsiteX4" fmla="*/ 18424 w 12193200"/>
              <a:gd name="connsiteY4" fmla="*/ 1027717 h 2104237"/>
              <a:gd name="connsiteX5" fmla="*/ 18424 w 12193200"/>
              <a:gd name="connsiteY5" fmla="*/ 1302696 h 2104237"/>
              <a:gd name="connsiteX6" fmla="*/ 189271 w 12193200"/>
              <a:gd name="connsiteY6" fmla="*/ 1368891 h 2104237"/>
              <a:gd name="connsiteX7" fmla="*/ 6641944 w 12193200"/>
              <a:gd name="connsiteY7" fmla="*/ 1795551 h 2104237"/>
              <a:gd name="connsiteX8" fmla="*/ 11983384 w 12193200"/>
              <a:gd name="connsiteY8" fmla="*/ 123050 h 210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3200" h="2104237">
                <a:moveTo>
                  <a:pt x="12193200" y="0"/>
                </a:moveTo>
                <a:lnTo>
                  <a:pt x="12193200" y="2104237"/>
                </a:lnTo>
                <a:lnTo>
                  <a:pt x="0" y="2104237"/>
                </a:lnTo>
                <a:lnTo>
                  <a:pt x="0" y="1031946"/>
                </a:lnTo>
                <a:lnTo>
                  <a:pt x="18424" y="1027717"/>
                </a:lnTo>
                <a:lnTo>
                  <a:pt x="18424" y="1302696"/>
                </a:lnTo>
                <a:lnTo>
                  <a:pt x="189271" y="1368891"/>
                </a:lnTo>
                <a:cubicBezTo>
                  <a:pt x="1789170" y="1951361"/>
                  <a:pt x="4115536" y="2142957"/>
                  <a:pt x="6641944" y="1795551"/>
                </a:cubicBezTo>
                <a:cubicBezTo>
                  <a:pt x="8747284" y="1506046"/>
                  <a:pt x="10617831" y="893622"/>
                  <a:pt x="11983384" y="123050"/>
                </a:cubicBez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任意多边形: 形状 58">
            <a:extLst>
              <a:ext uri="{FF2B5EF4-FFF2-40B4-BE49-F238E27FC236}">
                <a16:creationId xmlns:a16="http://schemas.microsoft.com/office/drawing/2014/main" id="{AB944B8A-A659-4FE4-AEDF-C9CEB3C476C6}"/>
              </a:ext>
            </a:extLst>
          </p:cNvPr>
          <p:cNvSpPr/>
          <p:nvPr userDrawn="1"/>
        </p:nvSpPr>
        <p:spPr>
          <a:xfrm>
            <a:off x="0" y="4753763"/>
            <a:ext cx="12193199" cy="2104237"/>
          </a:xfrm>
          <a:custGeom>
            <a:avLst/>
            <a:gdLst>
              <a:gd name="connsiteX0" fmla="*/ 12193199 w 12193199"/>
              <a:gd name="connsiteY0" fmla="*/ 0 h 2104237"/>
              <a:gd name="connsiteX1" fmla="*/ 12193199 w 12193199"/>
              <a:gd name="connsiteY1" fmla="*/ 2104237 h 2104237"/>
              <a:gd name="connsiteX2" fmla="*/ 0 w 12193199"/>
              <a:gd name="connsiteY2" fmla="*/ 2104237 h 2104237"/>
              <a:gd name="connsiteX3" fmla="*/ 0 w 12193199"/>
              <a:gd name="connsiteY3" fmla="*/ 1031946 h 2104237"/>
              <a:gd name="connsiteX4" fmla="*/ 18424 w 12193199"/>
              <a:gd name="connsiteY4" fmla="*/ 1027717 h 2104237"/>
              <a:gd name="connsiteX5" fmla="*/ 18424 w 12193199"/>
              <a:gd name="connsiteY5" fmla="*/ 1302696 h 2104237"/>
              <a:gd name="connsiteX6" fmla="*/ 189271 w 12193199"/>
              <a:gd name="connsiteY6" fmla="*/ 1368891 h 2104237"/>
              <a:gd name="connsiteX7" fmla="*/ 6641944 w 12193199"/>
              <a:gd name="connsiteY7" fmla="*/ 1795551 h 2104237"/>
              <a:gd name="connsiteX8" fmla="*/ 11983383 w 12193199"/>
              <a:gd name="connsiteY8" fmla="*/ 123050 h 210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3199" h="2104237">
                <a:moveTo>
                  <a:pt x="12193199" y="0"/>
                </a:moveTo>
                <a:lnTo>
                  <a:pt x="12193199" y="2104237"/>
                </a:lnTo>
                <a:lnTo>
                  <a:pt x="0" y="2104237"/>
                </a:lnTo>
                <a:lnTo>
                  <a:pt x="0" y="1031946"/>
                </a:lnTo>
                <a:lnTo>
                  <a:pt x="18424" y="1027717"/>
                </a:lnTo>
                <a:lnTo>
                  <a:pt x="18424" y="1302696"/>
                </a:lnTo>
                <a:lnTo>
                  <a:pt x="189271" y="1368891"/>
                </a:lnTo>
                <a:cubicBezTo>
                  <a:pt x="1789171" y="1951361"/>
                  <a:pt x="4115536" y="2142957"/>
                  <a:pt x="6641944" y="1795551"/>
                </a:cubicBezTo>
                <a:cubicBezTo>
                  <a:pt x="8747284" y="1506046"/>
                  <a:pt x="10617831" y="893622"/>
                  <a:pt x="11983383" y="123050"/>
                </a:cubicBezTo>
                <a:close/>
              </a:path>
            </a:pathLst>
          </a:custGeom>
          <a:solidFill>
            <a:schemeClr val="accent1">
              <a:alpha val="8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latin typeface="+mn-lt"/>
            </a:endParaRPr>
          </a:p>
        </p:txBody>
      </p:sp>
      <p:sp>
        <p:nvSpPr>
          <p:cNvPr id="44" name="任意多边形: 形状 43">
            <a:extLst>
              <a:ext uri="{FF2B5EF4-FFF2-40B4-BE49-F238E27FC236}">
                <a16:creationId xmlns:a16="http://schemas.microsoft.com/office/drawing/2014/main" id="{59830725-EF17-41D6-BF54-66DA66018E28}"/>
              </a:ext>
            </a:extLst>
          </p:cNvPr>
          <p:cNvSpPr/>
          <p:nvPr userDrawn="1"/>
        </p:nvSpPr>
        <p:spPr>
          <a:xfrm>
            <a:off x="-599" y="0"/>
            <a:ext cx="12193199" cy="3267933"/>
          </a:xfrm>
          <a:custGeom>
            <a:avLst/>
            <a:gdLst>
              <a:gd name="connsiteX0" fmla="*/ 0 w 12193199"/>
              <a:gd name="connsiteY0" fmla="*/ 0 h 3267933"/>
              <a:gd name="connsiteX1" fmla="*/ 12193199 w 12193199"/>
              <a:gd name="connsiteY1" fmla="*/ 0 h 3267933"/>
              <a:gd name="connsiteX2" fmla="*/ 12193199 w 12193199"/>
              <a:gd name="connsiteY2" fmla="*/ 3267933 h 3267933"/>
              <a:gd name="connsiteX3" fmla="*/ 12187719 w 12193199"/>
              <a:gd name="connsiteY3" fmla="*/ 3267933 h 3267933"/>
              <a:gd name="connsiteX4" fmla="*/ 12187719 w 12193199"/>
              <a:gd name="connsiteY4" fmla="*/ 673599 h 3267933"/>
              <a:gd name="connsiteX5" fmla="*/ 12016871 w 12193199"/>
              <a:gd name="connsiteY5" fmla="*/ 607404 h 3267933"/>
              <a:gd name="connsiteX6" fmla="*/ 5564199 w 12193199"/>
              <a:gd name="connsiteY6" fmla="*/ 180744 h 3267933"/>
              <a:gd name="connsiteX7" fmla="*/ 222757 w 12193199"/>
              <a:gd name="connsiteY7" fmla="*/ 1853244 h 3267933"/>
              <a:gd name="connsiteX8" fmla="*/ 0 w 12193199"/>
              <a:gd name="connsiteY8" fmla="*/ 1983884 h 326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3199" h="3267933">
                <a:moveTo>
                  <a:pt x="0" y="0"/>
                </a:moveTo>
                <a:lnTo>
                  <a:pt x="12193199" y="0"/>
                </a:lnTo>
                <a:lnTo>
                  <a:pt x="12193199" y="3267933"/>
                </a:lnTo>
                <a:lnTo>
                  <a:pt x="12187719" y="3267933"/>
                </a:lnTo>
                <a:lnTo>
                  <a:pt x="12187719" y="673599"/>
                </a:lnTo>
                <a:lnTo>
                  <a:pt x="12016871" y="607404"/>
                </a:lnTo>
                <a:cubicBezTo>
                  <a:pt x="10416971" y="24934"/>
                  <a:pt x="8090607" y="-166662"/>
                  <a:pt x="5564199" y="180744"/>
                </a:cubicBezTo>
                <a:cubicBezTo>
                  <a:pt x="3458858" y="470249"/>
                  <a:pt x="1588311" y="1082672"/>
                  <a:pt x="222757" y="1853244"/>
                </a:cubicBezTo>
                <a:lnTo>
                  <a:pt x="0" y="1983884"/>
                </a:lnTo>
                <a:close/>
              </a:path>
            </a:pathLst>
          </a:custGeom>
          <a:solidFill>
            <a:schemeClr val="accent1">
              <a:alpha val="8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latin typeface="+mn-lt"/>
            </a:endParaRPr>
          </a:p>
        </p:txBody>
      </p:sp>
      <p:grpSp>
        <p:nvGrpSpPr>
          <p:cNvPr id="25" name="组合 24">
            <a:extLst>
              <a:ext uri="{FF2B5EF4-FFF2-40B4-BE49-F238E27FC236}">
                <a16:creationId xmlns:a16="http://schemas.microsoft.com/office/drawing/2014/main" id="{8138A43A-648B-4A22-AF7C-8654F3E2BFB1}"/>
              </a:ext>
            </a:extLst>
          </p:cNvPr>
          <p:cNvGrpSpPr/>
          <p:nvPr userDrawn="1"/>
        </p:nvGrpSpPr>
        <p:grpSpPr>
          <a:xfrm>
            <a:off x="0" y="4446000"/>
            <a:ext cx="12194007" cy="2304729"/>
            <a:chOff x="-12940" y="4467930"/>
            <a:chExt cx="12194007" cy="2304729"/>
          </a:xfrm>
        </p:grpSpPr>
        <p:sp>
          <p:nvSpPr>
            <p:cNvPr id="20" name="任意多边形: 形状 19">
              <a:extLst>
                <a:ext uri="{FF2B5EF4-FFF2-40B4-BE49-F238E27FC236}">
                  <a16:creationId xmlns:a16="http://schemas.microsoft.com/office/drawing/2014/main" id="{BE13486C-638A-4516-9255-245FE2E058C2}"/>
                </a:ext>
              </a:extLst>
            </p:cNvPr>
            <p:cNvSpPr/>
            <p:nvPr userDrawn="1"/>
          </p:nvSpPr>
          <p:spPr>
            <a:xfrm>
              <a:off x="-10931" y="4749044"/>
              <a:ext cx="12191998" cy="2014254"/>
            </a:xfrm>
            <a:custGeom>
              <a:avLst/>
              <a:gdLst>
                <a:gd name="connsiteX0" fmla="*/ 12191998 w 12191998"/>
                <a:gd name="connsiteY0" fmla="*/ 0 h 2014254"/>
                <a:gd name="connsiteX1" fmla="*/ 12191998 w 12191998"/>
                <a:gd name="connsiteY1" fmla="*/ 34643 h 2014254"/>
                <a:gd name="connsiteX2" fmla="*/ 11963760 w 12191998"/>
                <a:gd name="connsiteY2" fmla="*/ 168497 h 2014254"/>
                <a:gd name="connsiteX3" fmla="*/ 6622319 w 12191998"/>
                <a:gd name="connsiteY3" fmla="*/ 1840998 h 2014254"/>
                <a:gd name="connsiteX4" fmla="*/ 169646 w 12191998"/>
                <a:gd name="connsiteY4" fmla="*/ 1414338 h 2014254"/>
                <a:gd name="connsiteX5" fmla="*/ 0 w 12191998"/>
                <a:gd name="connsiteY5" fmla="*/ 1348608 h 2014254"/>
                <a:gd name="connsiteX6" fmla="*/ 0 w 12191998"/>
                <a:gd name="connsiteY6" fmla="*/ 1107225 h 2014254"/>
                <a:gd name="connsiteX7" fmla="*/ 173294 w 12191998"/>
                <a:gd name="connsiteY7" fmla="*/ 1181954 h 2014254"/>
                <a:gd name="connsiteX8" fmla="*/ 7019391 w 12191998"/>
                <a:gd name="connsiteY8" fmla="*/ 1685773 h 2014254"/>
                <a:gd name="connsiteX9" fmla="*/ 12118642 w 12191998"/>
                <a:gd name="connsiteY9" fmla="*/ 42898 h 20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2014254">
                  <a:moveTo>
                    <a:pt x="12191998" y="0"/>
                  </a:moveTo>
                  <a:lnTo>
                    <a:pt x="12191998" y="34643"/>
                  </a:lnTo>
                  <a:lnTo>
                    <a:pt x="11963760" y="168497"/>
                  </a:lnTo>
                  <a:cubicBezTo>
                    <a:pt x="10598206" y="939069"/>
                    <a:pt x="8727659" y="1551493"/>
                    <a:pt x="6622319" y="1840998"/>
                  </a:cubicBezTo>
                  <a:cubicBezTo>
                    <a:pt x="4095911" y="2188404"/>
                    <a:pt x="1769545" y="1996808"/>
                    <a:pt x="169646" y="1414338"/>
                  </a:cubicBezTo>
                  <a:lnTo>
                    <a:pt x="0" y="1348608"/>
                  </a:lnTo>
                  <a:lnTo>
                    <a:pt x="0" y="1107225"/>
                  </a:lnTo>
                  <a:lnTo>
                    <a:pt x="173294" y="1181954"/>
                  </a:lnTo>
                  <a:cubicBezTo>
                    <a:pt x="1870740" y="1869761"/>
                    <a:pt x="4338946" y="2096006"/>
                    <a:pt x="7019391" y="1685773"/>
                  </a:cubicBezTo>
                  <a:cubicBezTo>
                    <a:pt x="8973881" y="1386646"/>
                    <a:pt x="10737649" y="795572"/>
                    <a:pt x="12118642" y="42898"/>
                  </a:cubicBezTo>
                  <a:close/>
                </a:path>
              </a:pathLst>
            </a:custGeom>
            <a:gradFill>
              <a:gsLst>
                <a:gs pos="0">
                  <a:schemeClr val="accent2">
                    <a:lumMod val="40000"/>
                    <a:lumOff val="60000"/>
                  </a:schemeClr>
                </a:gs>
                <a:gs pos="27000">
                  <a:schemeClr val="accent2">
                    <a:lumMod val="60000"/>
                    <a:lumOff val="40000"/>
                    <a:tint val="44500"/>
                    <a:satMod val="160000"/>
                  </a:schemeClr>
                </a:gs>
                <a:gs pos="100000">
                  <a:schemeClr val="accent2">
                    <a:lumMod val="60000"/>
                    <a:lumOff val="40000"/>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a:extLst>
                <a:ext uri="{FF2B5EF4-FFF2-40B4-BE49-F238E27FC236}">
                  <a16:creationId xmlns:a16="http://schemas.microsoft.com/office/drawing/2014/main" id="{1AB73DA0-B6F5-4012-94D4-14DC89C7783D}"/>
                </a:ext>
              </a:extLst>
            </p:cNvPr>
            <p:cNvSpPr/>
            <p:nvPr userDrawn="1"/>
          </p:nvSpPr>
          <p:spPr>
            <a:xfrm>
              <a:off x="-12940" y="4467930"/>
              <a:ext cx="12193199" cy="2304729"/>
            </a:xfrm>
            <a:custGeom>
              <a:avLst/>
              <a:gdLst>
                <a:gd name="connsiteX0" fmla="*/ 12193199 w 12193199"/>
                <a:gd name="connsiteY0" fmla="*/ 0 h 2304729"/>
                <a:gd name="connsiteX1" fmla="*/ 12193199 w 12193199"/>
                <a:gd name="connsiteY1" fmla="*/ 325118 h 2304729"/>
                <a:gd name="connsiteX2" fmla="*/ 11964961 w 12193199"/>
                <a:gd name="connsiteY2" fmla="*/ 458972 h 2304729"/>
                <a:gd name="connsiteX3" fmla="*/ 6623520 w 12193199"/>
                <a:gd name="connsiteY3" fmla="*/ 2131473 h 2304729"/>
                <a:gd name="connsiteX4" fmla="*/ 170847 w 12193199"/>
                <a:gd name="connsiteY4" fmla="*/ 1704813 h 2304729"/>
                <a:gd name="connsiteX5" fmla="*/ 0 w 12193199"/>
                <a:gd name="connsiteY5" fmla="*/ 1638618 h 2304729"/>
                <a:gd name="connsiteX6" fmla="*/ 0 w 12193199"/>
                <a:gd name="connsiteY6" fmla="*/ 1618415 h 2304729"/>
                <a:gd name="connsiteX7" fmla="*/ 171399 w 12193199"/>
                <a:gd name="connsiteY7" fmla="*/ 1683018 h 2304729"/>
                <a:gd name="connsiteX8" fmla="*/ 6487098 w 12193199"/>
                <a:gd name="connsiteY8" fmla="*/ 2050880 h 2304729"/>
                <a:gd name="connsiteX9" fmla="*/ 11977534 w 12193199"/>
                <a:gd name="connsiteY9" fmla="*/ 140546 h 230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199" h="2304729">
                  <a:moveTo>
                    <a:pt x="12193199" y="0"/>
                  </a:moveTo>
                  <a:lnTo>
                    <a:pt x="12193199" y="325118"/>
                  </a:lnTo>
                  <a:lnTo>
                    <a:pt x="11964961" y="458972"/>
                  </a:lnTo>
                  <a:cubicBezTo>
                    <a:pt x="10599407" y="1229544"/>
                    <a:pt x="8728860" y="1841968"/>
                    <a:pt x="6623520" y="2131473"/>
                  </a:cubicBezTo>
                  <a:cubicBezTo>
                    <a:pt x="4097112" y="2478879"/>
                    <a:pt x="1770746" y="2287283"/>
                    <a:pt x="170847" y="1704813"/>
                  </a:cubicBezTo>
                  <a:lnTo>
                    <a:pt x="0" y="1638618"/>
                  </a:lnTo>
                  <a:lnTo>
                    <a:pt x="0" y="1618415"/>
                  </a:lnTo>
                  <a:lnTo>
                    <a:pt x="171399" y="1683018"/>
                  </a:lnTo>
                  <a:cubicBezTo>
                    <a:pt x="1798669" y="2253797"/>
                    <a:pt x="4052522" y="2422887"/>
                    <a:pt x="6487098" y="2050880"/>
                  </a:cubicBezTo>
                  <a:cubicBezTo>
                    <a:pt x="8651164" y="1720207"/>
                    <a:pt x="10573889" y="1020695"/>
                    <a:pt x="11977534" y="140546"/>
                  </a:cubicBezTo>
                  <a:close/>
                </a:path>
              </a:pathLst>
            </a:custGeom>
            <a:gradFill>
              <a:gsLst>
                <a:gs pos="11000">
                  <a:srgbClr val="FF5959"/>
                </a:gs>
                <a:gs pos="0">
                  <a:schemeClr val="accent2">
                    <a:lumMod val="60000"/>
                    <a:lumOff val="40000"/>
                  </a:schemeClr>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占位符 7">
            <a:extLst>
              <a:ext uri="{FF2B5EF4-FFF2-40B4-BE49-F238E27FC236}">
                <a16:creationId xmlns:a16="http://schemas.microsoft.com/office/drawing/2014/main" id="{A375727C-D3EB-409F-A0FA-DCE9084FFECC}"/>
              </a:ext>
            </a:extLst>
          </p:cNvPr>
          <p:cNvSpPr>
            <a:spLocks noGrp="1"/>
          </p:cNvSpPr>
          <p:nvPr>
            <p:ph type="body" sz="quarter" idx="20" hasCustomPrompt="1"/>
          </p:nvPr>
        </p:nvSpPr>
        <p:spPr>
          <a:xfrm>
            <a:off x="597359" y="3720442"/>
            <a:ext cx="3279775" cy="954088"/>
          </a:xfrm>
        </p:spPr>
        <p:txBody>
          <a:bodyPr>
            <a:noAutofit/>
          </a:bodyPr>
          <a:lstStyle>
            <a:lvl1pPr marL="0" indent="0">
              <a:buNone/>
              <a:defRPr sz="1400">
                <a:solidFill>
                  <a:schemeClr val="bg1">
                    <a:lumMod val="50000"/>
                  </a:schemeClr>
                </a:solidFill>
              </a:defRPr>
            </a:lvl1pPr>
            <a:lvl2pPr marL="457200" indent="0">
              <a:buNone/>
              <a:defRPr sz="1400">
                <a:solidFill>
                  <a:schemeClr val="bg1">
                    <a:lumMod val="50000"/>
                  </a:schemeClr>
                </a:solidFill>
              </a:defRPr>
            </a:lvl2pPr>
            <a:lvl3pPr marL="914400" indent="0">
              <a:buNone/>
              <a:defRPr sz="1400">
                <a:solidFill>
                  <a:schemeClr val="bg1">
                    <a:lumMod val="50000"/>
                  </a:schemeClr>
                </a:solidFill>
              </a:defRPr>
            </a:lvl3pPr>
            <a:lvl4pPr marL="1371600" indent="0">
              <a:buNone/>
              <a:defRPr sz="1400">
                <a:solidFill>
                  <a:schemeClr val="bg1">
                    <a:lumMod val="50000"/>
                  </a:schemeClr>
                </a:solidFill>
              </a:defRPr>
            </a:lvl4pPr>
            <a:lvl5pPr marL="1828800" indent="0">
              <a:buNone/>
              <a:defRPr sz="1400">
                <a:solidFill>
                  <a:schemeClr val="bg1">
                    <a:lumMod val="50000"/>
                  </a:schemeClr>
                </a:solidFill>
              </a:defRPr>
            </a:lvl5pPr>
          </a:lstStyle>
          <a:p>
            <a:pPr lvl="0"/>
            <a:r>
              <a:rPr lang="zh-CN" altLang="en-US" sz="1400" dirty="0"/>
              <a:t>在本页中您可以点击序号修改数字；点击小标题修改小标题；如要增加小标题，选中一组序号及小标题复制即可。本段话不会出现在幻灯片放映中，如您不需要，选中删除即可。</a:t>
            </a:r>
            <a:endParaRPr lang="zh-CN" altLang="en-US" dirty="0"/>
          </a:p>
        </p:txBody>
      </p:sp>
    </p:spTree>
    <p:extLst>
      <p:ext uri="{BB962C8B-B14F-4D97-AF65-F5344CB8AC3E}">
        <p14:creationId xmlns:p14="http://schemas.microsoft.com/office/powerpoint/2010/main" val="99511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版式">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099136F4-9383-43FD-82E7-C8F03360FA45}"/>
              </a:ext>
            </a:extLst>
          </p:cNvPr>
          <p:cNvPicPr>
            <a:picLocks noChangeAspect="1"/>
          </p:cNvPicPr>
          <p:nvPr userDrawn="1"/>
        </p:nvPicPr>
        <p:blipFill>
          <a:blip r:embed="rId2">
            <a:extLst>
              <a:ext uri="{28A0092B-C50C-407E-A947-70E740481C1C}">
                <a14:useLocalDpi xmlns:a14="http://schemas.microsoft.com/office/drawing/2010/main" val="0"/>
              </a:ext>
            </a:extLst>
          </a:blip>
          <a:srcRect l="6754" r="6858"/>
          <a:stretch>
            <a:fillRect/>
          </a:stretch>
        </p:blipFill>
        <p:spPr>
          <a:xfrm>
            <a:off x="-12250" y="-105287"/>
            <a:ext cx="12201939" cy="7068574"/>
          </a:xfrm>
          <a:custGeom>
            <a:avLst/>
            <a:gdLst>
              <a:gd name="connsiteX0" fmla="*/ 0 w 12201939"/>
              <a:gd name="connsiteY0" fmla="*/ 0 h 7068574"/>
              <a:gd name="connsiteX1" fmla="*/ 12201939 w 12201939"/>
              <a:gd name="connsiteY1" fmla="*/ 0 h 7068574"/>
              <a:gd name="connsiteX2" fmla="*/ 12201939 w 12201939"/>
              <a:gd name="connsiteY2" fmla="*/ 7068574 h 7068574"/>
              <a:gd name="connsiteX3" fmla="*/ 0 w 12201939"/>
              <a:gd name="connsiteY3" fmla="*/ 7068574 h 7068574"/>
            </a:gdLst>
            <a:ahLst/>
            <a:cxnLst>
              <a:cxn ang="0">
                <a:pos x="connsiteX0" y="connsiteY0"/>
              </a:cxn>
              <a:cxn ang="0">
                <a:pos x="connsiteX1" y="connsiteY1"/>
              </a:cxn>
              <a:cxn ang="0">
                <a:pos x="connsiteX2" y="connsiteY2"/>
              </a:cxn>
              <a:cxn ang="0">
                <a:pos x="connsiteX3" y="connsiteY3"/>
              </a:cxn>
            </a:cxnLst>
            <a:rect l="l" t="t" r="r" b="b"/>
            <a:pathLst>
              <a:path w="12201939" h="7068574">
                <a:moveTo>
                  <a:pt x="0" y="0"/>
                </a:moveTo>
                <a:lnTo>
                  <a:pt x="12201939" y="0"/>
                </a:lnTo>
                <a:lnTo>
                  <a:pt x="12201939" y="7068574"/>
                </a:lnTo>
                <a:lnTo>
                  <a:pt x="0" y="7068574"/>
                </a:lnTo>
                <a:close/>
              </a:path>
            </a:pathLst>
          </a:custGeom>
        </p:spPr>
      </p:pic>
      <p:sp>
        <p:nvSpPr>
          <p:cNvPr id="55" name="矩形 54">
            <a:extLst>
              <a:ext uri="{FF2B5EF4-FFF2-40B4-BE49-F238E27FC236}">
                <a16:creationId xmlns:a16="http://schemas.microsoft.com/office/drawing/2014/main" id="{838C46A8-A77A-4C53-97B1-7A2EE01A2084}"/>
              </a:ext>
            </a:extLst>
          </p:cNvPr>
          <p:cNvSpPr/>
          <p:nvPr userDrawn="1"/>
        </p:nvSpPr>
        <p:spPr>
          <a:xfrm>
            <a:off x="-8570" y="0"/>
            <a:ext cx="12193200" cy="6858000"/>
          </a:xfrm>
          <a:prstGeom prst="rect">
            <a:avLst/>
          </a:prstGeom>
          <a:blipFill dpi="0" rotWithShape="1">
            <a:blip r:embed="rId3">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55E99D4D-A6DE-4563-BA37-D6B95F1EC235}"/>
              </a:ext>
            </a:extLst>
          </p:cNvPr>
          <p:cNvSpPr/>
          <p:nvPr userDrawn="1"/>
        </p:nvSpPr>
        <p:spPr>
          <a:xfrm>
            <a:off x="-24680" y="-27384"/>
            <a:ext cx="12201939" cy="6957392"/>
          </a:xfrm>
          <a:prstGeom prst="rect">
            <a:avLst/>
          </a:prstGeom>
          <a:solidFill>
            <a:schemeClr val="bg1">
              <a:alpha val="8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mn-lt"/>
            </a:endParaRPr>
          </a:p>
        </p:txBody>
      </p:sp>
      <p:sp>
        <p:nvSpPr>
          <p:cNvPr id="26" name="文本占位符 25">
            <a:extLst>
              <a:ext uri="{FF2B5EF4-FFF2-40B4-BE49-F238E27FC236}">
                <a16:creationId xmlns:a16="http://schemas.microsoft.com/office/drawing/2014/main" id="{FA3C94C4-11F8-4BA9-ADB7-138BD823C0ED}"/>
              </a:ext>
            </a:extLst>
          </p:cNvPr>
          <p:cNvSpPr>
            <a:spLocks noGrp="1"/>
          </p:cNvSpPr>
          <p:nvPr>
            <p:ph type="body" sz="quarter" idx="10" hasCustomPrompt="1"/>
          </p:nvPr>
        </p:nvSpPr>
        <p:spPr>
          <a:xfrm>
            <a:off x="3035660" y="2254386"/>
            <a:ext cx="6120680" cy="1246622"/>
          </a:xfrm>
        </p:spPr>
        <p:txBody>
          <a:bodyPr>
            <a:noAutofit/>
          </a:bodyPr>
          <a:lstStyle>
            <a:lvl1pPr marL="0" indent="0" algn="ctr">
              <a:buNone/>
              <a:defRPr sz="8800" b="1" spc="300">
                <a:gradFill flip="none" rotWithShape="1">
                  <a:gsLst>
                    <a:gs pos="0">
                      <a:schemeClr val="accent1"/>
                    </a:gs>
                    <a:gs pos="8000">
                      <a:schemeClr val="accent1">
                        <a:lumMod val="75000"/>
                      </a:schemeClr>
                    </a:gs>
                    <a:gs pos="94000">
                      <a:schemeClr val="accent3">
                        <a:lumMod val="20000"/>
                        <a:lumOff val="80000"/>
                        <a:alpha val="40000"/>
                      </a:schemeClr>
                    </a:gs>
                    <a:gs pos="69000">
                      <a:schemeClr val="accent2">
                        <a:lumMod val="20000"/>
                        <a:lumOff val="80000"/>
                      </a:schemeClr>
                    </a:gs>
                    <a:gs pos="41000">
                      <a:schemeClr val="accent1"/>
                    </a:gs>
                  </a:gsLst>
                  <a:lin ang="5400000" scaled="1"/>
                  <a:tileRect/>
                </a:gradFill>
                <a:latin typeface="+mj-lt"/>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28" name="文本占位符 27">
            <a:extLst>
              <a:ext uri="{FF2B5EF4-FFF2-40B4-BE49-F238E27FC236}">
                <a16:creationId xmlns:a16="http://schemas.microsoft.com/office/drawing/2014/main" id="{F0270D8F-68F0-4DA0-AA86-F2E5C4AE34ED}"/>
              </a:ext>
            </a:extLst>
          </p:cNvPr>
          <p:cNvSpPr>
            <a:spLocks noGrp="1"/>
          </p:cNvSpPr>
          <p:nvPr>
            <p:ph type="body" sz="quarter" idx="11" hasCustomPrompt="1"/>
          </p:nvPr>
        </p:nvSpPr>
        <p:spPr>
          <a:xfrm>
            <a:off x="3450966" y="2924944"/>
            <a:ext cx="5290068" cy="908718"/>
          </a:xfrm>
        </p:spPr>
        <p:txBody>
          <a:bodyPr>
            <a:noAutofit/>
          </a:bodyPr>
          <a:lstStyle>
            <a:lvl1pPr marL="0" indent="0" algn="ctr">
              <a:buNone/>
              <a:defRPr sz="6600" b="1">
                <a:gradFill flip="none" rotWithShape="1">
                  <a:gsLst>
                    <a:gs pos="0">
                      <a:schemeClr val="tx1"/>
                    </a:gs>
                    <a:gs pos="76000">
                      <a:schemeClr val="tx1">
                        <a:lumMod val="85000"/>
                        <a:lumOff val="15000"/>
                      </a:schemeClr>
                    </a:gs>
                    <a:gs pos="100000">
                      <a:schemeClr val="bg1">
                        <a:lumMod val="85000"/>
                      </a:schemeClr>
                    </a:gs>
                  </a:gsLst>
                  <a:lin ang="16200000" scaled="1"/>
                  <a:tileRect/>
                </a:gradFill>
                <a:latin typeface="+mj-ea"/>
                <a:ea typeface="+mj-ea"/>
              </a:defRPr>
            </a:lvl1pPr>
            <a:lvl2pPr marL="457200" indent="0">
              <a:buNone/>
              <a:defRPr b="1">
                <a:latin typeface="+mj-ea"/>
                <a:ea typeface="+mj-ea"/>
              </a:defRPr>
            </a:lvl2pPr>
            <a:lvl3pPr marL="914400" indent="0">
              <a:buNone/>
              <a:defRPr b="1">
                <a:latin typeface="+mj-ea"/>
                <a:ea typeface="+mj-ea"/>
              </a:defRPr>
            </a:lvl3pPr>
            <a:lvl4pPr marL="1371600" indent="0">
              <a:buNone/>
              <a:defRPr b="1">
                <a:latin typeface="+mj-ea"/>
                <a:ea typeface="+mj-ea"/>
              </a:defRPr>
            </a:lvl4pPr>
            <a:lvl5pPr marL="1828800" indent="0">
              <a:buNone/>
              <a:defRPr b="1">
                <a:latin typeface="+mj-ea"/>
                <a:ea typeface="+mj-ea"/>
              </a:defRPr>
            </a:lvl5pPr>
          </a:lstStyle>
          <a:p>
            <a:pPr lvl="0"/>
            <a:r>
              <a:rPr lang="zh-CN" altLang="en-US" dirty="0"/>
              <a:t>请输入小标题</a:t>
            </a:r>
          </a:p>
        </p:txBody>
      </p:sp>
      <p:sp>
        <p:nvSpPr>
          <p:cNvPr id="31" name="文本占位符 27">
            <a:extLst>
              <a:ext uri="{FF2B5EF4-FFF2-40B4-BE49-F238E27FC236}">
                <a16:creationId xmlns:a16="http://schemas.microsoft.com/office/drawing/2014/main" id="{7A20A8C8-5CDD-422F-B86B-474FD56EF8B4}"/>
              </a:ext>
            </a:extLst>
          </p:cNvPr>
          <p:cNvSpPr>
            <a:spLocks noGrp="1"/>
          </p:cNvSpPr>
          <p:nvPr>
            <p:ph type="body" sz="quarter" idx="12" hasCustomPrompt="1"/>
          </p:nvPr>
        </p:nvSpPr>
        <p:spPr>
          <a:xfrm>
            <a:off x="3450966" y="4176466"/>
            <a:ext cx="5290068" cy="908718"/>
          </a:xfrm>
        </p:spPr>
        <p:txBody>
          <a:bodyPr>
            <a:noAutofit/>
          </a:bodyPr>
          <a:lstStyle>
            <a:lvl1pPr marL="342900" indent="-342900" algn="ctr">
              <a:lnSpc>
                <a:spcPct val="100000"/>
              </a:lnSpc>
              <a:buFont typeface="Arial" panose="020B0604020202020204" pitchFamily="34" charset="0"/>
              <a:buChar char="•"/>
              <a:defRPr sz="2000" b="0">
                <a:solidFill>
                  <a:schemeClr val="accent2">
                    <a:lumMod val="75000"/>
                  </a:schemeClr>
                </a:solidFill>
                <a:latin typeface="+mn-ea"/>
                <a:ea typeface="+mn-ea"/>
              </a:defRPr>
            </a:lvl1pPr>
            <a:lvl2pPr marL="457200" indent="0">
              <a:buNone/>
              <a:defRPr b="1">
                <a:latin typeface="+mj-ea"/>
                <a:ea typeface="+mj-ea"/>
              </a:defRPr>
            </a:lvl2pPr>
            <a:lvl3pPr marL="914400" indent="0">
              <a:buNone/>
              <a:defRPr b="1">
                <a:latin typeface="+mj-ea"/>
                <a:ea typeface="+mj-ea"/>
              </a:defRPr>
            </a:lvl3pPr>
            <a:lvl4pPr marL="1371600" indent="0">
              <a:buNone/>
              <a:defRPr b="1">
                <a:latin typeface="+mj-ea"/>
                <a:ea typeface="+mj-ea"/>
              </a:defRPr>
            </a:lvl4pPr>
            <a:lvl5pPr marL="1828800" indent="0">
              <a:buNone/>
              <a:defRPr b="1">
                <a:latin typeface="+mj-ea"/>
                <a:ea typeface="+mj-ea"/>
              </a:defRPr>
            </a:lvl5pPr>
          </a:lstStyle>
          <a:p>
            <a:pPr lvl="0"/>
            <a:r>
              <a:rPr lang="zh-CN" altLang="en-US" dirty="0"/>
              <a:t>请输入其他备注</a:t>
            </a:r>
          </a:p>
        </p:txBody>
      </p:sp>
      <p:sp>
        <p:nvSpPr>
          <p:cNvPr id="42" name="矩形: 圆角 41">
            <a:extLst>
              <a:ext uri="{FF2B5EF4-FFF2-40B4-BE49-F238E27FC236}">
                <a16:creationId xmlns:a16="http://schemas.microsoft.com/office/drawing/2014/main" id="{3EB530C3-EE0F-4267-95A8-DA76C0CB3276}"/>
              </a:ext>
            </a:extLst>
          </p:cNvPr>
          <p:cNvSpPr/>
          <p:nvPr userDrawn="1"/>
        </p:nvSpPr>
        <p:spPr>
          <a:xfrm>
            <a:off x="499087" y="548680"/>
            <a:ext cx="11193827" cy="5760640"/>
          </a:xfrm>
          <a:prstGeom prst="roundRect">
            <a:avLst>
              <a:gd name="adj" fmla="val 766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5B5C6601-4BDF-4C8F-B7A5-8E9C35E4A7E8}"/>
              </a:ext>
            </a:extLst>
          </p:cNvPr>
          <p:cNvSpPr/>
          <p:nvPr userDrawn="1"/>
        </p:nvSpPr>
        <p:spPr>
          <a:xfrm>
            <a:off x="4835860" y="519928"/>
            <a:ext cx="252028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E6E925E-BE87-4ACB-8995-E8B4A1D48D4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59896" y="355763"/>
            <a:ext cx="1872208" cy="403026"/>
          </a:xfrm>
          <a:prstGeom prst="rect">
            <a:avLst/>
          </a:prstGeom>
        </p:spPr>
      </p:pic>
      <p:grpSp>
        <p:nvGrpSpPr>
          <p:cNvPr id="50" name="组合 49">
            <a:extLst>
              <a:ext uri="{FF2B5EF4-FFF2-40B4-BE49-F238E27FC236}">
                <a16:creationId xmlns:a16="http://schemas.microsoft.com/office/drawing/2014/main" id="{9884D4F2-9750-40C1-9794-25C74DA2E099}"/>
              </a:ext>
            </a:extLst>
          </p:cNvPr>
          <p:cNvGrpSpPr/>
          <p:nvPr userDrawn="1"/>
        </p:nvGrpSpPr>
        <p:grpSpPr>
          <a:xfrm>
            <a:off x="4834904" y="483920"/>
            <a:ext cx="144016" cy="144016"/>
            <a:chOff x="4700224" y="449048"/>
            <a:chExt cx="144016" cy="144016"/>
          </a:xfrm>
        </p:grpSpPr>
        <p:sp>
          <p:nvSpPr>
            <p:cNvPr id="48" name="椭圆 47">
              <a:extLst>
                <a:ext uri="{FF2B5EF4-FFF2-40B4-BE49-F238E27FC236}">
                  <a16:creationId xmlns:a16="http://schemas.microsoft.com/office/drawing/2014/main" id="{A4F448EC-7EAC-423B-A474-AEC7F6D810A6}"/>
                </a:ext>
              </a:extLst>
            </p:cNvPr>
            <p:cNvSpPr/>
            <p:nvPr userDrawn="1"/>
          </p:nvSpPr>
          <p:spPr>
            <a:xfrm>
              <a:off x="4700224" y="449048"/>
              <a:ext cx="144016" cy="144016"/>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27DE5A2-4FDC-47E2-B1C9-B54CEB4CB46F}"/>
                </a:ext>
              </a:extLst>
            </p:cNvPr>
            <p:cNvSpPr/>
            <p:nvPr userDrawn="1"/>
          </p:nvSpPr>
          <p:spPr>
            <a:xfrm flipV="1">
              <a:off x="4736232" y="485056"/>
              <a:ext cx="72000" cy="7200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A6FB70FE-6CC0-44F9-A29A-E23C82C5C28C}"/>
              </a:ext>
            </a:extLst>
          </p:cNvPr>
          <p:cNvGrpSpPr/>
          <p:nvPr userDrawn="1"/>
        </p:nvGrpSpPr>
        <p:grpSpPr>
          <a:xfrm>
            <a:off x="7213527" y="483920"/>
            <a:ext cx="144016" cy="144016"/>
            <a:chOff x="4700224" y="449048"/>
            <a:chExt cx="144016" cy="144016"/>
          </a:xfrm>
        </p:grpSpPr>
        <p:sp>
          <p:nvSpPr>
            <p:cNvPr id="52" name="椭圆 51">
              <a:extLst>
                <a:ext uri="{FF2B5EF4-FFF2-40B4-BE49-F238E27FC236}">
                  <a16:creationId xmlns:a16="http://schemas.microsoft.com/office/drawing/2014/main" id="{8FA96400-229B-4950-8BE5-6D2E90106A2D}"/>
                </a:ext>
              </a:extLst>
            </p:cNvPr>
            <p:cNvSpPr/>
            <p:nvPr userDrawn="1"/>
          </p:nvSpPr>
          <p:spPr>
            <a:xfrm>
              <a:off x="4700224" y="449048"/>
              <a:ext cx="144016" cy="144016"/>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8E147DF-E047-420A-B268-A1C67E33A07F}"/>
                </a:ext>
              </a:extLst>
            </p:cNvPr>
            <p:cNvSpPr/>
            <p:nvPr userDrawn="1"/>
          </p:nvSpPr>
          <p:spPr>
            <a:xfrm flipV="1">
              <a:off x="4736232" y="485056"/>
              <a:ext cx="72000" cy="7200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08413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束页幻灯片">
    <p:spTree>
      <p:nvGrpSpPr>
        <p:cNvPr id="1" name=""/>
        <p:cNvGrpSpPr/>
        <p:nvPr/>
      </p:nvGrpSpPr>
      <p:grpSpPr>
        <a:xfrm>
          <a:off x="0" y="0"/>
          <a:ext cx="0" cy="0"/>
          <a:chOff x="0" y="0"/>
          <a:chExt cx="0" cy="0"/>
        </a:xfrm>
      </p:grpSpPr>
      <p:sp>
        <p:nvSpPr>
          <p:cNvPr id="25" name="任意多边形: 形状 24">
            <a:extLst>
              <a:ext uri="{FF2B5EF4-FFF2-40B4-BE49-F238E27FC236}">
                <a16:creationId xmlns:a16="http://schemas.microsoft.com/office/drawing/2014/main" id="{3EA4D6AB-D42B-4E8C-B81D-10B07201548F}"/>
              </a:ext>
            </a:extLst>
          </p:cNvPr>
          <p:cNvSpPr/>
          <p:nvPr userDrawn="1"/>
        </p:nvSpPr>
        <p:spPr>
          <a:xfrm>
            <a:off x="0" y="-190328"/>
            <a:ext cx="12187348" cy="7048327"/>
          </a:xfrm>
          <a:custGeom>
            <a:avLst/>
            <a:gdLst>
              <a:gd name="connsiteX0" fmla="*/ 0 w 12187348"/>
              <a:gd name="connsiteY0" fmla="*/ 0 h 7048327"/>
              <a:gd name="connsiteX1" fmla="*/ 4652 w 12187348"/>
              <a:gd name="connsiteY1" fmla="*/ 0 h 7048327"/>
              <a:gd name="connsiteX2" fmla="*/ 4652 w 12187348"/>
              <a:gd name="connsiteY2" fmla="*/ 3536731 h 7048327"/>
              <a:gd name="connsiteX3" fmla="*/ 175499 w 12187348"/>
              <a:gd name="connsiteY3" fmla="*/ 3602925 h 7048327"/>
              <a:gd name="connsiteX4" fmla="*/ 6628172 w 12187348"/>
              <a:gd name="connsiteY4" fmla="*/ 4029585 h 7048327"/>
              <a:gd name="connsiteX5" fmla="*/ 11969613 w 12187348"/>
              <a:gd name="connsiteY5" fmla="*/ 2357085 h 7048327"/>
              <a:gd name="connsiteX6" fmla="*/ 12187348 w 12187348"/>
              <a:gd name="connsiteY6" fmla="*/ 2229390 h 7048327"/>
              <a:gd name="connsiteX7" fmla="*/ 12187348 w 12187348"/>
              <a:gd name="connsiteY7" fmla="*/ 7048327 h 7048327"/>
              <a:gd name="connsiteX8" fmla="*/ 0 w 12187348"/>
              <a:gd name="connsiteY8" fmla="*/ 7048327 h 704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7348" h="7048327">
                <a:moveTo>
                  <a:pt x="0" y="0"/>
                </a:moveTo>
                <a:lnTo>
                  <a:pt x="4652" y="0"/>
                </a:lnTo>
                <a:lnTo>
                  <a:pt x="4652" y="3536731"/>
                </a:lnTo>
                <a:lnTo>
                  <a:pt x="175499" y="3602925"/>
                </a:lnTo>
                <a:cubicBezTo>
                  <a:pt x="1775398" y="4185396"/>
                  <a:pt x="4101764" y="4376992"/>
                  <a:pt x="6628172" y="4029585"/>
                </a:cubicBezTo>
                <a:cubicBezTo>
                  <a:pt x="8733512" y="3740080"/>
                  <a:pt x="10604059" y="3127657"/>
                  <a:pt x="11969613" y="2357085"/>
                </a:cubicBezTo>
                <a:lnTo>
                  <a:pt x="12187348" y="2229390"/>
                </a:lnTo>
                <a:lnTo>
                  <a:pt x="12187348" y="7048327"/>
                </a:lnTo>
                <a:lnTo>
                  <a:pt x="0" y="704832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8F0DEE81-1D9D-4E95-B371-4856D9E91CB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4" t="15675" r="-106" b="32603"/>
          <a:stretch/>
        </p:blipFill>
        <p:spPr>
          <a:xfrm>
            <a:off x="4652" y="-190327"/>
            <a:ext cx="12187348" cy="4203976"/>
          </a:xfrm>
          <a:custGeom>
            <a:avLst/>
            <a:gdLst>
              <a:gd name="connsiteX0" fmla="*/ 0 w 12187348"/>
              <a:gd name="connsiteY0" fmla="*/ 0 h 4203976"/>
              <a:gd name="connsiteX1" fmla="*/ 12187348 w 12187348"/>
              <a:gd name="connsiteY1" fmla="*/ 0 h 4203976"/>
              <a:gd name="connsiteX2" fmla="*/ 12187347 w 12187348"/>
              <a:gd name="connsiteY2" fmla="*/ 2227796 h 4203976"/>
              <a:gd name="connsiteX3" fmla="*/ 11964961 w 12187348"/>
              <a:gd name="connsiteY3" fmla="*/ 2358219 h 4203976"/>
              <a:gd name="connsiteX4" fmla="*/ 6623520 w 12187348"/>
              <a:gd name="connsiteY4" fmla="*/ 4030719 h 4203976"/>
              <a:gd name="connsiteX5" fmla="*/ 170847 w 12187348"/>
              <a:gd name="connsiteY5" fmla="*/ 3604059 h 4203976"/>
              <a:gd name="connsiteX6" fmla="*/ 0 w 12187348"/>
              <a:gd name="connsiteY6" fmla="*/ 3537865 h 420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348" h="4203976">
                <a:moveTo>
                  <a:pt x="0" y="0"/>
                </a:moveTo>
                <a:lnTo>
                  <a:pt x="12187348" y="0"/>
                </a:lnTo>
                <a:lnTo>
                  <a:pt x="12187347" y="2227796"/>
                </a:lnTo>
                <a:lnTo>
                  <a:pt x="11964961" y="2358219"/>
                </a:lnTo>
                <a:cubicBezTo>
                  <a:pt x="10599407" y="3128791"/>
                  <a:pt x="8728860" y="3741214"/>
                  <a:pt x="6623520" y="4030719"/>
                </a:cubicBezTo>
                <a:cubicBezTo>
                  <a:pt x="4097112" y="4378126"/>
                  <a:pt x="1770746" y="4186530"/>
                  <a:pt x="170847" y="3604059"/>
                </a:cubicBezTo>
                <a:lnTo>
                  <a:pt x="0" y="3537865"/>
                </a:lnTo>
                <a:close/>
              </a:path>
            </a:pathLst>
          </a:custGeom>
        </p:spPr>
      </p:pic>
      <p:sp>
        <p:nvSpPr>
          <p:cNvPr id="20" name="任意多边形: 形状 19">
            <a:extLst>
              <a:ext uri="{FF2B5EF4-FFF2-40B4-BE49-F238E27FC236}">
                <a16:creationId xmlns:a16="http://schemas.microsoft.com/office/drawing/2014/main" id="{502F8610-5C8D-4276-89FF-CCE2DD395A66}"/>
              </a:ext>
            </a:extLst>
          </p:cNvPr>
          <p:cNvSpPr/>
          <p:nvPr userDrawn="1"/>
        </p:nvSpPr>
        <p:spPr>
          <a:xfrm rot="21130222">
            <a:off x="-216078" y="-1005502"/>
            <a:ext cx="12578400" cy="4896706"/>
          </a:xfrm>
          <a:custGeom>
            <a:avLst/>
            <a:gdLst>
              <a:gd name="connsiteX0" fmla="*/ 482129 w 12561658"/>
              <a:gd name="connsiteY0" fmla="*/ 0 h 4896706"/>
              <a:gd name="connsiteX1" fmla="*/ 12561658 w 12561658"/>
              <a:gd name="connsiteY1" fmla="*/ 1661055 h 4896706"/>
              <a:gd name="connsiteX2" fmla="*/ 12258464 w 12561658"/>
              <a:gd name="connsiteY2" fmla="*/ 3865937 h 4896706"/>
              <a:gd name="connsiteX3" fmla="*/ 12014119 w 12561658"/>
              <a:gd name="connsiteY3" fmla="*/ 3967451 h 4896706"/>
              <a:gd name="connsiteX4" fmla="*/ 6494632 w 12561658"/>
              <a:gd name="connsiteY4" fmla="*/ 4896706 h 4896706"/>
              <a:gd name="connsiteX5" fmla="*/ 160237 w 12561658"/>
              <a:gd name="connsiteY5" fmla="*/ 3594989 h 4896706"/>
              <a:gd name="connsiteX6" fmla="*/ 0 w 12561658"/>
              <a:gd name="connsiteY6" fmla="*/ 3506137 h 489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61658" h="4896706">
                <a:moveTo>
                  <a:pt x="482129" y="0"/>
                </a:moveTo>
                <a:lnTo>
                  <a:pt x="12561658" y="1661055"/>
                </a:lnTo>
                <a:lnTo>
                  <a:pt x="12258464" y="3865937"/>
                </a:lnTo>
                <a:lnTo>
                  <a:pt x="12014119" y="3967451"/>
                </a:lnTo>
                <a:cubicBezTo>
                  <a:pt x="10556322" y="4544813"/>
                  <a:pt x="8619784" y="4896706"/>
                  <a:pt x="6494632" y="4896706"/>
                </a:cubicBezTo>
                <a:cubicBezTo>
                  <a:pt x="3944450" y="4896706"/>
                  <a:pt x="1665872" y="4389980"/>
                  <a:pt x="160237" y="3594989"/>
                </a:cubicBezTo>
                <a:lnTo>
                  <a:pt x="0" y="3506137"/>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a:extLst>
              <a:ext uri="{FF2B5EF4-FFF2-40B4-BE49-F238E27FC236}">
                <a16:creationId xmlns:a16="http://schemas.microsoft.com/office/drawing/2014/main" id="{14B51279-8C80-4ACF-8B50-BC0147179A57}"/>
              </a:ext>
            </a:extLst>
          </p:cNvPr>
          <p:cNvSpPr>
            <a:spLocks noGrp="1"/>
          </p:cNvSpPr>
          <p:nvPr>
            <p:ph type="dt" sz="half" idx="10"/>
          </p:nvPr>
        </p:nvSpPr>
        <p:spPr>
          <a:xfrm>
            <a:off x="838200" y="6356350"/>
            <a:ext cx="2743200" cy="365125"/>
          </a:xfrm>
          <a:prstGeom prst="rect">
            <a:avLst/>
          </a:prstGeom>
        </p:spPr>
        <p:txBody>
          <a:bodyPr/>
          <a:lstStyle/>
          <a:p>
            <a:fld id="{B11C9154-F153-4EF5-BA36-D708CED8ED09}"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7685AE06-FD3A-48EF-B714-22DA20B233B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9597DC8-9DB4-4536-95DE-44FA78F6951F}"/>
              </a:ext>
            </a:extLst>
          </p:cNvPr>
          <p:cNvSpPr>
            <a:spLocks noGrp="1"/>
          </p:cNvSpPr>
          <p:nvPr>
            <p:ph type="sldNum" sz="quarter" idx="12"/>
          </p:nvPr>
        </p:nvSpPr>
        <p:spPr>
          <a:xfrm>
            <a:off x="8610600" y="6356350"/>
            <a:ext cx="2743200" cy="365125"/>
          </a:xfrm>
          <a:prstGeom prst="rect">
            <a:avLst/>
          </a:prstGeom>
        </p:spPr>
        <p:txBody>
          <a:bodyPr/>
          <a:lstStyle/>
          <a:p>
            <a:fld id="{00B5FF35-2274-46A3-BE75-C0FADC427CF0}" type="slidenum">
              <a:rPr lang="zh-CN" altLang="en-US" smtClean="0"/>
              <a:t>‹#›</a:t>
            </a:fld>
            <a:endParaRPr lang="zh-CN" altLang="en-US"/>
          </a:p>
        </p:txBody>
      </p:sp>
      <p:sp>
        <p:nvSpPr>
          <p:cNvPr id="26" name="任意多边形: 形状 25">
            <a:extLst>
              <a:ext uri="{FF2B5EF4-FFF2-40B4-BE49-F238E27FC236}">
                <a16:creationId xmlns:a16="http://schemas.microsoft.com/office/drawing/2014/main" id="{470FAEBB-C2B2-4FB2-A902-E41EA20AD698}"/>
              </a:ext>
            </a:extLst>
          </p:cNvPr>
          <p:cNvSpPr/>
          <p:nvPr userDrawn="1"/>
        </p:nvSpPr>
        <p:spPr>
          <a:xfrm>
            <a:off x="0" y="2063291"/>
            <a:ext cx="12191998" cy="2014254"/>
          </a:xfrm>
          <a:custGeom>
            <a:avLst/>
            <a:gdLst>
              <a:gd name="connsiteX0" fmla="*/ 12191998 w 12191998"/>
              <a:gd name="connsiteY0" fmla="*/ 0 h 2014254"/>
              <a:gd name="connsiteX1" fmla="*/ 12191998 w 12191998"/>
              <a:gd name="connsiteY1" fmla="*/ 34643 h 2014254"/>
              <a:gd name="connsiteX2" fmla="*/ 11963760 w 12191998"/>
              <a:gd name="connsiteY2" fmla="*/ 168497 h 2014254"/>
              <a:gd name="connsiteX3" fmla="*/ 6622319 w 12191998"/>
              <a:gd name="connsiteY3" fmla="*/ 1840998 h 2014254"/>
              <a:gd name="connsiteX4" fmla="*/ 169646 w 12191998"/>
              <a:gd name="connsiteY4" fmla="*/ 1414338 h 2014254"/>
              <a:gd name="connsiteX5" fmla="*/ 0 w 12191998"/>
              <a:gd name="connsiteY5" fmla="*/ 1348608 h 2014254"/>
              <a:gd name="connsiteX6" fmla="*/ 0 w 12191998"/>
              <a:gd name="connsiteY6" fmla="*/ 1107225 h 2014254"/>
              <a:gd name="connsiteX7" fmla="*/ 173294 w 12191998"/>
              <a:gd name="connsiteY7" fmla="*/ 1181954 h 2014254"/>
              <a:gd name="connsiteX8" fmla="*/ 7019391 w 12191998"/>
              <a:gd name="connsiteY8" fmla="*/ 1685773 h 2014254"/>
              <a:gd name="connsiteX9" fmla="*/ 12118642 w 12191998"/>
              <a:gd name="connsiteY9" fmla="*/ 42898 h 20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2014254">
                <a:moveTo>
                  <a:pt x="12191998" y="0"/>
                </a:moveTo>
                <a:lnTo>
                  <a:pt x="12191998" y="34643"/>
                </a:lnTo>
                <a:lnTo>
                  <a:pt x="11963760" y="168497"/>
                </a:lnTo>
                <a:cubicBezTo>
                  <a:pt x="10598206" y="939069"/>
                  <a:pt x="8727659" y="1551493"/>
                  <a:pt x="6622319" y="1840998"/>
                </a:cubicBezTo>
                <a:cubicBezTo>
                  <a:pt x="4095911" y="2188404"/>
                  <a:pt x="1769545" y="1996808"/>
                  <a:pt x="169646" y="1414338"/>
                </a:cubicBezTo>
                <a:lnTo>
                  <a:pt x="0" y="1348608"/>
                </a:lnTo>
                <a:lnTo>
                  <a:pt x="0" y="1107225"/>
                </a:lnTo>
                <a:lnTo>
                  <a:pt x="173294" y="1181954"/>
                </a:lnTo>
                <a:cubicBezTo>
                  <a:pt x="1870740" y="1869761"/>
                  <a:pt x="4338946" y="2096006"/>
                  <a:pt x="7019391" y="1685773"/>
                </a:cubicBezTo>
                <a:cubicBezTo>
                  <a:pt x="8973881" y="1386646"/>
                  <a:pt x="10737649" y="795572"/>
                  <a:pt x="12118642" y="42898"/>
                </a:cubicBezTo>
                <a:close/>
              </a:path>
            </a:pathLst>
          </a:custGeom>
          <a:gradFill>
            <a:gsLst>
              <a:gs pos="0">
                <a:schemeClr val="accent4">
                  <a:lumMod val="20000"/>
                  <a:lumOff val="80000"/>
                </a:schemeClr>
              </a:gs>
              <a:gs pos="27000">
                <a:schemeClr val="accent2">
                  <a:lumMod val="60000"/>
                  <a:lumOff val="40000"/>
                  <a:tint val="44500"/>
                  <a:satMod val="160000"/>
                </a:schemeClr>
              </a:gs>
              <a:gs pos="100000">
                <a:schemeClr val="accent2">
                  <a:lumMod val="60000"/>
                  <a:lumOff val="40000"/>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1385D4D8-25D6-41D4-A7BF-E5952BBBDA8E}"/>
              </a:ext>
            </a:extLst>
          </p:cNvPr>
          <p:cNvSpPr>
            <a:spLocks noGrp="1"/>
          </p:cNvSpPr>
          <p:nvPr>
            <p:ph type="ctrTitle" hasCustomPrompt="1"/>
          </p:nvPr>
        </p:nvSpPr>
        <p:spPr>
          <a:xfrm>
            <a:off x="983432" y="1700808"/>
            <a:ext cx="10225136" cy="1165898"/>
          </a:xfrm>
        </p:spPr>
        <p:txBody>
          <a:bodyPr anchor="b">
            <a:noAutofit/>
          </a:bodyPr>
          <a:lstStyle>
            <a:lvl1pPr algn="ctr">
              <a:lnSpc>
                <a:spcPct val="100000"/>
              </a:lnSpc>
              <a:defRPr sz="7200" b="1">
                <a:solidFill>
                  <a:schemeClr val="bg1"/>
                </a:solidFill>
              </a:defRPr>
            </a:lvl1pPr>
          </a:lstStyle>
          <a:p>
            <a:r>
              <a:rPr lang="zh-CN" altLang="en-US" dirty="0"/>
              <a:t>单击此处编辑大标题</a:t>
            </a:r>
          </a:p>
        </p:txBody>
      </p:sp>
      <p:sp>
        <p:nvSpPr>
          <p:cNvPr id="45" name="任意多边形: 形状 44">
            <a:extLst>
              <a:ext uri="{FF2B5EF4-FFF2-40B4-BE49-F238E27FC236}">
                <a16:creationId xmlns:a16="http://schemas.microsoft.com/office/drawing/2014/main" id="{0C6AF33F-33F7-4E36-98E5-628CBF26DD7A}"/>
              </a:ext>
            </a:extLst>
          </p:cNvPr>
          <p:cNvSpPr/>
          <p:nvPr userDrawn="1"/>
        </p:nvSpPr>
        <p:spPr>
          <a:xfrm>
            <a:off x="-2009" y="1772816"/>
            <a:ext cx="12193199" cy="2304729"/>
          </a:xfrm>
          <a:custGeom>
            <a:avLst/>
            <a:gdLst>
              <a:gd name="connsiteX0" fmla="*/ 12193199 w 12193199"/>
              <a:gd name="connsiteY0" fmla="*/ 0 h 2304729"/>
              <a:gd name="connsiteX1" fmla="*/ 12193199 w 12193199"/>
              <a:gd name="connsiteY1" fmla="*/ 325118 h 2304729"/>
              <a:gd name="connsiteX2" fmla="*/ 11964961 w 12193199"/>
              <a:gd name="connsiteY2" fmla="*/ 458972 h 2304729"/>
              <a:gd name="connsiteX3" fmla="*/ 6623520 w 12193199"/>
              <a:gd name="connsiteY3" fmla="*/ 2131473 h 2304729"/>
              <a:gd name="connsiteX4" fmla="*/ 170847 w 12193199"/>
              <a:gd name="connsiteY4" fmla="*/ 1704813 h 2304729"/>
              <a:gd name="connsiteX5" fmla="*/ 0 w 12193199"/>
              <a:gd name="connsiteY5" fmla="*/ 1638618 h 2304729"/>
              <a:gd name="connsiteX6" fmla="*/ 0 w 12193199"/>
              <a:gd name="connsiteY6" fmla="*/ 1618415 h 2304729"/>
              <a:gd name="connsiteX7" fmla="*/ 171399 w 12193199"/>
              <a:gd name="connsiteY7" fmla="*/ 1683018 h 2304729"/>
              <a:gd name="connsiteX8" fmla="*/ 6487098 w 12193199"/>
              <a:gd name="connsiteY8" fmla="*/ 2050880 h 2304729"/>
              <a:gd name="connsiteX9" fmla="*/ 11977534 w 12193199"/>
              <a:gd name="connsiteY9" fmla="*/ 140546 h 230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199" h="2304729">
                <a:moveTo>
                  <a:pt x="12193199" y="0"/>
                </a:moveTo>
                <a:lnTo>
                  <a:pt x="12193199" y="325118"/>
                </a:lnTo>
                <a:lnTo>
                  <a:pt x="11964961" y="458972"/>
                </a:lnTo>
                <a:cubicBezTo>
                  <a:pt x="10599407" y="1229544"/>
                  <a:pt x="8728860" y="1841968"/>
                  <a:pt x="6623520" y="2131473"/>
                </a:cubicBezTo>
                <a:cubicBezTo>
                  <a:pt x="4097112" y="2478879"/>
                  <a:pt x="1770746" y="2287283"/>
                  <a:pt x="170847" y="1704813"/>
                </a:cubicBezTo>
                <a:lnTo>
                  <a:pt x="0" y="1638618"/>
                </a:lnTo>
                <a:lnTo>
                  <a:pt x="0" y="1618415"/>
                </a:lnTo>
                <a:lnTo>
                  <a:pt x="171399" y="1683018"/>
                </a:lnTo>
                <a:cubicBezTo>
                  <a:pt x="1798669" y="2253797"/>
                  <a:pt x="4052522" y="2422887"/>
                  <a:pt x="6487098" y="2050880"/>
                </a:cubicBezTo>
                <a:cubicBezTo>
                  <a:pt x="8651164" y="1720207"/>
                  <a:pt x="10573889" y="1020695"/>
                  <a:pt x="11977534" y="140546"/>
                </a:cubicBezTo>
                <a:close/>
              </a:path>
            </a:pathLst>
          </a:custGeom>
          <a:gradFill>
            <a:gsLst>
              <a:gs pos="10000">
                <a:schemeClr val="accent3">
                  <a:lumMod val="60000"/>
                  <a:lumOff val="40000"/>
                </a:schemeClr>
              </a:gs>
              <a:gs pos="0">
                <a:schemeClr val="accent3">
                  <a:lumMod val="20000"/>
                  <a:lumOff val="80000"/>
                </a:schemeClr>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标题 1">
            <a:extLst>
              <a:ext uri="{FF2B5EF4-FFF2-40B4-BE49-F238E27FC236}">
                <a16:creationId xmlns:a16="http://schemas.microsoft.com/office/drawing/2014/main" id="{80231A20-7A37-47A1-8628-E8C0E29B4696}"/>
              </a:ext>
            </a:extLst>
          </p:cNvPr>
          <p:cNvSpPr txBox="1">
            <a:spLocks/>
          </p:cNvSpPr>
          <p:nvPr userDrawn="1"/>
        </p:nvSpPr>
        <p:spPr>
          <a:xfrm>
            <a:off x="983431" y="4272724"/>
            <a:ext cx="10225136" cy="10029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5400" b="1" kern="1200">
                <a:solidFill>
                  <a:schemeClr val="bg1"/>
                </a:solidFill>
                <a:latin typeface="+mj-lt"/>
                <a:ea typeface="+mj-ea"/>
                <a:cs typeface="+mj-cs"/>
              </a:defRPr>
            </a:lvl1pPr>
          </a:lstStyle>
          <a:p>
            <a:endParaRPr lang="zh-CN" altLang="en-US" sz="4800" dirty="0">
              <a:solidFill>
                <a:schemeClr val="accent3">
                  <a:lumMod val="60000"/>
                  <a:lumOff val="40000"/>
                </a:schemeClr>
              </a:solidFill>
            </a:endParaRPr>
          </a:p>
        </p:txBody>
      </p:sp>
      <p:sp>
        <p:nvSpPr>
          <p:cNvPr id="28" name="文本占位符 41">
            <a:extLst>
              <a:ext uri="{FF2B5EF4-FFF2-40B4-BE49-F238E27FC236}">
                <a16:creationId xmlns:a16="http://schemas.microsoft.com/office/drawing/2014/main" id="{9755D96D-F8B7-40A8-B59C-B699EA62A19A}"/>
              </a:ext>
            </a:extLst>
          </p:cNvPr>
          <p:cNvSpPr>
            <a:spLocks noGrp="1"/>
          </p:cNvSpPr>
          <p:nvPr>
            <p:ph type="body" sz="quarter" idx="14" hasCustomPrompt="1"/>
          </p:nvPr>
        </p:nvSpPr>
        <p:spPr>
          <a:xfrm>
            <a:off x="2478182" y="5589059"/>
            <a:ext cx="7235635" cy="792269"/>
          </a:xfrm>
        </p:spPr>
        <p:txBody>
          <a:bodyPr>
            <a:normAutofit/>
          </a:bodyPr>
          <a:lstStyle>
            <a:lvl1pPr marL="0" indent="0" algn="ctr">
              <a:buNone/>
              <a:defRPr sz="2000">
                <a:solidFill>
                  <a:schemeClr val="accent3">
                    <a:lumMod val="60000"/>
                    <a:lumOff val="40000"/>
                  </a:schemeClr>
                </a:solidFill>
              </a:defRPr>
            </a:lvl1pPr>
            <a:lvl2pPr marL="457200" indent="0">
              <a:buNone/>
              <a:defRPr/>
            </a:lvl2pPr>
          </a:lstStyle>
          <a:p>
            <a:pPr lvl="0"/>
            <a:r>
              <a:rPr lang="zh-CN" altLang="en-US" dirty="0"/>
              <a:t>编辑副标题</a:t>
            </a:r>
          </a:p>
        </p:txBody>
      </p:sp>
      <p:sp>
        <p:nvSpPr>
          <p:cNvPr id="9" name="文本占位符 8">
            <a:extLst>
              <a:ext uri="{FF2B5EF4-FFF2-40B4-BE49-F238E27FC236}">
                <a16:creationId xmlns:a16="http://schemas.microsoft.com/office/drawing/2014/main" id="{758E6FC5-2505-4A96-B27E-EF78F3DCCDC1}"/>
              </a:ext>
            </a:extLst>
          </p:cNvPr>
          <p:cNvSpPr>
            <a:spLocks noGrp="1"/>
          </p:cNvSpPr>
          <p:nvPr>
            <p:ph type="body" sz="quarter" idx="15" hasCustomPrompt="1"/>
          </p:nvPr>
        </p:nvSpPr>
        <p:spPr>
          <a:xfrm>
            <a:off x="984000" y="4584840"/>
            <a:ext cx="10224000" cy="1004400"/>
          </a:xfrm>
        </p:spPr>
        <p:txBody>
          <a:bodyPr>
            <a:normAutofit/>
          </a:bodyPr>
          <a:lstStyle>
            <a:lvl1pPr marL="0" indent="0" algn="ctr">
              <a:lnSpc>
                <a:spcPct val="125000"/>
              </a:lnSpc>
              <a:spcBef>
                <a:spcPts val="0"/>
              </a:spcBef>
              <a:buNone/>
              <a:defRPr sz="4800" b="1">
                <a:solidFill>
                  <a:schemeClr val="accent3">
                    <a:lumMod val="60000"/>
                    <a:lumOff val="40000"/>
                  </a:schemeClr>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r>
              <a:rPr lang="zh-CN" altLang="en-US" sz="4800" dirty="0">
                <a:solidFill>
                  <a:schemeClr val="accent3">
                    <a:lumMod val="60000"/>
                    <a:lumOff val="40000"/>
                  </a:schemeClr>
                </a:solidFill>
              </a:rPr>
              <a:t>单击此处编辑大标题</a:t>
            </a:r>
          </a:p>
        </p:txBody>
      </p:sp>
      <p:grpSp>
        <p:nvGrpSpPr>
          <p:cNvPr id="17" name="组合 16">
            <a:extLst>
              <a:ext uri="{FF2B5EF4-FFF2-40B4-BE49-F238E27FC236}">
                <a16:creationId xmlns:a16="http://schemas.microsoft.com/office/drawing/2014/main" id="{4A1D3C3A-6E3D-45F6-AC14-9AA022AF070E}"/>
              </a:ext>
            </a:extLst>
          </p:cNvPr>
          <p:cNvGrpSpPr>
            <a:grpSpLocks noChangeAspect="1"/>
          </p:cNvGrpSpPr>
          <p:nvPr userDrawn="1"/>
        </p:nvGrpSpPr>
        <p:grpSpPr>
          <a:xfrm>
            <a:off x="4584580" y="259080"/>
            <a:ext cx="2999395" cy="651600"/>
            <a:chOff x="767569" y="5402436"/>
            <a:chExt cx="4175953" cy="907200"/>
          </a:xfrm>
          <a:solidFill>
            <a:schemeClr val="bg1"/>
          </a:solidFill>
        </p:grpSpPr>
        <p:sp>
          <p:nvSpPr>
            <p:cNvPr id="18" name="îśļîḑê">
              <a:extLst>
                <a:ext uri="{FF2B5EF4-FFF2-40B4-BE49-F238E27FC236}">
                  <a16:creationId xmlns:a16="http://schemas.microsoft.com/office/drawing/2014/main" id="{3ECF44A5-5C50-40FB-9C24-3FB5DBB2750B}"/>
                </a:ext>
              </a:extLst>
            </p:cNvPr>
            <p:cNvSpPr/>
            <p:nvPr/>
          </p:nvSpPr>
          <p:spPr bwMode="auto">
            <a:xfrm>
              <a:off x="2925163" y="5536232"/>
              <a:ext cx="439459" cy="524305"/>
            </a:xfrm>
            <a:custGeom>
              <a:avLst/>
              <a:gdLst>
                <a:gd name="T0" fmla="*/ 284 w 408"/>
                <a:gd name="T1" fmla="*/ 29 h 486"/>
                <a:gd name="T2" fmla="*/ 321 w 408"/>
                <a:gd name="T3" fmla="*/ 11 h 486"/>
                <a:gd name="T4" fmla="*/ 380 w 408"/>
                <a:gd name="T5" fmla="*/ 137 h 486"/>
                <a:gd name="T6" fmla="*/ 407 w 408"/>
                <a:gd name="T7" fmla="*/ 163 h 486"/>
                <a:gd name="T8" fmla="*/ 348 w 408"/>
                <a:gd name="T9" fmla="*/ 226 h 486"/>
                <a:gd name="T10" fmla="*/ 349 w 408"/>
                <a:gd name="T11" fmla="*/ 412 h 486"/>
                <a:gd name="T12" fmla="*/ 321 w 408"/>
                <a:gd name="T13" fmla="*/ 461 h 486"/>
                <a:gd name="T14" fmla="*/ 233 w 408"/>
                <a:gd name="T15" fmla="*/ 408 h 486"/>
                <a:gd name="T16" fmla="*/ 249 w 408"/>
                <a:gd name="T17" fmla="*/ 382 h 486"/>
                <a:gd name="T18" fmla="*/ 299 w 408"/>
                <a:gd name="T19" fmla="*/ 366 h 486"/>
                <a:gd name="T20" fmla="*/ 289 w 408"/>
                <a:gd name="T21" fmla="*/ 293 h 486"/>
                <a:gd name="T22" fmla="*/ 230 w 408"/>
                <a:gd name="T23" fmla="*/ 343 h 486"/>
                <a:gd name="T24" fmla="*/ 208 w 408"/>
                <a:gd name="T25" fmla="*/ 322 h 486"/>
                <a:gd name="T26" fmla="*/ 243 w 408"/>
                <a:gd name="T27" fmla="*/ 207 h 486"/>
                <a:gd name="T28" fmla="*/ 194 w 408"/>
                <a:gd name="T29" fmla="*/ 284 h 486"/>
                <a:gd name="T30" fmla="*/ 157 w 408"/>
                <a:gd name="T31" fmla="*/ 316 h 486"/>
                <a:gd name="T32" fmla="*/ 186 w 408"/>
                <a:gd name="T33" fmla="*/ 356 h 486"/>
                <a:gd name="T34" fmla="*/ 158 w 408"/>
                <a:gd name="T35" fmla="*/ 411 h 486"/>
                <a:gd name="T36" fmla="*/ 117 w 408"/>
                <a:gd name="T37" fmla="*/ 318 h 486"/>
                <a:gd name="T38" fmla="*/ 106 w 408"/>
                <a:gd name="T39" fmla="*/ 369 h 486"/>
                <a:gd name="T40" fmla="*/ 14 w 408"/>
                <a:gd name="T41" fmla="*/ 439 h 486"/>
                <a:gd name="T42" fmla="*/ 5 w 408"/>
                <a:gd name="T43" fmla="*/ 421 h 486"/>
                <a:gd name="T44" fmla="*/ 49 w 408"/>
                <a:gd name="T45" fmla="*/ 341 h 486"/>
                <a:gd name="T46" fmla="*/ 23 w 408"/>
                <a:gd name="T47" fmla="*/ 183 h 486"/>
                <a:gd name="T48" fmla="*/ 72 w 408"/>
                <a:gd name="T49" fmla="*/ 104 h 486"/>
                <a:gd name="T50" fmla="*/ 112 w 408"/>
                <a:gd name="T51" fmla="*/ 143 h 486"/>
                <a:gd name="T52" fmla="*/ 139 w 408"/>
                <a:gd name="T53" fmla="*/ 93 h 486"/>
                <a:gd name="T54" fmla="*/ 133 w 408"/>
                <a:gd name="T55" fmla="*/ 62 h 486"/>
                <a:gd name="T56" fmla="*/ 197 w 408"/>
                <a:gd name="T57" fmla="*/ 71 h 486"/>
                <a:gd name="T58" fmla="*/ 233 w 408"/>
                <a:gd name="T59" fmla="*/ 172 h 486"/>
                <a:gd name="T60" fmla="*/ 287 w 408"/>
                <a:gd name="T61" fmla="*/ 88 h 486"/>
                <a:gd name="T62" fmla="*/ 165 w 408"/>
                <a:gd name="T63" fmla="*/ 180 h 486"/>
                <a:gd name="T64" fmla="*/ 140 w 408"/>
                <a:gd name="T65" fmla="*/ 160 h 486"/>
                <a:gd name="T66" fmla="*/ 70 w 408"/>
                <a:gd name="T67" fmla="*/ 220 h 486"/>
                <a:gd name="T68" fmla="*/ 142 w 408"/>
                <a:gd name="T69" fmla="*/ 195 h 486"/>
                <a:gd name="T70" fmla="*/ 134 w 408"/>
                <a:gd name="T71" fmla="*/ 231 h 486"/>
                <a:gd name="T72" fmla="*/ 92 w 408"/>
                <a:gd name="T73" fmla="*/ 277 h 486"/>
                <a:gd name="T74" fmla="*/ 141 w 408"/>
                <a:gd name="T75" fmla="*/ 263 h 486"/>
                <a:gd name="T76" fmla="*/ 134 w 408"/>
                <a:gd name="T77" fmla="*/ 23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8" h="486">
                  <a:moveTo>
                    <a:pt x="288" y="88"/>
                  </a:moveTo>
                  <a:cubicBezTo>
                    <a:pt x="287" y="69"/>
                    <a:pt x="284" y="49"/>
                    <a:pt x="284" y="29"/>
                  </a:cubicBezTo>
                  <a:cubicBezTo>
                    <a:pt x="284" y="20"/>
                    <a:pt x="289" y="8"/>
                    <a:pt x="296" y="3"/>
                  </a:cubicBezTo>
                  <a:cubicBezTo>
                    <a:pt x="301" y="0"/>
                    <a:pt x="314" y="6"/>
                    <a:pt x="321" y="11"/>
                  </a:cubicBezTo>
                  <a:cubicBezTo>
                    <a:pt x="360" y="33"/>
                    <a:pt x="350" y="71"/>
                    <a:pt x="349" y="105"/>
                  </a:cubicBezTo>
                  <a:cubicBezTo>
                    <a:pt x="349" y="136"/>
                    <a:pt x="349" y="135"/>
                    <a:pt x="380" y="137"/>
                  </a:cubicBezTo>
                  <a:cubicBezTo>
                    <a:pt x="388" y="138"/>
                    <a:pt x="396" y="142"/>
                    <a:pt x="402" y="147"/>
                  </a:cubicBezTo>
                  <a:cubicBezTo>
                    <a:pt x="406" y="150"/>
                    <a:pt x="408" y="158"/>
                    <a:pt x="407" y="163"/>
                  </a:cubicBezTo>
                  <a:cubicBezTo>
                    <a:pt x="406" y="167"/>
                    <a:pt x="399" y="170"/>
                    <a:pt x="394" y="171"/>
                  </a:cubicBezTo>
                  <a:cubicBezTo>
                    <a:pt x="356" y="175"/>
                    <a:pt x="347" y="188"/>
                    <a:pt x="348" y="226"/>
                  </a:cubicBezTo>
                  <a:cubicBezTo>
                    <a:pt x="349" y="266"/>
                    <a:pt x="348" y="306"/>
                    <a:pt x="348" y="346"/>
                  </a:cubicBezTo>
                  <a:cubicBezTo>
                    <a:pt x="348" y="368"/>
                    <a:pt x="349" y="390"/>
                    <a:pt x="349" y="412"/>
                  </a:cubicBezTo>
                  <a:cubicBezTo>
                    <a:pt x="349" y="419"/>
                    <a:pt x="347" y="427"/>
                    <a:pt x="343" y="434"/>
                  </a:cubicBezTo>
                  <a:cubicBezTo>
                    <a:pt x="337" y="444"/>
                    <a:pt x="329" y="453"/>
                    <a:pt x="321" y="461"/>
                  </a:cubicBezTo>
                  <a:cubicBezTo>
                    <a:pt x="298" y="486"/>
                    <a:pt x="300" y="484"/>
                    <a:pt x="282" y="457"/>
                  </a:cubicBezTo>
                  <a:cubicBezTo>
                    <a:pt x="269" y="439"/>
                    <a:pt x="249" y="425"/>
                    <a:pt x="233" y="408"/>
                  </a:cubicBezTo>
                  <a:cubicBezTo>
                    <a:pt x="228" y="402"/>
                    <a:pt x="220" y="390"/>
                    <a:pt x="222" y="385"/>
                  </a:cubicBezTo>
                  <a:cubicBezTo>
                    <a:pt x="227" y="371"/>
                    <a:pt x="239" y="377"/>
                    <a:pt x="249" y="382"/>
                  </a:cubicBezTo>
                  <a:cubicBezTo>
                    <a:pt x="255" y="384"/>
                    <a:pt x="261" y="387"/>
                    <a:pt x="267" y="389"/>
                  </a:cubicBezTo>
                  <a:cubicBezTo>
                    <a:pt x="284" y="393"/>
                    <a:pt x="298" y="384"/>
                    <a:pt x="299" y="366"/>
                  </a:cubicBezTo>
                  <a:cubicBezTo>
                    <a:pt x="300" y="347"/>
                    <a:pt x="300" y="328"/>
                    <a:pt x="299" y="309"/>
                  </a:cubicBezTo>
                  <a:cubicBezTo>
                    <a:pt x="298" y="303"/>
                    <a:pt x="294" y="295"/>
                    <a:pt x="289" y="293"/>
                  </a:cubicBezTo>
                  <a:cubicBezTo>
                    <a:pt x="284" y="291"/>
                    <a:pt x="276" y="296"/>
                    <a:pt x="271" y="300"/>
                  </a:cubicBezTo>
                  <a:cubicBezTo>
                    <a:pt x="257" y="314"/>
                    <a:pt x="245" y="330"/>
                    <a:pt x="230" y="343"/>
                  </a:cubicBezTo>
                  <a:cubicBezTo>
                    <a:pt x="226" y="347"/>
                    <a:pt x="216" y="347"/>
                    <a:pt x="209" y="348"/>
                  </a:cubicBezTo>
                  <a:cubicBezTo>
                    <a:pt x="208" y="339"/>
                    <a:pt x="204" y="329"/>
                    <a:pt x="208" y="322"/>
                  </a:cubicBezTo>
                  <a:cubicBezTo>
                    <a:pt x="223" y="293"/>
                    <a:pt x="241" y="265"/>
                    <a:pt x="257" y="236"/>
                  </a:cubicBezTo>
                  <a:cubicBezTo>
                    <a:pt x="267" y="219"/>
                    <a:pt x="262" y="210"/>
                    <a:pt x="243" y="207"/>
                  </a:cubicBezTo>
                  <a:cubicBezTo>
                    <a:pt x="212" y="202"/>
                    <a:pt x="202" y="208"/>
                    <a:pt x="198" y="238"/>
                  </a:cubicBezTo>
                  <a:cubicBezTo>
                    <a:pt x="195" y="253"/>
                    <a:pt x="194" y="269"/>
                    <a:pt x="194" y="284"/>
                  </a:cubicBezTo>
                  <a:cubicBezTo>
                    <a:pt x="195" y="301"/>
                    <a:pt x="188" y="309"/>
                    <a:pt x="172" y="311"/>
                  </a:cubicBezTo>
                  <a:cubicBezTo>
                    <a:pt x="167" y="311"/>
                    <a:pt x="162" y="314"/>
                    <a:pt x="157" y="316"/>
                  </a:cubicBezTo>
                  <a:cubicBezTo>
                    <a:pt x="160" y="321"/>
                    <a:pt x="161" y="327"/>
                    <a:pt x="165" y="332"/>
                  </a:cubicBezTo>
                  <a:cubicBezTo>
                    <a:pt x="171" y="340"/>
                    <a:pt x="179" y="348"/>
                    <a:pt x="186" y="356"/>
                  </a:cubicBezTo>
                  <a:cubicBezTo>
                    <a:pt x="210" y="383"/>
                    <a:pt x="210" y="385"/>
                    <a:pt x="189" y="414"/>
                  </a:cubicBezTo>
                  <a:cubicBezTo>
                    <a:pt x="177" y="430"/>
                    <a:pt x="165" y="429"/>
                    <a:pt x="158" y="411"/>
                  </a:cubicBezTo>
                  <a:cubicBezTo>
                    <a:pt x="147" y="384"/>
                    <a:pt x="138" y="356"/>
                    <a:pt x="128" y="328"/>
                  </a:cubicBezTo>
                  <a:cubicBezTo>
                    <a:pt x="126" y="324"/>
                    <a:pt x="120" y="318"/>
                    <a:pt x="117" y="318"/>
                  </a:cubicBezTo>
                  <a:cubicBezTo>
                    <a:pt x="112" y="319"/>
                    <a:pt x="104" y="324"/>
                    <a:pt x="104" y="328"/>
                  </a:cubicBezTo>
                  <a:cubicBezTo>
                    <a:pt x="103" y="342"/>
                    <a:pt x="101" y="357"/>
                    <a:pt x="106" y="369"/>
                  </a:cubicBezTo>
                  <a:cubicBezTo>
                    <a:pt x="112" y="384"/>
                    <a:pt x="111" y="395"/>
                    <a:pt x="98" y="402"/>
                  </a:cubicBezTo>
                  <a:cubicBezTo>
                    <a:pt x="71" y="416"/>
                    <a:pt x="42" y="427"/>
                    <a:pt x="14" y="439"/>
                  </a:cubicBezTo>
                  <a:cubicBezTo>
                    <a:pt x="11" y="440"/>
                    <a:pt x="2" y="438"/>
                    <a:pt x="1" y="435"/>
                  </a:cubicBezTo>
                  <a:cubicBezTo>
                    <a:pt x="0" y="431"/>
                    <a:pt x="1" y="424"/>
                    <a:pt x="5" y="421"/>
                  </a:cubicBezTo>
                  <a:cubicBezTo>
                    <a:pt x="17" y="407"/>
                    <a:pt x="32" y="396"/>
                    <a:pt x="44" y="383"/>
                  </a:cubicBezTo>
                  <a:cubicBezTo>
                    <a:pt x="55" y="371"/>
                    <a:pt x="58" y="359"/>
                    <a:pt x="49" y="341"/>
                  </a:cubicBezTo>
                  <a:cubicBezTo>
                    <a:pt x="40" y="321"/>
                    <a:pt x="39" y="298"/>
                    <a:pt x="35" y="275"/>
                  </a:cubicBezTo>
                  <a:cubicBezTo>
                    <a:pt x="30" y="245"/>
                    <a:pt x="27" y="214"/>
                    <a:pt x="23" y="183"/>
                  </a:cubicBezTo>
                  <a:cubicBezTo>
                    <a:pt x="20" y="166"/>
                    <a:pt x="44" y="113"/>
                    <a:pt x="58" y="105"/>
                  </a:cubicBezTo>
                  <a:cubicBezTo>
                    <a:pt x="62" y="103"/>
                    <a:pt x="70" y="102"/>
                    <a:pt x="72" y="104"/>
                  </a:cubicBezTo>
                  <a:cubicBezTo>
                    <a:pt x="75" y="108"/>
                    <a:pt x="78" y="114"/>
                    <a:pt x="78" y="120"/>
                  </a:cubicBezTo>
                  <a:cubicBezTo>
                    <a:pt x="79" y="145"/>
                    <a:pt x="88" y="153"/>
                    <a:pt x="112" y="143"/>
                  </a:cubicBezTo>
                  <a:cubicBezTo>
                    <a:pt x="124" y="138"/>
                    <a:pt x="136" y="131"/>
                    <a:pt x="146" y="122"/>
                  </a:cubicBezTo>
                  <a:cubicBezTo>
                    <a:pt x="160" y="111"/>
                    <a:pt x="156" y="99"/>
                    <a:pt x="139" y="93"/>
                  </a:cubicBezTo>
                  <a:cubicBezTo>
                    <a:pt x="132" y="90"/>
                    <a:pt x="126" y="85"/>
                    <a:pt x="119" y="81"/>
                  </a:cubicBezTo>
                  <a:cubicBezTo>
                    <a:pt x="124" y="75"/>
                    <a:pt x="128" y="68"/>
                    <a:pt x="133" y="62"/>
                  </a:cubicBezTo>
                  <a:cubicBezTo>
                    <a:pt x="134" y="61"/>
                    <a:pt x="134" y="61"/>
                    <a:pt x="135" y="61"/>
                  </a:cubicBezTo>
                  <a:cubicBezTo>
                    <a:pt x="171" y="29"/>
                    <a:pt x="167" y="32"/>
                    <a:pt x="197" y="71"/>
                  </a:cubicBezTo>
                  <a:cubicBezTo>
                    <a:pt x="217" y="97"/>
                    <a:pt x="216" y="119"/>
                    <a:pt x="210" y="146"/>
                  </a:cubicBezTo>
                  <a:cubicBezTo>
                    <a:pt x="205" y="165"/>
                    <a:pt x="213" y="173"/>
                    <a:pt x="233" y="172"/>
                  </a:cubicBezTo>
                  <a:cubicBezTo>
                    <a:pt x="272" y="172"/>
                    <a:pt x="290" y="153"/>
                    <a:pt x="287" y="114"/>
                  </a:cubicBezTo>
                  <a:cubicBezTo>
                    <a:pt x="287" y="105"/>
                    <a:pt x="287" y="97"/>
                    <a:pt x="287" y="88"/>
                  </a:cubicBezTo>
                  <a:cubicBezTo>
                    <a:pt x="288" y="88"/>
                    <a:pt x="288" y="88"/>
                    <a:pt x="288" y="88"/>
                  </a:cubicBezTo>
                  <a:close/>
                  <a:moveTo>
                    <a:pt x="165" y="180"/>
                  </a:moveTo>
                  <a:cubicBezTo>
                    <a:pt x="164" y="177"/>
                    <a:pt x="163" y="174"/>
                    <a:pt x="162" y="171"/>
                  </a:cubicBezTo>
                  <a:cubicBezTo>
                    <a:pt x="154" y="167"/>
                    <a:pt x="146" y="159"/>
                    <a:pt x="140" y="160"/>
                  </a:cubicBezTo>
                  <a:cubicBezTo>
                    <a:pt x="114" y="168"/>
                    <a:pt x="89" y="178"/>
                    <a:pt x="74" y="203"/>
                  </a:cubicBezTo>
                  <a:cubicBezTo>
                    <a:pt x="71" y="207"/>
                    <a:pt x="71" y="214"/>
                    <a:pt x="70" y="220"/>
                  </a:cubicBezTo>
                  <a:cubicBezTo>
                    <a:pt x="78" y="221"/>
                    <a:pt x="86" y="224"/>
                    <a:pt x="92" y="222"/>
                  </a:cubicBezTo>
                  <a:cubicBezTo>
                    <a:pt x="109" y="214"/>
                    <a:pt x="125" y="205"/>
                    <a:pt x="142" y="195"/>
                  </a:cubicBezTo>
                  <a:cubicBezTo>
                    <a:pt x="150" y="191"/>
                    <a:pt x="157" y="185"/>
                    <a:pt x="165" y="180"/>
                  </a:cubicBezTo>
                  <a:close/>
                  <a:moveTo>
                    <a:pt x="134" y="231"/>
                  </a:moveTo>
                  <a:cubicBezTo>
                    <a:pt x="120" y="241"/>
                    <a:pt x="107" y="250"/>
                    <a:pt x="96" y="261"/>
                  </a:cubicBezTo>
                  <a:cubicBezTo>
                    <a:pt x="92" y="264"/>
                    <a:pt x="93" y="271"/>
                    <a:pt x="92" y="277"/>
                  </a:cubicBezTo>
                  <a:cubicBezTo>
                    <a:pt x="97" y="277"/>
                    <a:pt x="103" y="279"/>
                    <a:pt x="107" y="278"/>
                  </a:cubicBezTo>
                  <a:cubicBezTo>
                    <a:pt x="119" y="274"/>
                    <a:pt x="131" y="270"/>
                    <a:pt x="141" y="263"/>
                  </a:cubicBezTo>
                  <a:cubicBezTo>
                    <a:pt x="146" y="260"/>
                    <a:pt x="151" y="252"/>
                    <a:pt x="151" y="246"/>
                  </a:cubicBezTo>
                  <a:cubicBezTo>
                    <a:pt x="151" y="241"/>
                    <a:pt x="142" y="237"/>
                    <a:pt x="134"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ïṥḷîḋe">
              <a:extLst>
                <a:ext uri="{FF2B5EF4-FFF2-40B4-BE49-F238E27FC236}">
                  <a16:creationId xmlns:a16="http://schemas.microsoft.com/office/drawing/2014/main" id="{6829BA97-BE6A-4DDE-AEFE-B7383850A808}"/>
                </a:ext>
              </a:extLst>
            </p:cNvPr>
            <p:cNvSpPr/>
            <p:nvPr/>
          </p:nvSpPr>
          <p:spPr bwMode="auto">
            <a:xfrm>
              <a:off x="4516572" y="5467158"/>
              <a:ext cx="426950" cy="596642"/>
            </a:xfrm>
            <a:custGeom>
              <a:avLst/>
              <a:gdLst>
                <a:gd name="T0" fmla="*/ 141 w 396"/>
                <a:gd name="T1" fmla="*/ 57 h 553"/>
                <a:gd name="T2" fmla="*/ 156 w 396"/>
                <a:gd name="T3" fmla="*/ 43 h 553"/>
                <a:gd name="T4" fmla="*/ 185 w 396"/>
                <a:gd name="T5" fmla="*/ 17 h 553"/>
                <a:gd name="T6" fmla="*/ 209 w 396"/>
                <a:gd name="T7" fmla="*/ 16 h 553"/>
                <a:gd name="T8" fmla="*/ 195 w 396"/>
                <a:gd name="T9" fmla="*/ 100 h 553"/>
                <a:gd name="T10" fmla="*/ 206 w 396"/>
                <a:gd name="T11" fmla="*/ 195 h 553"/>
                <a:gd name="T12" fmla="*/ 172 w 396"/>
                <a:gd name="T13" fmla="*/ 220 h 553"/>
                <a:gd name="T14" fmla="*/ 181 w 396"/>
                <a:gd name="T15" fmla="*/ 242 h 553"/>
                <a:gd name="T16" fmla="*/ 239 w 396"/>
                <a:gd name="T17" fmla="*/ 171 h 553"/>
                <a:gd name="T18" fmla="*/ 234 w 396"/>
                <a:gd name="T19" fmla="*/ 143 h 553"/>
                <a:gd name="T20" fmla="*/ 240 w 396"/>
                <a:gd name="T21" fmla="*/ 117 h 553"/>
                <a:gd name="T22" fmla="*/ 237 w 396"/>
                <a:gd name="T23" fmla="*/ 90 h 553"/>
                <a:gd name="T24" fmla="*/ 236 w 396"/>
                <a:gd name="T25" fmla="*/ 65 h 553"/>
                <a:gd name="T26" fmla="*/ 310 w 396"/>
                <a:gd name="T27" fmla="*/ 109 h 553"/>
                <a:gd name="T28" fmla="*/ 280 w 396"/>
                <a:gd name="T29" fmla="*/ 207 h 553"/>
                <a:gd name="T30" fmla="*/ 323 w 396"/>
                <a:gd name="T31" fmla="*/ 196 h 553"/>
                <a:gd name="T32" fmla="*/ 384 w 396"/>
                <a:gd name="T33" fmla="*/ 224 h 553"/>
                <a:gd name="T34" fmla="*/ 298 w 396"/>
                <a:gd name="T35" fmla="*/ 296 h 553"/>
                <a:gd name="T36" fmla="*/ 244 w 396"/>
                <a:gd name="T37" fmla="*/ 254 h 553"/>
                <a:gd name="T38" fmla="*/ 123 w 396"/>
                <a:gd name="T39" fmla="*/ 288 h 553"/>
                <a:gd name="T40" fmla="*/ 131 w 396"/>
                <a:gd name="T41" fmla="*/ 311 h 553"/>
                <a:gd name="T42" fmla="*/ 259 w 396"/>
                <a:gd name="T43" fmla="*/ 304 h 553"/>
                <a:gd name="T44" fmla="*/ 241 w 396"/>
                <a:gd name="T45" fmla="*/ 336 h 553"/>
                <a:gd name="T46" fmla="*/ 253 w 396"/>
                <a:gd name="T47" fmla="*/ 358 h 553"/>
                <a:gd name="T48" fmla="*/ 355 w 396"/>
                <a:gd name="T49" fmla="*/ 388 h 553"/>
                <a:gd name="T50" fmla="*/ 265 w 396"/>
                <a:gd name="T51" fmla="*/ 404 h 553"/>
                <a:gd name="T52" fmla="*/ 236 w 396"/>
                <a:gd name="T53" fmla="*/ 477 h 553"/>
                <a:gd name="T54" fmla="*/ 187 w 396"/>
                <a:gd name="T55" fmla="*/ 552 h 553"/>
                <a:gd name="T56" fmla="*/ 62 w 396"/>
                <a:gd name="T57" fmla="*/ 430 h 553"/>
                <a:gd name="T58" fmla="*/ 188 w 396"/>
                <a:gd name="T59" fmla="*/ 359 h 553"/>
                <a:gd name="T60" fmla="*/ 168 w 396"/>
                <a:gd name="T61" fmla="*/ 335 h 553"/>
                <a:gd name="T62" fmla="*/ 89 w 396"/>
                <a:gd name="T63" fmla="*/ 324 h 553"/>
                <a:gd name="T64" fmla="*/ 53 w 396"/>
                <a:gd name="T65" fmla="*/ 330 h 553"/>
                <a:gd name="T66" fmla="*/ 7 w 396"/>
                <a:gd name="T67" fmla="*/ 381 h 553"/>
                <a:gd name="T68" fmla="*/ 3 w 396"/>
                <a:gd name="T69" fmla="*/ 228 h 553"/>
                <a:gd name="T70" fmla="*/ 26 w 396"/>
                <a:gd name="T71" fmla="*/ 224 h 553"/>
                <a:gd name="T72" fmla="*/ 50 w 396"/>
                <a:gd name="T73" fmla="*/ 286 h 553"/>
                <a:gd name="T74" fmla="*/ 60 w 396"/>
                <a:gd name="T75" fmla="*/ 263 h 553"/>
                <a:gd name="T76" fmla="*/ 41 w 396"/>
                <a:gd name="T77" fmla="*/ 135 h 553"/>
                <a:gd name="T78" fmla="*/ 62 w 396"/>
                <a:gd name="T79" fmla="*/ 123 h 553"/>
                <a:gd name="T80" fmla="*/ 77 w 396"/>
                <a:gd name="T81" fmla="*/ 244 h 553"/>
                <a:gd name="T82" fmla="*/ 101 w 396"/>
                <a:gd name="T83" fmla="*/ 246 h 553"/>
                <a:gd name="T84" fmla="*/ 89 w 396"/>
                <a:gd name="T85" fmla="*/ 77 h 553"/>
                <a:gd name="T86" fmla="*/ 113 w 396"/>
                <a:gd name="T87" fmla="*/ 74 h 553"/>
                <a:gd name="T88" fmla="*/ 122 w 396"/>
                <a:gd name="T89" fmla="*/ 116 h 553"/>
                <a:gd name="T90" fmla="*/ 186 w 396"/>
                <a:gd name="T91" fmla="*/ 476 h 553"/>
                <a:gd name="T92" fmla="*/ 161 w 396"/>
                <a:gd name="T93" fmla="*/ 409 h 553"/>
                <a:gd name="T94" fmla="*/ 81 w 396"/>
                <a:gd name="T95" fmla="*/ 469 h 553"/>
                <a:gd name="T96" fmla="*/ 163 w 396"/>
                <a:gd name="T97" fmla="*/ 107 h 553"/>
                <a:gd name="T98" fmla="*/ 157 w 396"/>
                <a:gd name="T99" fmla="*/ 151 h 553"/>
                <a:gd name="T100" fmla="*/ 163 w 396"/>
                <a:gd name="T101" fmla="*/ 107 h 553"/>
                <a:gd name="T102" fmla="*/ 149 w 396"/>
                <a:gd name="T103" fmla="*/ 184 h 553"/>
                <a:gd name="T104" fmla="*/ 121 w 396"/>
                <a:gd name="T105" fmla="*/ 19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6" h="553">
                  <a:moveTo>
                    <a:pt x="122" y="116"/>
                  </a:moveTo>
                  <a:cubicBezTo>
                    <a:pt x="153" y="98"/>
                    <a:pt x="157" y="84"/>
                    <a:pt x="141" y="57"/>
                  </a:cubicBezTo>
                  <a:cubicBezTo>
                    <a:pt x="138" y="53"/>
                    <a:pt x="139" y="46"/>
                    <a:pt x="139" y="40"/>
                  </a:cubicBezTo>
                  <a:cubicBezTo>
                    <a:pt x="145" y="41"/>
                    <a:pt x="151" y="40"/>
                    <a:pt x="156" y="43"/>
                  </a:cubicBezTo>
                  <a:cubicBezTo>
                    <a:pt x="173" y="54"/>
                    <a:pt x="180" y="51"/>
                    <a:pt x="183" y="31"/>
                  </a:cubicBezTo>
                  <a:cubicBezTo>
                    <a:pt x="184" y="26"/>
                    <a:pt x="183" y="21"/>
                    <a:pt x="185" y="17"/>
                  </a:cubicBezTo>
                  <a:cubicBezTo>
                    <a:pt x="187" y="11"/>
                    <a:pt x="192" y="5"/>
                    <a:pt x="196" y="0"/>
                  </a:cubicBezTo>
                  <a:cubicBezTo>
                    <a:pt x="200" y="5"/>
                    <a:pt x="209" y="11"/>
                    <a:pt x="209" y="16"/>
                  </a:cubicBezTo>
                  <a:cubicBezTo>
                    <a:pt x="208" y="30"/>
                    <a:pt x="205" y="43"/>
                    <a:pt x="201" y="56"/>
                  </a:cubicBezTo>
                  <a:cubicBezTo>
                    <a:pt x="196" y="70"/>
                    <a:pt x="189" y="82"/>
                    <a:pt x="195" y="100"/>
                  </a:cubicBezTo>
                  <a:cubicBezTo>
                    <a:pt x="200" y="116"/>
                    <a:pt x="196" y="135"/>
                    <a:pt x="197" y="152"/>
                  </a:cubicBezTo>
                  <a:cubicBezTo>
                    <a:pt x="198" y="167"/>
                    <a:pt x="201" y="182"/>
                    <a:pt x="206" y="195"/>
                  </a:cubicBezTo>
                  <a:cubicBezTo>
                    <a:pt x="210" y="207"/>
                    <a:pt x="206" y="208"/>
                    <a:pt x="196" y="210"/>
                  </a:cubicBezTo>
                  <a:cubicBezTo>
                    <a:pt x="188" y="212"/>
                    <a:pt x="179" y="216"/>
                    <a:pt x="172" y="220"/>
                  </a:cubicBezTo>
                  <a:cubicBezTo>
                    <a:pt x="169" y="222"/>
                    <a:pt x="167" y="230"/>
                    <a:pt x="168" y="233"/>
                  </a:cubicBezTo>
                  <a:cubicBezTo>
                    <a:pt x="171" y="237"/>
                    <a:pt x="176" y="242"/>
                    <a:pt x="181" y="242"/>
                  </a:cubicBezTo>
                  <a:cubicBezTo>
                    <a:pt x="203" y="244"/>
                    <a:pt x="225" y="218"/>
                    <a:pt x="225" y="195"/>
                  </a:cubicBezTo>
                  <a:cubicBezTo>
                    <a:pt x="225" y="187"/>
                    <a:pt x="234" y="179"/>
                    <a:pt x="239" y="171"/>
                  </a:cubicBezTo>
                  <a:cubicBezTo>
                    <a:pt x="243" y="165"/>
                    <a:pt x="247" y="159"/>
                    <a:pt x="248" y="152"/>
                  </a:cubicBezTo>
                  <a:cubicBezTo>
                    <a:pt x="249" y="150"/>
                    <a:pt x="239" y="145"/>
                    <a:pt x="234" y="143"/>
                  </a:cubicBezTo>
                  <a:cubicBezTo>
                    <a:pt x="219" y="139"/>
                    <a:pt x="222" y="132"/>
                    <a:pt x="230" y="124"/>
                  </a:cubicBezTo>
                  <a:cubicBezTo>
                    <a:pt x="232" y="121"/>
                    <a:pt x="237" y="120"/>
                    <a:pt x="240" y="117"/>
                  </a:cubicBezTo>
                  <a:cubicBezTo>
                    <a:pt x="248" y="112"/>
                    <a:pt x="255" y="105"/>
                    <a:pt x="262" y="99"/>
                  </a:cubicBezTo>
                  <a:cubicBezTo>
                    <a:pt x="254" y="96"/>
                    <a:pt x="245" y="94"/>
                    <a:pt x="237" y="90"/>
                  </a:cubicBezTo>
                  <a:cubicBezTo>
                    <a:pt x="231" y="87"/>
                    <a:pt x="226" y="82"/>
                    <a:pt x="221" y="78"/>
                  </a:cubicBezTo>
                  <a:cubicBezTo>
                    <a:pt x="226" y="73"/>
                    <a:pt x="231" y="65"/>
                    <a:pt x="236" y="65"/>
                  </a:cubicBezTo>
                  <a:cubicBezTo>
                    <a:pt x="259" y="65"/>
                    <a:pt x="284" y="59"/>
                    <a:pt x="305" y="76"/>
                  </a:cubicBezTo>
                  <a:cubicBezTo>
                    <a:pt x="319" y="86"/>
                    <a:pt x="323" y="98"/>
                    <a:pt x="310" y="109"/>
                  </a:cubicBezTo>
                  <a:cubicBezTo>
                    <a:pt x="284" y="129"/>
                    <a:pt x="288" y="161"/>
                    <a:pt x="277" y="186"/>
                  </a:cubicBezTo>
                  <a:cubicBezTo>
                    <a:pt x="274" y="192"/>
                    <a:pt x="276" y="205"/>
                    <a:pt x="280" y="207"/>
                  </a:cubicBezTo>
                  <a:cubicBezTo>
                    <a:pt x="287" y="210"/>
                    <a:pt x="296" y="208"/>
                    <a:pt x="304" y="206"/>
                  </a:cubicBezTo>
                  <a:cubicBezTo>
                    <a:pt x="311" y="204"/>
                    <a:pt x="316" y="199"/>
                    <a:pt x="323" y="196"/>
                  </a:cubicBezTo>
                  <a:cubicBezTo>
                    <a:pt x="337" y="191"/>
                    <a:pt x="349" y="192"/>
                    <a:pt x="360" y="206"/>
                  </a:cubicBezTo>
                  <a:cubicBezTo>
                    <a:pt x="365" y="214"/>
                    <a:pt x="378" y="216"/>
                    <a:pt x="384" y="224"/>
                  </a:cubicBezTo>
                  <a:cubicBezTo>
                    <a:pt x="390" y="234"/>
                    <a:pt x="393" y="246"/>
                    <a:pt x="396" y="254"/>
                  </a:cubicBezTo>
                  <a:cubicBezTo>
                    <a:pt x="360" y="269"/>
                    <a:pt x="329" y="282"/>
                    <a:pt x="298" y="296"/>
                  </a:cubicBezTo>
                  <a:cubicBezTo>
                    <a:pt x="283" y="303"/>
                    <a:pt x="271" y="295"/>
                    <a:pt x="271" y="277"/>
                  </a:cubicBezTo>
                  <a:cubicBezTo>
                    <a:pt x="272" y="258"/>
                    <a:pt x="263" y="251"/>
                    <a:pt x="244" y="254"/>
                  </a:cubicBezTo>
                  <a:cubicBezTo>
                    <a:pt x="222" y="257"/>
                    <a:pt x="199" y="258"/>
                    <a:pt x="178" y="264"/>
                  </a:cubicBezTo>
                  <a:cubicBezTo>
                    <a:pt x="159" y="269"/>
                    <a:pt x="140" y="279"/>
                    <a:pt x="123" y="288"/>
                  </a:cubicBezTo>
                  <a:cubicBezTo>
                    <a:pt x="119" y="290"/>
                    <a:pt x="116" y="299"/>
                    <a:pt x="117" y="302"/>
                  </a:cubicBezTo>
                  <a:cubicBezTo>
                    <a:pt x="120" y="306"/>
                    <a:pt x="127" y="312"/>
                    <a:pt x="131" y="311"/>
                  </a:cubicBezTo>
                  <a:cubicBezTo>
                    <a:pt x="155" y="306"/>
                    <a:pt x="180" y="302"/>
                    <a:pt x="201" y="291"/>
                  </a:cubicBezTo>
                  <a:cubicBezTo>
                    <a:pt x="228" y="278"/>
                    <a:pt x="244" y="278"/>
                    <a:pt x="259" y="304"/>
                  </a:cubicBezTo>
                  <a:cubicBezTo>
                    <a:pt x="261" y="309"/>
                    <a:pt x="259" y="318"/>
                    <a:pt x="255" y="324"/>
                  </a:cubicBezTo>
                  <a:cubicBezTo>
                    <a:pt x="253" y="329"/>
                    <a:pt x="244" y="331"/>
                    <a:pt x="241" y="336"/>
                  </a:cubicBezTo>
                  <a:cubicBezTo>
                    <a:pt x="239" y="341"/>
                    <a:pt x="237" y="349"/>
                    <a:pt x="239" y="354"/>
                  </a:cubicBezTo>
                  <a:cubicBezTo>
                    <a:pt x="240" y="356"/>
                    <a:pt x="249" y="358"/>
                    <a:pt x="253" y="358"/>
                  </a:cubicBezTo>
                  <a:cubicBezTo>
                    <a:pt x="272" y="357"/>
                    <a:pt x="291" y="354"/>
                    <a:pt x="310" y="353"/>
                  </a:cubicBezTo>
                  <a:cubicBezTo>
                    <a:pt x="330" y="352"/>
                    <a:pt x="351" y="369"/>
                    <a:pt x="355" y="388"/>
                  </a:cubicBezTo>
                  <a:cubicBezTo>
                    <a:pt x="358" y="402"/>
                    <a:pt x="350" y="407"/>
                    <a:pt x="337" y="406"/>
                  </a:cubicBezTo>
                  <a:cubicBezTo>
                    <a:pt x="313" y="405"/>
                    <a:pt x="289" y="404"/>
                    <a:pt x="265" y="404"/>
                  </a:cubicBezTo>
                  <a:cubicBezTo>
                    <a:pt x="239" y="403"/>
                    <a:pt x="236" y="407"/>
                    <a:pt x="235" y="433"/>
                  </a:cubicBezTo>
                  <a:cubicBezTo>
                    <a:pt x="235" y="447"/>
                    <a:pt x="235" y="462"/>
                    <a:pt x="236" y="477"/>
                  </a:cubicBezTo>
                  <a:cubicBezTo>
                    <a:pt x="240" y="511"/>
                    <a:pt x="217" y="530"/>
                    <a:pt x="196" y="549"/>
                  </a:cubicBezTo>
                  <a:cubicBezTo>
                    <a:pt x="194" y="551"/>
                    <a:pt x="189" y="553"/>
                    <a:pt x="187" y="552"/>
                  </a:cubicBezTo>
                  <a:cubicBezTo>
                    <a:pt x="144" y="529"/>
                    <a:pt x="100" y="508"/>
                    <a:pt x="61" y="480"/>
                  </a:cubicBezTo>
                  <a:cubicBezTo>
                    <a:pt x="35" y="462"/>
                    <a:pt x="37" y="450"/>
                    <a:pt x="62" y="430"/>
                  </a:cubicBezTo>
                  <a:cubicBezTo>
                    <a:pt x="82" y="415"/>
                    <a:pt x="106" y="406"/>
                    <a:pt x="128" y="393"/>
                  </a:cubicBezTo>
                  <a:cubicBezTo>
                    <a:pt x="148" y="381"/>
                    <a:pt x="175" y="383"/>
                    <a:pt x="188" y="359"/>
                  </a:cubicBezTo>
                  <a:cubicBezTo>
                    <a:pt x="191" y="353"/>
                    <a:pt x="190" y="345"/>
                    <a:pt x="192" y="337"/>
                  </a:cubicBezTo>
                  <a:cubicBezTo>
                    <a:pt x="183" y="336"/>
                    <a:pt x="174" y="333"/>
                    <a:pt x="168" y="335"/>
                  </a:cubicBezTo>
                  <a:cubicBezTo>
                    <a:pt x="156" y="339"/>
                    <a:pt x="146" y="348"/>
                    <a:pt x="134" y="353"/>
                  </a:cubicBezTo>
                  <a:cubicBezTo>
                    <a:pt x="112" y="361"/>
                    <a:pt x="88" y="345"/>
                    <a:pt x="89" y="324"/>
                  </a:cubicBezTo>
                  <a:cubicBezTo>
                    <a:pt x="89" y="313"/>
                    <a:pt x="95" y="300"/>
                    <a:pt x="77" y="299"/>
                  </a:cubicBezTo>
                  <a:cubicBezTo>
                    <a:pt x="64" y="298"/>
                    <a:pt x="50" y="316"/>
                    <a:pt x="53" y="330"/>
                  </a:cubicBezTo>
                  <a:cubicBezTo>
                    <a:pt x="56" y="350"/>
                    <a:pt x="55" y="368"/>
                    <a:pt x="42" y="385"/>
                  </a:cubicBezTo>
                  <a:cubicBezTo>
                    <a:pt x="28" y="403"/>
                    <a:pt x="14" y="402"/>
                    <a:pt x="7" y="381"/>
                  </a:cubicBezTo>
                  <a:cubicBezTo>
                    <a:pt x="2" y="367"/>
                    <a:pt x="0" y="350"/>
                    <a:pt x="3" y="336"/>
                  </a:cubicBezTo>
                  <a:cubicBezTo>
                    <a:pt x="13" y="300"/>
                    <a:pt x="18" y="265"/>
                    <a:pt x="3" y="228"/>
                  </a:cubicBezTo>
                  <a:cubicBezTo>
                    <a:pt x="1" y="224"/>
                    <a:pt x="7" y="216"/>
                    <a:pt x="9" y="209"/>
                  </a:cubicBezTo>
                  <a:cubicBezTo>
                    <a:pt x="15" y="214"/>
                    <a:pt x="23" y="218"/>
                    <a:pt x="26" y="224"/>
                  </a:cubicBezTo>
                  <a:cubicBezTo>
                    <a:pt x="31" y="239"/>
                    <a:pt x="34" y="256"/>
                    <a:pt x="39" y="272"/>
                  </a:cubicBezTo>
                  <a:cubicBezTo>
                    <a:pt x="41" y="278"/>
                    <a:pt x="45" y="283"/>
                    <a:pt x="50" y="286"/>
                  </a:cubicBezTo>
                  <a:cubicBezTo>
                    <a:pt x="52" y="287"/>
                    <a:pt x="61" y="284"/>
                    <a:pt x="62" y="281"/>
                  </a:cubicBezTo>
                  <a:cubicBezTo>
                    <a:pt x="63" y="275"/>
                    <a:pt x="62" y="269"/>
                    <a:pt x="60" y="263"/>
                  </a:cubicBezTo>
                  <a:cubicBezTo>
                    <a:pt x="58" y="252"/>
                    <a:pt x="53" y="241"/>
                    <a:pt x="52" y="230"/>
                  </a:cubicBezTo>
                  <a:cubicBezTo>
                    <a:pt x="49" y="198"/>
                    <a:pt x="59" y="165"/>
                    <a:pt x="41" y="135"/>
                  </a:cubicBezTo>
                  <a:cubicBezTo>
                    <a:pt x="39" y="131"/>
                    <a:pt x="43" y="124"/>
                    <a:pt x="44" y="118"/>
                  </a:cubicBezTo>
                  <a:cubicBezTo>
                    <a:pt x="51" y="120"/>
                    <a:pt x="60" y="119"/>
                    <a:pt x="62" y="123"/>
                  </a:cubicBezTo>
                  <a:cubicBezTo>
                    <a:pt x="69" y="135"/>
                    <a:pt x="76" y="148"/>
                    <a:pt x="77" y="161"/>
                  </a:cubicBezTo>
                  <a:cubicBezTo>
                    <a:pt x="79" y="189"/>
                    <a:pt x="77" y="216"/>
                    <a:pt x="77" y="244"/>
                  </a:cubicBezTo>
                  <a:cubicBezTo>
                    <a:pt x="77" y="250"/>
                    <a:pt x="82" y="255"/>
                    <a:pt x="85" y="261"/>
                  </a:cubicBezTo>
                  <a:cubicBezTo>
                    <a:pt x="90" y="256"/>
                    <a:pt x="101" y="250"/>
                    <a:pt x="101" y="246"/>
                  </a:cubicBezTo>
                  <a:cubicBezTo>
                    <a:pt x="97" y="197"/>
                    <a:pt x="118" y="148"/>
                    <a:pt x="93" y="100"/>
                  </a:cubicBezTo>
                  <a:cubicBezTo>
                    <a:pt x="90" y="94"/>
                    <a:pt x="89" y="85"/>
                    <a:pt x="89" y="77"/>
                  </a:cubicBezTo>
                  <a:cubicBezTo>
                    <a:pt x="89" y="70"/>
                    <a:pt x="92" y="63"/>
                    <a:pt x="93" y="55"/>
                  </a:cubicBezTo>
                  <a:cubicBezTo>
                    <a:pt x="100" y="62"/>
                    <a:pt x="110" y="67"/>
                    <a:pt x="113" y="74"/>
                  </a:cubicBezTo>
                  <a:cubicBezTo>
                    <a:pt x="117" y="84"/>
                    <a:pt x="116" y="95"/>
                    <a:pt x="117" y="106"/>
                  </a:cubicBezTo>
                  <a:cubicBezTo>
                    <a:pt x="117" y="109"/>
                    <a:pt x="120" y="112"/>
                    <a:pt x="122" y="116"/>
                  </a:cubicBezTo>
                  <a:close/>
                  <a:moveTo>
                    <a:pt x="155" y="506"/>
                  </a:moveTo>
                  <a:cubicBezTo>
                    <a:pt x="166" y="495"/>
                    <a:pt x="177" y="487"/>
                    <a:pt x="186" y="476"/>
                  </a:cubicBezTo>
                  <a:cubicBezTo>
                    <a:pt x="198" y="460"/>
                    <a:pt x="188" y="421"/>
                    <a:pt x="170" y="411"/>
                  </a:cubicBezTo>
                  <a:cubicBezTo>
                    <a:pt x="168" y="409"/>
                    <a:pt x="163" y="407"/>
                    <a:pt x="161" y="409"/>
                  </a:cubicBezTo>
                  <a:cubicBezTo>
                    <a:pt x="134" y="421"/>
                    <a:pt x="108" y="434"/>
                    <a:pt x="83" y="449"/>
                  </a:cubicBezTo>
                  <a:cubicBezTo>
                    <a:pt x="79" y="451"/>
                    <a:pt x="79" y="468"/>
                    <a:pt x="81" y="469"/>
                  </a:cubicBezTo>
                  <a:cubicBezTo>
                    <a:pt x="104" y="482"/>
                    <a:pt x="127" y="493"/>
                    <a:pt x="155" y="506"/>
                  </a:cubicBezTo>
                  <a:close/>
                  <a:moveTo>
                    <a:pt x="163" y="107"/>
                  </a:moveTo>
                  <a:cubicBezTo>
                    <a:pt x="155" y="119"/>
                    <a:pt x="147" y="125"/>
                    <a:pt x="145" y="133"/>
                  </a:cubicBezTo>
                  <a:cubicBezTo>
                    <a:pt x="144" y="138"/>
                    <a:pt x="153" y="145"/>
                    <a:pt x="157" y="151"/>
                  </a:cubicBezTo>
                  <a:cubicBezTo>
                    <a:pt x="163" y="144"/>
                    <a:pt x="170" y="137"/>
                    <a:pt x="174" y="128"/>
                  </a:cubicBezTo>
                  <a:cubicBezTo>
                    <a:pt x="176" y="125"/>
                    <a:pt x="169" y="118"/>
                    <a:pt x="163" y="107"/>
                  </a:cubicBezTo>
                  <a:close/>
                  <a:moveTo>
                    <a:pt x="132" y="212"/>
                  </a:moveTo>
                  <a:cubicBezTo>
                    <a:pt x="140" y="200"/>
                    <a:pt x="146" y="193"/>
                    <a:pt x="149" y="184"/>
                  </a:cubicBezTo>
                  <a:cubicBezTo>
                    <a:pt x="150" y="181"/>
                    <a:pt x="141" y="175"/>
                    <a:pt x="137" y="171"/>
                  </a:cubicBezTo>
                  <a:cubicBezTo>
                    <a:pt x="131" y="178"/>
                    <a:pt x="124" y="185"/>
                    <a:pt x="121" y="194"/>
                  </a:cubicBezTo>
                  <a:cubicBezTo>
                    <a:pt x="119" y="196"/>
                    <a:pt x="126" y="203"/>
                    <a:pt x="132"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îśľíďè">
              <a:extLst>
                <a:ext uri="{FF2B5EF4-FFF2-40B4-BE49-F238E27FC236}">
                  <a16:creationId xmlns:a16="http://schemas.microsoft.com/office/drawing/2014/main" id="{37753747-1E4D-4242-9804-E89D3412901E}"/>
                </a:ext>
              </a:extLst>
            </p:cNvPr>
            <p:cNvSpPr/>
            <p:nvPr/>
          </p:nvSpPr>
          <p:spPr bwMode="auto">
            <a:xfrm>
              <a:off x="2403577" y="5565601"/>
              <a:ext cx="400844" cy="469917"/>
            </a:xfrm>
            <a:custGeom>
              <a:avLst/>
              <a:gdLst>
                <a:gd name="T0" fmla="*/ 0 w 372"/>
                <a:gd name="T1" fmla="*/ 263 h 436"/>
                <a:gd name="T2" fmla="*/ 33 w 372"/>
                <a:gd name="T3" fmla="*/ 237 h 436"/>
                <a:gd name="T4" fmla="*/ 83 w 372"/>
                <a:gd name="T5" fmla="*/ 226 h 436"/>
                <a:gd name="T6" fmla="*/ 92 w 372"/>
                <a:gd name="T7" fmla="*/ 182 h 436"/>
                <a:gd name="T8" fmla="*/ 88 w 372"/>
                <a:gd name="T9" fmla="*/ 160 h 436"/>
                <a:gd name="T10" fmla="*/ 57 w 372"/>
                <a:gd name="T11" fmla="*/ 115 h 436"/>
                <a:gd name="T12" fmla="*/ 35 w 372"/>
                <a:gd name="T13" fmla="*/ 94 h 436"/>
                <a:gd name="T14" fmla="*/ 55 w 372"/>
                <a:gd name="T15" fmla="*/ 69 h 436"/>
                <a:gd name="T16" fmla="*/ 148 w 372"/>
                <a:gd name="T17" fmla="*/ 52 h 436"/>
                <a:gd name="T18" fmla="*/ 252 w 372"/>
                <a:gd name="T19" fmla="*/ 6 h 436"/>
                <a:gd name="T20" fmla="*/ 280 w 372"/>
                <a:gd name="T21" fmla="*/ 4 h 436"/>
                <a:gd name="T22" fmla="*/ 303 w 372"/>
                <a:gd name="T23" fmla="*/ 43 h 436"/>
                <a:gd name="T24" fmla="*/ 291 w 372"/>
                <a:gd name="T25" fmla="*/ 52 h 436"/>
                <a:gd name="T26" fmla="*/ 237 w 372"/>
                <a:gd name="T27" fmla="*/ 132 h 436"/>
                <a:gd name="T28" fmla="*/ 259 w 372"/>
                <a:gd name="T29" fmla="*/ 143 h 436"/>
                <a:gd name="T30" fmla="*/ 296 w 372"/>
                <a:gd name="T31" fmla="*/ 124 h 436"/>
                <a:gd name="T32" fmla="*/ 335 w 372"/>
                <a:gd name="T33" fmla="*/ 133 h 436"/>
                <a:gd name="T34" fmla="*/ 354 w 372"/>
                <a:gd name="T35" fmla="*/ 158 h 436"/>
                <a:gd name="T36" fmla="*/ 361 w 372"/>
                <a:gd name="T37" fmla="*/ 214 h 436"/>
                <a:gd name="T38" fmla="*/ 309 w 372"/>
                <a:gd name="T39" fmla="*/ 334 h 436"/>
                <a:gd name="T40" fmla="*/ 287 w 372"/>
                <a:gd name="T41" fmla="*/ 374 h 436"/>
                <a:gd name="T42" fmla="*/ 257 w 372"/>
                <a:gd name="T43" fmla="*/ 381 h 436"/>
                <a:gd name="T44" fmla="*/ 146 w 372"/>
                <a:gd name="T45" fmla="*/ 378 h 436"/>
                <a:gd name="T46" fmla="*/ 124 w 372"/>
                <a:gd name="T47" fmla="*/ 409 h 436"/>
                <a:gd name="T48" fmla="*/ 104 w 372"/>
                <a:gd name="T49" fmla="*/ 434 h 436"/>
                <a:gd name="T50" fmla="*/ 81 w 372"/>
                <a:gd name="T51" fmla="*/ 421 h 436"/>
                <a:gd name="T52" fmla="*/ 46 w 372"/>
                <a:gd name="T53" fmla="*/ 356 h 436"/>
                <a:gd name="T54" fmla="*/ 10 w 372"/>
                <a:gd name="T55" fmla="*/ 285 h 436"/>
                <a:gd name="T56" fmla="*/ 0 w 372"/>
                <a:gd name="T57" fmla="*/ 263 h 436"/>
                <a:gd name="T58" fmla="*/ 81 w 372"/>
                <a:gd name="T59" fmla="*/ 255 h 436"/>
                <a:gd name="T60" fmla="*/ 60 w 372"/>
                <a:gd name="T61" fmla="*/ 287 h 436"/>
                <a:gd name="T62" fmla="*/ 107 w 372"/>
                <a:gd name="T63" fmla="*/ 345 h 436"/>
                <a:gd name="T64" fmla="*/ 113 w 372"/>
                <a:gd name="T65" fmla="*/ 343 h 436"/>
                <a:gd name="T66" fmla="*/ 167 w 372"/>
                <a:gd name="T67" fmla="*/ 326 h 436"/>
                <a:gd name="T68" fmla="*/ 188 w 372"/>
                <a:gd name="T69" fmla="*/ 296 h 436"/>
                <a:gd name="T70" fmla="*/ 188 w 372"/>
                <a:gd name="T71" fmla="*/ 256 h 436"/>
                <a:gd name="T72" fmla="*/ 171 w 372"/>
                <a:gd name="T73" fmla="*/ 226 h 436"/>
                <a:gd name="T74" fmla="*/ 143 w 372"/>
                <a:gd name="T75" fmla="*/ 238 h 436"/>
                <a:gd name="T76" fmla="*/ 137 w 372"/>
                <a:gd name="T77" fmla="*/ 257 h 436"/>
                <a:gd name="T78" fmla="*/ 135 w 372"/>
                <a:gd name="T79" fmla="*/ 288 h 436"/>
                <a:gd name="T80" fmla="*/ 117 w 372"/>
                <a:gd name="T81" fmla="*/ 310 h 436"/>
                <a:gd name="T82" fmla="*/ 98 w 372"/>
                <a:gd name="T83" fmla="*/ 290 h 436"/>
                <a:gd name="T84" fmla="*/ 81 w 372"/>
                <a:gd name="T85" fmla="*/ 255 h 436"/>
                <a:gd name="T86" fmla="*/ 228 w 372"/>
                <a:gd name="T87" fmla="*/ 276 h 436"/>
                <a:gd name="T88" fmla="*/ 224 w 372"/>
                <a:gd name="T89" fmla="*/ 278 h 436"/>
                <a:gd name="T90" fmla="*/ 240 w 372"/>
                <a:gd name="T91" fmla="*/ 307 h 436"/>
                <a:gd name="T92" fmla="*/ 266 w 372"/>
                <a:gd name="T93" fmla="*/ 290 h 436"/>
                <a:gd name="T94" fmla="*/ 291 w 372"/>
                <a:gd name="T95" fmla="*/ 205 h 436"/>
                <a:gd name="T96" fmla="*/ 271 w 372"/>
                <a:gd name="T97" fmla="*/ 185 h 436"/>
                <a:gd name="T98" fmla="*/ 236 w 372"/>
                <a:gd name="T99" fmla="*/ 218 h 436"/>
                <a:gd name="T100" fmla="*/ 228 w 372"/>
                <a:gd name="T101" fmla="*/ 276 h 436"/>
                <a:gd name="T102" fmla="*/ 189 w 372"/>
                <a:gd name="T103" fmla="*/ 141 h 436"/>
                <a:gd name="T104" fmla="*/ 189 w 372"/>
                <a:gd name="T105" fmla="*/ 122 h 436"/>
                <a:gd name="T106" fmla="*/ 178 w 372"/>
                <a:gd name="T107" fmla="*/ 104 h 436"/>
                <a:gd name="T108" fmla="*/ 153 w 372"/>
                <a:gd name="T109" fmla="*/ 113 h 436"/>
                <a:gd name="T110" fmla="*/ 144 w 372"/>
                <a:gd name="T111" fmla="*/ 173 h 436"/>
                <a:gd name="T112" fmla="*/ 169 w 372"/>
                <a:gd name="T113" fmla="*/ 182 h 436"/>
                <a:gd name="T114" fmla="*/ 189 w 372"/>
                <a:gd name="T115" fmla="*/ 14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2" h="436">
                  <a:moveTo>
                    <a:pt x="0" y="263"/>
                  </a:moveTo>
                  <a:cubicBezTo>
                    <a:pt x="1" y="236"/>
                    <a:pt x="11" y="229"/>
                    <a:pt x="33" y="237"/>
                  </a:cubicBezTo>
                  <a:cubicBezTo>
                    <a:pt x="52" y="245"/>
                    <a:pt x="67" y="239"/>
                    <a:pt x="83" y="226"/>
                  </a:cubicBezTo>
                  <a:cubicBezTo>
                    <a:pt x="98" y="213"/>
                    <a:pt x="99" y="199"/>
                    <a:pt x="92" y="182"/>
                  </a:cubicBezTo>
                  <a:cubicBezTo>
                    <a:pt x="90" y="175"/>
                    <a:pt x="88" y="167"/>
                    <a:pt x="88" y="160"/>
                  </a:cubicBezTo>
                  <a:cubicBezTo>
                    <a:pt x="88" y="137"/>
                    <a:pt x="79" y="123"/>
                    <a:pt x="57" y="115"/>
                  </a:cubicBezTo>
                  <a:cubicBezTo>
                    <a:pt x="48" y="112"/>
                    <a:pt x="40" y="103"/>
                    <a:pt x="35" y="94"/>
                  </a:cubicBezTo>
                  <a:cubicBezTo>
                    <a:pt x="26" y="82"/>
                    <a:pt x="35" y="73"/>
                    <a:pt x="55" y="69"/>
                  </a:cubicBezTo>
                  <a:cubicBezTo>
                    <a:pt x="86" y="64"/>
                    <a:pt x="118" y="62"/>
                    <a:pt x="148" y="52"/>
                  </a:cubicBezTo>
                  <a:cubicBezTo>
                    <a:pt x="184" y="40"/>
                    <a:pt x="217" y="21"/>
                    <a:pt x="252" y="6"/>
                  </a:cubicBezTo>
                  <a:cubicBezTo>
                    <a:pt x="260" y="3"/>
                    <a:pt x="275" y="0"/>
                    <a:pt x="280" y="4"/>
                  </a:cubicBezTo>
                  <a:cubicBezTo>
                    <a:pt x="290" y="14"/>
                    <a:pt x="296" y="29"/>
                    <a:pt x="303" y="43"/>
                  </a:cubicBezTo>
                  <a:cubicBezTo>
                    <a:pt x="303" y="44"/>
                    <a:pt x="295" y="50"/>
                    <a:pt x="291" y="52"/>
                  </a:cubicBezTo>
                  <a:cubicBezTo>
                    <a:pt x="251" y="65"/>
                    <a:pt x="233" y="92"/>
                    <a:pt x="237" y="132"/>
                  </a:cubicBezTo>
                  <a:cubicBezTo>
                    <a:pt x="238" y="146"/>
                    <a:pt x="249" y="147"/>
                    <a:pt x="259" y="143"/>
                  </a:cubicBezTo>
                  <a:cubicBezTo>
                    <a:pt x="272" y="138"/>
                    <a:pt x="285" y="132"/>
                    <a:pt x="296" y="124"/>
                  </a:cubicBezTo>
                  <a:cubicBezTo>
                    <a:pt x="313" y="113"/>
                    <a:pt x="325" y="117"/>
                    <a:pt x="335" y="133"/>
                  </a:cubicBezTo>
                  <a:cubicBezTo>
                    <a:pt x="340" y="142"/>
                    <a:pt x="346" y="151"/>
                    <a:pt x="354" y="158"/>
                  </a:cubicBezTo>
                  <a:cubicBezTo>
                    <a:pt x="372" y="175"/>
                    <a:pt x="372" y="191"/>
                    <a:pt x="361" y="214"/>
                  </a:cubicBezTo>
                  <a:cubicBezTo>
                    <a:pt x="341" y="253"/>
                    <a:pt x="327" y="294"/>
                    <a:pt x="309" y="334"/>
                  </a:cubicBezTo>
                  <a:cubicBezTo>
                    <a:pt x="303" y="348"/>
                    <a:pt x="294" y="360"/>
                    <a:pt x="287" y="374"/>
                  </a:cubicBezTo>
                  <a:cubicBezTo>
                    <a:pt x="279" y="389"/>
                    <a:pt x="271" y="389"/>
                    <a:pt x="257" y="381"/>
                  </a:cubicBezTo>
                  <a:cubicBezTo>
                    <a:pt x="221" y="361"/>
                    <a:pt x="183" y="358"/>
                    <a:pt x="146" y="378"/>
                  </a:cubicBezTo>
                  <a:cubicBezTo>
                    <a:pt x="136" y="384"/>
                    <a:pt x="131" y="398"/>
                    <a:pt x="124" y="409"/>
                  </a:cubicBezTo>
                  <a:cubicBezTo>
                    <a:pt x="117" y="417"/>
                    <a:pt x="113" y="429"/>
                    <a:pt x="104" y="434"/>
                  </a:cubicBezTo>
                  <a:cubicBezTo>
                    <a:pt x="100" y="436"/>
                    <a:pt x="86" y="428"/>
                    <a:pt x="81" y="421"/>
                  </a:cubicBezTo>
                  <a:cubicBezTo>
                    <a:pt x="68" y="400"/>
                    <a:pt x="58" y="378"/>
                    <a:pt x="46" y="356"/>
                  </a:cubicBezTo>
                  <a:cubicBezTo>
                    <a:pt x="34" y="333"/>
                    <a:pt x="22" y="309"/>
                    <a:pt x="10" y="285"/>
                  </a:cubicBezTo>
                  <a:cubicBezTo>
                    <a:pt x="6" y="276"/>
                    <a:pt x="2" y="268"/>
                    <a:pt x="0" y="263"/>
                  </a:cubicBezTo>
                  <a:close/>
                  <a:moveTo>
                    <a:pt x="81" y="255"/>
                  </a:moveTo>
                  <a:cubicBezTo>
                    <a:pt x="59" y="268"/>
                    <a:pt x="52" y="276"/>
                    <a:pt x="60" y="287"/>
                  </a:cubicBezTo>
                  <a:cubicBezTo>
                    <a:pt x="74" y="308"/>
                    <a:pt x="79" y="337"/>
                    <a:pt x="107" y="345"/>
                  </a:cubicBezTo>
                  <a:cubicBezTo>
                    <a:pt x="109" y="345"/>
                    <a:pt x="111" y="344"/>
                    <a:pt x="113" y="343"/>
                  </a:cubicBezTo>
                  <a:cubicBezTo>
                    <a:pt x="132" y="338"/>
                    <a:pt x="151" y="335"/>
                    <a:pt x="167" y="326"/>
                  </a:cubicBezTo>
                  <a:cubicBezTo>
                    <a:pt x="177" y="321"/>
                    <a:pt x="185" y="308"/>
                    <a:pt x="188" y="296"/>
                  </a:cubicBezTo>
                  <a:cubicBezTo>
                    <a:pt x="192" y="284"/>
                    <a:pt x="191" y="269"/>
                    <a:pt x="188" y="256"/>
                  </a:cubicBezTo>
                  <a:cubicBezTo>
                    <a:pt x="185" y="245"/>
                    <a:pt x="179" y="232"/>
                    <a:pt x="171" y="226"/>
                  </a:cubicBezTo>
                  <a:cubicBezTo>
                    <a:pt x="166" y="223"/>
                    <a:pt x="151" y="232"/>
                    <a:pt x="143" y="238"/>
                  </a:cubicBezTo>
                  <a:cubicBezTo>
                    <a:pt x="139" y="242"/>
                    <a:pt x="138" y="251"/>
                    <a:pt x="137" y="257"/>
                  </a:cubicBezTo>
                  <a:cubicBezTo>
                    <a:pt x="136" y="268"/>
                    <a:pt x="139" y="279"/>
                    <a:pt x="135" y="288"/>
                  </a:cubicBezTo>
                  <a:cubicBezTo>
                    <a:pt x="132" y="297"/>
                    <a:pt x="123" y="303"/>
                    <a:pt x="117" y="310"/>
                  </a:cubicBezTo>
                  <a:cubicBezTo>
                    <a:pt x="110" y="303"/>
                    <a:pt x="102" y="298"/>
                    <a:pt x="98" y="290"/>
                  </a:cubicBezTo>
                  <a:cubicBezTo>
                    <a:pt x="91" y="280"/>
                    <a:pt x="87" y="268"/>
                    <a:pt x="81" y="255"/>
                  </a:cubicBezTo>
                  <a:close/>
                  <a:moveTo>
                    <a:pt x="228" y="276"/>
                  </a:moveTo>
                  <a:cubicBezTo>
                    <a:pt x="227" y="276"/>
                    <a:pt x="225" y="277"/>
                    <a:pt x="224" y="278"/>
                  </a:cubicBezTo>
                  <a:cubicBezTo>
                    <a:pt x="229" y="288"/>
                    <a:pt x="234" y="297"/>
                    <a:pt x="240" y="307"/>
                  </a:cubicBezTo>
                  <a:cubicBezTo>
                    <a:pt x="249" y="301"/>
                    <a:pt x="260" y="298"/>
                    <a:pt x="266" y="290"/>
                  </a:cubicBezTo>
                  <a:cubicBezTo>
                    <a:pt x="288" y="266"/>
                    <a:pt x="288" y="235"/>
                    <a:pt x="291" y="205"/>
                  </a:cubicBezTo>
                  <a:cubicBezTo>
                    <a:pt x="292" y="193"/>
                    <a:pt x="284" y="179"/>
                    <a:pt x="271" y="185"/>
                  </a:cubicBezTo>
                  <a:cubicBezTo>
                    <a:pt x="257" y="192"/>
                    <a:pt x="242" y="204"/>
                    <a:pt x="236" y="218"/>
                  </a:cubicBezTo>
                  <a:cubicBezTo>
                    <a:pt x="229" y="235"/>
                    <a:pt x="230" y="256"/>
                    <a:pt x="228" y="276"/>
                  </a:cubicBezTo>
                  <a:close/>
                  <a:moveTo>
                    <a:pt x="189" y="141"/>
                  </a:moveTo>
                  <a:cubicBezTo>
                    <a:pt x="189" y="132"/>
                    <a:pt x="190" y="126"/>
                    <a:pt x="189" y="122"/>
                  </a:cubicBezTo>
                  <a:cubicBezTo>
                    <a:pt x="186" y="115"/>
                    <a:pt x="181" y="104"/>
                    <a:pt x="178" y="104"/>
                  </a:cubicBezTo>
                  <a:cubicBezTo>
                    <a:pt x="169" y="104"/>
                    <a:pt x="155" y="108"/>
                    <a:pt x="153" y="113"/>
                  </a:cubicBezTo>
                  <a:cubicBezTo>
                    <a:pt x="147" y="133"/>
                    <a:pt x="143" y="153"/>
                    <a:pt x="144" y="173"/>
                  </a:cubicBezTo>
                  <a:cubicBezTo>
                    <a:pt x="144" y="190"/>
                    <a:pt x="155" y="193"/>
                    <a:pt x="169" y="182"/>
                  </a:cubicBezTo>
                  <a:cubicBezTo>
                    <a:pt x="182" y="170"/>
                    <a:pt x="195" y="157"/>
                    <a:pt x="189"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ïSḻîďè">
              <a:extLst>
                <a:ext uri="{FF2B5EF4-FFF2-40B4-BE49-F238E27FC236}">
                  <a16:creationId xmlns:a16="http://schemas.microsoft.com/office/drawing/2014/main" id="{2CBF02A3-9D3C-495A-87B7-68EC4A9972F3}"/>
                </a:ext>
              </a:extLst>
            </p:cNvPr>
            <p:cNvSpPr/>
            <p:nvPr/>
          </p:nvSpPr>
          <p:spPr bwMode="auto">
            <a:xfrm>
              <a:off x="3492979" y="5552548"/>
              <a:ext cx="392142" cy="471004"/>
            </a:xfrm>
            <a:custGeom>
              <a:avLst/>
              <a:gdLst>
                <a:gd name="T0" fmla="*/ 317 w 364"/>
                <a:gd name="T1" fmla="*/ 364 h 437"/>
                <a:gd name="T2" fmla="*/ 272 w 364"/>
                <a:gd name="T3" fmla="*/ 416 h 437"/>
                <a:gd name="T4" fmla="*/ 142 w 364"/>
                <a:gd name="T5" fmla="*/ 425 h 437"/>
                <a:gd name="T6" fmla="*/ 129 w 364"/>
                <a:gd name="T7" fmla="*/ 373 h 437"/>
                <a:gd name="T8" fmla="*/ 200 w 364"/>
                <a:gd name="T9" fmla="*/ 328 h 437"/>
                <a:gd name="T10" fmla="*/ 162 w 364"/>
                <a:gd name="T11" fmla="*/ 297 h 437"/>
                <a:gd name="T12" fmla="*/ 155 w 364"/>
                <a:gd name="T13" fmla="*/ 274 h 437"/>
                <a:gd name="T14" fmla="*/ 207 w 364"/>
                <a:gd name="T15" fmla="*/ 227 h 437"/>
                <a:gd name="T16" fmla="*/ 172 w 364"/>
                <a:gd name="T17" fmla="*/ 188 h 437"/>
                <a:gd name="T18" fmla="*/ 74 w 364"/>
                <a:gd name="T19" fmla="*/ 353 h 437"/>
                <a:gd name="T20" fmla="*/ 49 w 364"/>
                <a:gd name="T21" fmla="*/ 420 h 437"/>
                <a:gd name="T22" fmla="*/ 28 w 364"/>
                <a:gd name="T23" fmla="*/ 332 h 437"/>
                <a:gd name="T24" fmla="*/ 19 w 364"/>
                <a:gd name="T25" fmla="*/ 302 h 437"/>
                <a:gd name="T26" fmla="*/ 25 w 364"/>
                <a:gd name="T27" fmla="*/ 248 h 437"/>
                <a:gd name="T28" fmla="*/ 19 w 364"/>
                <a:gd name="T29" fmla="*/ 130 h 437"/>
                <a:gd name="T30" fmla="*/ 75 w 364"/>
                <a:gd name="T31" fmla="*/ 24 h 437"/>
                <a:gd name="T32" fmla="*/ 103 w 364"/>
                <a:gd name="T33" fmla="*/ 22 h 437"/>
                <a:gd name="T34" fmla="*/ 215 w 364"/>
                <a:gd name="T35" fmla="*/ 71 h 437"/>
                <a:gd name="T36" fmla="*/ 285 w 364"/>
                <a:gd name="T37" fmla="*/ 36 h 437"/>
                <a:gd name="T38" fmla="*/ 301 w 364"/>
                <a:gd name="T39" fmla="*/ 77 h 437"/>
                <a:gd name="T40" fmla="*/ 355 w 364"/>
                <a:gd name="T41" fmla="*/ 149 h 437"/>
                <a:gd name="T42" fmla="*/ 331 w 364"/>
                <a:gd name="T43" fmla="*/ 194 h 437"/>
                <a:gd name="T44" fmla="*/ 278 w 364"/>
                <a:gd name="T45" fmla="*/ 172 h 437"/>
                <a:gd name="T46" fmla="*/ 232 w 364"/>
                <a:gd name="T47" fmla="*/ 108 h 437"/>
                <a:gd name="T48" fmla="*/ 205 w 364"/>
                <a:gd name="T49" fmla="*/ 144 h 437"/>
                <a:gd name="T50" fmla="*/ 259 w 364"/>
                <a:gd name="T51" fmla="*/ 228 h 437"/>
                <a:gd name="T52" fmla="*/ 283 w 364"/>
                <a:gd name="T53" fmla="*/ 243 h 437"/>
                <a:gd name="T54" fmla="*/ 297 w 364"/>
                <a:gd name="T55" fmla="*/ 265 h 437"/>
                <a:gd name="T56" fmla="*/ 290 w 364"/>
                <a:gd name="T57" fmla="*/ 348 h 437"/>
                <a:gd name="T58" fmla="*/ 113 w 364"/>
                <a:gd name="T59" fmla="*/ 106 h 437"/>
                <a:gd name="T60" fmla="*/ 80 w 364"/>
                <a:gd name="T61" fmla="*/ 250 h 437"/>
                <a:gd name="T62" fmla="*/ 79 w 364"/>
                <a:gd name="T63" fmla="*/ 274 h 437"/>
                <a:gd name="T64" fmla="*/ 135 w 364"/>
                <a:gd name="T65" fmla="*/ 20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4" h="437">
                  <a:moveTo>
                    <a:pt x="290" y="348"/>
                  </a:moveTo>
                  <a:cubicBezTo>
                    <a:pt x="299" y="354"/>
                    <a:pt x="318" y="359"/>
                    <a:pt x="317" y="364"/>
                  </a:cubicBezTo>
                  <a:cubicBezTo>
                    <a:pt x="316" y="382"/>
                    <a:pt x="312" y="402"/>
                    <a:pt x="304" y="417"/>
                  </a:cubicBezTo>
                  <a:cubicBezTo>
                    <a:pt x="296" y="430"/>
                    <a:pt x="283" y="421"/>
                    <a:pt x="272" y="416"/>
                  </a:cubicBezTo>
                  <a:cubicBezTo>
                    <a:pt x="236" y="399"/>
                    <a:pt x="201" y="407"/>
                    <a:pt x="166" y="421"/>
                  </a:cubicBezTo>
                  <a:cubicBezTo>
                    <a:pt x="158" y="424"/>
                    <a:pt x="146" y="428"/>
                    <a:pt x="142" y="425"/>
                  </a:cubicBezTo>
                  <a:cubicBezTo>
                    <a:pt x="130" y="415"/>
                    <a:pt x="120" y="402"/>
                    <a:pt x="111" y="389"/>
                  </a:cubicBezTo>
                  <a:cubicBezTo>
                    <a:pt x="111" y="388"/>
                    <a:pt x="122" y="376"/>
                    <a:pt x="129" y="373"/>
                  </a:cubicBezTo>
                  <a:cubicBezTo>
                    <a:pt x="145" y="367"/>
                    <a:pt x="163" y="366"/>
                    <a:pt x="177" y="358"/>
                  </a:cubicBezTo>
                  <a:cubicBezTo>
                    <a:pt x="187" y="352"/>
                    <a:pt x="197" y="339"/>
                    <a:pt x="200" y="328"/>
                  </a:cubicBezTo>
                  <a:cubicBezTo>
                    <a:pt x="201" y="320"/>
                    <a:pt x="191" y="308"/>
                    <a:pt x="184" y="301"/>
                  </a:cubicBezTo>
                  <a:cubicBezTo>
                    <a:pt x="180" y="297"/>
                    <a:pt x="169" y="299"/>
                    <a:pt x="162" y="297"/>
                  </a:cubicBezTo>
                  <a:cubicBezTo>
                    <a:pt x="157" y="296"/>
                    <a:pt x="149" y="293"/>
                    <a:pt x="147" y="289"/>
                  </a:cubicBezTo>
                  <a:cubicBezTo>
                    <a:pt x="146" y="285"/>
                    <a:pt x="151" y="277"/>
                    <a:pt x="155" y="274"/>
                  </a:cubicBezTo>
                  <a:cubicBezTo>
                    <a:pt x="162" y="269"/>
                    <a:pt x="173" y="268"/>
                    <a:pt x="179" y="262"/>
                  </a:cubicBezTo>
                  <a:cubicBezTo>
                    <a:pt x="190" y="252"/>
                    <a:pt x="205" y="240"/>
                    <a:pt x="207" y="227"/>
                  </a:cubicBezTo>
                  <a:cubicBezTo>
                    <a:pt x="209" y="214"/>
                    <a:pt x="198" y="199"/>
                    <a:pt x="190" y="187"/>
                  </a:cubicBezTo>
                  <a:cubicBezTo>
                    <a:pt x="188" y="184"/>
                    <a:pt x="177" y="185"/>
                    <a:pt x="172" y="188"/>
                  </a:cubicBezTo>
                  <a:cubicBezTo>
                    <a:pt x="166" y="190"/>
                    <a:pt x="163" y="197"/>
                    <a:pt x="160" y="202"/>
                  </a:cubicBezTo>
                  <a:cubicBezTo>
                    <a:pt x="131" y="252"/>
                    <a:pt x="102" y="303"/>
                    <a:pt x="74" y="353"/>
                  </a:cubicBezTo>
                  <a:cubicBezTo>
                    <a:pt x="68" y="363"/>
                    <a:pt x="68" y="376"/>
                    <a:pt x="64" y="387"/>
                  </a:cubicBezTo>
                  <a:cubicBezTo>
                    <a:pt x="60" y="398"/>
                    <a:pt x="57" y="411"/>
                    <a:pt x="49" y="420"/>
                  </a:cubicBezTo>
                  <a:cubicBezTo>
                    <a:pt x="33" y="437"/>
                    <a:pt x="21" y="434"/>
                    <a:pt x="12" y="412"/>
                  </a:cubicBezTo>
                  <a:cubicBezTo>
                    <a:pt x="0" y="382"/>
                    <a:pt x="6" y="355"/>
                    <a:pt x="28" y="332"/>
                  </a:cubicBezTo>
                  <a:cubicBezTo>
                    <a:pt x="33" y="327"/>
                    <a:pt x="38" y="318"/>
                    <a:pt x="37" y="312"/>
                  </a:cubicBezTo>
                  <a:cubicBezTo>
                    <a:pt x="36" y="308"/>
                    <a:pt x="26" y="304"/>
                    <a:pt x="19" y="302"/>
                  </a:cubicBezTo>
                  <a:cubicBezTo>
                    <a:pt x="2" y="299"/>
                    <a:pt x="0" y="291"/>
                    <a:pt x="8" y="277"/>
                  </a:cubicBezTo>
                  <a:cubicBezTo>
                    <a:pt x="14" y="267"/>
                    <a:pt x="18" y="257"/>
                    <a:pt x="25" y="248"/>
                  </a:cubicBezTo>
                  <a:cubicBezTo>
                    <a:pt x="48" y="218"/>
                    <a:pt x="36" y="192"/>
                    <a:pt x="19" y="167"/>
                  </a:cubicBezTo>
                  <a:cubicBezTo>
                    <a:pt x="10" y="153"/>
                    <a:pt x="10" y="143"/>
                    <a:pt x="19" y="130"/>
                  </a:cubicBezTo>
                  <a:cubicBezTo>
                    <a:pt x="35" y="109"/>
                    <a:pt x="51" y="88"/>
                    <a:pt x="64" y="65"/>
                  </a:cubicBezTo>
                  <a:cubicBezTo>
                    <a:pt x="71" y="53"/>
                    <a:pt x="72" y="38"/>
                    <a:pt x="75" y="24"/>
                  </a:cubicBezTo>
                  <a:cubicBezTo>
                    <a:pt x="77" y="15"/>
                    <a:pt x="71" y="0"/>
                    <a:pt x="87" y="0"/>
                  </a:cubicBezTo>
                  <a:cubicBezTo>
                    <a:pt x="92" y="0"/>
                    <a:pt x="98" y="14"/>
                    <a:pt x="103" y="22"/>
                  </a:cubicBezTo>
                  <a:cubicBezTo>
                    <a:pt x="110" y="36"/>
                    <a:pt x="115" y="52"/>
                    <a:pt x="124" y="64"/>
                  </a:cubicBezTo>
                  <a:cubicBezTo>
                    <a:pt x="137" y="81"/>
                    <a:pt x="191" y="84"/>
                    <a:pt x="215" y="71"/>
                  </a:cubicBezTo>
                  <a:cubicBezTo>
                    <a:pt x="230" y="63"/>
                    <a:pt x="243" y="52"/>
                    <a:pt x="258" y="44"/>
                  </a:cubicBezTo>
                  <a:cubicBezTo>
                    <a:pt x="266" y="40"/>
                    <a:pt x="277" y="34"/>
                    <a:pt x="285" y="36"/>
                  </a:cubicBezTo>
                  <a:cubicBezTo>
                    <a:pt x="297" y="38"/>
                    <a:pt x="308" y="46"/>
                    <a:pt x="319" y="52"/>
                  </a:cubicBezTo>
                  <a:cubicBezTo>
                    <a:pt x="313" y="60"/>
                    <a:pt x="308" y="70"/>
                    <a:pt x="301" y="77"/>
                  </a:cubicBezTo>
                  <a:cubicBezTo>
                    <a:pt x="281" y="94"/>
                    <a:pt x="283" y="104"/>
                    <a:pt x="307" y="117"/>
                  </a:cubicBezTo>
                  <a:cubicBezTo>
                    <a:pt x="324" y="126"/>
                    <a:pt x="341" y="136"/>
                    <a:pt x="355" y="149"/>
                  </a:cubicBezTo>
                  <a:cubicBezTo>
                    <a:pt x="361" y="154"/>
                    <a:pt x="364" y="171"/>
                    <a:pt x="360" y="177"/>
                  </a:cubicBezTo>
                  <a:cubicBezTo>
                    <a:pt x="354" y="185"/>
                    <a:pt x="342" y="191"/>
                    <a:pt x="331" y="194"/>
                  </a:cubicBezTo>
                  <a:cubicBezTo>
                    <a:pt x="319" y="196"/>
                    <a:pt x="306" y="194"/>
                    <a:pt x="294" y="194"/>
                  </a:cubicBezTo>
                  <a:cubicBezTo>
                    <a:pt x="278" y="194"/>
                    <a:pt x="269" y="184"/>
                    <a:pt x="278" y="172"/>
                  </a:cubicBezTo>
                  <a:cubicBezTo>
                    <a:pt x="290" y="154"/>
                    <a:pt x="280" y="141"/>
                    <a:pt x="269" y="131"/>
                  </a:cubicBezTo>
                  <a:cubicBezTo>
                    <a:pt x="259" y="121"/>
                    <a:pt x="246" y="111"/>
                    <a:pt x="232" y="108"/>
                  </a:cubicBezTo>
                  <a:cubicBezTo>
                    <a:pt x="224" y="106"/>
                    <a:pt x="211" y="115"/>
                    <a:pt x="203" y="122"/>
                  </a:cubicBezTo>
                  <a:cubicBezTo>
                    <a:pt x="200" y="125"/>
                    <a:pt x="201" y="139"/>
                    <a:pt x="205" y="144"/>
                  </a:cubicBezTo>
                  <a:cubicBezTo>
                    <a:pt x="218" y="160"/>
                    <a:pt x="234" y="174"/>
                    <a:pt x="249" y="189"/>
                  </a:cubicBezTo>
                  <a:cubicBezTo>
                    <a:pt x="261" y="200"/>
                    <a:pt x="261" y="213"/>
                    <a:pt x="259" y="228"/>
                  </a:cubicBezTo>
                  <a:cubicBezTo>
                    <a:pt x="259" y="234"/>
                    <a:pt x="261" y="243"/>
                    <a:pt x="265" y="246"/>
                  </a:cubicBezTo>
                  <a:cubicBezTo>
                    <a:pt x="269" y="249"/>
                    <a:pt x="278" y="246"/>
                    <a:pt x="283" y="243"/>
                  </a:cubicBezTo>
                  <a:cubicBezTo>
                    <a:pt x="295" y="235"/>
                    <a:pt x="304" y="238"/>
                    <a:pt x="310" y="249"/>
                  </a:cubicBezTo>
                  <a:cubicBezTo>
                    <a:pt x="316" y="262"/>
                    <a:pt x="303" y="260"/>
                    <a:pt x="297" y="265"/>
                  </a:cubicBezTo>
                  <a:cubicBezTo>
                    <a:pt x="282" y="276"/>
                    <a:pt x="265" y="287"/>
                    <a:pt x="256" y="302"/>
                  </a:cubicBezTo>
                  <a:cubicBezTo>
                    <a:pt x="241" y="325"/>
                    <a:pt x="261" y="353"/>
                    <a:pt x="290" y="348"/>
                  </a:cubicBezTo>
                  <a:close/>
                  <a:moveTo>
                    <a:pt x="155" y="133"/>
                  </a:moveTo>
                  <a:cubicBezTo>
                    <a:pt x="156" y="110"/>
                    <a:pt x="132" y="96"/>
                    <a:pt x="113" y="106"/>
                  </a:cubicBezTo>
                  <a:cubicBezTo>
                    <a:pt x="78" y="123"/>
                    <a:pt x="56" y="161"/>
                    <a:pt x="81" y="198"/>
                  </a:cubicBezTo>
                  <a:cubicBezTo>
                    <a:pt x="93" y="216"/>
                    <a:pt x="94" y="233"/>
                    <a:pt x="80" y="250"/>
                  </a:cubicBezTo>
                  <a:cubicBezTo>
                    <a:pt x="79" y="252"/>
                    <a:pt x="77" y="254"/>
                    <a:pt x="78" y="256"/>
                  </a:cubicBezTo>
                  <a:cubicBezTo>
                    <a:pt x="78" y="262"/>
                    <a:pt x="79" y="268"/>
                    <a:pt x="79" y="274"/>
                  </a:cubicBezTo>
                  <a:cubicBezTo>
                    <a:pt x="85" y="271"/>
                    <a:pt x="91" y="270"/>
                    <a:pt x="95" y="266"/>
                  </a:cubicBezTo>
                  <a:cubicBezTo>
                    <a:pt x="113" y="247"/>
                    <a:pt x="131" y="229"/>
                    <a:pt x="135" y="200"/>
                  </a:cubicBezTo>
                  <a:cubicBezTo>
                    <a:pt x="138" y="176"/>
                    <a:pt x="149" y="153"/>
                    <a:pt x="155"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íṡḻiḓé">
              <a:extLst>
                <a:ext uri="{FF2B5EF4-FFF2-40B4-BE49-F238E27FC236}">
                  <a16:creationId xmlns:a16="http://schemas.microsoft.com/office/drawing/2014/main" id="{A01199E9-6CFE-4C5E-AD4B-208E8AAFE27A}"/>
                </a:ext>
              </a:extLst>
            </p:cNvPr>
            <p:cNvSpPr/>
            <p:nvPr/>
          </p:nvSpPr>
          <p:spPr bwMode="auto">
            <a:xfrm>
              <a:off x="3967247" y="5571040"/>
              <a:ext cx="460127" cy="443266"/>
            </a:xfrm>
            <a:custGeom>
              <a:avLst/>
              <a:gdLst>
                <a:gd name="T0" fmla="*/ 190 w 427"/>
                <a:gd name="T1" fmla="*/ 66 h 411"/>
                <a:gd name="T2" fmla="*/ 190 w 427"/>
                <a:gd name="T3" fmla="*/ 19 h 411"/>
                <a:gd name="T4" fmla="*/ 210 w 427"/>
                <a:gd name="T5" fmla="*/ 4 h 411"/>
                <a:gd name="T6" fmla="*/ 245 w 427"/>
                <a:gd name="T7" fmla="*/ 45 h 411"/>
                <a:gd name="T8" fmla="*/ 244 w 427"/>
                <a:gd name="T9" fmla="*/ 108 h 411"/>
                <a:gd name="T10" fmla="*/ 266 w 427"/>
                <a:gd name="T11" fmla="*/ 125 h 411"/>
                <a:gd name="T12" fmla="*/ 312 w 427"/>
                <a:gd name="T13" fmla="*/ 95 h 411"/>
                <a:gd name="T14" fmla="*/ 332 w 427"/>
                <a:gd name="T15" fmla="*/ 89 h 411"/>
                <a:gd name="T16" fmla="*/ 334 w 427"/>
                <a:gd name="T17" fmla="*/ 110 h 411"/>
                <a:gd name="T18" fmla="*/ 321 w 427"/>
                <a:gd name="T19" fmla="*/ 157 h 411"/>
                <a:gd name="T20" fmla="*/ 301 w 427"/>
                <a:gd name="T21" fmla="*/ 179 h 411"/>
                <a:gd name="T22" fmla="*/ 248 w 427"/>
                <a:gd name="T23" fmla="*/ 205 h 411"/>
                <a:gd name="T24" fmla="*/ 240 w 427"/>
                <a:gd name="T25" fmla="*/ 259 h 411"/>
                <a:gd name="T26" fmla="*/ 362 w 427"/>
                <a:gd name="T27" fmla="*/ 337 h 411"/>
                <a:gd name="T28" fmla="*/ 416 w 427"/>
                <a:gd name="T29" fmla="*/ 354 h 411"/>
                <a:gd name="T30" fmla="*/ 427 w 427"/>
                <a:gd name="T31" fmla="*/ 367 h 411"/>
                <a:gd name="T32" fmla="*/ 417 w 427"/>
                <a:gd name="T33" fmla="*/ 378 h 411"/>
                <a:gd name="T34" fmla="*/ 351 w 427"/>
                <a:gd name="T35" fmla="*/ 402 h 411"/>
                <a:gd name="T36" fmla="*/ 285 w 427"/>
                <a:gd name="T37" fmla="*/ 384 h 411"/>
                <a:gd name="T38" fmla="*/ 218 w 427"/>
                <a:gd name="T39" fmla="*/ 311 h 411"/>
                <a:gd name="T40" fmla="*/ 189 w 427"/>
                <a:gd name="T41" fmla="*/ 313 h 411"/>
                <a:gd name="T42" fmla="*/ 113 w 427"/>
                <a:gd name="T43" fmla="*/ 399 h 411"/>
                <a:gd name="T44" fmla="*/ 69 w 427"/>
                <a:gd name="T45" fmla="*/ 405 h 411"/>
                <a:gd name="T46" fmla="*/ 4 w 427"/>
                <a:gd name="T47" fmla="*/ 354 h 411"/>
                <a:gd name="T48" fmla="*/ 8 w 427"/>
                <a:gd name="T49" fmla="*/ 330 h 411"/>
                <a:gd name="T50" fmla="*/ 30 w 427"/>
                <a:gd name="T51" fmla="*/ 325 h 411"/>
                <a:gd name="T52" fmla="*/ 139 w 427"/>
                <a:gd name="T53" fmla="*/ 288 h 411"/>
                <a:gd name="T54" fmla="*/ 162 w 427"/>
                <a:gd name="T55" fmla="*/ 244 h 411"/>
                <a:gd name="T56" fmla="*/ 160 w 427"/>
                <a:gd name="T57" fmla="*/ 231 h 411"/>
                <a:gd name="T58" fmla="*/ 147 w 427"/>
                <a:gd name="T59" fmla="*/ 229 h 411"/>
                <a:gd name="T60" fmla="*/ 102 w 427"/>
                <a:gd name="T61" fmla="*/ 211 h 411"/>
                <a:gd name="T62" fmla="*/ 88 w 427"/>
                <a:gd name="T63" fmla="*/ 175 h 411"/>
                <a:gd name="T64" fmla="*/ 103 w 427"/>
                <a:gd name="T65" fmla="*/ 162 h 411"/>
                <a:gd name="T66" fmla="*/ 166 w 427"/>
                <a:gd name="T67" fmla="*/ 152 h 411"/>
                <a:gd name="T68" fmla="*/ 190 w 427"/>
                <a:gd name="T69" fmla="*/ 108 h 411"/>
                <a:gd name="T70" fmla="*/ 190 w 427"/>
                <a:gd name="T71" fmla="*/ 66 h 411"/>
                <a:gd name="T72" fmla="*/ 190 w 427"/>
                <a:gd name="T73" fmla="*/ 6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11">
                  <a:moveTo>
                    <a:pt x="190" y="66"/>
                  </a:moveTo>
                  <a:cubicBezTo>
                    <a:pt x="190" y="50"/>
                    <a:pt x="189" y="35"/>
                    <a:pt x="190" y="19"/>
                  </a:cubicBezTo>
                  <a:cubicBezTo>
                    <a:pt x="190" y="6"/>
                    <a:pt x="197" y="0"/>
                    <a:pt x="210" y="4"/>
                  </a:cubicBezTo>
                  <a:cubicBezTo>
                    <a:pt x="230" y="11"/>
                    <a:pt x="244" y="25"/>
                    <a:pt x="245" y="45"/>
                  </a:cubicBezTo>
                  <a:cubicBezTo>
                    <a:pt x="247" y="66"/>
                    <a:pt x="246" y="87"/>
                    <a:pt x="244" y="108"/>
                  </a:cubicBezTo>
                  <a:cubicBezTo>
                    <a:pt x="243" y="126"/>
                    <a:pt x="250" y="133"/>
                    <a:pt x="266" y="125"/>
                  </a:cubicBezTo>
                  <a:cubicBezTo>
                    <a:pt x="282" y="116"/>
                    <a:pt x="296" y="105"/>
                    <a:pt x="312" y="95"/>
                  </a:cubicBezTo>
                  <a:cubicBezTo>
                    <a:pt x="317" y="92"/>
                    <a:pt x="325" y="91"/>
                    <a:pt x="332" y="89"/>
                  </a:cubicBezTo>
                  <a:cubicBezTo>
                    <a:pt x="333" y="96"/>
                    <a:pt x="335" y="104"/>
                    <a:pt x="334" y="110"/>
                  </a:cubicBezTo>
                  <a:cubicBezTo>
                    <a:pt x="331" y="126"/>
                    <a:pt x="327" y="142"/>
                    <a:pt x="321" y="157"/>
                  </a:cubicBezTo>
                  <a:cubicBezTo>
                    <a:pt x="317" y="165"/>
                    <a:pt x="309" y="174"/>
                    <a:pt x="301" y="179"/>
                  </a:cubicBezTo>
                  <a:cubicBezTo>
                    <a:pt x="284" y="189"/>
                    <a:pt x="265" y="194"/>
                    <a:pt x="248" y="205"/>
                  </a:cubicBezTo>
                  <a:cubicBezTo>
                    <a:pt x="221" y="221"/>
                    <a:pt x="219" y="236"/>
                    <a:pt x="240" y="259"/>
                  </a:cubicBezTo>
                  <a:cubicBezTo>
                    <a:pt x="274" y="296"/>
                    <a:pt x="316" y="319"/>
                    <a:pt x="362" y="337"/>
                  </a:cubicBezTo>
                  <a:cubicBezTo>
                    <a:pt x="379" y="344"/>
                    <a:pt x="398" y="348"/>
                    <a:pt x="416" y="354"/>
                  </a:cubicBezTo>
                  <a:cubicBezTo>
                    <a:pt x="421" y="356"/>
                    <a:pt x="426" y="362"/>
                    <a:pt x="427" y="367"/>
                  </a:cubicBezTo>
                  <a:cubicBezTo>
                    <a:pt x="427" y="370"/>
                    <a:pt x="421" y="376"/>
                    <a:pt x="417" y="378"/>
                  </a:cubicBezTo>
                  <a:cubicBezTo>
                    <a:pt x="395" y="387"/>
                    <a:pt x="373" y="395"/>
                    <a:pt x="351" y="402"/>
                  </a:cubicBezTo>
                  <a:cubicBezTo>
                    <a:pt x="326" y="411"/>
                    <a:pt x="303" y="402"/>
                    <a:pt x="285" y="384"/>
                  </a:cubicBezTo>
                  <a:cubicBezTo>
                    <a:pt x="262" y="361"/>
                    <a:pt x="240" y="336"/>
                    <a:pt x="218" y="311"/>
                  </a:cubicBezTo>
                  <a:cubicBezTo>
                    <a:pt x="204" y="295"/>
                    <a:pt x="199" y="294"/>
                    <a:pt x="189" y="313"/>
                  </a:cubicBezTo>
                  <a:cubicBezTo>
                    <a:pt x="170" y="348"/>
                    <a:pt x="145" y="378"/>
                    <a:pt x="113" y="399"/>
                  </a:cubicBezTo>
                  <a:cubicBezTo>
                    <a:pt x="101" y="407"/>
                    <a:pt x="80" y="410"/>
                    <a:pt x="69" y="405"/>
                  </a:cubicBezTo>
                  <a:cubicBezTo>
                    <a:pt x="45" y="392"/>
                    <a:pt x="24" y="372"/>
                    <a:pt x="4" y="354"/>
                  </a:cubicBezTo>
                  <a:cubicBezTo>
                    <a:pt x="0" y="351"/>
                    <a:pt x="3" y="336"/>
                    <a:pt x="8" y="330"/>
                  </a:cubicBezTo>
                  <a:cubicBezTo>
                    <a:pt x="12" y="326"/>
                    <a:pt x="24" y="323"/>
                    <a:pt x="30" y="325"/>
                  </a:cubicBezTo>
                  <a:cubicBezTo>
                    <a:pt x="72" y="340"/>
                    <a:pt x="115" y="327"/>
                    <a:pt x="139" y="288"/>
                  </a:cubicBezTo>
                  <a:cubicBezTo>
                    <a:pt x="148" y="274"/>
                    <a:pt x="155" y="259"/>
                    <a:pt x="162" y="244"/>
                  </a:cubicBezTo>
                  <a:cubicBezTo>
                    <a:pt x="164" y="240"/>
                    <a:pt x="163" y="233"/>
                    <a:pt x="160" y="231"/>
                  </a:cubicBezTo>
                  <a:cubicBezTo>
                    <a:pt x="157" y="228"/>
                    <a:pt x="151" y="228"/>
                    <a:pt x="147" y="229"/>
                  </a:cubicBezTo>
                  <a:cubicBezTo>
                    <a:pt x="119" y="237"/>
                    <a:pt x="113" y="235"/>
                    <a:pt x="102" y="211"/>
                  </a:cubicBezTo>
                  <a:cubicBezTo>
                    <a:pt x="97" y="199"/>
                    <a:pt x="91" y="187"/>
                    <a:pt x="88" y="175"/>
                  </a:cubicBezTo>
                  <a:cubicBezTo>
                    <a:pt x="84" y="162"/>
                    <a:pt x="93" y="161"/>
                    <a:pt x="103" y="162"/>
                  </a:cubicBezTo>
                  <a:cubicBezTo>
                    <a:pt x="125" y="165"/>
                    <a:pt x="146" y="168"/>
                    <a:pt x="166" y="152"/>
                  </a:cubicBezTo>
                  <a:cubicBezTo>
                    <a:pt x="180" y="141"/>
                    <a:pt x="191" y="128"/>
                    <a:pt x="190" y="108"/>
                  </a:cubicBezTo>
                  <a:cubicBezTo>
                    <a:pt x="189" y="94"/>
                    <a:pt x="190" y="80"/>
                    <a:pt x="190" y="66"/>
                  </a:cubicBezTo>
                  <a:cubicBezTo>
                    <a:pt x="190" y="66"/>
                    <a:pt x="190" y="66"/>
                    <a:pt x="19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íṩ1ïḍé">
              <a:extLst>
                <a:ext uri="{FF2B5EF4-FFF2-40B4-BE49-F238E27FC236}">
                  <a16:creationId xmlns:a16="http://schemas.microsoft.com/office/drawing/2014/main" id="{52DDD979-7F5B-431E-B917-8C58BC4CBEA6}"/>
                </a:ext>
              </a:extLst>
            </p:cNvPr>
            <p:cNvSpPr/>
            <p:nvPr/>
          </p:nvSpPr>
          <p:spPr bwMode="auto">
            <a:xfrm>
              <a:off x="2022857" y="5659150"/>
              <a:ext cx="271943" cy="339928"/>
            </a:xfrm>
            <a:custGeom>
              <a:avLst/>
              <a:gdLst>
                <a:gd name="T0" fmla="*/ 0 w 252"/>
                <a:gd name="T1" fmla="*/ 279 h 315"/>
                <a:gd name="T2" fmla="*/ 48 w 252"/>
                <a:gd name="T3" fmla="*/ 214 h 315"/>
                <a:gd name="T4" fmla="*/ 90 w 252"/>
                <a:gd name="T5" fmla="*/ 145 h 315"/>
                <a:gd name="T6" fmla="*/ 66 w 252"/>
                <a:gd name="T7" fmla="*/ 113 h 315"/>
                <a:gd name="T8" fmla="*/ 31 w 252"/>
                <a:gd name="T9" fmla="*/ 82 h 315"/>
                <a:gd name="T10" fmla="*/ 35 w 252"/>
                <a:gd name="T11" fmla="*/ 57 h 315"/>
                <a:gd name="T12" fmla="*/ 154 w 252"/>
                <a:gd name="T13" fmla="*/ 20 h 315"/>
                <a:gd name="T14" fmla="*/ 185 w 252"/>
                <a:gd name="T15" fmla="*/ 8 h 315"/>
                <a:gd name="T16" fmla="*/ 223 w 252"/>
                <a:gd name="T17" fmla="*/ 22 h 315"/>
                <a:gd name="T18" fmla="*/ 209 w 252"/>
                <a:gd name="T19" fmla="*/ 66 h 315"/>
                <a:gd name="T20" fmla="*/ 160 w 252"/>
                <a:gd name="T21" fmla="*/ 129 h 315"/>
                <a:gd name="T22" fmla="*/ 160 w 252"/>
                <a:gd name="T23" fmla="*/ 148 h 315"/>
                <a:gd name="T24" fmla="*/ 199 w 252"/>
                <a:gd name="T25" fmla="*/ 176 h 315"/>
                <a:gd name="T26" fmla="*/ 222 w 252"/>
                <a:gd name="T27" fmla="*/ 165 h 315"/>
                <a:gd name="T28" fmla="*/ 242 w 252"/>
                <a:gd name="T29" fmla="*/ 167 h 315"/>
                <a:gd name="T30" fmla="*/ 246 w 252"/>
                <a:gd name="T31" fmla="*/ 186 h 315"/>
                <a:gd name="T32" fmla="*/ 245 w 252"/>
                <a:gd name="T33" fmla="*/ 188 h 315"/>
                <a:gd name="T34" fmla="*/ 176 w 252"/>
                <a:gd name="T35" fmla="*/ 241 h 315"/>
                <a:gd name="T36" fmla="*/ 39 w 252"/>
                <a:gd name="T37" fmla="*/ 307 h 315"/>
                <a:gd name="T38" fmla="*/ 19 w 252"/>
                <a:gd name="T39" fmla="*/ 313 h 315"/>
                <a:gd name="T40" fmla="*/ 0 w 252"/>
                <a:gd name="T41" fmla="*/ 27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315">
                  <a:moveTo>
                    <a:pt x="0" y="279"/>
                  </a:moveTo>
                  <a:cubicBezTo>
                    <a:pt x="2" y="245"/>
                    <a:pt x="18" y="225"/>
                    <a:pt x="48" y="214"/>
                  </a:cubicBezTo>
                  <a:cubicBezTo>
                    <a:pt x="84" y="201"/>
                    <a:pt x="97" y="182"/>
                    <a:pt x="90" y="145"/>
                  </a:cubicBezTo>
                  <a:cubicBezTo>
                    <a:pt x="88" y="133"/>
                    <a:pt x="75" y="122"/>
                    <a:pt x="66" y="113"/>
                  </a:cubicBezTo>
                  <a:cubicBezTo>
                    <a:pt x="55" y="102"/>
                    <a:pt x="42" y="93"/>
                    <a:pt x="31" y="82"/>
                  </a:cubicBezTo>
                  <a:cubicBezTo>
                    <a:pt x="21" y="73"/>
                    <a:pt x="22" y="61"/>
                    <a:pt x="35" y="57"/>
                  </a:cubicBezTo>
                  <a:cubicBezTo>
                    <a:pt x="74" y="44"/>
                    <a:pt x="114" y="32"/>
                    <a:pt x="154" y="20"/>
                  </a:cubicBezTo>
                  <a:cubicBezTo>
                    <a:pt x="165" y="16"/>
                    <a:pt x="175" y="13"/>
                    <a:pt x="185" y="8"/>
                  </a:cubicBezTo>
                  <a:cubicBezTo>
                    <a:pt x="203" y="0"/>
                    <a:pt x="215" y="3"/>
                    <a:pt x="223" y="22"/>
                  </a:cubicBezTo>
                  <a:cubicBezTo>
                    <a:pt x="232" y="43"/>
                    <a:pt x="227" y="65"/>
                    <a:pt x="209" y="66"/>
                  </a:cubicBezTo>
                  <a:cubicBezTo>
                    <a:pt x="167" y="68"/>
                    <a:pt x="170" y="103"/>
                    <a:pt x="160" y="129"/>
                  </a:cubicBezTo>
                  <a:cubicBezTo>
                    <a:pt x="158" y="135"/>
                    <a:pt x="160" y="142"/>
                    <a:pt x="160" y="148"/>
                  </a:cubicBezTo>
                  <a:cubicBezTo>
                    <a:pt x="160" y="178"/>
                    <a:pt x="171" y="186"/>
                    <a:pt x="199" y="176"/>
                  </a:cubicBezTo>
                  <a:cubicBezTo>
                    <a:pt x="207" y="173"/>
                    <a:pt x="214" y="167"/>
                    <a:pt x="222" y="165"/>
                  </a:cubicBezTo>
                  <a:cubicBezTo>
                    <a:pt x="229" y="164"/>
                    <a:pt x="238" y="164"/>
                    <a:pt x="242" y="167"/>
                  </a:cubicBezTo>
                  <a:cubicBezTo>
                    <a:pt x="246" y="171"/>
                    <a:pt x="245" y="180"/>
                    <a:pt x="246" y="186"/>
                  </a:cubicBezTo>
                  <a:cubicBezTo>
                    <a:pt x="246" y="187"/>
                    <a:pt x="245" y="188"/>
                    <a:pt x="245" y="188"/>
                  </a:cubicBezTo>
                  <a:cubicBezTo>
                    <a:pt x="252" y="245"/>
                    <a:pt x="206" y="233"/>
                    <a:pt x="176" y="241"/>
                  </a:cubicBezTo>
                  <a:cubicBezTo>
                    <a:pt x="126" y="254"/>
                    <a:pt x="78" y="270"/>
                    <a:pt x="39" y="307"/>
                  </a:cubicBezTo>
                  <a:cubicBezTo>
                    <a:pt x="34" y="311"/>
                    <a:pt x="21" y="315"/>
                    <a:pt x="19" y="313"/>
                  </a:cubicBezTo>
                  <a:cubicBezTo>
                    <a:pt x="11" y="303"/>
                    <a:pt x="6" y="291"/>
                    <a:pt x="0"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0" name="iṩlïďe">
              <a:extLst>
                <a:ext uri="{FF2B5EF4-FFF2-40B4-BE49-F238E27FC236}">
                  <a16:creationId xmlns:a16="http://schemas.microsoft.com/office/drawing/2014/main" id="{3E33D528-EA4E-4F33-8061-AE8CD71E0475}"/>
                </a:ext>
              </a:extLst>
            </p:cNvPr>
            <p:cNvSpPr/>
            <p:nvPr/>
          </p:nvSpPr>
          <p:spPr bwMode="auto">
            <a:xfrm>
              <a:off x="1874376" y="5710819"/>
              <a:ext cx="127269" cy="352981"/>
            </a:xfrm>
            <a:custGeom>
              <a:avLst/>
              <a:gdLst>
                <a:gd name="T0" fmla="*/ 64 w 118"/>
                <a:gd name="T1" fmla="*/ 171 h 327"/>
                <a:gd name="T2" fmla="*/ 98 w 118"/>
                <a:gd name="T3" fmla="*/ 128 h 327"/>
                <a:gd name="T4" fmla="*/ 115 w 118"/>
                <a:gd name="T5" fmla="*/ 120 h 327"/>
                <a:gd name="T6" fmla="*/ 116 w 118"/>
                <a:gd name="T7" fmla="*/ 139 h 327"/>
                <a:gd name="T8" fmla="*/ 77 w 118"/>
                <a:gd name="T9" fmla="*/ 258 h 327"/>
                <a:gd name="T10" fmla="*/ 72 w 118"/>
                <a:gd name="T11" fmla="*/ 293 h 327"/>
                <a:gd name="T12" fmla="*/ 56 w 118"/>
                <a:gd name="T13" fmla="*/ 324 h 327"/>
                <a:gd name="T14" fmla="*/ 25 w 118"/>
                <a:gd name="T15" fmla="*/ 320 h 327"/>
                <a:gd name="T16" fmla="*/ 9 w 118"/>
                <a:gd name="T17" fmla="*/ 282 h 327"/>
                <a:gd name="T18" fmla="*/ 25 w 118"/>
                <a:gd name="T19" fmla="*/ 207 h 327"/>
                <a:gd name="T20" fmla="*/ 16 w 118"/>
                <a:gd name="T21" fmla="*/ 151 h 327"/>
                <a:gd name="T22" fmla="*/ 7 w 118"/>
                <a:gd name="T23" fmla="*/ 102 h 327"/>
                <a:gd name="T24" fmla="*/ 1 w 118"/>
                <a:gd name="T25" fmla="*/ 65 h 327"/>
                <a:gd name="T26" fmla="*/ 15 w 118"/>
                <a:gd name="T27" fmla="*/ 1 h 327"/>
                <a:gd name="T28" fmla="*/ 33 w 118"/>
                <a:gd name="T29" fmla="*/ 3 h 327"/>
                <a:gd name="T30" fmla="*/ 66 w 118"/>
                <a:gd name="T31" fmla="*/ 35 h 327"/>
                <a:gd name="T32" fmla="*/ 68 w 118"/>
                <a:gd name="T33" fmla="*/ 63 h 327"/>
                <a:gd name="T34" fmla="*/ 49 w 118"/>
                <a:gd name="T35" fmla="*/ 134 h 327"/>
                <a:gd name="T36" fmla="*/ 64 w 118"/>
                <a:gd name="T37" fmla="*/ 1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327">
                  <a:moveTo>
                    <a:pt x="64" y="171"/>
                  </a:moveTo>
                  <a:cubicBezTo>
                    <a:pt x="78" y="153"/>
                    <a:pt x="87" y="140"/>
                    <a:pt x="98" y="128"/>
                  </a:cubicBezTo>
                  <a:cubicBezTo>
                    <a:pt x="102" y="124"/>
                    <a:pt x="109" y="123"/>
                    <a:pt x="115" y="120"/>
                  </a:cubicBezTo>
                  <a:cubicBezTo>
                    <a:pt x="115" y="126"/>
                    <a:pt x="118" y="133"/>
                    <a:pt x="116" y="139"/>
                  </a:cubicBezTo>
                  <a:cubicBezTo>
                    <a:pt x="103" y="178"/>
                    <a:pt x="89" y="218"/>
                    <a:pt x="77" y="258"/>
                  </a:cubicBezTo>
                  <a:cubicBezTo>
                    <a:pt x="73" y="269"/>
                    <a:pt x="71" y="281"/>
                    <a:pt x="72" y="293"/>
                  </a:cubicBezTo>
                  <a:cubicBezTo>
                    <a:pt x="72" y="307"/>
                    <a:pt x="70" y="320"/>
                    <a:pt x="56" y="324"/>
                  </a:cubicBezTo>
                  <a:cubicBezTo>
                    <a:pt x="46" y="327"/>
                    <a:pt x="32" y="326"/>
                    <a:pt x="25" y="320"/>
                  </a:cubicBezTo>
                  <a:cubicBezTo>
                    <a:pt x="13" y="312"/>
                    <a:pt x="4" y="300"/>
                    <a:pt x="9" y="282"/>
                  </a:cubicBezTo>
                  <a:cubicBezTo>
                    <a:pt x="15" y="257"/>
                    <a:pt x="23" y="232"/>
                    <a:pt x="25" y="207"/>
                  </a:cubicBezTo>
                  <a:cubicBezTo>
                    <a:pt x="27" y="189"/>
                    <a:pt x="19" y="170"/>
                    <a:pt x="16" y="151"/>
                  </a:cubicBezTo>
                  <a:cubicBezTo>
                    <a:pt x="13" y="135"/>
                    <a:pt x="10" y="118"/>
                    <a:pt x="7" y="102"/>
                  </a:cubicBezTo>
                  <a:cubicBezTo>
                    <a:pt x="5" y="89"/>
                    <a:pt x="0" y="77"/>
                    <a:pt x="1" y="65"/>
                  </a:cubicBezTo>
                  <a:cubicBezTo>
                    <a:pt x="3" y="44"/>
                    <a:pt x="9" y="22"/>
                    <a:pt x="15" y="1"/>
                  </a:cubicBezTo>
                  <a:cubicBezTo>
                    <a:pt x="15" y="0"/>
                    <a:pt x="29" y="0"/>
                    <a:pt x="33" y="3"/>
                  </a:cubicBezTo>
                  <a:cubicBezTo>
                    <a:pt x="45" y="13"/>
                    <a:pt x="55" y="25"/>
                    <a:pt x="66" y="35"/>
                  </a:cubicBezTo>
                  <a:cubicBezTo>
                    <a:pt x="76" y="45"/>
                    <a:pt x="76" y="53"/>
                    <a:pt x="68" y="63"/>
                  </a:cubicBezTo>
                  <a:cubicBezTo>
                    <a:pt x="52" y="84"/>
                    <a:pt x="46" y="108"/>
                    <a:pt x="49" y="134"/>
                  </a:cubicBezTo>
                  <a:cubicBezTo>
                    <a:pt x="50" y="145"/>
                    <a:pt x="57" y="155"/>
                    <a:pt x="6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iSļîḋe">
              <a:extLst>
                <a:ext uri="{FF2B5EF4-FFF2-40B4-BE49-F238E27FC236}">
                  <a16:creationId xmlns:a16="http://schemas.microsoft.com/office/drawing/2014/main" id="{5DB5F518-D650-4FEB-8351-7F34AE93A738}"/>
                </a:ext>
              </a:extLst>
            </p:cNvPr>
            <p:cNvSpPr/>
            <p:nvPr/>
          </p:nvSpPr>
          <p:spPr bwMode="auto">
            <a:xfrm>
              <a:off x="1876552" y="5478036"/>
              <a:ext cx="131620" cy="229519"/>
            </a:xfrm>
            <a:custGeom>
              <a:avLst/>
              <a:gdLst>
                <a:gd name="T0" fmla="*/ 69 w 122"/>
                <a:gd name="T1" fmla="*/ 9 h 213"/>
                <a:gd name="T2" fmla="*/ 69 w 122"/>
                <a:gd name="T3" fmla="*/ 31 h 213"/>
                <a:gd name="T4" fmla="*/ 92 w 122"/>
                <a:gd name="T5" fmla="*/ 122 h 213"/>
                <a:gd name="T6" fmla="*/ 120 w 122"/>
                <a:gd name="T7" fmla="*/ 177 h 213"/>
                <a:gd name="T8" fmla="*/ 105 w 122"/>
                <a:gd name="T9" fmla="*/ 211 h 213"/>
                <a:gd name="T10" fmla="*/ 84 w 122"/>
                <a:gd name="T11" fmla="*/ 204 h 213"/>
                <a:gd name="T12" fmla="*/ 26 w 122"/>
                <a:gd name="T13" fmla="*/ 149 h 213"/>
                <a:gd name="T14" fmla="*/ 15 w 122"/>
                <a:gd name="T15" fmla="*/ 93 h 213"/>
                <a:gd name="T16" fmla="*/ 42 w 122"/>
                <a:gd name="T17" fmla="*/ 26 h 213"/>
                <a:gd name="T18" fmla="*/ 56 w 122"/>
                <a:gd name="T19" fmla="*/ 0 h 213"/>
                <a:gd name="T20" fmla="*/ 69 w 122"/>
                <a:gd name="T21" fmla="*/ 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3">
                  <a:moveTo>
                    <a:pt x="69" y="9"/>
                  </a:moveTo>
                  <a:cubicBezTo>
                    <a:pt x="69" y="16"/>
                    <a:pt x="69" y="23"/>
                    <a:pt x="69" y="31"/>
                  </a:cubicBezTo>
                  <a:cubicBezTo>
                    <a:pt x="67" y="64"/>
                    <a:pt x="77" y="93"/>
                    <a:pt x="92" y="122"/>
                  </a:cubicBezTo>
                  <a:cubicBezTo>
                    <a:pt x="102" y="140"/>
                    <a:pt x="114" y="158"/>
                    <a:pt x="120" y="177"/>
                  </a:cubicBezTo>
                  <a:cubicBezTo>
                    <a:pt x="122" y="187"/>
                    <a:pt x="112" y="201"/>
                    <a:pt x="105" y="211"/>
                  </a:cubicBezTo>
                  <a:cubicBezTo>
                    <a:pt x="104" y="213"/>
                    <a:pt x="90" y="208"/>
                    <a:pt x="84" y="204"/>
                  </a:cubicBezTo>
                  <a:cubicBezTo>
                    <a:pt x="64" y="186"/>
                    <a:pt x="45" y="167"/>
                    <a:pt x="26" y="149"/>
                  </a:cubicBezTo>
                  <a:cubicBezTo>
                    <a:pt x="10" y="133"/>
                    <a:pt x="0" y="118"/>
                    <a:pt x="15" y="93"/>
                  </a:cubicBezTo>
                  <a:cubicBezTo>
                    <a:pt x="27" y="73"/>
                    <a:pt x="33" y="48"/>
                    <a:pt x="42" y="26"/>
                  </a:cubicBezTo>
                  <a:cubicBezTo>
                    <a:pt x="46" y="17"/>
                    <a:pt x="52" y="9"/>
                    <a:pt x="56" y="0"/>
                  </a:cubicBezTo>
                  <a:cubicBezTo>
                    <a:pt x="61" y="3"/>
                    <a:pt x="65" y="6"/>
                    <a:pt x="6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îşlîḓê">
              <a:extLst>
                <a:ext uri="{FF2B5EF4-FFF2-40B4-BE49-F238E27FC236}">
                  <a16:creationId xmlns:a16="http://schemas.microsoft.com/office/drawing/2014/main" id="{BCDC464E-2DAC-4559-ACCB-567970B0762D}"/>
                </a:ext>
              </a:extLst>
            </p:cNvPr>
            <p:cNvSpPr/>
            <p:nvPr/>
          </p:nvSpPr>
          <p:spPr bwMode="auto">
            <a:xfrm>
              <a:off x="767569" y="5402436"/>
              <a:ext cx="902850" cy="907200"/>
            </a:xfrm>
            <a:custGeom>
              <a:avLst/>
              <a:gdLst>
                <a:gd name="T0" fmla="*/ 1 w 838"/>
                <a:gd name="T1" fmla="*/ 400 h 841"/>
                <a:gd name="T2" fmla="*/ 437 w 838"/>
                <a:gd name="T3" fmla="*/ 841 h 841"/>
                <a:gd name="T4" fmla="*/ 652 w 838"/>
                <a:gd name="T5" fmla="*/ 673 h 841"/>
                <a:gd name="T6" fmla="*/ 637 w 838"/>
                <a:gd name="T7" fmla="*/ 685 h 841"/>
                <a:gd name="T8" fmla="*/ 624 w 838"/>
                <a:gd name="T9" fmla="*/ 697 h 841"/>
                <a:gd name="T10" fmla="*/ 627 w 838"/>
                <a:gd name="T11" fmla="*/ 714 h 841"/>
                <a:gd name="T12" fmla="*/ 660 w 838"/>
                <a:gd name="T13" fmla="*/ 712 h 841"/>
                <a:gd name="T14" fmla="*/ 648 w 838"/>
                <a:gd name="T15" fmla="*/ 685 h 841"/>
                <a:gd name="T16" fmla="*/ 396 w 838"/>
                <a:gd name="T17" fmla="*/ 764 h 841"/>
                <a:gd name="T18" fmla="*/ 355 w 838"/>
                <a:gd name="T19" fmla="*/ 756 h 841"/>
                <a:gd name="T20" fmla="*/ 363 w 838"/>
                <a:gd name="T21" fmla="*/ 804 h 841"/>
                <a:gd name="T22" fmla="*/ 265 w 838"/>
                <a:gd name="T23" fmla="*/ 724 h 841"/>
                <a:gd name="T24" fmla="*/ 292 w 838"/>
                <a:gd name="T25" fmla="*/ 763 h 841"/>
                <a:gd name="T26" fmla="*/ 497 w 838"/>
                <a:gd name="T27" fmla="*/ 786 h 841"/>
                <a:gd name="T28" fmla="*/ 469 w 838"/>
                <a:gd name="T29" fmla="*/ 757 h 841"/>
                <a:gd name="T30" fmla="*/ 489 w 838"/>
                <a:gd name="T31" fmla="*/ 745 h 841"/>
                <a:gd name="T32" fmla="*/ 443 w 838"/>
                <a:gd name="T33" fmla="*/ 781 h 841"/>
                <a:gd name="T34" fmla="*/ 461 w 838"/>
                <a:gd name="T35" fmla="*/ 756 h 841"/>
                <a:gd name="T36" fmla="*/ 475 w 838"/>
                <a:gd name="T37" fmla="*/ 785 h 841"/>
                <a:gd name="T38" fmla="*/ 559 w 838"/>
                <a:gd name="T39" fmla="*/ 733 h 841"/>
                <a:gd name="T40" fmla="*/ 538 w 838"/>
                <a:gd name="T41" fmla="*/ 775 h 841"/>
                <a:gd name="T42" fmla="*/ 181 w 838"/>
                <a:gd name="T43" fmla="*/ 686 h 841"/>
                <a:gd name="T44" fmla="*/ 192 w 838"/>
                <a:gd name="T45" fmla="*/ 712 h 841"/>
                <a:gd name="T46" fmla="*/ 747 w 838"/>
                <a:gd name="T47" fmla="*/ 458 h 841"/>
                <a:gd name="T48" fmla="*/ 744 w 838"/>
                <a:gd name="T49" fmla="*/ 398 h 841"/>
                <a:gd name="T50" fmla="*/ 656 w 838"/>
                <a:gd name="T51" fmla="*/ 191 h 841"/>
                <a:gd name="T52" fmla="*/ 426 w 838"/>
                <a:gd name="T53" fmla="*/ 90 h 841"/>
                <a:gd name="T54" fmla="*/ 91 w 838"/>
                <a:gd name="T55" fmla="*/ 247 h 841"/>
                <a:gd name="T56" fmla="*/ 91 w 838"/>
                <a:gd name="T57" fmla="*/ 247 h 841"/>
                <a:gd name="T58" fmla="*/ 83 w 838"/>
                <a:gd name="T59" fmla="*/ 467 h 841"/>
                <a:gd name="T60" fmla="*/ 524 w 838"/>
                <a:gd name="T61" fmla="*/ 107 h 841"/>
                <a:gd name="T62" fmla="*/ 741 w 838"/>
                <a:gd name="T63" fmla="*/ 350 h 841"/>
                <a:gd name="T64" fmla="*/ 745 w 838"/>
                <a:gd name="T65" fmla="*/ 298 h 841"/>
                <a:gd name="T66" fmla="*/ 165 w 838"/>
                <a:gd name="T67" fmla="*/ 686 h 841"/>
                <a:gd name="T68" fmla="*/ 143 w 838"/>
                <a:gd name="T69" fmla="*/ 689 h 841"/>
                <a:gd name="T70" fmla="*/ 181 w 838"/>
                <a:gd name="T71" fmla="*/ 172 h 841"/>
                <a:gd name="T72" fmla="*/ 80 w 838"/>
                <a:gd name="T73" fmla="*/ 418 h 841"/>
                <a:gd name="T74" fmla="*/ 53 w 838"/>
                <a:gd name="T75" fmla="*/ 404 h 841"/>
                <a:gd name="T76" fmla="*/ 93 w 838"/>
                <a:gd name="T77" fmla="*/ 292 h 841"/>
                <a:gd name="T78" fmla="*/ 81 w 838"/>
                <a:gd name="T79" fmla="*/ 393 h 841"/>
                <a:gd name="T80" fmla="*/ 80 w 838"/>
                <a:gd name="T81" fmla="*/ 394 h 841"/>
                <a:gd name="T82" fmla="*/ 490 w 838"/>
                <a:gd name="T83" fmla="*/ 98 h 841"/>
                <a:gd name="T84" fmla="*/ 636 w 838"/>
                <a:gd name="T85" fmla="*/ 133 h 841"/>
                <a:gd name="T86" fmla="*/ 698 w 838"/>
                <a:gd name="T87" fmla="*/ 253 h 841"/>
                <a:gd name="T88" fmla="*/ 732 w 838"/>
                <a:gd name="T89" fmla="*/ 252 h 841"/>
                <a:gd name="T90" fmla="*/ 156 w 838"/>
                <a:gd name="T91" fmla="*/ 210 h 841"/>
                <a:gd name="T92" fmla="*/ 595 w 838"/>
                <a:gd name="T93" fmla="*/ 109 h 841"/>
                <a:gd name="T94" fmla="*/ 759 w 838"/>
                <a:gd name="T95" fmla="*/ 518 h 841"/>
                <a:gd name="T96" fmla="*/ 542 w 838"/>
                <a:gd name="T97" fmla="*/ 91 h 841"/>
                <a:gd name="T98" fmla="*/ 746 w 838"/>
                <a:gd name="T99" fmla="*/ 287 h 841"/>
                <a:gd name="T100" fmla="*/ 188 w 838"/>
                <a:gd name="T101" fmla="*/ 154 h 841"/>
                <a:gd name="T102" fmla="*/ 138 w 838"/>
                <a:gd name="T103" fmla="*/ 223 h 841"/>
                <a:gd name="T104" fmla="*/ 752 w 838"/>
                <a:gd name="T105" fmla="*/ 542 h 841"/>
                <a:gd name="T106" fmla="*/ 262 w 838"/>
                <a:gd name="T107" fmla="*/ 125 h 841"/>
                <a:gd name="T108" fmla="*/ 335 w 838"/>
                <a:gd name="T109" fmla="*/ 99 h 841"/>
                <a:gd name="T110" fmla="*/ 386 w 838"/>
                <a:gd name="T111" fmla="*/ 72 h 841"/>
                <a:gd name="T112" fmla="*/ 386 w 838"/>
                <a:gd name="T113" fmla="*/ 75 h 841"/>
                <a:gd name="T114" fmla="*/ 214 w 838"/>
                <a:gd name="T115" fmla="*/ 119 h 841"/>
                <a:gd name="T116" fmla="*/ 194 w 838"/>
                <a:gd name="T117" fmla="*/ 653 h 841"/>
                <a:gd name="T118" fmla="*/ 408 w 838"/>
                <a:gd name="T119" fmla="*/ 60 h 841"/>
                <a:gd name="T120" fmla="*/ 62 w 838"/>
                <a:gd name="T121" fmla="*/ 523 h 841"/>
                <a:gd name="T122" fmla="*/ 744 w 838"/>
                <a:gd name="T123" fmla="*/ 473 h 841"/>
                <a:gd name="T124" fmla="*/ 84 w 838"/>
                <a:gd name="T125" fmla="*/ 360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8" h="841">
                  <a:moveTo>
                    <a:pt x="437" y="841"/>
                  </a:moveTo>
                  <a:cubicBezTo>
                    <a:pt x="424" y="841"/>
                    <a:pt x="411" y="841"/>
                    <a:pt x="398" y="841"/>
                  </a:cubicBezTo>
                  <a:cubicBezTo>
                    <a:pt x="396" y="840"/>
                    <a:pt x="395" y="840"/>
                    <a:pt x="393" y="840"/>
                  </a:cubicBezTo>
                  <a:cubicBezTo>
                    <a:pt x="360" y="837"/>
                    <a:pt x="327" y="831"/>
                    <a:pt x="295" y="822"/>
                  </a:cubicBezTo>
                  <a:cubicBezTo>
                    <a:pt x="229" y="801"/>
                    <a:pt x="172" y="767"/>
                    <a:pt x="123" y="718"/>
                  </a:cubicBezTo>
                  <a:cubicBezTo>
                    <a:pt x="90" y="685"/>
                    <a:pt x="63" y="648"/>
                    <a:pt x="42" y="606"/>
                  </a:cubicBezTo>
                  <a:cubicBezTo>
                    <a:pt x="23" y="566"/>
                    <a:pt x="10" y="524"/>
                    <a:pt x="4" y="480"/>
                  </a:cubicBezTo>
                  <a:cubicBezTo>
                    <a:pt x="2" y="468"/>
                    <a:pt x="1" y="457"/>
                    <a:pt x="0" y="445"/>
                  </a:cubicBezTo>
                  <a:cubicBezTo>
                    <a:pt x="0" y="433"/>
                    <a:pt x="0" y="420"/>
                    <a:pt x="0" y="407"/>
                  </a:cubicBezTo>
                  <a:cubicBezTo>
                    <a:pt x="0" y="405"/>
                    <a:pt x="0" y="402"/>
                    <a:pt x="1" y="400"/>
                  </a:cubicBezTo>
                  <a:cubicBezTo>
                    <a:pt x="3" y="372"/>
                    <a:pt x="7" y="345"/>
                    <a:pt x="14" y="318"/>
                  </a:cubicBezTo>
                  <a:cubicBezTo>
                    <a:pt x="39" y="230"/>
                    <a:pt x="87" y="157"/>
                    <a:pt x="159" y="101"/>
                  </a:cubicBezTo>
                  <a:cubicBezTo>
                    <a:pt x="251" y="29"/>
                    <a:pt x="355" y="0"/>
                    <a:pt x="470" y="14"/>
                  </a:cubicBezTo>
                  <a:cubicBezTo>
                    <a:pt x="558" y="25"/>
                    <a:pt x="634" y="61"/>
                    <a:pt x="699" y="120"/>
                  </a:cubicBezTo>
                  <a:cubicBezTo>
                    <a:pt x="781" y="195"/>
                    <a:pt x="826" y="288"/>
                    <a:pt x="835" y="398"/>
                  </a:cubicBezTo>
                  <a:cubicBezTo>
                    <a:pt x="838" y="436"/>
                    <a:pt x="834" y="474"/>
                    <a:pt x="826" y="511"/>
                  </a:cubicBezTo>
                  <a:cubicBezTo>
                    <a:pt x="812" y="578"/>
                    <a:pt x="782" y="638"/>
                    <a:pt x="738" y="691"/>
                  </a:cubicBezTo>
                  <a:cubicBezTo>
                    <a:pt x="712" y="721"/>
                    <a:pt x="682" y="748"/>
                    <a:pt x="649" y="770"/>
                  </a:cubicBezTo>
                  <a:cubicBezTo>
                    <a:pt x="597" y="805"/>
                    <a:pt x="540" y="826"/>
                    <a:pt x="478" y="835"/>
                  </a:cubicBezTo>
                  <a:cubicBezTo>
                    <a:pt x="464" y="837"/>
                    <a:pt x="450" y="839"/>
                    <a:pt x="437" y="841"/>
                  </a:cubicBezTo>
                  <a:close/>
                  <a:moveTo>
                    <a:pt x="115" y="425"/>
                  </a:moveTo>
                  <a:cubicBezTo>
                    <a:pt x="115" y="589"/>
                    <a:pt x="248" y="726"/>
                    <a:pt x="416" y="727"/>
                  </a:cubicBezTo>
                  <a:cubicBezTo>
                    <a:pt x="581" y="727"/>
                    <a:pt x="717" y="594"/>
                    <a:pt x="718" y="427"/>
                  </a:cubicBezTo>
                  <a:cubicBezTo>
                    <a:pt x="719" y="260"/>
                    <a:pt x="583" y="125"/>
                    <a:pt x="419" y="124"/>
                  </a:cubicBezTo>
                  <a:cubicBezTo>
                    <a:pt x="256" y="123"/>
                    <a:pt x="116" y="255"/>
                    <a:pt x="115" y="425"/>
                  </a:cubicBezTo>
                  <a:close/>
                  <a:moveTo>
                    <a:pt x="648" y="685"/>
                  </a:moveTo>
                  <a:cubicBezTo>
                    <a:pt x="653" y="691"/>
                    <a:pt x="654" y="691"/>
                    <a:pt x="658" y="686"/>
                  </a:cubicBezTo>
                  <a:cubicBezTo>
                    <a:pt x="659" y="684"/>
                    <a:pt x="660" y="682"/>
                    <a:pt x="661" y="680"/>
                  </a:cubicBezTo>
                  <a:cubicBezTo>
                    <a:pt x="666" y="674"/>
                    <a:pt x="665" y="672"/>
                    <a:pt x="658" y="671"/>
                  </a:cubicBezTo>
                  <a:cubicBezTo>
                    <a:pt x="656" y="670"/>
                    <a:pt x="653" y="672"/>
                    <a:pt x="652" y="673"/>
                  </a:cubicBezTo>
                  <a:cubicBezTo>
                    <a:pt x="650" y="674"/>
                    <a:pt x="649" y="676"/>
                    <a:pt x="647" y="678"/>
                  </a:cubicBezTo>
                  <a:cubicBezTo>
                    <a:pt x="647" y="678"/>
                    <a:pt x="646" y="678"/>
                    <a:pt x="645" y="677"/>
                  </a:cubicBezTo>
                  <a:cubicBezTo>
                    <a:pt x="645" y="673"/>
                    <a:pt x="644" y="669"/>
                    <a:pt x="644" y="664"/>
                  </a:cubicBezTo>
                  <a:cubicBezTo>
                    <a:pt x="644" y="660"/>
                    <a:pt x="642" y="659"/>
                    <a:pt x="639" y="659"/>
                  </a:cubicBezTo>
                  <a:cubicBezTo>
                    <a:pt x="636" y="659"/>
                    <a:pt x="630" y="664"/>
                    <a:pt x="629" y="668"/>
                  </a:cubicBezTo>
                  <a:cubicBezTo>
                    <a:pt x="631" y="667"/>
                    <a:pt x="633" y="667"/>
                    <a:pt x="636" y="665"/>
                  </a:cubicBezTo>
                  <a:cubicBezTo>
                    <a:pt x="635" y="669"/>
                    <a:pt x="634" y="671"/>
                    <a:pt x="633" y="673"/>
                  </a:cubicBezTo>
                  <a:cubicBezTo>
                    <a:pt x="635" y="674"/>
                    <a:pt x="636" y="674"/>
                    <a:pt x="638" y="675"/>
                  </a:cubicBezTo>
                  <a:cubicBezTo>
                    <a:pt x="637" y="680"/>
                    <a:pt x="643" y="687"/>
                    <a:pt x="634" y="691"/>
                  </a:cubicBezTo>
                  <a:cubicBezTo>
                    <a:pt x="635" y="689"/>
                    <a:pt x="636" y="686"/>
                    <a:pt x="637" y="685"/>
                  </a:cubicBezTo>
                  <a:cubicBezTo>
                    <a:pt x="632" y="679"/>
                    <a:pt x="627" y="673"/>
                    <a:pt x="625" y="666"/>
                  </a:cubicBezTo>
                  <a:cubicBezTo>
                    <a:pt x="625" y="664"/>
                    <a:pt x="623" y="663"/>
                    <a:pt x="621" y="661"/>
                  </a:cubicBezTo>
                  <a:cubicBezTo>
                    <a:pt x="621" y="663"/>
                    <a:pt x="621" y="665"/>
                    <a:pt x="620" y="667"/>
                  </a:cubicBezTo>
                  <a:cubicBezTo>
                    <a:pt x="620" y="667"/>
                    <a:pt x="620" y="667"/>
                    <a:pt x="620" y="668"/>
                  </a:cubicBezTo>
                  <a:cubicBezTo>
                    <a:pt x="618" y="668"/>
                    <a:pt x="617" y="669"/>
                    <a:pt x="615" y="670"/>
                  </a:cubicBezTo>
                  <a:cubicBezTo>
                    <a:pt x="621" y="675"/>
                    <a:pt x="621" y="676"/>
                    <a:pt x="618" y="680"/>
                  </a:cubicBezTo>
                  <a:cubicBezTo>
                    <a:pt x="617" y="679"/>
                    <a:pt x="616" y="678"/>
                    <a:pt x="614" y="677"/>
                  </a:cubicBezTo>
                  <a:cubicBezTo>
                    <a:pt x="613" y="677"/>
                    <a:pt x="612" y="677"/>
                    <a:pt x="610" y="676"/>
                  </a:cubicBezTo>
                  <a:cubicBezTo>
                    <a:pt x="611" y="677"/>
                    <a:pt x="611" y="679"/>
                    <a:pt x="612" y="680"/>
                  </a:cubicBezTo>
                  <a:cubicBezTo>
                    <a:pt x="616" y="685"/>
                    <a:pt x="620" y="691"/>
                    <a:pt x="624" y="697"/>
                  </a:cubicBezTo>
                  <a:cubicBezTo>
                    <a:pt x="625" y="699"/>
                    <a:pt x="625" y="700"/>
                    <a:pt x="626" y="703"/>
                  </a:cubicBezTo>
                  <a:cubicBezTo>
                    <a:pt x="618" y="699"/>
                    <a:pt x="619" y="687"/>
                    <a:pt x="608" y="687"/>
                  </a:cubicBezTo>
                  <a:cubicBezTo>
                    <a:pt x="613" y="695"/>
                    <a:pt x="618" y="701"/>
                    <a:pt x="623" y="708"/>
                  </a:cubicBezTo>
                  <a:cubicBezTo>
                    <a:pt x="623" y="708"/>
                    <a:pt x="622" y="708"/>
                    <a:pt x="622" y="708"/>
                  </a:cubicBezTo>
                  <a:cubicBezTo>
                    <a:pt x="618" y="706"/>
                    <a:pt x="615" y="704"/>
                    <a:pt x="610" y="702"/>
                  </a:cubicBezTo>
                  <a:cubicBezTo>
                    <a:pt x="615" y="709"/>
                    <a:pt x="618" y="716"/>
                    <a:pt x="621" y="722"/>
                  </a:cubicBezTo>
                  <a:cubicBezTo>
                    <a:pt x="622" y="723"/>
                    <a:pt x="622" y="724"/>
                    <a:pt x="623" y="724"/>
                  </a:cubicBezTo>
                  <a:cubicBezTo>
                    <a:pt x="624" y="725"/>
                    <a:pt x="626" y="726"/>
                    <a:pt x="627" y="725"/>
                  </a:cubicBezTo>
                  <a:cubicBezTo>
                    <a:pt x="628" y="725"/>
                    <a:pt x="629" y="723"/>
                    <a:pt x="629" y="722"/>
                  </a:cubicBezTo>
                  <a:cubicBezTo>
                    <a:pt x="629" y="719"/>
                    <a:pt x="628" y="716"/>
                    <a:pt x="627" y="714"/>
                  </a:cubicBezTo>
                  <a:cubicBezTo>
                    <a:pt x="625" y="711"/>
                    <a:pt x="625" y="709"/>
                    <a:pt x="628" y="708"/>
                  </a:cubicBezTo>
                  <a:cubicBezTo>
                    <a:pt x="633" y="713"/>
                    <a:pt x="636" y="713"/>
                    <a:pt x="640" y="708"/>
                  </a:cubicBezTo>
                  <a:cubicBezTo>
                    <a:pt x="642" y="706"/>
                    <a:pt x="643" y="704"/>
                    <a:pt x="645" y="702"/>
                  </a:cubicBezTo>
                  <a:cubicBezTo>
                    <a:pt x="645" y="703"/>
                    <a:pt x="646" y="703"/>
                    <a:pt x="647" y="703"/>
                  </a:cubicBezTo>
                  <a:cubicBezTo>
                    <a:pt x="646" y="706"/>
                    <a:pt x="645" y="708"/>
                    <a:pt x="644" y="710"/>
                  </a:cubicBezTo>
                  <a:cubicBezTo>
                    <a:pt x="642" y="715"/>
                    <a:pt x="638" y="719"/>
                    <a:pt x="635" y="724"/>
                  </a:cubicBezTo>
                  <a:cubicBezTo>
                    <a:pt x="633" y="730"/>
                    <a:pt x="635" y="733"/>
                    <a:pt x="641" y="733"/>
                  </a:cubicBezTo>
                  <a:cubicBezTo>
                    <a:pt x="648" y="732"/>
                    <a:pt x="654" y="732"/>
                    <a:pt x="659" y="730"/>
                  </a:cubicBezTo>
                  <a:cubicBezTo>
                    <a:pt x="662" y="729"/>
                    <a:pt x="665" y="726"/>
                    <a:pt x="664" y="724"/>
                  </a:cubicBezTo>
                  <a:cubicBezTo>
                    <a:pt x="664" y="720"/>
                    <a:pt x="663" y="715"/>
                    <a:pt x="660" y="712"/>
                  </a:cubicBezTo>
                  <a:cubicBezTo>
                    <a:pt x="657" y="708"/>
                    <a:pt x="658" y="705"/>
                    <a:pt x="662" y="703"/>
                  </a:cubicBezTo>
                  <a:cubicBezTo>
                    <a:pt x="666" y="701"/>
                    <a:pt x="669" y="698"/>
                    <a:pt x="674" y="696"/>
                  </a:cubicBezTo>
                  <a:cubicBezTo>
                    <a:pt x="670" y="692"/>
                    <a:pt x="667" y="690"/>
                    <a:pt x="662" y="693"/>
                  </a:cubicBezTo>
                  <a:cubicBezTo>
                    <a:pt x="659" y="695"/>
                    <a:pt x="656" y="698"/>
                    <a:pt x="653" y="700"/>
                  </a:cubicBezTo>
                  <a:cubicBezTo>
                    <a:pt x="653" y="699"/>
                    <a:pt x="652" y="699"/>
                    <a:pt x="652" y="699"/>
                  </a:cubicBezTo>
                  <a:cubicBezTo>
                    <a:pt x="652" y="696"/>
                    <a:pt x="654" y="692"/>
                    <a:pt x="650" y="691"/>
                  </a:cubicBezTo>
                  <a:cubicBezTo>
                    <a:pt x="646" y="690"/>
                    <a:pt x="644" y="693"/>
                    <a:pt x="642" y="696"/>
                  </a:cubicBezTo>
                  <a:cubicBezTo>
                    <a:pt x="640" y="699"/>
                    <a:pt x="637" y="702"/>
                    <a:pt x="634" y="705"/>
                  </a:cubicBezTo>
                  <a:cubicBezTo>
                    <a:pt x="633" y="704"/>
                    <a:pt x="633" y="704"/>
                    <a:pt x="632" y="704"/>
                  </a:cubicBezTo>
                  <a:cubicBezTo>
                    <a:pt x="634" y="694"/>
                    <a:pt x="643" y="692"/>
                    <a:pt x="648" y="685"/>
                  </a:cubicBezTo>
                  <a:close/>
                  <a:moveTo>
                    <a:pt x="368" y="799"/>
                  </a:moveTo>
                  <a:cubicBezTo>
                    <a:pt x="368" y="799"/>
                    <a:pt x="369" y="800"/>
                    <a:pt x="370" y="800"/>
                  </a:cubicBezTo>
                  <a:cubicBezTo>
                    <a:pt x="375" y="802"/>
                    <a:pt x="377" y="804"/>
                    <a:pt x="376" y="809"/>
                  </a:cubicBezTo>
                  <a:cubicBezTo>
                    <a:pt x="376" y="810"/>
                    <a:pt x="378" y="812"/>
                    <a:pt x="379" y="812"/>
                  </a:cubicBezTo>
                  <a:cubicBezTo>
                    <a:pt x="382" y="813"/>
                    <a:pt x="388" y="806"/>
                    <a:pt x="389" y="803"/>
                  </a:cubicBezTo>
                  <a:cubicBezTo>
                    <a:pt x="390" y="797"/>
                    <a:pt x="391" y="790"/>
                    <a:pt x="392" y="784"/>
                  </a:cubicBezTo>
                  <a:cubicBezTo>
                    <a:pt x="392" y="778"/>
                    <a:pt x="393" y="771"/>
                    <a:pt x="401" y="769"/>
                  </a:cubicBezTo>
                  <a:cubicBezTo>
                    <a:pt x="402" y="769"/>
                    <a:pt x="403" y="767"/>
                    <a:pt x="403" y="765"/>
                  </a:cubicBezTo>
                  <a:cubicBezTo>
                    <a:pt x="402" y="765"/>
                    <a:pt x="401" y="764"/>
                    <a:pt x="399" y="763"/>
                  </a:cubicBezTo>
                  <a:cubicBezTo>
                    <a:pt x="398" y="763"/>
                    <a:pt x="397" y="764"/>
                    <a:pt x="396" y="764"/>
                  </a:cubicBezTo>
                  <a:cubicBezTo>
                    <a:pt x="396" y="757"/>
                    <a:pt x="402" y="751"/>
                    <a:pt x="394" y="746"/>
                  </a:cubicBezTo>
                  <a:cubicBezTo>
                    <a:pt x="393" y="745"/>
                    <a:pt x="391" y="744"/>
                    <a:pt x="390" y="743"/>
                  </a:cubicBezTo>
                  <a:cubicBezTo>
                    <a:pt x="389" y="745"/>
                    <a:pt x="386" y="747"/>
                    <a:pt x="386" y="750"/>
                  </a:cubicBezTo>
                  <a:cubicBezTo>
                    <a:pt x="386" y="754"/>
                    <a:pt x="386" y="758"/>
                    <a:pt x="386" y="762"/>
                  </a:cubicBezTo>
                  <a:cubicBezTo>
                    <a:pt x="386" y="763"/>
                    <a:pt x="385" y="765"/>
                    <a:pt x="384" y="766"/>
                  </a:cubicBezTo>
                  <a:cubicBezTo>
                    <a:pt x="380" y="766"/>
                    <a:pt x="376" y="766"/>
                    <a:pt x="370" y="766"/>
                  </a:cubicBezTo>
                  <a:cubicBezTo>
                    <a:pt x="380" y="755"/>
                    <a:pt x="376" y="749"/>
                    <a:pt x="368" y="743"/>
                  </a:cubicBezTo>
                  <a:cubicBezTo>
                    <a:pt x="365" y="745"/>
                    <a:pt x="362" y="748"/>
                    <a:pt x="358" y="751"/>
                  </a:cubicBezTo>
                  <a:cubicBezTo>
                    <a:pt x="364" y="753"/>
                    <a:pt x="364" y="753"/>
                    <a:pt x="362" y="757"/>
                  </a:cubicBezTo>
                  <a:cubicBezTo>
                    <a:pt x="360" y="757"/>
                    <a:pt x="358" y="757"/>
                    <a:pt x="355" y="756"/>
                  </a:cubicBezTo>
                  <a:cubicBezTo>
                    <a:pt x="355" y="755"/>
                    <a:pt x="356" y="753"/>
                    <a:pt x="356" y="752"/>
                  </a:cubicBezTo>
                  <a:cubicBezTo>
                    <a:pt x="355" y="751"/>
                    <a:pt x="353" y="750"/>
                    <a:pt x="353" y="750"/>
                  </a:cubicBezTo>
                  <a:cubicBezTo>
                    <a:pt x="349" y="754"/>
                    <a:pt x="344" y="758"/>
                    <a:pt x="343" y="762"/>
                  </a:cubicBezTo>
                  <a:cubicBezTo>
                    <a:pt x="342" y="769"/>
                    <a:pt x="343" y="777"/>
                    <a:pt x="344" y="784"/>
                  </a:cubicBezTo>
                  <a:cubicBezTo>
                    <a:pt x="344" y="788"/>
                    <a:pt x="343" y="790"/>
                    <a:pt x="340" y="791"/>
                  </a:cubicBezTo>
                  <a:cubicBezTo>
                    <a:pt x="338" y="793"/>
                    <a:pt x="336" y="794"/>
                    <a:pt x="333" y="796"/>
                  </a:cubicBezTo>
                  <a:cubicBezTo>
                    <a:pt x="340" y="799"/>
                    <a:pt x="345" y="797"/>
                    <a:pt x="350" y="796"/>
                  </a:cubicBezTo>
                  <a:cubicBezTo>
                    <a:pt x="356" y="794"/>
                    <a:pt x="353" y="788"/>
                    <a:pt x="353" y="784"/>
                  </a:cubicBezTo>
                  <a:cubicBezTo>
                    <a:pt x="358" y="788"/>
                    <a:pt x="359" y="793"/>
                    <a:pt x="360" y="798"/>
                  </a:cubicBezTo>
                  <a:cubicBezTo>
                    <a:pt x="360" y="800"/>
                    <a:pt x="362" y="802"/>
                    <a:pt x="363" y="804"/>
                  </a:cubicBezTo>
                  <a:cubicBezTo>
                    <a:pt x="365" y="802"/>
                    <a:pt x="366" y="801"/>
                    <a:pt x="368" y="799"/>
                  </a:cubicBezTo>
                  <a:close/>
                  <a:moveTo>
                    <a:pt x="285" y="742"/>
                  </a:moveTo>
                  <a:cubicBezTo>
                    <a:pt x="288" y="739"/>
                    <a:pt x="289" y="737"/>
                    <a:pt x="291" y="735"/>
                  </a:cubicBezTo>
                  <a:cubicBezTo>
                    <a:pt x="292" y="732"/>
                    <a:pt x="294" y="732"/>
                    <a:pt x="297" y="734"/>
                  </a:cubicBezTo>
                  <a:cubicBezTo>
                    <a:pt x="298" y="735"/>
                    <a:pt x="300" y="734"/>
                    <a:pt x="302" y="735"/>
                  </a:cubicBezTo>
                  <a:cubicBezTo>
                    <a:pt x="302" y="733"/>
                    <a:pt x="303" y="731"/>
                    <a:pt x="302" y="730"/>
                  </a:cubicBezTo>
                  <a:cubicBezTo>
                    <a:pt x="302" y="728"/>
                    <a:pt x="300" y="726"/>
                    <a:pt x="298" y="726"/>
                  </a:cubicBezTo>
                  <a:cubicBezTo>
                    <a:pt x="287" y="725"/>
                    <a:pt x="278" y="720"/>
                    <a:pt x="269" y="716"/>
                  </a:cubicBezTo>
                  <a:cubicBezTo>
                    <a:pt x="267" y="714"/>
                    <a:pt x="265" y="714"/>
                    <a:pt x="262" y="713"/>
                  </a:cubicBezTo>
                  <a:cubicBezTo>
                    <a:pt x="262" y="717"/>
                    <a:pt x="261" y="721"/>
                    <a:pt x="265" y="724"/>
                  </a:cubicBezTo>
                  <a:cubicBezTo>
                    <a:pt x="266" y="724"/>
                    <a:pt x="267" y="726"/>
                    <a:pt x="266" y="727"/>
                  </a:cubicBezTo>
                  <a:cubicBezTo>
                    <a:pt x="264" y="730"/>
                    <a:pt x="263" y="734"/>
                    <a:pt x="260" y="736"/>
                  </a:cubicBezTo>
                  <a:cubicBezTo>
                    <a:pt x="258" y="737"/>
                    <a:pt x="254" y="734"/>
                    <a:pt x="251" y="733"/>
                  </a:cubicBezTo>
                  <a:cubicBezTo>
                    <a:pt x="247" y="730"/>
                    <a:pt x="244" y="730"/>
                    <a:pt x="243" y="735"/>
                  </a:cubicBezTo>
                  <a:cubicBezTo>
                    <a:pt x="242" y="743"/>
                    <a:pt x="242" y="752"/>
                    <a:pt x="242" y="760"/>
                  </a:cubicBezTo>
                  <a:cubicBezTo>
                    <a:pt x="242" y="764"/>
                    <a:pt x="244" y="764"/>
                    <a:pt x="247" y="762"/>
                  </a:cubicBezTo>
                  <a:cubicBezTo>
                    <a:pt x="249" y="761"/>
                    <a:pt x="251" y="759"/>
                    <a:pt x="252" y="760"/>
                  </a:cubicBezTo>
                  <a:cubicBezTo>
                    <a:pt x="257" y="762"/>
                    <a:pt x="263" y="765"/>
                    <a:pt x="266" y="769"/>
                  </a:cubicBezTo>
                  <a:cubicBezTo>
                    <a:pt x="270" y="772"/>
                    <a:pt x="273" y="774"/>
                    <a:pt x="277" y="772"/>
                  </a:cubicBezTo>
                  <a:cubicBezTo>
                    <a:pt x="282" y="769"/>
                    <a:pt x="287" y="766"/>
                    <a:pt x="292" y="763"/>
                  </a:cubicBezTo>
                  <a:cubicBezTo>
                    <a:pt x="299" y="759"/>
                    <a:pt x="300" y="758"/>
                    <a:pt x="299" y="750"/>
                  </a:cubicBezTo>
                  <a:cubicBezTo>
                    <a:pt x="298" y="746"/>
                    <a:pt x="297" y="745"/>
                    <a:pt x="294" y="744"/>
                  </a:cubicBezTo>
                  <a:cubicBezTo>
                    <a:pt x="291" y="744"/>
                    <a:pt x="288" y="743"/>
                    <a:pt x="285" y="742"/>
                  </a:cubicBezTo>
                  <a:close/>
                  <a:moveTo>
                    <a:pt x="460" y="794"/>
                  </a:moveTo>
                  <a:cubicBezTo>
                    <a:pt x="461" y="795"/>
                    <a:pt x="462" y="797"/>
                    <a:pt x="463" y="798"/>
                  </a:cubicBezTo>
                  <a:cubicBezTo>
                    <a:pt x="468" y="803"/>
                    <a:pt x="469" y="803"/>
                    <a:pt x="474" y="799"/>
                  </a:cubicBezTo>
                  <a:cubicBezTo>
                    <a:pt x="476" y="797"/>
                    <a:pt x="480" y="797"/>
                    <a:pt x="482" y="796"/>
                  </a:cubicBezTo>
                  <a:cubicBezTo>
                    <a:pt x="485" y="796"/>
                    <a:pt x="488" y="797"/>
                    <a:pt x="491" y="797"/>
                  </a:cubicBezTo>
                  <a:cubicBezTo>
                    <a:pt x="492" y="796"/>
                    <a:pt x="495" y="795"/>
                    <a:pt x="495" y="794"/>
                  </a:cubicBezTo>
                  <a:cubicBezTo>
                    <a:pt x="497" y="791"/>
                    <a:pt x="496" y="789"/>
                    <a:pt x="497" y="786"/>
                  </a:cubicBezTo>
                  <a:cubicBezTo>
                    <a:pt x="494" y="786"/>
                    <a:pt x="492" y="786"/>
                    <a:pt x="490" y="786"/>
                  </a:cubicBezTo>
                  <a:cubicBezTo>
                    <a:pt x="487" y="787"/>
                    <a:pt x="485" y="787"/>
                    <a:pt x="484" y="784"/>
                  </a:cubicBezTo>
                  <a:cubicBezTo>
                    <a:pt x="484" y="781"/>
                    <a:pt x="483" y="778"/>
                    <a:pt x="487" y="777"/>
                  </a:cubicBezTo>
                  <a:cubicBezTo>
                    <a:pt x="489" y="777"/>
                    <a:pt x="490" y="776"/>
                    <a:pt x="491" y="775"/>
                  </a:cubicBezTo>
                  <a:cubicBezTo>
                    <a:pt x="492" y="774"/>
                    <a:pt x="492" y="773"/>
                    <a:pt x="492" y="772"/>
                  </a:cubicBezTo>
                  <a:cubicBezTo>
                    <a:pt x="491" y="771"/>
                    <a:pt x="490" y="771"/>
                    <a:pt x="489" y="771"/>
                  </a:cubicBezTo>
                  <a:cubicBezTo>
                    <a:pt x="487" y="771"/>
                    <a:pt x="485" y="771"/>
                    <a:pt x="483" y="771"/>
                  </a:cubicBezTo>
                  <a:cubicBezTo>
                    <a:pt x="483" y="771"/>
                    <a:pt x="484" y="770"/>
                    <a:pt x="484" y="770"/>
                  </a:cubicBezTo>
                  <a:cubicBezTo>
                    <a:pt x="482" y="768"/>
                    <a:pt x="480" y="765"/>
                    <a:pt x="478" y="763"/>
                  </a:cubicBezTo>
                  <a:cubicBezTo>
                    <a:pt x="475" y="761"/>
                    <a:pt x="472" y="759"/>
                    <a:pt x="469" y="757"/>
                  </a:cubicBezTo>
                  <a:cubicBezTo>
                    <a:pt x="475" y="753"/>
                    <a:pt x="483" y="755"/>
                    <a:pt x="485" y="760"/>
                  </a:cubicBezTo>
                  <a:cubicBezTo>
                    <a:pt x="486" y="762"/>
                    <a:pt x="487" y="763"/>
                    <a:pt x="489" y="763"/>
                  </a:cubicBezTo>
                  <a:cubicBezTo>
                    <a:pt x="490" y="763"/>
                    <a:pt x="491" y="763"/>
                    <a:pt x="492" y="764"/>
                  </a:cubicBezTo>
                  <a:cubicBezTo>
                    <a:pt x="493" y="764"/>
                    <a:pt x="496" y="765"/>
                    <a:pt x="496" y="764"/>
                  </a:cubicBezTo>
                  <a:cubicBezTo>
                    <a:pt x="497" y="763"/>
                    <a:pt x="498" y="760"/>
                    <a:pt x="498" y="758"/>
                  </a:cubicBezTo>
                  <a:cubicBezTo>
                    <a:pt x="497" y="755"/>
                    <a:pt x="491" y="752"/>
                    <a:pt x="488" y="752"/>
                  </a:cubicBezTo>
                  <a:cubicBezTo>
                    <a:pt x="486" y="752"/>
                    <a:pt x="485" y="752"/>
                    <a:pt x="484" y="752"/>
                  </a:cubicBezTo>
                  <a:cubicBezTo>
                    <a:pt x="484" y="752"/>
                    <a:pt x="483" y="752"/>
                    <a:pt x="483" y="751"/>
                  </a:cubicBezTo>
                  <a:cubicBezTo>
                    <a:pt x="484" y="750"/>
                    <a:pt x="485" y="749"/>
                    <a:pt x="486" y="748"/>
                  </a:cubicBezTo>
                  <a:cubicBezTo>
                    <a:pt x="487" y="747"/>
                    <a:pt x="489" y="745"/>
                    <a:pt x="489" y="745"/>
                  </a:cubicBezTo>
                  <a:cubicBezTo>
                    <a:pt x="488" y="743"/>
                    <a:pt x="486" y="742"/>
                    <a:pt x="485" y="742"/>
                  </a:cubicBezTo>
                  <a:cubicBezTo>
                    <a:pt x="483" y="741"/>
                    <a:pt x="481" y="742"/>
                    <a:pt x="479" y="743"/>
                  </a:cubicBezTo>
                  <a:cubicBezTo>
                    <a:pt x="477" y="744"/>
                    <a:pt x="475" y="747"/>
                    <a:pt x="473" y="747"/>
                  </a:cubicBezTo>
                  <a:cubicBezTo>
                    <a:pt x="469" y="749"/>
                    <a:pt x="465" y="751"/>
                    <a:pt x="460" y="751"/>
                  </a:cubicBezTo>
                  <a:cubicBezTo>
                    <a:pt x="458" y="751"/>
                    <a:pt x="456" y="747"/>
                    <a:pt x="455" y="745"/>
                  </a:cubicBezTo>
                  <a:cubicBezTo>
                    <a:pt x="453" y="744"/>
                    <a:pt x="451" y="742"/>
                    <a:pt x="449" y="740"/>
                  </a:cubicBezTo>
                  <a:cubicBezTo>
                    <a:pt x="449" y="745"/>
                    <a:pt x="449" y="749"/>
                    <a:pt x="447" y="752"/>
                  </a:cubicBezTo>
                  <a:cubicBezTo>
                    <a:pt x="446" y="755"/>
                    <a:pt x="443" y="758"/>
                    <a:pt x="441" y="761"/>
                  </a:cubicBezTo>
                  <a:cubicBezTo>
                    <a:pt x="440" y="762"/>
                    <a:pt x="441" y="765"/>
                    <a:pt x="442" y="766"/>
                  </a:cubicBezTo>
                  <a:cubicBezTo>
                    <a:pt x="447" y="771"/>
                    <a:pt x="447" y="774"/>
                    <a:pt x="443" y="781"/>
                  </a:cubicBezTo>
                  <a:cubicBezTo>
                    <a:pt x="441" y="784"/>
                    <a:pt x="441" y="786"/>
                    <a:pt x="445" y="787"/>
                  </a:cubicBezTo>
                  <a:cubicBezTo>
                    <a:pt x="446" y="788"/>
                    <a:pt x="447" y="790"/>
                    <a:pt x="447" y="791"/>
                  </a:cubicBezTo>
                  <a:cubicBezTo>
                    <a:pt x="445" y="797"/>
                    <a:pt x="447" y="801"/>
                    <a:pt x="452" y="804"/>
                  </a:cubicBezTo>
                  <a:cubicBezTo>
                    <a:pt x="457" y="797"/>
                    <a:pt x="461" y="781"/>
                    <a:pt x="459" y="778"/>
                  </a:cubicBezTo>
                  <a:cubicBezTo>
                    <a:pt x="458" y="780"/>
                    <a:pt x="457" y="781"/>
                    <a:pt x="456" y="783"/>
                  </a:cubicBezTo>
                  <a:cubicBezTo>
                    <a:pt x="455" y="782"/>
                    <a:pt x="455" y="782"/>
                    <a:pt x="454" y="782"/>
                  </a:cubicBezTo>
                  <a:cubicBezTo>
                    <a:pt x="455" y="779"/>
                    <a:pt x="456" y="777"/>
                    <a:pt x="457" y="774"/>
                  </a:cubicBezTo>
                  <a:cubicBezTo>
                    <a:pt x="458" y="771"/>
                    <a:pt x="458" y="770"/>
                    <a:pt x="455" y="768"/>
                  </a:cubicBezTo>
                  <a:cubicBezTo>
                    <a:pt x="453" y="767"/>
                    <a:pt x="452" y="762"/>
                    <a:pt x="453" y="760"/>
                  </a:cubicBezTo>
                  <a:cubicBezTo>
                    <a:pt x="454" y="758"/>
                    <a:pt x="458" y="756"/>
                    <a:pt x="461" y="756"/>
                  </a:cubicBezTo>
                  <a:cubicBezTo>
                    <a:pt x="464" y="756"/>
                    <a:pt x="465" y="759"/>
                    <a:pt x="465" y="762"/>
                  </a:cubicBezTo>
                  <a:cubicBezTo>
                    <a:pt x="464" y="766"/>
                    <a:pt x="463" y="770"/>
                    <a:pt x="462" y="773"/>
                  </a:cubicBezTo>
                  <a:cubicBezTo>
                    <a:pt x="462" y="774"/>
                    <a:pt x="462" y="774"/>
                    <a:pt x="463" y="774"/>
                  </a:cubicBezTo>
                  <a:cubicBezTo>
                    <a:pt x="465" y="770"/>
                    <a:pt x="468" y="767"/>
                    <a:pt x="470" y="762"/>
                  </a:cubicBezTo>
                  <a:cubicBezTo>
                    <a:pt x="472" y="766"/>
                    <a:pt x="473" y="770"/>
                    <a:pt x="474" y="774"/>
                  </a:cubicBezTo>
                  <a:cubicBezTo>
                    <a:pt x="473" y="775"/>
                    <a:pt x="471" y="776"/>
                    <a:pt x="469" y="776"/>
                  </a:cubicBezTo>
                  <a:cubicBezTo>
                    <a:pt x="467" y="777"/>
                    <a:pt x="466" y="778"/>
                    <a:pt x="464" y="779"/>
                  </a:cubicBezTo>
                  <a:cubicBezTo>
                    <a:pt x="466" y="780"/>
                    <a:pt x="468" y="781"/>
                    <a:pt x="469" y="782"/>
                  </a:cubicBezTo>
                  <a:cubicBezTo>
                    <a:pt x="470" y="782"/>
                    <a:pt x="471" y="782"/>
                    <a:pt x="472" y="782"/>
                  </a:cubicBezTo>
                  <a:cubicBezTo>
                    <a:pt x="473" y="783"/>
                    <a:pt x="475" y="784"/>
                    <a:pt x="475" y="785"/>
                  </a:cubicBezTo>
                  <a:cubicBezTo>
                    <a:pt x="475" y="786"/>
                    <a:pt x="474" y="788"/>
                    <a:pt x="473" y="789"/>
                  </a:cubicBezTo>
                  <a:cubicBezTo>
                    <a:pt x="469" y="791"/>
                    <a:pt x="465" y="792"/>
                    <a:pt x="460" y="794"/>
                  </a:cubicBezTo>
                  <a:close/>
                  <a:moveTo>
                    <a:pt x="563" y="760"/>
                  </a:moveTo>
                  <a:cubicBezTo>
                    <a:pt x="567" y="762"/>
                    <a:pt x="571" y="763"/>
                    <a:pt x="575" y="765"/>
                  </a:cubicBezTo>
                  <a:cubicBezTo>
                    <a:pt x="585" y="769"/>
                    <a:pt x="593" y="765"/>
                    <a:pt x="597" y="755"/>
                  </a:cubicBezTo>
                  <a:cubicBezTo>
                    <a:pt x="595" y="755"/>
                    <a:pt x="592" y="755"/>
                    <a:pt x="589" y="755"/>
                  </a:cubicBezTo>
                  <a:cubicBezTo>
                    <a:pt x="583" y="754"/>
                    <a:pt x="577" y="754"/>
                    <a:pt x="570" y="753"/>
                  </a:cubicBezTo>
                  <a:cubicBezTo>
                    <a:pt x="561" y="751"/>
                    <a:pt x="560" y="747"/>
                    <a:pt x="567" y="740"/>
                  </a:cubicBezTo>
                  <a:cubicBezTo>
                    <a:pt x="571" y="735"/>
                    <a:pt x="572" y="729"/>
                    <a:pt x="568" y="722"/>
                  </a:cubicBezTo>
                  <a:cubicBezTo>
                    <a:pt x="565" y="726"/>
                    <a:pt x="562" y="729"/>
                    <a:pt x="559" y="733"/>
                  </a:cubicBezTo>
                  <a:cubicBezTo>
                    <a:pt x="558" y="731"/>
                    <a:pt x="558" y="730"/>
                    <a:pt x="558" y="729"/>
                  </a:cubicBezTo>
                  <a:cubicBezTo>
                    <a:pt x="555" y="725"/>
                    <a:pt x="553" y="721"/>
                    <a:pt x="550" y="718"/>
                  </a:cubicBezTo>
                  <a:cubicBezTo>
                    <a:pt x="549" y="717"/>
                    <a:pt x="546" y="718"/>
                    <a:pt x="545" y="719"/>
                  </a:cubicBezTo>
                  <a:cubicBezTo>
                    <a:pt x="544" y="719"/>
                    <a:pt x="545" y="721"/>
                    <a:pt x="545" y="722"/>
                  </a:cubicBezTo>
                  <a:cubicBezTo>
                    <a:pt x="546" y="725"/>
                    <a:pt x="547" y="727"/>
                    <a:pt x="547" y="729"/>
                  </a:cubicBezTo>
                  <a:cubicBezTo>
                    <a:pt x="552" y="740"/>
                    <a:pt x="551" y="742"/>
                    <a:pt x="540" y="747"/>
                  </a:cubicBezTo>
                  <a:cubicBezTo>
                    <a:pt x="539" y="747"/>
                    <a:pt x="539" y="747"/>
                    <a:pt x="539" y="748"/>
                  </a:cubicBezTo>
                  <a:cubicBezTo>
                    <a:pt x="547" y="757"/>
                    <a:pt x="547" y="757"/>
                    <a:pt x="552" y="754"/>
                  </a:cubicBezTo>
                  <a:cubicBezTo>
                    <a:pt x="555" y="763"/>
                    <a:pt x="550" y="771"/>
                    <a:pt x="542" y="773"/>
                  </a:cubicBezTo>
                  <a:cubicBezTo>
                    <a:pt x="541" y="773"/>
                    <a:pt x="539" y="774"/>
                    <a:pt x="538" y="775"/>
                  </a:cubicBezTo>
                  <a:cubicBezTo>
                    <a:pt x="539" y="777"/>
                    <a:pt x="539" y="779"/>
                    <a:pt x="541" y="780"/>
                  </a:cubicBezTo>
                  <a:cubicBezTo>
                    <a:pt x="546" y="784"/>
                    <a:pt x="555" y="783"/>
                    <a:pt x="558" y="776"/>
                  </a:cubicBezTo>
                  <a:cubicBezTo>
                    <a:pt x="560" y="771"/>
                    <a:pt x="561" y="766"/>
                    <a:pt x="563" y="760"/>
                  </a:cubicBezTo>
                  <a:close/>
                  <a:moveTo>
                    <a:pt x="192" y="712"/>
                  </a:moveTo>
                  <a:cubicBezTo>
                    <a:pt x="189" y="711"/>
                    <a:pt x="187" y="710"/>
                    <a:pt x="184" y="708"/>
                  </a:cubicBezTo>
                  <a:cubicBezTo>
                    <a:pt x="183" y="708"/>
                    <a:pt x="182" y="706"/>
                    <a:pt x="182" y="705"/>
                  </a:cubicBezTo>
                  <a:cubicBezTo>
                    <a:pt x="183" y="701"/>
                    <a:pt x="190" y="698"/>
                    <a:pt x="194" y="700"/>
                  </a:cubicBezTo>
                  <a:cubicBezTo>
                    <a:pt x="197" y="703"/>
                    <a:pt x="199" y="701"/>
                    <a:pt x="201" y="698"/>
                  </a:cubicBezTo>
                  <a:cubicBezTo>
                    <a:pt x="203" y="695"/>
                    <a:pt x="199" y="694"/>
                    <a:pt x="197" y="693"/>
                  </a:cubicBezTo>
                  <a:cubicBezTo>
                    <a:pt x="192" y="691"/>
                    <a:pt x="187" y="688"/>
                    <a:pt x="181" y="686"/>
                  </a:cubicBezTo>
                  <a:cubicBezTo>
                    <a:pt x="179" y="685"/>
                    <a:pt x="177" y="685"/>
                    <a:pt x="175" y="685"/>
                  </a:cubicBezTo>
                  <a:cubicBezTo>
                    <a:pt x="175" y="688"/>
                    <a:pt x="175" y="690"/>
                    <a:pt x="176" y="693"/>
                  </a:cubicBezTo>
                  <a:cubicBezTo>
                    <a:pt x="176" y="693"/>
                    <a:pt x="177" y="694"/>
                    <a:pt x="177" y="694"/>
                  </a:cubicBezTo>
                  <a:cubicBezTo>
                    <a:pt x="176" y="696"/>
                    <a:pt x="175" y="698"/>
                    <a:pt x="173" y="699"/>
                  </a:cubicBezTo>
                  <a:cubicBezTo>
                    <a:pt x="171" y="700"/>
                    <a:pt x="168" y="701"/>
                    <a:pt x="167" y="700"/>
                  </a:cubicBezTo>
                  <a:cubicBezTo>
                    <a:pt x="163" y="697"/>
                    <a:pt x="160" y="699"/>
                    <a:pt x="157" y="701"/>
                  </a:cubicBezTo>
                  <a:cubicBezTo>
                    <a:pt x="156" y="702"/>
                    <a:pt x="154" y="703"/>
                    <a:pt x="154" y="704"/>
                  </a:cubicBezTo>
                  <a:cubicBezTo>
                    <a:pt x="155" y="705"/>
                    <a:pt x="156" y="707"/>
                    <a:pt x="157" y="707"/>
                  </a:cubicBezTo>
                  <a:cubicBezTo>
                    <a:pt x="166" y="708"/>
                    <a:pt x="173" y="712"/>
                    <a:pt x="180" y="716"/>
                  </a:cubicBezTo>
                  <a:cubicBezTo>
                    <a:pt x="186" y="720"/>
                    <a:pt x="189" y="719"/>
                    <a:pt x="192" y="712"/>
                  </a:cubicBezTo>
                  <a:close/>
                  <a:moveTo>
                    <a:pt x="777" y="433"/>
                  </a:moveTo>
                  <a:cubicBezTo>
                    <a:pt x="777" y="433"/>
                    <a:pt x="777" y="432"/>
                    <a:pt x="777" y="431"/>
                  </a:cubicBezTo>
                  <a:cubicBezTo>
                    <a:pt x="768" y="430"/>
                    <a:pt x="759" y="428"/>
                    <a:pt x="750" y="426"/>
                  </a:cubicBezTo>
                  <a:cubicBezTo>
                    <a:pt x="748" y="426"/>
                    <a:pt x="746" y="427"/>
                    <a:pt x="745" y="427"/>
                  </a:cubicBezTo>
                  <a:cubicBezTo>
                    <a:pt x="746" y="428"/>
                    <a:pt x="748" y="429"/>
                    <a:pt x="749" y="430"/>
                  </a:cubicBezTo>
                  <a:cubicBezTo>
                    <a:pt x="755" y="431"/>
                    <a:pt x="760" y="432"/>
                    <a:pt x="766" y="432"/>
                  </a:cubicBezTo>
                  <a:cubicBezTo>
                    <a:pt x="766" y="433"/>
                    <a:pt x="765" y="433"/>
                    <a:pt x="765" y="433"/>
                  </a:cubicBezTo>
                  <a:cubicBezTo>
                    <a:pt x="759" y="437"/>
                    <a:pt x="752" y="440"/>
                    <a:pt x="744" y="444"/>
                  </a:cubicBezTo>
                  <a:cubicBezTo>
                    <a:pt x="751" y="448"/>
                    <a:pt x="758" y="452"/>
                    <a:pt x="764" y="456"/>
                  </a:cubicBezTo>
                  <a:cubicBezTo>
                    <a:pt x="758" y="457"/>
                    <a:pt x="752" y="458"/>
                    <a:pt x="747" y="458"/>
                  </a:cubicBezTo>
                  <a:cubicBezTo>
                    <a:pt x="745" y="458"/>
                    <a:pt x="744" y="460"/>
                    <a:pt x="743" y="461"/>
                  </a:cubicBezTo>
                  <a:cubicBezTo>
                    <a:pt x="744" y="462"/>
                    <a:pt x="746" y="463"/>
                    <a:pt x="747" y="463"/>
                  </a:cubicBezTo>
                  <a:cubicBezTo>
                    <a:pt x="755" y="463"/>
                    <a:pt x="764" y="462"/>
                    <a:pt x="772" y="462"/>
                  </a:cubicBezTo>
                  <a:cubicBezTo>
                    <a:pt x="773" y="462"/>
                    <a:pt x="774" y="461"/>
                    <a:pt x="777" y="461"/>
                  </a:cubicBezTo>
                  <a:cubicBezTo>
                    <a:pt x="768" y="455"/>
                    <a:pt x="761" y="450"/>
                    <a:pt x="753" y="445"/>
                  </a:cubicBezTo>
                  <a:cubicBezTo>
                    <a:pt x="757" y="443"/>
                    <a:pt x="761" y="441"/>
                    <a:pt x="765" y="439"/>
                  </a:cubicBezTo>
                  <a:cubicBezTo>
                    <a:pt x="769" y="437"/>
                    <a:pt x="773" y="435"/>
                    <a:pt x="777" y="433"/>
                  </a:cubicBezTo>
                  <a:close/>
                  <a:moveTo>
                    <a:pt x="778" y="401"/>
                  </a:moveTo>
                  <a:cubicBezTo>
                    <a:pt x="778" y="390"/>
                    <a:pt x="771" y="382"/>
                    <a:pt x="760" y="382"/>
                  </a:cubicBezTo>
                  <a:cubicBezTo>
                    <a:pt x="750" y="382"/>
                    <a:pt x="744" y="388"/>
                    <a:pt x="744" y="398"/>
                  </a:cubicBezTo>
                  <a:cubicBezTo>
                    <a:pt x="743" y="410"/>
                    <a:pt x="750" y="418"/>
                    <a:pt x="761" y="418"/>
                  </a:cubicBezTo>
                  <a:cubicBezTo>
                    <a:pt x="771" y="418"/>
                    <a:pt x="777" y="411"/>
                    <a:pt x="778" y="401"/>
                  </a:cubicBezTo>
                  <a:close/>
                  <a:moveTo>
                    <a:pt x="657" y="151"/>
                  </a:moveTo>
                  <a:cubicBezTo>
                    <a:pt x="657" y="151"/>
                    <a:pt x="656" y="151"/>
                    <a:pt x="656" y="151"/>
                  </a:cubicBezTo>
                  <a:cubicBezTo>
                    <a:pt x="650" y="157"/>
                    <a:pt x="644" y="163"/>
                    <a:pt x="638" y="170"/>
                  </a:cubicBezTo>
                  <a:cubicBezTo>
                    <a:pt x="637" y="171"/>
                    <a:pt x="636" y="173"/>
                    <a:pt x="635" y="175"/>
                  </a:cubicBezTo>
                  <a:cubicBezTo>
                    <a:pt x="637" y="174"/>
                    <a:pt x="639" y="173"/>
                    <a:pt x="641" y="172"/>
                  </a:cubicBezTo>
                  <a:cubicBezTo>
                    <a:pt x="645" y="168"/>
                    <a:pt x="649" y="164"/>
                    <a:pt x="653" y="160"/>
                  </a:cubicBezTo>
                  <a:cubicBezTo>
                    <a:pt x="653" y="171"/>
                    <a:pt x="653" y="182"/>
                    <a:pt x="653" y="193"/>
                  </a:cubicBezTo>
                  <a:cubicBezTo>
                    <a:pt x="655" y="192"/>
                    <a:pt x="656" y="192"/>
                    <a:pt x="656" y="191"/>
                  </a:cubicBezTo>
                  <a:cubicBezTo>
                    <a:pt x="662" y="185"/>
                    <a:pt x="668" y="179"/>
                    <a:pt x="674" y="172"/>
                  </a:cubicBezTo>
                  <a:cubicBezTo>
                    <a:pt x="675" y="171"/>
                    <a:pt x="675" y="170"/>
                    <a:pt x="675" y="169"/>
                  </a:cubicBezTo>
                  <a:cubicBezTo>
                    <a:pt x="674" y="169"/>
                    <a:pt x="673" y="169"/>
                    <a:pt x="672" y="170"/>
                  </a:cubicBezTo>
                  <a:cubicBezTo>
                    <a:pt x="667" y="174"/>
                    <a:pt x="663" y="179"/>
                    <a:pt x="657" y="185"/>
                  </a:cubicBezTo>
                  <a:cubicBezTo>
                    <a:pt x="657" y="173"/>
                    <a:pt x="657" y="162"/>
                    <a:pt x="657" y="151"/>
                  </a:cubicBezTo>
                  <a:close/>
                  <a:moveTo>
                    <a:pt x="429" y="57"/>
                  </a:moveTo>
                  <a:cubicBezTo>
                    <a:pt x="428" y="57"/>
                    <a:pt x="427" y="57"/>
                    <a:pt x="427" y="57"/>
                  </a:cubicBezTo>
                  <a:cubicBezTo>
                    <a:pt x="427" y="59"/>
                    <a:pt x="426" y="61"/>
                    <a:pt x="426" y="63"/>
                  </a:cubicBezTo>
                  <a:cubicBezTo>
                    <a:pt x="425" y="70"/>
                    <a:pt x="425" y="78"/>
                    <a:pt x="425" y="85"/>
                  </a:cubicBezTo>
                  <a:cubicBezTo>
                    <a:pt x="424" y="87"/>
                    <a:pt x="426" y="88"/>
                    <a:pt x="426" y="90"/>
                  </a:cubicBezTo>
                  <a:cubicBezTo>
                    <a:pt x="427" y="88"/>
                    <a:pt x="428" y="87"/>
                    <a:pt x="428" y="86"/>
                  </a:cubicBezTo>
                  <a:cubicBezTo>
                    <a:pt x="429" y="80"/>
                    <a:pt x="429" y="73"/>
                    <a:pt x="430" y="66"/>
                  </a:cubicBezTo>
                  <a:cubicBezTo>
                    <a:pt x="437" y="75"/>
                    <a:pt x="444" y="84"/>
                    <a:pt x="451" y="93"/>
                  </a:cubicBezTo>
                  <a:cubicBezTo>
                    <a:pt x="452" y="90"/>
                    <a:pt x="453" y="89"/>
                    <a:pt x="453" y="87"/>
                  </a:cubicBezTo>
                  <a:cubicBezTo>
                    <a:pt x="453" y="79"/>
                    <a:pt x="454" y="72"/>
                    <a:pt x="454" y="64"/>
                  </a:cubicBezTo>
                  <a:cubicBezTo>
                    <a:pt x="454" y="62"/>
                    <a:pt x="453" y="61"/>
                    <a:pt x="453" y="59"/>
                  </a:cubicBezTo>
                  <a:cubicBezTo>
                    <a:pt x="452" y="60"/>
                    <a:pt x="451" y="62"/>
                    <a:pt x="451" y="63"/>
                  </a:cubicBezTo>
                  <a:cubicBezTo>
                    <a:pt x="450" y="69"/>
                    <a:pt x="450" y="75"/>
                    <a:pt x="449" y="82"/>
                  </a:cubicBezTo>
                  <a:cubicBezTo>
                    <a:pt x="442" y="73"/>
                    <a:pt x="435" y="65"/>
                    <a:pt x="429" y="57"/>
                  </a:cubicBezTo>
                  <a:close/>
                  <a:moveTo>
                    <a:pt x="91" y="247"/>
                  </a:moveTo>
                  <a:cubicBezTo>
                    <a:pt x="99" y="251"/>
                    <a:pt x="105" y="255"/>
                    <a:pt x="113" y="259"/>
                  </a:cubicBezTo>
                  <a:cubicBezTo>
                    <a:pt x="101" y="262"/>
                    <a:pt x="91" y="265"/>
                    <a:pt x="81" y="268"/>
                  </a:cubicBezTo>
                  <a:cubicBezTo>
                    <a:pt x="82" y="270"/>
                    <a:pt x="83" y="271"/>
                    <a:pt x="84" y="272"/>
                  </a:cubicBezTo>
                  <a:cubicBezTo>
                    <a:pt x="91" y="275"/>
                    <a:pt x="98" y="279"/>
                    <a:pt x="105" y="283"/>
                  </a:cubicBezTo>
                  <a:cubicBezTo>
                    <a:pt x="106" y="284"/>
                    <a:pt x="108" y="283"/>
                    <a:pt x="110" y="284"/>
                  </a:cubicBezTo>
                  <a:cubicBezTo>
                    <a:pt x="109" y="282"/>
                    <a:pt x="108" y="281"/>
                    <a:pt x="106" y="280"/>
                  </a:cubicBezTo>
                  <a:cubicBezTo>
                    <a:pt x="105" y="279"/>
                    <a:pt x="104" y="278"/>
                    <a:pt x="102" y="277"/>
                  </a:cubicBezTo>
                  <a:cubicBezTo>
                    <a:pt x="98" y="275"/>
                    <a:pt x="94" y="273"/>
                    <a:pt x="90" y="270"/>
                  </a:cubicBezTo>
                  <a:cubicBezTo>
                    <a:pt x="101" y="267"/>
                    <a:pt x="112" y="265"/>
                    <a:pt x="122" y="262"/>
                  </a:cubicBezTo>
                  <a:cubicBezTo>
                    <a:pt x="117" y="256"/>
                    <a:pt x="95" y="245"/>
                    <a:pt x="91" y="247"/>
                  </a:cubicBezTo>
                  <a:close/>
                  <a:moveTo>
                    <a:pt x="59" y="468"/>
                  </a:moveTo>
                  <a:cubicBezTo>
                    <a:pt x="67" y="460"/>
                    <a:pt x="74" y="451"/>
                    <a:pt x="81" y="443"/>
                  </a:cubicBezTo>
                  <a:cubicBezTo>
                    <a:pt x="81" y="443"/>
                    <a:pt x="80" y="442"/>
                    <a:pt x="80" y="442"/>
                  </a:cubicBezTo>
                  <a:cubicBezTo>
                    <a:pt x="69" y="443"/>
                    <a:pt x="58" y="443"/>
                    <a:pt x="48" y="446"/>
                  </a:cubicBezTo>
                  <a:cubicBezTo>
                    <a:pt x="48" y="447"/>
                    <a:pt x="48" y="448"/>
                    <a:pt x="48" y="449"/>
                  </a:cubicBezTo>
                  <a:cubicBezTo>
                    <a:pt x="56" y="448"/>
                    <a:pt x="63" y="447"/>
                    <a:pt x="72" y="446"/>
                  </a:cubicBezTo>
                  <a:cubicBezTo>
                    <a:pt x="64" y="455"/>
                    <a:pt x="57" y="463"/>
                    <a:pt x="50" y="471"/>
                  </a:cubicBezTo>
                  <a:cubicBezTo>
                    <a:pt x="51" y="472"/>
                    <a:pt x="51" y="473"/>
                    <a:pt x="51" y="473"/>
                  </a:cubicBezTo>
                  <a:cubicBezTo>
                    <a:pt x="62" y="472"/>
                    <a:pt x="73" y="471"/>
                    <a:pt x="83" y="470"/>
                  </a:cubicBezTo>
                  <a:cubicBezTo>
                    <a:pt x="83" y="469"/>
                    <a:pt x="83" y="468"/>
                    <a:pt x="83" y="467"/>
                  </a:cubicBezTo>
                  <a:cubicBezTo>
                    <a:pt x="76" y="466"/>
                    <a:pt x="68" y="469"/>
                    <a:pt x="59" y="468"/>
                  </a:cubicBezTo>
                  <a:close/>
                  <a:moveTo>
                    <a:pt x="507" y="69"/>
                  </a:moveTo>
                  <a:cubicBezTo>
                    <a:pt x="506" y="69"/>
                    <a:pt x="506" y="69"/>
                    <a:pt x="505" y="69"/>
                  </a:cubicBezTo>
                  <a:cubicBezTo>
                    <a:pt x="505" y="70"/>
                    <a:pt x="504" y="72"/>
                    <a:pt x="504" y="73"/>
                  </a:cubicBezTo>
                  <a:cubicBezTo>
                    <a:pt x="502" y="81"/>
                    <a:pt x="500" y="88"/>
                    <a:pt x="498" y="96"/>
                  </a:cubicBezTo>
                  <a:cubicBezTo>
                    <a:pt x="497" y="98"/>
                    <a:pt x="498" y="99"/>
                    <a:pt x="498" y="101"/>
                  </a:cubicBezTo>
                  <a:cubicBezTo>
                    <a:pt x="499" y="100"/>
                    <a:pt x="501" y="99"/>
                    <a:pt x="501" y="97"/>
                  </a:cubicBezTo>
                  <a:cubicBezTo>
                    <a:pt x="503" y="91"/>
                    <a:pt x="504" y="85"/>
                    <a:pt x="506" y="78"/>
                  </a:cubicBezTo>
                  <a:cubicBezTo>
                    <a:pt x="512" y="89"/>
                    <a:pt x="517" y="98"/>
                    <a:pt x="522" y="108"/>
                  </a:cubicBezTo>
                  <a:cubicBezTo>
                    <a:pt x="523" y="108"/>
                    <a:pt x="523" y="108"/>
                    <a:pt x="524" y="107"/>
                  </a:cubicBezTo>
                  <a:cubicBezTo>
                    <a:pt x="526" y="98"/>
                    <a:pt x="529" y="89"/>
                    <a:pt x="531" y="80"/>
                  </a:cubicBezTo>
                  <a:cubicBezTo>
                    <a:pt x="531" y="79"/>
                    <a:pt x="531" y="77"/>
                    <a:pt x="530" y="76"/>
                  </a:cubicBezTo>
                  <a:cubicBezTo>
                    <a:pt x="530" y="77"/>
                    <a:pt x="528" y="78"/>
                    <a:pt x="528" y="79"/>
                  </a:cubicBezTo>
                  <a:cubicBezTo>
                    <a:pt x="526" y="85"/>
                    <a:pt x="525" y="91"/>
                    <a:pt x="523" y="98"/>
                  </a:cubicBezTo>
                  <a:cubicBezTo>
                    <a:pt x="517" y="88"/>
                    <a:pt x="512" y="78"/>
                    <a:pt x="507" y="69"/>
                  </a:cubicBezTo>
                  <a:close/>
                  <a:moveTo>
                    <a:pt x="770" y="342"/>
                  </a:moveTo>
                  <a:cubicBezTo>
                    <a:pt x="767" y="342"/>
                    <a:pt x="766" y="342"/>
                    <a:pt x="764" y="342"/>
                  </a:cubicBezTo>
                  <a:cubicBezTo>
                    <a:pt x="756" y="344"/>
                    <a:pt x="748" y="345"/>
                    <a:pt x="741" y="347"/>
                  </a:cubicBezTo>
                  <a:cubicBezTo>
                    <a:pt x="739" y="347"/>
                    <a:pt x="738" y="348"/>
                    <a:pt x="737" y="349"/>
                  </a:cubicBezTo>
                  <a:cubicBezTo>
                    <a:pt x="738" y="349"/>
                    <a:pt x="740" y="350"/>
                    <a:pt x="741" y="350"/>
                  </a:cubicBezTo>
                  <a:cubicBezTo>
                    <a:pt x="748" y="349"/>
                    <a:pt x="754" y="348"/>
                    <a:pt x="761" y="346"/>
                  </a:cubicBezTo>
                  <a:cubicBezTo>
                    <a:pt x="754" y="356"/>
                    <a:pt x="748" y="365"/>
                    <a:pt x="741" y="374"/>
                  </a:cubicBezTo>
                  <a:cubicBezTo>
                    <a:pt x="741" y="374"/>
                    <a:pt x="742" y="375"/>
                    <a:pt x="742" y="375"/>
                  </a:cubicBezTo>
                  <a:cubicBezTo>
                    <a:pt x="753" y="373"/>
                    <a:pt x="763" y="371"/>
                    <a:pt x="774" y="369"/>
                  </a:cubicBezTo>
                  <a:cubicBezTo>
                    <a:pt x="774" y="368"/>
                    <a:pt x="774" y="367"/>
                    <a:pt x="774" y="366"/>
                  </a:cubicBezTo>
                  <a:cubicBezTo>
                    <a:pt x="766" y="366"/>
                    <a:pt x="759" y="369"/>
                    <a:pt x="750" y="370"/>
                  </a:cubicBezTo>
                  <a:cubicBezTo>
                    <a:pt x="757" y="360"/>
                    <a:pt x="763" y="352"/>
                    <a:pt x="770" y="342"/>
                  </a:cubicBezTo>
                  <a:close/>
                  <a:moveTo>
                    <a:pt x="745" y="334"/>
                  </a:moveTo>
                  <a:cubicBezTo>
                    <a:pt x="755" y="334"/>
                    <a:pt x="762" y="328"/>
                    <a:pt x="762" y="318"/>
                  </a:cubicBezTo>
                  <a:cubicBezTo>
                    <a:pt x="762" y="307"/>
                    <a:pt x="755" y="298"/>
                    <a:pt x="745" y="298"/>
                  </a:cubicBezTo>
                  <a:cubicBezTo>
                    <a:pt x="736" y="298"/>
                    <a:pt x="728" y="305"/>
                    <a:pt x="728" y="314"/>
                  </a:cubicBezTo>
                  <a:cubicBezTo>
                    <a:pt x="728" y="325"/>
                    <a:pt x="735" y="334"/>
                    <a:pt x="745" y="334"/>
                  </a:cubicBezTo>
                  <a:close/>
                  <a:moveTo>
                    <a:pt x="687" y="181"/>
                  </a:moveTo>
                  <a:cubicBezTo>
                    <a:pt x="679" y="188"/>
                    <a:pt x="671" y="194"/>
                    <a:pt x="664" y="200"/>
                  </a:cubicBezTo>
                  <a:cubicBezTo>
                    <a:pt x="663" y="201"/>
                    <a:pt x="663" y="203"/>
                    <a:pt x="663" y="204"/>
                  </a:cubicBezTo>
                  <a:cubicBezTo>
                    <a:pt x="667" y="208"/>
                    <a:pt x="671" y="213"/>
                    <a:pt x="675" y="217"/>
                  </a:cubicBezTo>
                  <a:cubicBezTo>
                    <a:pt x="681" y="221"/>
                    <a:pt x="689" y="219"/>
                    <a:pt x="695" y="214"/>
                  </a:cubicBezTo>
                  <a:cubicBezTo>
                    <a:pt x="701" y="208"/>
                    <a:pt x="703" y="202"/>
                    <a:pt x="699" y="196"/>
                  </a:cubicBezTo>
                  <a:cubicBezTo>
                    <a:pt x="695" y="191"/>
                    <a:pt x="691" y="186"/>
                    <a:pt x="687" y="181"/>
                  </a:cubicBezTo>
                  <a:close/>
                  <a:moveTo>
                    <a:pt x="165" y="686"/>
                  </a:moveTo>
                  <a:cubicBezTo>
                    <a:pt x="164" y="686"/>
                    <a:pt x="164" y="685"/>
                    <a:pt x="164" y="685"/>
                  </a:cubicBezTo>
                  <a:cubicBezTo>
                    <a:pt x="163" y="685"/>
                    <a:pt x="162" y="684"/>
                    <a:pt x="162" y="684"/>
                  </a:cubicBezTo>
                  <a:cubicBezTo>
                    <a:pt x="160" y="685"/>
                    <a:pt x="157" y="686"/>
                    <a:pt x="157" y="683"/>
                  </a:cubicBezTo>
                  <a:cubicBezTo>
                    <a:pt x="157" y="681"/>
                    <a:pt x="159" y="679"/>
                    <a:pt x="160" y="678"/>
                  </a:cubicBezTo>
                  <a:cubicBezTo>
                    <a:pt x="162" y="677"/>
                    <a:pt x="165" y="677"/>
                    <a:pt x="166" y="675"/>
                  </a:cubicBezTo>
                  <a:cubicBezTo>
                    <a:pt x="167" y="673"/>
                    <a:pt x="168" y="671"/>
                    <a:pt x="168" y="668"/>
                  </a:cubicBezTo>
                  <a:cubicBezTo>
                    <a:pt x="168" y="667"/>
                    <a:pt x="167" y="666"/>
                    <a:pt x="167" y="664"/>
                  </a:cubicBezTo>
                  <a:cubicBezTo>
                    <a:pt x="165" y="665"/>
                    <a:pt x="162" y="666"/>
                    <a:pt x="161" y="667"/>
                  </a:cubicBezTo>
                  <a:cubicBezTo>
                    <a:pt x="158" y="671"/>
                    <a:pt x="156" y="675"/>
                    <a:pt x="153" y="679"/>
                  </a:cubicBezTo>
                  <a:cubicBezTo>
                    <a:pt x="150" y="683"/>
                    <a:pt x="147" y="686"/>
                    <a:pt x="143" y="689"/>
                  </a:cubicBezTo>
                  <a:cubicBezTo>
                    <a:pt x="141" y="691"/>
                    <a:pt x="138" y="693"/>
                    <a:pt x="136" y="695"/>
                  </a:cubicBezTo>
                  <a:cubicBezTo>
                    <a:pt x="138" y="697"/>
                    <a:pt x="139" y="699"/>
                    <a:pt x="141" y="700"/>
                  </a:cubicBezTo>
                  <a:cubicBezTo>
                    <a:pt x="149" y="695"/>
                    <a:pt x="157" y="691"/>
                    <a:pt x="165" y="686"/>
                  </a:cubicBezTo>
                  <a:close/>
                  <a:moveTo>
                    <a:pt x="151" y="167"/>
                  </a:moveTo>
                  <a:cubicBezTo>
                    <a:pt x="158" y="175"/>
                    <a:pt x="166" y="183"/>
                    <a:pt x="173" y="191"/>
                  </a:cubicBezTo>
                  <a:cubicBezTo>
                    <a:pt x="177" y="187"/>
                    <a:pt x="177" y="187"/>
                    <a:pt x="174" y="184"/>
                  </a:cubicBezTo>
                  <a:cubicBezTo>
                    <a:pt x="172" y="182"/>
                    <a:pt x="170" y="179"/>
                    <a:pt x="167" y="177"/>
                  </a:cubicBezTo>
                  <a:cubicBezTo>
                    <a:pt x="173" y="176"/>
                    <a:pt x="178" y="177"/>
                    <a:pt x="183" y="178"/>
                  </a:cubicBezTo>
                  <a:cubicBezTo>
                    <a:pt x="186" y="178"/>
                    <a:pt x="189" y="178"/>
                    <a:pt x="190" y="174"/>
                  </a:cubicBezTo>
                  <a:cubicBezTo>
                    <a:pt x="187" y="173"/>
                    <a:pt x="184" y="173"/>
                    <a:pt x="181" y="172"/>
                  </a:cubicBezTo>
                  <a:cubicBezTo>
                    <a:pt x="178" y="172"/>
                    <a:pt x="175" y="171"/>
                    <a:pt x="172" y="171"/>
                  </a:cubicBezTo>
                  <a:cubicBezTo>
                    <a:pt x="172" y="169"/>
                    <a:pt x="173" y="169"/>
                    <a:pt x="173" y="168"/>
                  </a:cubicBezTo>
                  <a:cubicBezTo>
                    <a:pt x="175" y="164"/>
                    <a:pt x="174" y="160"/>
                    <a:pt x="170" y="157"/>
                  </a:cubicBezTo>
                  <a:cubicBezTo>
                    <a:pt x="167" y="154"/>
                    <a:pt x="163" y="156"/>
                    <a:pt x="160" y="159"/>
                  </a:cubicBezTo>
                  <a:cubicBezTo>
                    <a:pt x="157" y="161"/>
                    <a:pt x="154" y="164"/>
                    <a:pt x="151" y="167"/>
                  </a:cubicBezTo>
                  <a:close/>
                  <a:moveTo>
                    <a:pt x="54" y="402"/>
                  </a:moveTo>
                  <a:cubicBezTo>
                    <a:pt x="50" y="400"/>
                    <a:pt x="50" y="400"/>
                    <a:pt x="49" y="403"/>
                  </a:cubicBezTo>
                  <a:cubicBezTo>
                    <a:pt x="46" y="410"/>
                    <a:pt x="46" y="416"/>
                    <a:pt x="49" y="422"/>
                  </a:cubicBezTo>
                  <a:cubicBezTo>
                    <a:pt x="51" y="429"/>
                    <a:pt x="59" y="433"/>
                    <a:pt x="67" y="432"/>
                  </a:cubicBezTo>
                  <a:cubicBezTo>
                    <a:pt x="74" y="431"/>
                    <a:pt x="79" y="426"/>
                    <a:pt x="80" y="418"/>
                  </a:cubicBezTo>
                  <a:cubicBezTo>
                    <a:pt x="81" y="414"/>
                    <a:pt x="80" y="409"/>
                    <a:pt x="80" y="405"/>
                  </a:cubicBezTo>
                  <a:cubicBezTo>
                    <a:pt x="80" y="404"/>
                    <a:pt x="78" y="402"/>
                    <a:pt x="77" y="401"/>
                  </a:cubicBezTo>
                  <a:cubicBezTo>
                    <a:pt x="74" y="401"/>
                    <a:pt x="71" y="401"/>
                    <a:pt x="68" y="401"/>
                  </a:cubicBezTo>
                  <a:cubicBezTo>
                    <a:pt x="67" y="401"/>
                    <a:pt x="66" y="402"/>
                    <a:pt x="65" y="403"/>
                  </a:cubicBezTo>
                  <a:cubicBezTo>
                    <a:pt x="66" y="404"/>
                    <a:pt x="67" y="405"/>
                    <a:pt x="68" y="406"/>
                  </a:cubicBezTo>
                  <a:cubicBezTo>
                    <a:pt x="70" y="406"/>
                    <a:pt x="72" y="406"/>
                    <a:pt x="74" y="406"/>
                  </a:cubicBezTo>
                  <a:cubicBezTo>
                    <a:pt x="76" y="406"/>
                    <a:pt x="77" y="407"/>
                    <a:pt x="78" y="408"/>
                  </a:cubicBezTo>
                  <a:cubicBezTo>
                    <a:pt x="80" y="412"/>
                    <a:pt x="77" y="421"/>
                    <a:pt x="73" y="424"/>
                  </a:cubicBezTo>
                  <a:cubicBezTo>
                    <a:pt x="67" y="428"/>
                    <a:pt x="58" y="427"/>
                    <a:pt x="53" y="422"/>
                  </a:cubicBezTo>
                  <a:cubicBezTo>
                    <a:pt x="49" y="418"/>
                    <a:pt x="49" y="411"/>
                    <a:pt x="53" y="404"/>
                  </a:cubicBezTo>
                  <a:cubicBezTo>
                    <a:pt x="53" y="403"/>
                    <a:pt x="54" y="403"/>
                    <a:pt x="54" y="402"/>
                  </a:cubicBezTo>
                  <a:close/>
                  <a:moveTo>
                    <a:pt x="300" y="108"/>
                  </a:moveTo>
                  <a:cubicBezTo>
                    <a:pt x="312" y="108"/>
                    <a:pt x="321" y="101"/>
                    <a:pt x="321" y="91"/>
                  </a:cubicBezTo>
                  <a:cubicBezTo>
                    <a:pt x="320" y="81"/>
                    <a:pt x="314" y="74"/>
                    <a:pt x="305" y="74"/>
                  </a:cubicBezTo>
                  <a:cubicBezTo>
                    <a:pt x="293" y="73"/>
                    <a:pt x="285" y="81"/>
                    <a:pt x="285" y="91"/>
                  </a:cubicBezTo>
                  <a:cubicBezTo>
                    <a:pt x="285" y="101"/>
                    <a:pt x="292" y="108"/>
                    <a:pt x="300" y="108"/>
                  </a:cubicBezTo>
                  <a:close/>
                  <a:moveTo>
                    <a:pt x="64" y="312"/>
                  </a:moveTo>
                  <a:cubicBezTo>
                    <a:pt x="71" y="314"/>
                    <a:pt x="77" y="316"/>
                    <a:pt x="83" y="318"/>
                  </a:cubicBezTo>
                  <a:cubicBezTo>
                    <a:pt x="92" y="321"/>
                    <a:pt x="97" y="319"/>
                    <a:pt x="100" y="310"/>
                  </a:cubicBezTo>
                  <a:cubicBezTo>
                    <a:pt x="103" y="302"/>
                    <a:pt x="101" y="295"/>
                    <a:pt x="93" y="292"/>
                  </a:cubicBezTo>
                  <a:cubicBezTo>
                    <a:pt x="88" y="290"/>
                    <a:pt x="83" y="288"/>
                    <a:pt x="78" y="286"/>
                  </a:cubicBezTo>
                  <a:cubicBezTo>
                    <a:pt x="76" y="286"/>
                    <a:pt x="75" y="287"/>
                    <a:pt x="73" y="287"/>
                  </a:cubicBezTo>
                  <a:cubicBezTo>
                    <a:pt x="74" y="288"/>
                    <a:pt x="75" y="289"/>
                    <a:pt x="76" y="290"/>
                  </a:cubicBezTo>
                  <a:cubicBezTo>
                    <a:pt x="81" y="292"/>
                    <a:pt x="86" y="293"/>
                    <a:pt x="91" y="295"/>
                  </a:cubicBezTo>
                  <a:cubicBezTo>
                    <a:pt x="98" y="298"/>
                    <a:pt x="100" y="302"/>
                    <a:pt x="98" y="308"/>
                  </a:cubicBezTo>
                  <a:cubicBezTo>
                    <a:pt x="96" y="314"/>
                    <a:pt x="91" y="316"/>
                    <a:pt x="84" y="313"/>
                  </a:cubicBezTo>
                  <a:cubicBezTo>
                    <a:pt x="78" y="311"/>
                    <a:pt x="72" y="309"/>
                    <a:pt x="66" y="307"/>
                  </a:cubicBezTo>
                  <a:cubicBezTo>
                    <a:pt x="65" y="309"/>
                    <a:pt x="65" y="310"/>
                    <a:pt x="64" y="312"/>
                  </a:cubicBezTo>
                  <a:close/>
                  <a:moveTo>
                    <a:pt x="80" y="394"/>
                  </a:moveTo>
                  <a:cubicBezTo>
                    <a:pt x="80" y="394"/>
                    <a:pt x="81" y="393"/>
                    <a:pt x="81" y="393"/>
                  </a:cubicBezTo>
                  <a:cubicBezTo>
                    <a:pt x="81" y="386"/>
                    <a:pt x="73" y="386"/>
                    <a:pt x="70" y="381"/>
                  </a:cubicBezTo>
                  <a:cubicBezTo>
                    <a:pt x="74" y="376"/>
                    <a:pt x="84" y="379"/>
                    <a:pt x="85" y="368"/>
                  </a:cubicBezTo>
                  <a:cubicBezTo>
                    <a:pt x="79" y="371"/>
                    <a:pt x="74" y="373"/>
                    <a:pt x="69" y="375"/>
                  </a:cubicBezTo>
                  <a:cubicBezTo>
                    <a:pt x="66" y="376"/>
                    <a:pt x="64" y="376"/>
                    <a:pt x="62" y="374"/>
                  </a:cubicBezTo>
                  <a:cubicBezTo>
                    <a:pt x="59" y="371"/>
                    <a:pt x="56" y="368"/>
                    <a:pt x="52" y="364"/>
                  </a:cubicBezTo>
                  <a:cubicBezTo>
                    <a:pt x="51" y="372"/>
                    <a:pt x="60" y="373"/>
                    <a:pt x="61" y="378"/>
                  </a:cubicBezTo>
                  <a:cubicBezTo>
                    <a:pt x="58" y="382"/>
                    <a:pt x="49" y="380"/>
                    <a:pt x="49" y="389"/>
                  </a:cubicBezTo>
                  <a:cubicBezTo>
                    <a:pt x="54" y="387"/>
                    <a:pt x="58" y="385"/>
                    <a:pt x="62" y="383"/>
                  </a:cubicBezTo>
                  <a:cubicBezTo>
                    <a:pt x="65" y="382"/>
                    <a:pt x="67" y="382"/>
                    <a:pt x="70" y="384"/>
                  </a:cubicBezTo>
                  <a:cubicBezTo>
                    <a:pt x="73" y="388"/>
                    <a:pt x="76" y="391"/>
                    <a:pt x="80" y="394"/>
                  </a:cubicBezTo>
                  <a:close/>
                  <a:moveTo>
                    <a:pt x="84" y="477"/>
                  </a:moveTo>
                  <a:cubicBezTo>
                    <a:pt x="74" y="484"/>
                    <a:pt x="64" y="491"/>
                    <a:pt x="54" y="497"/>
                  </a:cubicBezTo>
                  <a:cubicBezTo>
                    <a:pt x="54" y="498"/>
                    <a:pt x="54" y="499"/>
                    <a:pt x="55" y="499"/>
                  </a:cubicBezTo>
                  <a:cubicBezTo>
                    <a:pt x="66" y="502"/>
                    <a:pt x="78" y="505"/>
                    <a:pt x="90" y="508"/>
                  </a:cubicBezTo>
                  <a:cubicBezTo>
                    <a:pt x="90" y="501"/>
                    <a:pt x="85" y="503"/>
                    <a:pt x="82" y="502"/>
                  </a:cubicBezTo>
                  <a:cubicBezTo>
                    <a:pt x="79" y="501"/>
                    <a:pt x="76" y="501"/>
                    <a:pt x="76" y="497"/>
                  </a:cubicBezTo>
                  <a:cubicBezTo>
                    <a:pt x="75" y="492"/>
                    <a:pt x="74" y="489"/>
                    <a:pt x="79" y="487"/>
                  </a:cubicBezTo>
                  <a:cubicBezTo>
                    <a:pt x="81" y="486"/>
                    <a:pt x="82" y="485"/>
                    <a:pt x="83" y="485"/>
                  </a:cubicBezTo>
                  <a:cubicBezTo>
                    <a:pt x="86" y="483"/>
                    <a:pt x="86" y="480"/>
                    <a:pt x="84" y="477"/>
                  </a:cubicBezTo>
                  <a:close/>
                  <a:moveTo>
                    <a:pt x="490" y="98"/>
                  </a:moveTo>
                  <a:cubicBezTo>
                    <a:pt x="487" y="86"/>
                    <a:pt x="484" y="74"/>
                    <a:pt x="482" y="63"/>
                  </a:cubicBezTo>
                  <a:cubicBezTo>
                    <a:pt x="481" y="63"/>
                    <a:pt x="480" y="63"/>
                    <a:pt x="480" y="63"/>
                  </a:cubicBezTo>
                  <a:cubicBezTo>
                    <a:pt x="473" y="72"/>
                    <a:pt x="466" y="82"/>
                    <a:pt x="460" y="93"/>
                  </a:cubicBezTo>
                  <a:cubicBezTo>
                    <a:pt x="465" y="95"/>
                    <a:pt x="466" y="90"/>
                    <a:pt x="467" y="88"/>
                  </a:cubicBezTo>
                  <a:cubicBezTo>
                    <a:pt x="469" y="84"/>
                    <a:pt x="471" y="82"/>
                    <a:pt x="476" y="83"/>
                  </a:cubicBezTo>
                  <a:cubicBezTo>
                    <a:pt x="480" y="84"/>
                    <a:pt x="483" y="85"/>
                    <a:pt x="483" y="90"/>
                  </a:cubicBezTo>
                  <a:cubicBezTo>
                    <a:pt x="483" y="91"/>
                    <a:pt x="483" y="92"/>
                    <a:pt x="483" y="94"/>
                  </a:cubicBezTo>
                  <a:cubicBezTo>
                    <a:pt x="484" y="97"/>
                    <a:pt x="486" y="99"/>
                    <a:pt x="490" y="98"/>
                  </a:cubicBezTo>
                  <a:close/>
                  <a:moveTo>
                    <a:pt x="638" y="134"/>
                  </a:moveTo>
                  <a:cubicBezTo>
                    <a:pt x="638" y="134"/>
                    <a:pt x="637" y="133"/>
                    <a:pt x="636" y="133"/>
                  </a:cubicBezTo>
                  <a:cubicBezTo>
                    <a:pt x="626" y="139"/>
                    <a:pt x="615" y="144"/>
                    <a:pt x="605" y="150"/>
                  </a:cubicBezTo>
                  <a:cubicBezTo>
                    <a:pt x="605" y="150"/>
                    <a:pt x="605" y="151"/>
                    <a:pt x="606" y="152"/>
                  </a:cubicBezTo>
                  <a:cubicBezTo>
                    <a:pt x="607" y="152"/>
                    <a:pt x="609" y="151"/>
                    <a:pt x="611" y="151"/>
                  </a:cubicBezTo>
                  <a:cubicBezTo>
                    <a:pt x="614" y="150"/>
                    <a:pt x="617" y="147"/>
                    <a:pt x="620" y="147"/>
                  </a:cubicBezTo>
                  <a:cubicBezTo>
                    <a:pt x="626" y="148"/>
                    <a:pt x="628" y="153"/>
                    <a:pt x="626" y="159"/>
                  </a:cubicBezTo>
                  <a:cubicBezTo>
                    <a:pt x="626" y="160"/>
                    <a:pt x="625" y="161"/>
                    <a:pt x="625" y="162"/>
                  </a:cubicBezTo>
                  <a:cubicBezTo>
                    <a:pt x="624" y="166"/>
                    <a:pt x="625" y="168"/>
                    <a:pt x="629" y="169"/>
                  </a:cubicBezTo>
                  <a:cubicBezTo>
                    <a:pt x="632" y="157"/>
                    <a:pt x="635" y="146"/>
                    <a:pt x="638" y="134"/>
                  </a:cubicBezTo>
                  <a:close/>
                  <a:moveTo>
                    <a:pt x="726" y="236"/>
                  </a:moveTo>
                  <a:cubicBezTo>
                    <a:pt x="717" y="242"/>
                    <a:pt x="708" y="247"/>
                    <a:pt x="698" y="253"/>
                  </a:cubicBezTo>
                  <a:cubicBezTo>
                    <a:pt x="701" y="257"/>
                    <a:pt x="703" y="262"/>
                    <a:pt x="706" y="266"/>
                  </a:cubicBezTo>
                  <a:cubicBezTo>
                    <a:pt x="706" y="266"/>
                    <a:pt x="707" y="266"/>
                    <a:pt x="708" y="267"/>
                  </a:cubicBezTo>
                  <a:cubicBezTo>
                    <a:pt x="708" y="266"/>
                    <a:pt x="709" y="265"/>
                    <a:pt x="708" y="264"/>
                  </a:cubicBezTo>
                  <a:cubicBezTo>
                    <a:pt x="707" y="261"/>
                    <a:pt x="705" y="258"/>
                    <a:pt x="703" y="255"/>
                  </a:cubicBezTo>
                  <a:cubicBezTo>
                    <a:pt x="707" y="253"/>
                    <a:pt x="711" y="251"/>
                    <a:pt x="714" y="249"/>
                  </a:cubicBezTo>
                  <a:cubicBezTo>
                    <a:pt x="717" y="253"/>
                    <a:pt x="719" y="256"/>
                    <a:pt x="721" y="259"/>
                  </a:cubicBezTo>
                  <a:cubicBezTo>
                    <a:pt x="721" y="258"/>
                    <a:pt x="722" y="258"/>
                    <a:pt x="723" y="257"/>
                  </a:cubicBezTo>
                  <a:cubicBezTo>
                    <a:pt x="721" y="254"/>
                    <a:pt x="719" y="251"/>
                    <a:pt x="717" y="247"/>
                  </a:cubicBezTo>
                  <a:cubicBezTo>
                    <a:pt x="721" y="246"/>
                    <a:pt x="723" y="244"/>
                    <a:pt x="726" y="242"/>
                  </a:cubicBezTo>
                  <a:cubicBezTo>
                    <a:pt x="729" y="246"/>
                    <a:pt x="730" y="249"/>
                    <a:pt x="732" y="252"/>
                  </a:cubicBezTo>
                  <a:cubicBezTo>
                    <a:pt x="735" y="250"/>
                    <a:pt x="733" y="245"/>
                    <a:pt x="726" y="236"/>
                  </a:cubicBezTo>
                  <a:close/>
                  <a:moveTo>
                    <a:pt x="155" y="187"/>
                  </a:moveTo>
                  <a:cubicBezTo>
                    <a:pt x="154" y="187"/>
                    <a:pt x="153" y="186"/>
                    <a:pt x="152" y="185"/>
                  </a:cubicBezTo>
                  <a:cubicBezTo>
                    <a:pt x="150" y="189"/>
                    <a:pt x="148" y="192"/>
                    <a:pt x="147" y="196"/>
                  </a:cubicBezTo>
                  <a:cubicBezTo>
                    <a:pt x="142" y="192"/>
                    <a:pt x="140" y="189"/>
                    <a:pt x="137" y="187"/>
                  </a:cubicBezTo>
                  <a:cubicBezTo>
                    <a:pt x="140" y="184"/>
                    <a:pt x="142" y="182"/>
                    <a:pt x="144" y="180"/>
                  </a:cubicBezTo>
                  <a:cubicBezTo>
                    <a:pt x="144" y="179"/>
                    <a:pt x="144" y="178"/>
                    <a:pt x="144" y="177"/>
                  </a:cubicBezTo>
                  <a:cubicBezTo>
                    <a:pt x="143" y="177"/>
                    <a:pt x="142" y="177"/>
                    <a:pt x="142" y="177"/>
                  </a:cubicBezTo>
                  <a:cubicBezTo>
                    <a:pt x="138" y="181"/>
                    <a:pt x="135" y="185"/>
                    <a:pt x="131" y="189"/>
                  </a:cubicBezTo>
                  <a:cubicBezTo>
                    <a:pt x="140" y="196"/>
                    <a:pt x="148" y="203"/>
                    <a:pt x="156" y="210"/>
                  </a:cubicBezTo>
                  <a:cubicBezTo>
                    <a:pt x="165" y="202"/>
                    <a:pt x="168" y="198"/>
                    <a:pt x="165" y="195"/>
                  </a:cubicBezTo>
                  <a:cubicBezTo>
                    <a:pt x="163" y="198"/>
                    <a:pt x="160" y="201"/>
                    <a:pt x="157" y="205"/>
                  </a:cubicBezTo>
                  <a:cubicBezTo>
                    <a:pt x="154" y="202"/>
                    <a:pt x="151" y="199"/>
                    <a:pt x="148" y="196"/>
                  </a:cubicBezTo>
                  <a:cubicBezTo>
                    <a:pt x="150" y="193"/>
                    <a:pt x="152" y="190"/>
                    <a:pt x="155" y="187"/>
                  </a:cubicBezTo>
                  <a:close/>
                  <a:moveTo>
                    <a:pt x="571" y="126"/>
                  </a:moveTo>
                  <a:cubicBezTo>
                    <a:pt x="573" y="122"/>
                    <a:pt x="575" y="119"/>
                    <a:pt x="577" y="115"/>
                  </a:cubicBezTo>
                  <a:cubicBezTo>
                    <a:pt x="586" y="119"/>
                    <a:pt x="586" y="119"/>
                    <a:pt x="588" y="118"/>
                  </a:cubicBezTo>
                  <a:cubicBezTo>
                    <a:pt x="585" y="116"/>
                    <a:pt x="582" y="114"/>
                    <a:pt x="578" y="112"/>
                  </a:cubicBezTo>
                  <a:cubicBezTo>
                    <a:pt x="580" y="109"/>
                    <a:pt x="582" y="106"/>
                    <a:pt x="583" y="103"/>
                  </a:cubicBezTo>
                  <a:cubicBezTo>
                    <a:pt x="587" y="105"/>
                    <a:pt x="591" y="107"/>
                    <a:pt x="595" y="109"/>
                  </a:cubicBezTo>
                  <a:cubicBezTo>
                    <a:pt x="595" y="107"/>
                    <a:pt x="595" y="106"/>
                    <a:pt x="594" y="105"/>
                  </a:cubicBezTo>
                  <a:cubicBezTo>
                    <a:pt x="590" y="103"/>
                    <a:pt x="587" y="101"/>
                    <a:pt x="583" y="99"/>
                  </a:cubicBezTo>
                  <a:cubicBezTo>
                    <a:pt x="582" y="99"/>
                    <a:pt x="580" y="99"/>
                    <a:pt x="579" y="100"/>
                  </a:cubicBezTo>
                  <a:cubicBezTo>
                    <a:pt x="574" y="109"/>
                    <a:pt x="570" y="117"/>
                    <a:pt x="565" y="126"/>
                  </a:cubicBezTo>
                  <a:cubicBezTo>
                    <a:pt x="572" y="132"/>
                    <a:pt x="579" y="135"/>
                    <a:pt x="581" y="132"/>
                  </a:cubicBezTo>
                  <a:cubicBezTo>
                    <a:pt x="578" y="130"/>
                    <a:pt x="574" y="128"/>
                    <a:pt x="571" y="126"/>
                  </a:cubicBezTo>
                  <a:close/>
                  <a:moveTo>
                    <a:pt x="737" y="513"/>
                  </a:moveTo>
                  <a:cubicBezTo>
                    <a:pt x="736" y="505"/>
                    <a:pt x="735" y="498"/>
                    <a:pt x="744" y="494"/>
                  </a:cubicBezTo>
                  <a:cubicBezTo>
                    <a:pt x="750" y="492"/>
                    <a:pt x="759" y="495"/>
                    <a:pt x="762" y="499"/>
                  </a:cubicBezTo>
                  <a:cubicBezTo>
                    <a:pt x="768" y="506"/>
                    <a:pt x="765" y="512"/>
                    <a:pt x="759" y="518"/>
                  </a:cubicBezTo>
                  <a:cubicBezTo>
                    <a:pt x="763" y="521"/>
                    <a:pt x="764" y="518"/>
                    <a:pt x="766" y="516"/>
                  </a:cubicBezTo>
                  <a:cubicBezTo>
                    <a:pt x="771" y="505"/>
                    <a:pt x="768" y="495"/>
                    <a:pt x="759" y="490"/>
                  </a:cubicBezTo>
                  <a:cubicBezTo>
                    <a:pt x="750" y="486"/>
                    <a:pt x="740" y="488"/>
                    <a:pt x="736" y="497"/>
                  </a:cubicBezTo>
                  <a:cubicBezTo>
                    <a:pt x="733" y="504"/>
                    <a:pt x="733" y="511"/>
                    <a:pt x="737" y="513"/>
                  </a:cubicBezTo>
                  <a:close/>
                  <a:moveTo>
                    <a:pt x="559" y="118"/>
                  </a:moveTo>
                  <a:cubicBezTo>
                    <a:pt x="546" y="117"/>
                    <a:pt x="543" y="115"/>
                    <a:pt x="542" y="108"/>
                  </a:cubicBezTo>
                  <a:cubicBezTo>
                    <a:pt x="541" y="102"/>
                    <a:pt x="545" y="93"/>
                    <a:pt x="550" y="91"/>
                  </a:cubicBezTo>
                  <a:cubicBezTo>
                    <a:pt x="558" y="87"/>
                    <a:pt x="563" y="91"/>
                    <a:pt x="568" y="97"/>
                  </a:cubicBezTo>
                  <a:cubicBezTo>
                    <a:pt x="569" y="95"/>
                    <a:pt x="569" y="93"/>
                    <a:pt x="568" y="92"/>
                  </a:cubicBezTo>
                  <a:cubicBezTo>
                    <a:pt x="560" y="85"/>
                    <a:pt x="548" y="84"/>
                    <a:pt x="542" y="91"/>
                  </a:cubicBezTo>
                  <a:cubicBezTo>
                    <a:pt x="535" y="99"/>
                    <a:pt x="535" y="109"/>
                    <a:pt x="541" y="115"/>
                  </a:cubicBezTo>
                  <a:cubicBezTo>
                    <a:pt x="547" y="120"/>
                    <a:pt x="555" y="122"/>
                    <a:pt x="559" y="118"/>
                  </a:cubicBezTo>
                  <a:close/>
                  <a:moveTo>
                    <a:pt x="746" y="287"/>
                  </a:moveTo>
                  <a:cubicBezTo>
                    <a:pt x="752" y="286"/>
                    <a:pt x="750" y="282"/>
                    <a:pt x="749" y="279"/>
                  </a:cubicBezTo>
                  <a:cubicBezTo>
                    <a:pt x="745" y="268"/>
                    <a:pt x="736" y="262"/>
                    <a:pt x="726" y="266"/>
                  </a:cubicBezTo>
                  <a:cubicBezTo>
                    <a:pt x="716" y="269"/>
                    <a:pt x="712" y="278"/>
                    <a:pt x="716" y="288"/>
                  </a:cubicBezTo>
                  <a:cubicBezTo>
                    <a:pt x="719" y="295"/>
                    <a:pt x="722" y="297"/>
                    <a:pt x="725" y="296"/>
                  </a:cubicBezTo>
                  <a:cubicBezTo>
                    <a:pt x="718" y="289"/>
                    <a:pt x="716" y="283"/>
                    <a:pt x="719" y="278"/>
                  </a:cubicBezTo>
                  <a:cubicBezTo>
                    <a:pt x="722" y="272"/>
                    <a:pt x="731" y="268"/>
                    <a:pt x="738" y="270"/>
                  </a:cubicBezTo>
                  <a:cubicBezTo>
                    <a:pt x="743" y="271"/>
                    <a:pt x="746" y="276"/>
                    <a:pt x="746" y="287"/>
                  </a:cubicBezTo>
                  <a:close/>
                  <a:moveTo>
                    <a:pt x="192" y="165"/>
                  </a:moveTo>
                  <a:cubicBezTo>
                    <a:pt x="192" y="165"/>
                    <a:pt x="192" y="166"/>
                    <a:pt x="191" y="166"/>
                  </a:cubicBezTo>
                  <a:cubicBezTo>
                    <a:pt x="193" y="167"/>
                    <a:pt x="195" y="169"/>
                    <a:pt x="196" y="168"/>
                  </a:cubicBezTo>
                  <a:cubicBezTo>
                    <a:pt x="202" y="168"/>
                    <a:pt x="208" y="160"/>
                    <a:pt x="206" y="155"/>
                  </a:cubicBezTo>
                  <a:cubicBezTo>
                    <a:pt x="205" y="149"/>
                    <a:pt x="201" y="147"/>
                    <a:pt x="193" y="148"/>
                  </a:cubicBezTo>
                  <a:cubicBezTo>
                    <a:pt x="186" y="150"/>
                    <a:pt x="183" y="149"/>
                    <a:pt x="183" y="145"/>
                  </a:cubicBezTo>
                  <a:cubicBezTo>
                    <a:pt x="182" y="141"/>
                    <a:pt x="184" y="139"/>
                    <a:pt x="193" y="138"/>
                  </a:cubicBezTo>
                  <a:cubicBezTo>
                    <a:pt x="191" y="137"/>
                    <a:pt x="190" y="135"/>
                    <a:pt x="189" y="135"/>
                  </a:cubicBezTo>
                  <a:cubicBezTo>
                    <a:pt x="184" y="134"/>
                    <a:pt x="178" y="141"/>
                    <a:pt x="179" y="146"/>
                  </a:cubicBezTo>
                  <a:cubicBezTo>
                    <a:pt x="179" y="151"/>
                    <a:pt x="183" y="155"/>
                    <a:pt x="188" y="154"/>
                  </a:cubicBezTo>
                  <a:cubicBezTo>
                    <a:pt x="191" y="154"/>
                    <a:pt x="194" y="153"/>
                    <a:pt x="197" y="153"/>
                  </a:cubicBezTo>
                  <a:cubicBezTo>
                    <a:pt x="200" y="152"/>
                    <a:pt x="202" y="154"/>
                    <a:pt x="203" y="158"/>
                  </a:cubicBezTo>
                  <a:cubicBezTo>
                    <a:pt x="203" y="161"/>
                    <a:pt x="202" y="164"/>
                    <a:pt x="198" y="164"/>
                  </a:cubicBezTo>
                  <a:cubicBezTo>
                    <a:pt x="196" y="165"/>
                    <a:pt x="194" y="165"/>
                    <a:pt x="192" y="165"/>
                  </a:cubicBezTo>
                  <a:close/>
                  <a:moveTo>
                    <a:pt x="108" y="221"/>
                  </a:moveTo>
                  <a:cubicBezTo>
                    <a:pt x="119" y="224"/>
                    <a:pt x="129" y="226"/>
                    <a:pt x="140" y="228"/>
                  </a:cubicBezTo>
                  <a:cubicBezTo>
                    <a:pt x="142" y="229"/>
                    <a:pt x="144" y="228"/>
                    <a:pt x="143" y="225"/>
                  </a:cubicBezTo>
                  <a:cubicBezTo>
                    <a:pt x="137" y="215"/>
                    <a:pt x="132" y="206"/>
                    <a:pt x="125" y="195"/>
                  </a:cubicBezTo>
                  <a:cubicBezTo>
                    <a:pt x="124" y="197"/>
                    <a:pt x="123" y="198"/>
                    <a:pt x="124" y="198"/>
                  </a:cubicBezTo>
                  <a:cubicBezTo>
                    <a:pt x="128" y="206"/>
                    <a:pt x="133" y="214"/>
                    <a:pt x="138" y="223"/>
                  </a:cubicBezTo>
                  <a:cubicBezTo>
                    <a:pt x="129" y="221"/>
                    <a:pt x="122" y="219"/>
                    <a:pt x="114" y="217"/>
                  </a:cubicBezTo>
                  <a:cubicBezTo>
                    <a:pt x="111" y="217"/>
                    <a:pt x="109" y="217"/>
                    <a:pt x="108" y="221"/>
                  </a:cubicBezTo>
                  <a:close/>
                  <a:moveTo>
                    <a:pt x="736" y="522"/>
                  </a:moveTo>
                  <a:cubicBezTo>
                    <a:pt x="734" y="519"/>
                    <a:pt x="731" y="519"/>
                    <a:pt x="730" y="522"/>
                  </a:cubicBezTo>
                  <a:cubicBezTo>
                    <a:pt x="728" y="525"/>
                    <a:pt x="727" y="527"/>
                    <a:pt x="727" y="530"/>
                  </a:cubicBezTo>
                  <a:cubicBezTo>
                    <a:pt x="726" y="535"/>
                    <a:pt x="729" y="538"/>
                    <a:pt x="733" y="540"/>
                  </a:cubicBezTo>
                  <a:cubicBezTo>
                    <a:pt x="737" y="542"/>
                    <a:pt x="740" y="541"/>
                    <a:pt x="743" y="538"/>
                  </a:cubicBezTo>
                  <a:cubicBezTo>
                    <a:pt x="744" y="537"/>
                    <a:pt x="745" y="535"/>
                    <a:pt x="746" y="534"/>
                  </a:cubicBezTo>
                  <a:cubicBezTo>
                    <a:pt x="749" y="532"/>
                    <a:pt x="752" y="530"/>
                    <a:pt x="755" y="533"/>
                  </a:cubicBezTo>
                  <a:cubicBezTo>
                    <a:pt x="758" y="536"/>
                    <a:pt x="756" y="539"/>
                    <a:pt x="752" y="542"/>
                  </a:cubicBezTo>
                  <a:cubicBezTo>
                    <a:pt x="752" y="542"/>
                    <a:pt x="752" y="543"/>
                    <a:pt x="751" y="544"/>
                  </a:cubicBezTo>
                  <a:cubicBezTo>
                    <a:pt x="753" y="544"/>
                    <a:pt x="754" y="545"/>
                    <a:pt x="756" y="545"/>
                  </a:cubicBezTo>
                  <a:cubicBezTo>
                    <a:pt x="760" y="543"/>
                    <a:pt x="761" y="534"/>
                    <a:pt x="758" y="530"/>
                  </a:cubicBezTo>
                  <a:cubicBezTo>
                    <a:pt x="755" y="526"/>
                    <a:pt x="750" y="525"/>
                    <a:pt x="745" y="528"/>
                  </a:cubicBezTo>
                  <a:cubicBezTo>
                    <a:pt x="743" y="530"/>
                    <a:pt x="742" y="532"/>
                    <a:pt x="740" y="534"/>
                  </a:cubicBezTo>
                  <a:cubicBezTo>
                    <a:pt x="737" y="536"/>
                    <a:pt x="734" y="536"/>
                    <a:pt x="731" y="533"/>
                  </a:cubicBezTo>
                  <a:cubicBezTo>
                    <a:pt x="729" y="531"/>
                    <a:pt x="729" y="526"/>
                    <a:pt x="732" y="524"/>
                  </a:cubicBezTo>
                  <a:cubicBezTo>
                    <a:pt x="734" y="523"/>
                    <a:pt x="735" y="523"/>
                    <a:pt x="736" y="522"/>
                  </a:cubicBezTo>
                  <a:close/>
                  <a:moveTo>
                    <a:pt x="238" y="102"/>
                  </a:moveTo>
                  <a:cubicBezTo>
                    <a:pt x="247" y="109"/>
                    <a:pt x="259" y="112"/>
                    <a:pt x="262" y="125"/>
                  </a:cubicBezTo>
                  <a:cubicBezTo>
                    <a:pt x="266" y="125"/>
                    <a:pt x="267" y="123"/>
                    <a:pt x="265" y="120"/>
                  </a:cubicBezTo>
                  <a:cubicBezTo>
                    <a:pt x="260" y="114"/>
                    <a:pt x="259" y="106"/>
                    <a:pt x="261" y="99"/>
                  </a:cubicBezTo>
                  <a:cubicBezTo>
                    <a:pt x="261" y="96"/>
                    <a:pt x="261" y="93"/>
                    <a:pt x="262" y="90"/>
                  </a:cubicBezTo>
                  <a:cubicBezTo>
                    <a:pt x="261" y="90"/>
                    <a:pt x="260" y="90"/>
                    <a:pt x="260" y="90"/>
                  </a:cubicBezTo>
                  <a:cubicBezTo>
                    <a:pt x="255" y="95"/>
                    <a:pt x="259" y="102"/>
                    <a:pt x="256" y="108"/>
                  </a:cubicBezTo>
                  <a:cubicBezTo>
                    <a:pt x="253" y="106"/>
                    <a:pt x="250" y="104"/>
                    <a:pt x="247" y="102"/>
                  </a:cubicBezTo>
                  <a:cubicBezTo>
                    <a:pt x="244" y="100"/>
                    <a:pt x="242" y="97"/>
                    <a:pt x="238" y="102"/>
                  </a:cubicBezTo>
                  <a:close/>
                  <a:moveTo>
                    <a:pt x="325" y="67"/>
                  </a:moveTo>
                  <a:cubicBezTo>
                    <a:pt x="328" y="78"/>
                    <a:pt x="330" y="87"/>
                    <a:pt x="332" y="97"/>
                  </a:cubicBezTo>
                  <a:cubicBezTo>
                    <a:pt x="332" y="98"/>
                    <a:pt x="334" y="98"/>
                    <a:pt x="335" y="99"/>
                  </a:cubicBezTo>
                  <a:cubicBezTo>
                    <a:pt x="336" y="98"/>
                    <a:pt x="337" y="96"/>
                    <a:pt x="337" y="95"/>
                  </a:cubicBezTo>
                  <a:cubicBezTo>
                    <a:pt x="336" y="91"/>
                    <a:pt x="335" y="87"/>
                    <a:pt x="334" y="83"/>
                  </a:cubicBezTo>
                  <a:cubicBezTo>
                    <a:pt x="338" y="82"/>
                    <a:pt x="342" y="81"/>
                    <a:pt x="345" y="80"/>
                  </a:cubicBezTo>
                  <a:cubicBezTo>
                    <a:pt x="345" y="79"/>
                    <a:pt x="345" y="79"/>
                    <a:pt x="344" y="78"/>
                  </a:cubicBezTo>
                  <a:cubicBezTo>
                    <a:pt x="341" y="78"/>
                    <a:pt x="337" y="79"/>
                    <a:pt x="334" y="80"/>
                  </a:cubicBezTo>
                  <a:cubicBezTo>
                    <a:pt x="333" y="76"/>
                    <a:pt x="332" y="73"/>
                    <a:pt x="331" y="70"/>
                  </a:cubicBezTo>
                  <a:cubicBezTo>
                    <a:pt x="335" y="69"/>
                    <a:pt x="339" y="68"/>
                    <a:pt x="343" y="67"/>
                  </a:cubicBezTo>
                  <a:cubicBezTo>
                    <a:pt x="343" y="66"/>
                    <a:pt x="343" y="65"/>
                    <a:pt x="343" y="65"/>
                  </a:cubicBezTo>
                  <a:cubicBezTo>
                    <a:pt x="337" y="63"/>
                    <a:pt x="332" y="67"/>
                    <a:pt x="325" y="67"/>
                  </a:cubicBezTo>
                  <a:close/>
                  <a:moveTo>
                    <a:pt x="386" y="72"/>
                  </a:moveTo>
                  <a:cubicBezTo>
                    <a:pt x="385" y="68"/>
                    <a:pt x="385" y="65"/>
                    <a:pt x="385" y="61"/>
                  </a:cubicBezTo>
                  <a:cubicBezTo>
                    <a:pt x="389" y="61"/>
                    <a:pt x="393" y="61"/>
                    <a:pt x="397" y="60"/>
                  </a:cubicBezTo>
                  <a:cubicBezTo>
                    <a:pt x="397" y="59"/>
                    <a:pt x="397" y="59"/>
                    <a:pt x="398" y="58"/>
                  </a:cubicBezTo>
                  <a:cubicBezTo>
                    <a:pt x="397" y="58"/>
                    <a:pt x="396" y="58"/>
                    <a:pt x="396" y="58"/>
                  </a:cubicBezTo>
                  <a:cubicBezTo>
                    <a:pt x="391" y="58"/>
                    <a:pt x="386" y="58"/>
                    <a:pt x="382" y="58"/>
                  </a:cubicBezTo>
                  <a:cubicBezTo>
                    <a:pt x="381" y="58"/>
                    <a:pt x="380" y="61"/>
                    <a:pt x="380" y="62"/>
                  </a:cubicBezTo>
                  <a:cubicBezTo>
                    <a:pt x="380" y="70"/>
                    <a:pt x="381" y="79"/>
                    <a:pt x="381" y="87"/>
                  </a:cubicBezTo>
                  <a:cubicBezTo>
                    <a:pt x="382" y="89"/>
                    <a:pt x="383" y="90"/>
                    <a:pt x="384" y="91"/>
                  </a:cubicBezTo>
                  <a:cubicBezTo>
                    <a:pt x="385" y="90"/>
                    <a:pt x="386" y="88"/>
                    <a:pt x="386" y="87"/>
                  </a:cubicBezTo>
                  <a:cubicBezTo>
                    <a:pt x="386" y="83"/>
                    <a:pt x="386" y="79"/>
                    <a:pt x="386" y="75"/>
                  </a:cubicBezTo>
                  <a:cubicBezTo>
                    <a:pt x="390" y="75"/>
                    <a:pt x="393" y="74"/>
                    <a:pt x="397" y="74"/>
                  </a:cubicBezTo>
                  <a:cubicBezTo>
                    <a:pt x="397" y="73"/>
                    <a:pt x="397" y="72"/>
                    <a:pt x="396" y="72"/>
                  </a:cubicBezTo>
                  <a:cubicBezTo>
                    <a:pt x="393" y="72"/>
                    <a:pt x="389" y="72"/>
                    <a:pt x="386" y="72"/>
                  </a:cubicBezTo>
                  <a:close/>
                  <a:moveTo>
                    <a:pt x="240" y="138"/>
                  </a:moveTo>
                  <a:cubicBezTo>
                    <a:pt x="235" y="129"/>
                    <a:pt x="230" y="121"/>
                    <a:pt x="225" y="113"/>
                  </a:cubicBezTo>
                  <a:cubicBezTo>
                    <a:pt x="228" y="111"/>
                    <a:pt x="230" y="109"/>
                    <a:pt x="234" y="107"/>
                  </a:cubicBezTo>
                  <a:cubicBezTo>
                    <a:pt x="231" y="106"/>
                    <a:pt x="230" y="106"/>
                    <a:pt x="230" y="106"/>
                  </a:cubicBezTo>
                  <a:cubicBezTo>
                    <a:pt x="224" y="110"/>
                    <a:pt x="218" y="113"/>
                    <a:pt x="212" y="117"/>
                  </a:cubicBezTo>
                  <a:cubicBezTo>
                    <a:pt x="211" y="117"/>
                    <a:pt x="211" y="119"/>
                    <a:pt x="211" y="119"/>
                  </a:cubicBezTo>
                  <a:cubicBezTo>
                    <a:pt x="212" y="119"/>
                    <a:pt x="213" y="120"/>
                    <a:pt x="214" y="119"/>
                  </a:cubicBezTo>
                  <a:cubicBezTo>
                    <a:pt x="216" y="118"/>
                    <a:pt x="218" y="117"/>
                    <a:pt x="220" y="115"/>
                  </a:cubicBezTo>
                  <a:cubicBezTo>
                    <a:pt x="226" y="124"/>
                    <a:pt x="231" y="132"/>
                    <a:pt x="236" y="141"/>
                  </a:cubicBezTo>
                  <a:cubicBezTo>
                    <a:pt x="238" y="139"/>
                    <a:pt x="239" y="139"/>
                    <a:pt x="240" y="138"/>
                  </a:cubicBezTo>
                  <a:close/>
                  <a:moveTo>
                    <a:pt x="105" y="535"/>
                  </a:moveTo>
                  <a:cubicBezTo>
                    <a:pt x="104" y="530"/>
                    <a:pt x="101" y="528"/>
                    <a:pt x="96" y="529"/>
                  </a:cubicBezTo>
                  <a:cubicBezTo>
                    <a:pt x="86" y="532"/>
                    <a:pt x="76" y="535"/>
                    <a:pt x="67" y="538"/>
                  </a:cubicBezTo>
                  <a:cubicBezTo>
                    <a:pt x="67" y="543"/>
                    <a:pt x="69" y="544"/>
                    <a:pt x="72" y="542"/>
                  </a:cubicBezTo>
                  <a:cubicBezTo>
                    <a:pt x="79" y="540"/>
                    <a:pt x="87" y="537"/>
                    <a:pt x="94" y="535"/>
                  </a:cubicBezTo>
                  <a:cubicBezTo>
                    <a:pt x="98" y="534"/>
                    <a:pt x="102" y="535"/>
                    <a:pt x="105" y="535"/>
                  </a:cubicBezTo>
                  <a:close/>
                  <a:moveTo>
                    <a:pt x="194" y="653"/>
                  </a:moveTo>
                  <a:cubicBezTo>
                    <a:pt x="189" y="650"/>
                    <a:pt x="183" y="653"/>
                    <a:pt x="182" y="659"/>
                  </a:cubicBezTo>
                  <a:cubicBezTo>
                    <a:pt x="181" y="662"/>
                    <a:pt x="180" y="664"/>
                    <a:pt x="179" y="667"/>
                  </a:cubicBezTo>
                  <a:cubicBezTo>
                    <a:pt x="178" y="669"/>
                    <a:pt x="176" y="672"/>
                    <a:pt x="180" y="674"/>
                  </a:cubicBezTo>
                  <a:cubicBezTo>
                    <a:pt x="181" y="674"/>
                    <a:pt x="184" y="672"/>
                    <a:pt x="186" y="670"/>
                  </a:cubicBezTo>
                  <a:cubicBezTo>
                    <a:pt x="189" y="664"/>
                    <a:pt x="191" y="659"/>
                    <a:pt x="194" y="653"/>
                  </a:cubicBezTo>
                  <a:close/>
                  <a:moveTo>
                    <a:pt x="413" y="73"/>
                  </a:moveTo>
                  <a:cubicBezTo>
                    <a:pt x="413" y="73"/>
                    <a:pt x="413" y="73"/>
                    <a:pt x="413" y="73"/>
                  </a:cubicBezTo>
                  <a:cubicBezTo>
                    <a:pt x="413" y="69"/>
                    <a:pt x="413" y="64"/>
                    <a:pt x="413" y="60"/>
                  </a:cubicBezTo>
                  <a:cubicBezTo>
                    <a:pt x="413" y="59"/>
                    <a:pt x="411" y="58"/>
                    <a:pt x="410" y="57"/>
                  </a:cubicBezTo>
                  <a:cubicBezTo>
                    <a:pt x="409" y="58"/>
                    <a:pt x="408" y="59"/>
                    <a:pt x="408" y="60"/>
                  </a:cubicBezTo>
                  <a:cubicBezTo>
                    <a:pt x="408" y="69"/>
                    <a:pt x="408" y="77"/>
                    <a:pt x="408" y="86"/>
                  </a:cubicBezTo>
                  <a:cubicBezTo>
                    <a:pt x="408" y="87"/>
                    <a:pt x="410" y="88"/>
                    <a:pt x="410" y="90"/>
                  </a:cubicBezTo>
                  <a:cubicBezTo>
                    <a:pt x="411" y="88"/>
                    <a:pt x="413" y="87"/>
                    <a:pt x="413" y="86"/>
                  </a:cubicBezTo>
                  <a:cubicBezTo>
                    <a:pt x="413" y="82"/>
                    <a:pt x="413" y="78"/>
                    <a:pt x="413" y="73"/>
                  </a:cubicBezTo>
                  <a:close/>
                  <a:moveTo>
                    <a:pt x="130" y="247"/>
                  </a:moveTo>
                  <a:cubicBezTo>
                    <a:pt x="121" y="241"/>
                    <a:pt x="112" y="235"/>
                    <a:pt x="103" y="229"/>
                  </a:cubicBezTo>
                  <a:cubicBezTo>
                    <a:pt x="102" y="231"/>
                    <a:pt x="101" y="232"/>
                    <a:pt x="100" y="233"/>
                  </a:cubicBezTo>
                  <a:cubicBezTo>
                    <a:pt x="109" y="239"/>
                    <a:pt x="118" y="245"/>
                    <a:pt x="127" y="251"/>
                  </a:cubicBezTo>
                  <a:cubicBezTo>
                    <a:pt x="128" y="249"/>
                    <a:pt x="129" y="248"/>
                    <a:pt x="130" y="247"/>
                  </a:cubicBezTo>
                  <a:close/>
                  <a:moveTo>
                    <a:pt x="62" y="523"/>
                  </a:moveTo>
                  <a:cubicBezTo>
                    <a:pt x="62" y="524"/>
                    <a:pt x="62" y="524"/>
                    <a:pt x="61" y="525"/>
                  </a:cubicBezTo>
                  <a:cubicBezTo>
                    <a:pt x="63" y="526"/>
                    <a:pt x="64" y="527"/>
                    <a:pt x="66" y="527"/>
                  </a:cubicBezTo>
                  <a:cubicBezTo>
                    <a:pt x="74" y="525"/>
                    <a:pt x="83" y="522"/>
                    <a:pt x="92" y="520"/>
                  </a:cubicBezTo>
                  <a:cubicBezTo>
                    <a:pt x="93" y="519"/>
                    <a:pt x="93" y="518"/>
                    <a:pt x="94" y="516"/>
                  </a:cubicBezTo>
                  <a:cubicBezTo>
                    <a:pt x="93" y="516"/>
                    <a:pt x="91" y="515"/>
                    <a:pt x="90" y="515"/>
                  </a:cubicBezTo>
                  <a:cubicBezTo>
                    <a:pt x="81" y="517"/>
                    <a:pt x="72" y="520"/>
                    <a:pt x="62" y="523"/>
                  </a:cubicBezTo>
                  <a:close/>
                  <a:moveTo>
                    <a:pt x="770" y="482"/>
                  </a:moveTo>
                  <a:cubicBezTo>
                    <a:pt x="771" y="481"/>
                    <a:pt x="772" y="481"/>
                    <a:pt x="773" y="480"/>
                  </a:cubicBezTo>
                  <a:cubicBezTo>
                    <a:pt x="772" y="479"/>
                    <a:pt x="771" y="477"/>
                    <a:pt x="770" y="477"/>
                  </a:cubicBezTo>
                  <a:cubicBezTo>
                    <a:pt x="761" y="475"/>
                    <a:pt x="753" y="474"/>
                    <a:pt x="744" y="473"/>
                  </a:cubicBezTo>
                  <a:cubicBezTo>
                    <a:pt x="743" y="472"/>
                    <a:pt x="741" y="474"/>
                    <a:pt x="740" y="475"/>
                  </a:cubicBezTo>
                  <a:cubicBezTo>
                    <a:pt x="741" y="476"/>
                    <a:pt x="742" y="477"/>
                    <a:pt x="744" y="478"/>
                  </a:cubicBezTo>
                  <a:cubicBezTo>
                    <a:pt x="752" y="479"/>
                    <a:pt x="761" y="480"/>
                    <a:pt x="770" y="482"/>
                  </a:cubicBezTo>
                  <a:close/>
                  <a:moveTo>
                    <a:pt x="84" y="360"/>
                  </a:moveTo>
                  <a:cubicBezTo>
                    <a:pt x="85" y="360"/>
                    <a:pt x="86" y="359"/>
                    <a:pt x="86" y="358"/>
                  </a:cubicBezTo>
                  <a:cubicBezTo>
                    <a:pt x="86" y="357"/>
                    <a:pt x="85" y="355"/>
                    <a:pt x="84" y="355"/>
                  </a:cubicBezTo>
                  <a:cubicBezTo>
                    <a:pt x="75" y="353"/>
                    <a:pt x="66" y="351"/>
                    <a:pt x="58" y="350"/>
                  </a:cubicBezTo>
                  <a:cubicBezTo>
                    <a:pt x="57" y="350"/>
                    <a:pt x="55" y="351"/>
                    <a:pt x="54" y="352"/>
                  </a:cubicBezTo>
                  <a:cubicBezTo>
                    <a:pt x="55" y="353"/>
                    <a:pt x="56" y="355"/>
                    <a:pt x="57" y="355"/>
                  </a:cubicBezTo>
                  <a:cubicBezTo>
                    <a:pt x="65" y="357"/>
                    <a:pt x="74" y="358"/>
                    <a:pt x="84" y="360"/>
                  </a:cubicBezTo>
                  <a:close/>
                  <a:moveTo>
                    <a:pt x="217" y="153"/>
                  </a:moveTo>
                  <a:cubicBezTo>
                    <a:pt x="221" y="152"/>
                    <a:pt x="222" y="150"/>
                    <a:pt x="219" y="148"/>
                  </a:cubicBezTo>
                  <a:cubicBezTo>
                    <a:pt x="214" y="141"/>
                    <a:pt x="210" y="133"/>
                    <a:pt x="204" y="126"/>
                  </a:cubicBezTo>
                  <a:cubicBezTo>
                    <a:pt x="204" y="125"/>
                    <a:pt x="202" y="125"/>
                    <a:pt x="200" y="125"/>
                  </a:cubicBezTo>
                  <a:cubicBezTo>
                    <a:pt x="200" y="126"/>
                    <a:pt x="200" y="128"/>
                    <a:pt x="200" y="129"/>
                  </a:cubicBezTo>
                  <a:cubicBezTo>
                    <a:pt x="206" y="137"/>
                    <a:pt x="211" y="145"/>
                    <a:pt x="217" y="15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4" name="ïṧḻiḋé">
              <a:extLst>
                <a:ext uri="{FF2B5EF4-FFF2-40B4-BE49-F238E27FC236}">
                  <a16:creationId xmlns:a16="http://schemas.microsoft.com/office/drawing/2014/main" id="{51AB1F06-C5B6-4C89-A880-D054EC66CDC3}"/>
                </a:ext>
              </a:extLst>
            </p:cNvPr>
            <p:cNvSpPr/>
            <p:nvPr/>
          </p:nvSpPr>
          <p:spPr bwMode="auto">
            <a:xfrm>
              <a:off x="898102" y="5542758"/>
              <a:ext cx="636890" cy="636345"/>
            </a:xfrm>
            <a:custGeom>
              <a:avLst/>
              <a:gdLst>
                <a:gd name="T0" fmla="*/ 295 w 591"/>
                <a:gd name="T1" fmla="*/ 590 h 590"/>
                <a:gd name="T2" fmla="*/ 1 w 591"/>
                <a:gd name="T3" fmla="*/ 295 h 590"/>
                <a:gd name="T4" fmla="*/ 297 w 591"/>
                <a:gd name="T5" fmla="*/ 1 h 590"/>
                <a:gd name="T6" fmla="*/ 590 w 591"/>
                <a:gd name="T7" fmla="*/ 297 h 590"/>
                <a:gd name="T8" fmla="*/ 295 w 591"/>
                <a:gd name="T9" fmla="*/ 590 h 590"/>
                <a:gd name="T10" fmla="*/ 93 w 591"/>
                <a:gd name="T11" fmla="*/ 297 h 590"/>
                <a:gd name="T12" fmla="*/ 93 w 591"/>
                <a:gd name="T13" fmla="*/ 481 h 590"/>
                <a:gd name="T14" fmla="*/ 112 w 591"/>
                <a:gd name="T15" fmla="*/ 500 h 590"/>
                <a:gd name="T16" fmla="*/ 474 w 591"/>
                <a:gd name="T17" fmla="*/ 500 h 590"/>
                <a:gd name="T18" fmla="*/ 494 w 591"/>
                <a:gd name="T19" fmla="*/ 480 h 590"/>
                <a:gd name="T20" fmla="*/ 494 w 591"/>
                <a:gd name="T21" fmla="*/ 397 h 590"/>
                <a:gd name="T22" fmla="*/ 494 w 591"/>
                <a:gd name="T23" fmla="*/ 114 h 590"/>
                <a:gd name="T24" fmla="*/ 474 w 591"/>
                <a:gd name="T25" fmla="*/ 94 h 590"/>
                <a:gd name="T26" fmla="*/ 112 w 591"/>
                <a:gd name="T27" fmla="*/ 94 h 590"/>
                <a:gd name="T28" fmla="*/ 93 w 591"/>
                <a:gd name="T29" fmla="*/ 113 h 590"/>
                <a:gd name="T30" fmla="*/ 93 w 591"/>
                <a:gd name="T31" fmla="*/ 297 h 590"/>
                <a:gd name="T32" fmla="*/ 270 w 591"/>
                <a:gd name="T33" fmla="*/ 571 h 590"/>
                <a:gd name="T34" fmla="*/ 269 w 591"/>
                <a:gd name="T35" fmla="*/ 572 h 590"/>
                <a:gd name="T36" fmla="*/ 273 w 591"/>
                <a:gd name="T37" fmla="*/ 574 h 590"/>
                <a:gd name="T38" fmla="*/ 291 w 591"/>
                <a:gd name="T39" fmla="*/ 555 h 590"/>
                <a:gd name="T40" fmla="*/ 271 w 591"/>
                <a:gd name="T41" fmla="*/ 544 h 590"/>
                <a:gd name="T42" fmla="*/ 266 w 591"/>
                <a:gd name="T43" fmla="*/ 553 h 590"/>
                <a:gd name="T44" fmla="*/ 273 w 591"/>
                <a:gd name="T45" fmla="*/ 561 h 590"/>
                <a:gd name="T46" fmla="*/ 284 w 591"/>
                <a:gd name="T47" fmla="*/ 561 h 590"/>
                <a:gd name="T48" fmla="*/ 270 w 591"/>
                <a:gd name="T49" fmla="*/ 571 h 590"/>
                <a:gd name="T50" fmla="*/ 311 w 591"/>
                <a:gd name="T51" fmla="*/ 571 h 590"/>
                <a:gd name="T52" fmla="*/ 311 w 591"/>
                <a:gd name="T53" fmla="*/ 570 h 590"/>
                <a:gd name="T54" fmla="*/ 317 w 591"/>
                <a:gd name="T55" fmla="*/ 564 h 590"/>
                <a:gd name="T56" fmla="*/ 323 w 591"/>
                <a:gd name="T57" fmla="*/ 558 h 590"/>
                <a:gd name="T58" fmla="*/ 323 w 591"/>
                <a:gd name="T59" fmla="*/ 545 h 590"/>
                <a:gd name="T60" fmla="*/ 305 w 591"/>
                <a:gd name="T61" fmla="*/ 546 h 590"/>
                <a:gd name="T62" fmla="*/ 304 w 591"/>
                <a:gd name="T63" fmla="*/ 550 h 590"/>
                <a:gd name="T64" fmla="*/ 317 w 591"/>
                <a:gd name="T65" fmla="*/ 546 h 590"/>
                <a:gd name="T66" fmla="*/ 318 w 591"/>
                <a:gd name="T67" fmla="*/ 558 h 590"/>
                <a:gd name="T68" fmla="*/ 311 w 591"/>
                <a:gd name="T69" fmla="*/ 566 h 590"/>
                <a:gd name="T70" fmla="*/ 303 w 591"/>
                <a:gd name="T71" fmla="*/ 574 h 590"/>
                <a:gd name="T72" fmla="*/ 303 w 591"/>
                <a:gd name="T73" fmla="*/ 576 h 590"/>
                <a:gd name="T74" fmla="*/ 325 w 591"/>
                <a:gd name="T75" fmla="*/ 575 h 590"/>
                <a:gd name="T76" fmla="*/ 328 w 591"/>
                <a:gd name="T77" fmla="*/ 572 h 590"/>
                <a:gd name="T78" fmla="*/ 325 w 591"/>
                <a:gd name="T79" fmla="*/ 570 h 590"/>
                <a:gd name="T80" fmla="*/ 311 w 591"/>
                <a:gd name="T81" fmla="*/ 571 h 590"/>
                <a:gd name="T82" fmla="*/ 344 w 591"/>
                <a:gd name="T83" fmla="*/ 553 h 590"/>
                <a:gd name="T84" fmla="*/ 356 w 591"/>
                <a:gd name="T85" fmla="*/ 562 h 590"/>
                <a:gd name="T86" fmla="*/ 339 w 591"/>
                <a:gd name="T87" fmla="*/ 565 h 590"/>
                <a:gd name="T88" fmla="*/ 341 w 591"/>
                <a:gd name="T89" fmla="*/ 569 h 590"/>
                <a:gd name="T90" fmla="*/ 358 w 591"/>
                <a:gd name="T91" fmla="*/ 567 h 590"/>
                <a:gd name="T92" fmla="*/ 358 w 591"/>
                <a:gd name="T93" fmla="*/ 554 h 590"/>
                <a:gd name="T94" fmla="*/ 355 w 591"/>
                <a:gd name="T95" fmla="*/ 552 h 590"/>
                <a:gd name="T96" fmla="*/ 357 w 591"/>
                <a:gd name="T97" fmla="*/ 541 h 590"/>
                <a:gd name="T98" fmla="*/ 341 w 591"/>
                <a:gd name="T99" fmla="*/ 539 h 590"/>
                <a:gd name="T100" fmla="*/ 339 w 591"/>
                <a:gd name="T101" fmla="*/ 542 h 590"/>
                <a:gd name="T102" fmla="*/ 352 w 591"/>
                <a:gd name="T103" fmla="*/ 543 h 590"/>
                <a:gd name="T104" fmla="*/ 344 w 591"/>
                <a:gd name="T105" fmla="*/ 553 h 590"/>
                <a:gd name="T106" fmla="*/ 249 w 591"/>
                <a:gd name="T107" fmla="*/ 535 h 590"/>
                <a:gd name="T108" fmla="*/ 235 w 591"/>
                <a:gd name="T109" fmla="*/ 540 h 590"/>
                <a:gd name="T110" fmla="*/ 235 w 591"/>
                <a:gd name="T111" fmla="*/ 542 h 590"/>
                <a:gd name="T112" fmla="*/ 242 w 591"/>
                <a:gd name="T113" fmla="*/ 541 h 590"/>
                <a:gd name="T114" fmla="*/ 237 w 591"/>
                <a:gd name="T115" fmla="*/ 565 h 590"/>
                <a:gd name="T116" fmla="*/ 239 w 591"/>
                <a:gd name="T117" fmla="*/ 569 h 590"/>
                <a:gd name="T118" fmla="*/ 242 w 591"/>
                <a:gd name="T119" fmla="*/ 567 h 590"/>
                <a:gd name="T120" fmla="*/ 249 w 591"/>
                <a:gd name="T121" fmla="*/ 53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1" h="590">
                  <a:moveTo>
                    <a:pt x="295" y="590"/>
                  </a:moveTo>
                  <a:cubicBezTo>
                    <a:pt x="132" y="589"/>
                    <a:pt x="0" y="456"/>
                    <a:pt x="1" y="295"/>
                  </a:cubicBezTo>
                  <a:cubicBezTo>
                    <a:pt x="2" y="131"/>
                    <a:pt x="135" y="0"/>
                    <a:pt x="297" y="1"/>
                  </a:cubicBezTo>
                  <a:cubicBezTo>
                    <a:pt x="460" y="2"/>
                    <a:pt x="591" y="135"/>
                    <a:pt x="590" y="297"/>
                  </a:cubicBezTo>
                  <a:cubicBezTo>
                    <a:pt x="589" y="458"/>
                    <a:pt x="458" y="590"/>
                    <a:pt x="295" y="590"/>
                  </a:cubicBezTo>
                  <a:close/>
                  <a:moveTo>
                    <a:pt x="93" y="297"/>
                  </a:moveTo>
                  <a:cubicBezTo>
                    <a:pt x="93" y="358"/>
                    <a:pt x="93" y="419"/>
                    <a:pt x="93" y="481"/>
                  </a:cubicBezTo>
                  <a:cubicBezTo>
                    <a:pt x="93" y="494"/>
                    <a:pt x="99" y="500"/>
                    <a:pt x="112" y="500"/>
                  </a:cubicBezTo>
                  <a:cubicBezTo>
                    <a:pt x="233" y="500"/>
                    <a:pt x="353" y="500"/>
                    <a:pt x="474" y="500"/>
                  </a:cubicBezTo>
                  <a:cubicBezTo>
                    <a:pt x="488" y="500"/>
                    <a:pt x="494" y="494"/>
                    <a:pt x="494" y="480"/>
                  </a:cubicBezTo>
                  <a:cubicBezTo>
                    <a:pt x="494" y="452"/>
                    <a:pt x="494" y="425"/>
                    <a:pt x="494" y="397"/>
                  </a:cubicBezTo>
                  <a:cubicBezTo>
                    <a:pt x="494" y="303"/>
                    <a:pt x="494" y="208"/>
                    <a:pt x="494" y="114"/>
                  </a:cubicBezTo>
                  <a:cubicBezTo>
                    <a:pt x="494" y="100"/>
                    <a:pt x="488" y="94"/>
                    <a:pt x="474" y="94"/>
                  </a:cubicBezTo>
                  <a:cubicBezTo>
                    <a:pt x="353" y="94"/>
                    <a:pt x="233" y="94"/>
                    <a:pt x="112" y="94"/>
                  </a:cubicBezTo>
                  <a:cubicBezTo>
                    <a:pt x="99" y="94"/>
                    <a:pt x="93" y="100"/>
                    <a:pt x="93" y="113"/>
                  </a:cubicBezTo>
                  <a:cubicBezTo>
                    <a:pt x="93" y="174"/>
                    <a:pt x="93" y="235"/>
                    <a:pt x="93" y="297"/>
                  </a:cubicBezTo>
                  <a:close/>
                  <a:moveTo>
                    <a:pt x="270" y="571"/>
                  </a:moveTo>
                  <a:cubicBezTo>
                    <a:pt x="269" y="571"/>
                    <a:pt x="269" y="572"/>
                    <a:pt x="269" y="572"/>
                  </a:cubicBezTo>
                  <a:cubicBezTo>
                    <a:pt x="270" y="573"/>
                    <a:pt x="272" y="574"/>
                    <a:pt x="273" y="574"/>
                  </a:cubicBezTo>
                  <a:cubicBezTo>
                    <a:pt x="283" y="575"/>
                    <a:pt x="291" y="566"/>
                    <a:pt x="291" y="555"/>
                  </a:cubicBezTo>
                  <a:cubicBezTo>
                    <a:pt x="290" y="544"/>
                    <a:pt x="280" y="539"/>
                    <a:pt x="271" y="544"/>
                  </a:cubicBezTo>
                  <a:cubicBezTo>
                    <a:pt x="267" y="546"/>
                    <a:pt x="265" y="549"/>
                    <a:pt x="266" y="553"/>
                  </a:cubicBezTo>
                  <a:cubicBezTo>
                    <a:pt x="267" y="556"/>
                    <a:pt x="270" y="560"/>
                    <a:pt x="273" y="561"/>
                  </a:cubicBezTo>
                  <a:cubicBezTo>
                    <a:pt x="276" y="562"/>
                    <a:pt x="280" y="561"/>
                    <a:pt x="284" y="561"/>
                  </a:cubicBezTo>
                  <a:cubicBezTo>
                    <a:pt x="284" y="569"/>
                    <a:pt x="279" y="573"/>
                    <a:pt x="270" y="571"/>
                  </a:cubicBezTo>
                  <a:close/>
                  <a:moveTo>
                    <a:pt x="311" y="571"/>
                  </a:moveTo>
                  <a:cubicBezTo>
                    <a:pt x="311" y="571"/>
                    <a:pt x="311" y="570"/>
                    <a:pt x="311" y="570"/>
                  </a:cubicBezTo>
                  <a:cubicBezTo>
                    <a:pt x="313" y="568"/>
                    <a:pt x="315" y="566"/>
                    <a:pt x="317" y="564"/>
                  </a:cubicBezTo>
                  <a:cubicBezTo>
                    <a:pt x="319" y="562"/>
                    <a:pt x="321" y="560"/>
                    <a:pt x="323" y="558"/>
                  </a:cubicBezTo>
                  <a:cubicBezTo>
                    <a:pt x="326" y="554"/>
                    <a:pt x="326" y="549"/>
                    <a:pt x="323" y="545"/>
                  </a:cubicBezTo>
                  <a:cubicBezTo>
                    <a:pt x="319" y="541"/>
                    <a:pt x="309" y="541"/>
                    <a:pt x="305" y="546"/>
                  </a:cubicBezTo>
                  <a:cubicBezTo>
                    <a:pt x="304" y="547"/>
                    <a:pt x="305" y="549"/>
                    <a:pt x="304" y="550"/>
                  </a:cubicBezTo>
                  <a:cubicBezTo>
                    <a:pt x="309" y="546"/>
                    <a:pt x="314" y="544"/>
                    <a:pt x="317" y="546"/>
                  </a:cubicBezTo>
                  <a:cubicBezTo>
                    <a:pt x="320" y="548"/>
                    <a:pt x="320" y="554"/>
                    <a:pt x="318" y="558"/>
                  </a:cubicBezTo>
                  <a:cubicBezTo>
                    <a:pt x="316" y="561"/>
                    <a:pt x="313" y="563"/>
                    <a:pt x="311" y="566"/>
                  </a:cubicBezTo>
                  <a:cubicBezTo>
                    <a:pt x="308" y="569"/>
                    <a:pt x="305" y="571"/>
                    <a:pt x="303" y="574"/>
                  </a:cubicBezTo>
                  <a:cubicBezTo>
                    <a:pt x="303" y="575"/>
                    <a:pt x="303" y="575"/>
                    <a:pt x="303" y="576"/>
                  </a:cubicBezTo>
                  <a:cubicBezTo>
                    <a:pt x="311" y="575"/>
                    <a:pt x="318" y="575"/>
                    <a:pt x="325" y="575"/>
                  </a:cubicBezTo>
                  <a:cubicBezTo>
                    <a:pt x="326" y="574"/>
                    <a:pt x="327" y="573"/>
                    <a:pt x="328" y="572"/>
                  </a:cubicBezTo>
                  <a:cubicBezTo>
                    <a:pt x="327" y="571"/>
                    <a:pt x="326" y="570"/>
                    <a:pt x="325" y="570"/>
                  </a:cubicBezTo>
                  <a:cubicBezTo>
                    <a:pt x="320" y="570"/>
                    <a:pt x="316" y="571"/>
                    <a:pt x="311" y="571"/>
                  </a:cubicBezTo>
                  <a:close/>
                  <a:moveTo>
                    <a:pt x="344" y="553"/>
                  </a:moveTo>
                  <a:cubicBezTo>
                    <a:pt x="350" y="555"/>
                    <a:pt x="358" y="555"/>
                    <a:pt x="356" y="562"/>
                  </a:cubicBezTo>
                  <a:cubicBezTo>
                    <a:pt x="354" y="572"/>
                    <a:pt x="346" y="566"/>
                    <a:pt x="339" y="565"/>
                  </a:cubicBezTo>
                  <a:cubicBezTo>
                    <a:pt x="340" y="567"/>
                    <a:pt x="341" y="569"/>
                    <a:pt x="341" y="569"/>
                  </a:cubicBezTo>
                  <a:cubicBezTo>
                    <a:pt x="347" y="569"/>
                    <a:pt x="353" y="569"/>
                    <a:pt x="358" y="567"/>
                  </a:cubicBezTo>
                  <a:cubicBezTo>
                    <a:pt x="364" y="565"/>
                    <a:pt x="364" y="557"/>
                    <a:pt x="358" y="554"/>
                  </a:cubicBezTo>
                  <a:cubicBezTo>
                    <a:pt x="357" y="553"/>
                    <a:pt x="356" y="553"/>
                    <a:pt x="355" y="552"/>
                  </a:cubicBezTo>
                  <a:cubicBezTo>
                    <a:pt x="358" y="549"/>
                    <a:pt x="360" y="545"/>
                    <a:pt x="357" y="541"/>
                  </a:cubicBezTo>
                  <a:cubicBezTo>
                    <a:pt x="354" y="537"/>
                    <a:pt x="345" y="536"/>
                    <a:pt x="341" y="539"/>
                  </a:cubicBezTo>
                  <a:cubicBezTo>
                    <a:pt x="340" y="539"/>
                    <a:pt x="340" y="541"/>
                    <a:pt x="339" y="542"/>
                  </a:cubicBezTo>
                  <a:cubicBezTo>
                    <a:pt x="346" y="539"/>
                    <a:pt x="350" y="539"/>
                    <a:pt x="352" y="543"/>
                  </a:cubicBezTo>
                  <a:cubicBezTo>
                    <a:pt x="355" y="549"/>
                    <a:pt x="350" y="551"/>
                    <a:pt x="344" y="553"/>
                  </a:cubicBezTo>
                  <a:close/>
                  <a:moveTo>
                    <a:pt x="249" y="535"/>
                  </a:moveTo>
                  <a:cubicBezTo>
                    <a:pt x="243" y="537"/>
                    <a:pt x="239" y="539"/>
                    <a:pt x="235" y="540"/>
                  </a:cubicBezTo>
                  <a:cubicBezTo>
                    <a:pt x="235" y="541"/>
                    <a:pt x="235" y="542"/>
                    <a:pt x="235" y="542"/>
                  </a:cubicBezTo>
                  <a:cubicBezTo>
                    <a:pt x="237" y="542"/>
                    <a:pt x="239" y="542"/>
                    <a:pt x="242" y="541"/>
                  </a:cubicBezTo>
                  <a:cubicBezTo>
                    <a:pt x="240" y="550"/>
                    <a:pt x="239" y="557"/>
                    <a:pt x="237" y="565"/>
                  </a:cubicBezTo>
                  <a:cubicBezTo>
                    <a:pt x="237" y="567"/>
                    <a:pt x="238" y="568"/>
                    <a:pt x="239" y="569"/>
                  </a:cubicBezTo>
                  <a:cubicBezTo>
                    <a:pt x="240" y="569"/>
                    <a:pt x="242" y="568"/>
                    <a:pt x="242" y="567"/>
                  </a:cubicBezTo>
                  <a:cubicBezTo>
                    <a:pt x="244" y="557"/>
                    <a:pt x="246" y="547"/>
                    <a:pt x="249" y="53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ïšḻïḋè">
              <a:extLst>
                <a:ext uri="{FF2B5EF4-FFF2-40B4-BE49-F238E27FC236}">
                  <a16:creationId xmlns:a16="http://schemas.microsoft.com/office/drawing/2014/main" id="{B5A1BB3B-879B-4261-B138-AB27FEABE4E9}"/>
                </a:ext>
              </a:extLst>
            </p:cNvPr>
            <p:cNvSpPr/>
            <p:nvPr/>
          </p:nvSpPr>
          <p:spPr bwMode="auto">
            <a:xfrm>
              <a:off x="1456128" y="6171489"/>
              <a:ext cx="18492" cy="17404"/>
            </a:xfrm>
            <a:custGeom>
              <a:avLst/>
              <a:gdLst>
                <a:gd name="T0" fmla="*/ 1 w 17"/>
                <a:gd name="T1" fmla="*/ 16 h 16"/>
                <a:gd name="T2" fmla="*/ 9 w 17"/>
                <a:gd name="T3" fmla="*/ 0 h 16"/>
                <a:gd name="T4" fmla="*/ 16 w 17"/>
                <a:gd name="T5" fmla="*/ 4 h 16"/>
                <a:gd name="T6" fmla="*/ 15 w 17"/>
                <a:gd name="T7" fmla="*/ 12 h 16"/>
                <a:gd name="T8" fmla="*/ 1 w 17"/>
                <a:gd name="T9" fmla="*/ 16 h 16"/>
              </a:gdLst>
              <a:ahLst/>
              <a:cxnLst>
                <a:cxn ang="0">
                  <a:pos x="T0" y="T1"/>
                </a:cxn>
                <a:cxn ang="0">
                  <a:pos x="T2" y="T3"/>
                </a:cxn>
                <a:cxn ang="0">
                  <a:pos x="T4" y="T5"/>
                </a:cxn>
                <a:cxn ang="0">
                  <a:pos x="T6" y="T7"/>
                </a:cxn>
                <a:cxn ang="0">
                  <a:pos x="T8" y="T9"/>
                </a:cxn>
              </a:cxnLst>
              <a:rect l="0" t="0" r="r" b="b"/>
              <a:pathLst>
                <a:path w="17" h="16">
                  <a:moveTo>
                    <a:pt x="1" y="16"/>
                  </a:moveTo>
                  <a:cubicBezTo>
                    <a:pt x="0" y="12"/>
                    <a:pt x="7" y="0"/>
                    <a:pt x="9" y="0"/>
                  </a:cubicBezTo>
                  <a:cubicBezTo>
                    <a:pt x="12" y="1"/>
                    <a:pt x="15" y="2"/>
                    <a:pt x="16" y="4"/>
                  </a:cubicBezTo>
                  <a:cubicBezTo>
                    <a:pt x="17" y="6"/>
                    <a:pt x="16" y="10"/>
                    <a:pt x="15" y="12"/>
                  </a:cubicBezTo>
                  <a:cubicBezTo>
                    <a:pt x="11" y="16"/>
                    <a:pt x="6" y="16"/>
                    <a:pt x="1" y="1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işlîḍê">
              <a:extLst>
                <a:ext uri="{FF2B5EF4-FFF2-40B4-BE49-F238E27FC236}">
                  <a16:creationId xmlns:a16="http://schemas.microsoft.com/office/drawing/2014/main" id="{955E4753-F9FB-4E83-99F1-98C8C1F9EEE7}"/>
                </a:ext>
              </a:extLst>
            </p:cNvPr>
            <p:cNvSpPr/>
            <p:nvPr/>
          </p:nvSpPr>
          <p:spPr bwMode="auto">
            <a:xfrm>
              <a:off x="1153184" y="6232948"/>
              <a:ext cx="26107" cy="21755"/>
            </a:xfrm>
            <a:custGeom>
              <a:avLst/>
              <a:gdLst>
                <a:gd name="T0" fmla="*/ 24 w 24"/>
                <a:gd name="T1" fmla="*/ 4 h 20"/>
                <a:gd name="T2" fmla="*/ 6 w 24"/>
                <a:gd name="T3" fmla="*/ 20 h 20"/>
                <a:gd name="T4" fmla="*/ 0 w 24"/>
                <a:gd name="T5" fmla="*/ 12 h 20"/>
                <a:gd name="T6" fmla="*/ 1 w 24"/>
                <a:gd name="T7" fmla="*/ 12 h 20"/>
                <a:gd name="T8" fmla="*/ 3 w 24"/>
                <a:gd name="T9" fmla="*/ 13 h 20"/>
                <a:gd name="T10" fmla="*/ 11 w 24"/>
                <a:gd name="T11" fmla="*/ 10 h 20"/>
                <a:gd name="T12" fmla="*/ 14 w 24"/>
                <a:gd name="T13" fmla="*/ 0 h 20"/>
                <a:gd name="T14" fmla="*/ 22 w 24"/>
                <a:gd name="T15" fmla="*/ 4 h 20"/>
                <a:gd name="T16" fmla="*/ 24 w 24"/>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0">
                  <a:moveTo>
                    <a:pt x="24" y="4"/>
                  </a:moveTo>
                  <a:cubicBezTo>
                    <a:pt x="18" y="9"/>
                    <a:pt x="12" y="14"/>
                    <a:pt x="6" y="20"/>
                  </a:cubicBezTo>
                  <a:cubicBezTo>
                    <a:pt x="4" y="17"/>
                    <a:pt x="2" y="15"/>
                    <a:pt x="0" y="12"/>
                  </a:cubicBezTo>
                  <a:cubicBezTo>
                    <a:pt x="1" y="12"/>
                    <a:pt x="1" y="12"/>
                    <a:pt x="1" y="12"/>
                  </a:cubicBezTo>
                  <a:cubicBezTo>
                    <a:pt x="2" y="12"/>
                    <a:pt x="2" y="13"/>
                    <a:pt x="3" y="13"/>
                  </a:cubicBezTo>
                  <a:cubicBezTo>
                    <a:pt x="7" y="16"/>
                    <a:pt x="9" y="16"/>
                    <a:pt x="11" y="10"/>
                  </a:cubicBezTo>
                  <a:cubicBezTo>
                    <a:pt x="12" y="7"/>
                    <a:pt x="13" y="3"/>
                    <a:pt x="14" y="0"/>
                  </a:cubicBezTo>
                  <a:cubicBezTo>
                    <a:pt x="16" y="1"/>
                    <a:pt x="19" y="2"/>
                    <a:pt x="22" y="4"/>
                  </a:cubicBezTo>
                  <a:cubicBezTo>
                    <a:pt x="22" y="4"/>
                    <a:pt x="23" y="4"/>
                    <a:pt x="24"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ïṣ1îḑé">
              <a:extLst>
                <a:ext uri="{FF2B5EF4-FFF2-40B4-BE49-F238E27FC236}">
                  <a16:creationId xmlns:a16="http://schemas.microsoft.com/office/drawing/2014/main" id="{7D63D7BD-2FAE-4381-AA99-37B9E70BA051}"/>
                </a:ext>
              </a:extLst>
            </p:cNvPr>
            <p:cNvSpPr/>
            <p:nvPr/>
          </p:nvSpPr>
          <p:spPr bwMode="auto">
            <a:xfrm>
              <a:off x="1159711" y="6246002"/>
              <a:ext cx="19580" cy="17404"/>
            </a:xfrm>
            <a:custGeom>
              <a:avLst/>
              <a:gdLst>
                <a:gd name="T0" fmla="*/ 0 w 18"/>
                <a:gd name="T1" fmla="*/ 10 h 16"/>
                <a:gd name="T2" fmla="*/ 10 w 18"/>
                <a:gd name="T3" fmla="*/ 7 h 16"/>
                <a:gd name="T4" fmla="*/ 16 w 18"/>
                <a:gd name="T5" fmla="*/ 0 h 16"/>
                <a:gd name="T6" fmla="*/ 18 w 18"/>
                <a:gd name="T7" fmla="*/ 1 h 16"/>
                <a:gd name="T8" fmla="*/ 17 w 18"/>
                <a:gd name="T9" fmla="*/ 14 h 16"/>
                <a:gd name="T10" fmla="*/ 15 w 18"/>
                <a:gd name="T11" fmla="*/ 16 h 16"/>
                <a:gd name="T12" fmla="*/ 0 w 18"/>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0" y="10"/>
                  </a:moveTo>
                  <a:cubicBezTo>
                    <a:pt x="5" y="9"/>
                    <a:pt x="8" y="8"/>
                    <a:pt x="10" y="7"/>
                  </a:cubicBezTo>
                  <a:cubicBezTo>
                    <a:pt x="13" y="5"/>
                    <a:pt x="14" y="2"/>
                    <a:pt x="16" y="0"/>
                  </a:cubicBezTo>
                  <a:cubicBezTo>
                    <a:pt x="17" y="0"/>
                    <a:pt x="17" y="1"/>
                    <a:pt x="18" y="1"/>
                  </a:cubicBezTo>
                  <a:cubicBezTo>
                    <a:pt x="18" y="5"/>
                    <a:pt x="18" y="10"/>
                    <a:pt x="17" y="14"/>
                  </a:cubicBezTo>
                  <a:cubicBezTo>
                    <a:pt x="17" y="15"/>
                    <a:pt x="15" y="16"/>
                    <a:pt x="15" y="16"/>
                  </a:cubicBezTo>
                  <a:cubicBezTo>
                    <a:pt x="10" y="14"/>
                    <a:pt x="6" y="12"/>
                    <a:pt x="0"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íṧḷíḑè">
              <a:extLst>
                <a:ext uri="{FF2B5EF4-FFF2-40B4-BE49-F238E27FC236}">
                  <a16:creationId xmlns:a16="http://schemas.microsoft.com/office/drawing/2014/main" id="{7FB125D1-12F2-4605-9F8A-50A2A121AB6C}"/>
                </a:ext>
              </a:extLst>
            </p:cNvPr>
            <p:cNvSpPr/>
            <p:nvPr/>
          </p:nvSpPr>
          <p:spPr bwMode="auto">
            <a:xfrm>
              <a:off x="1144482" y="6224246"/>
              <a:ext cx="15229" cy="7614"/>
            </a:xfrm>
            <a:custGeom>
              <a:avLst/>
              <a:gdLst>
                <a:gd name="T0" fmla="*/ 14 w 14"/>
                <a:gd name="T1" fmla="*/ 5 h 7"/>
                <a:gd name="T2" fmla="*/ 6 w 14"/>
                <a:gd name="T3" fmla="*/ 7 h 7"/>
                <a:gd name="T4" fmla="*/ 1 w 14"/>
                <a:gd name="T5" fmla="*/ 7 h 7"/>
                <a:gd name="T6" fmla="*/ 0 w 14"/>
                <a:gd name="T7" fmla="*/ 5 h 7"/>
                <a:gd name="T8" fmla="*/ 4 w 14"/>
                <a:gd name="T9" fmla="*/ 2 h 7"/>
                <a:gd name="T10" fmla="*/ 7 w 14"/>
                <a:gd name="T11" fmla="*/ 1 h 7"/>
                <a:gd name="T12" fmla="*/ 14 w 14"/>
                <a:gd name="T13" fmla="*/ 0 h 7"/>
                <a:gd name="T14" fmla="*/ 14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5"/>
                  </a:moveTo>
                  <a:cubicBezTo>
                    <a:pt x="11" y="6"/>
                    <a:pt x="9" y="6"/>
                    <a:pt x="6" y="7"/>
                  </a:cubicBezTo>
                  <a:cubicBezTo>
                    <a:pt x="5" y="7"/>
                    <a:pt x="3" y="7"/>
                    <a:pt x="1" y="7"/>
                  </a:cubicBezTo>
                  <a:cubicBezTo>
                    <a:pt x="1" y="7"/>
                    <a:pt x="0" y="5"/>
                    <a:pt x="0" y="5"/>
                  </a:cubicBezTo>
                  <a:cubicBezTo>
                    <a:pt x="1" y="3"/>
                    <a:pt x="3" y="3"/>
                    <a:pt x="4" y="2"/>
                  </a:cubicBezTo>
                  <a:cubicBezTo>
                    <a:pt x="5" y="1"/>
                    <a:pt x="6" y="1"/>
                    <a:pt x="7" y="1"/>
                  </a:cubicBezTo>
                  <a:cubicBezTo>
                    <a:pt x="10" y="0"/>
                    <a:pt x="12" y="0"/>
                    <a:pt x="14" y="0"/>
                  </a:cubicBezTo>
                  <a:cubicBezTo>
                    <a:pt x="14" y="2"/>
                    <a:pt x="14" y="4"/>
                    <a:pt x="14" y="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íSlide">
              <a:extLst>
                <a:ext uri="{FF2B5EF4-FFF2-40B4-BE49-F238E27FC236}">
                  <a16:creationId xmlns:a16="http://schemas.microsoft.com/office/drawing/2014/main" id="{85785528-9C84-4240-BD12-92B0F308FE90}"/>
                </a:ext>
              </a:extLst>
            </p:cNvPr>
            <p:cNvSpPr/>
            <p:nvPr/>
          </p:nvSpPr>
          <p:spPr bwMode="auto">
            <a:xfrm>
              <a:off x="1145570" y="6235124"/>
              <a:ext cx="11965" cy="5439"/>
            </a:xfrm>
            <a:custGeom>
              <a:avLst/>
              <a:gdLst>
                <a:gd name="T0" fmla="*/ 11 w 11"/>
                <a:gd name="T1" fmla="*/ 4 h 5"/>
                <a:gd name="T2" fmla="*/ 4 w 11"/>
                <a:gd name="T3" fmla="*/ 5 h 5"/>
                <a:gd name="T4" fmla="*/ 0 w 11"/>
                <a:gd name="T5" fmla="*/ 5 h 5"/>
                <a:gd name="T6" fmla="*/ 0 w 11"/>
                <a:gd name="T7" fmla="*/ 2 h 5"/>
                <a:gd name="T8" fmla="*/ 9 w 11"/>
                <a:gd name="T9" fmla="*/ 0 h 5"/>
                <a:gd name="T10" fmla="*/ 11 w 11"/>
                <a:gd name="T11" fmla="*/ 4 h 5"/>
              </a:gdLst>
              <a:ahLst/>
              <a:cxnLst>
                <a:cxn ang="0">
                  <a:pos x="T0" y="T1"/>
                </a:cxn>
                <a:cxn ang="0">
                  <a:pos x="T2" y="T3"/>
                </a:cxn>
                <a:cxn ang="0">
                  <a:pos x="T4" y="T5"/>
                </a:cxn>
                <a:cxn ang="0">
                  <a:pos x="T6" y="T7"/>
                </a:cxn>
                <a:cxn ang="0">
                  <a:pos x="T8" y="T9"/>
                </a:cxn>
                <a:cxn ang="0">
                  <a:pos x="T10" y="T11"/>
                </a:cxn>
              </a:cxnLst>
              <a:rect l="0" t="0" r="r" b="b"/>
              <a:pathLst>
                <a:path w="11" h="5">
                  <a:moveTo>
                    <a:pt x="11" y="4"/>
                  </a:moveTo>
                  <a:cubicBezTo>
                    <a:pt x="8" y="5"/>
                    <a:pt x="6" y="5"/>
                    <a:pt x="4" y="5"/>
                  </a:cubicBezTo>
                  <a:cubicBezTo>
                    <a:pt x="3" y="5"/>
                    <a:pt x="1" y="5"/>
                    <a:pt x="0" y="5"/>
                  </a:cubicBezTo>
                  <a:cubicBezTo>
                    <a:pt x="0" y="5"/>
                    <a:pt x="0" y="2"/>
                    <a:pt x="0" y="2"/>
                  </a:cubicBezTo>
                  <a:cubicBezTo>
                    <a:pt x="3" y="1"/>
                    <a:pt x="6" y="1"/>
                    <a:pt x="9" y="0"/>
                  </a:cubicBezTo>
                  <a:cubicBezTo>
                    <a:pt x="10" y="0"/>
                    <a:pt x="10" y="3"/>
                    <a:pt x="11"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íşḻïḓè">
              <a:extLst>
                <a:ext uri="{FF2B5EF4-FFF2-40B4-BE49-F238E27FC236}">
                  <a16:creationId xmlns:a16="http://schemas.microsoft.com/office/drawing/2014/main" id="{E7A7D8A1-5631-4880-83CA-6FDDD715B2E4}"/>
                </a:ext>
              </a:extLst>
            </p:cNvPr>
            <p:cNvSpPr/>
            <p:nvPr/>
          </p:nvSpPr>
          <p:spPr bwMode="auto">
            <a:xfrm>
              <a:off x="1036792" y="6199771"/>
              <a:ext cx="20668" cy="17948"/>
            </a:xfrm>
            <a:custGeom>
              <a:avLst/>
              <a:gdLst>
                <a:gd name="T0" fmla="*/ 0 w 19"/>
                <a:gd name="T1" fmla="*/ 13 h 17"/>
                <a:gd name="T2" fmla="*/ 1 w 19"/>
                <a:gd name="T3" fmla="*/ 4 h 17"/>
                <a:gd name="T4" fmla="*/ 6 w 19"/>
                <a:gd name="T5" fmla="*/ 0 h 17"/>
                <a:gd name="T6" fmla="*/ 7 w 19"/>
                <a:gd name="T7" fmla="*/ 5 h 17"/>
                <a:gd name="T8" fmla="*/ 7 w 19"/>
                <a:gd name="T9" fmla="*/ 10 h 17"/>
                <a:gd name="T10" fmla="*/ 11 w 19"/>
                <a:gd name="T11" fmla="*/ 8 h 17"/>
                <a:gd name="T12" fmla="*/ 13 w 19"/>
                <a:gd name="T13" fmla="*/ 5 h 17"/>
                <a:gd name="T14" fmla="*/ 19 w 19"/>
                <a:gd name="T15" fmla="*/ 4 h 17"/>
                <a:gd name="T16" fmla="*/ 18 w 19"/>
                <a:gd name="T17" fmla="*/ 9 h 17"/>
                <a:gd name="T18" fmla="*/ 15 w 19"/>
                <a:gd name="T19" fmla="*/ 14 h 17"/>
                <a:gd name="T20" fmla="*/ 8 w 19"/>
                <a:gd name="T21" fmla="*/ 16 h 17"/>
                <a:gd name="T22" fmla="*/ 0 w 19"/>
                <a:gd name="T23"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0" y="13"/>
                  </a:moveTo>
                  <a:cubicBezTo>
                    <a:pt x="0" y="10"/>
                    <a:pt x="0" y="6"/>
                    <a:pt x="1" y="4"/>
                  </a:cubicBezTo>
                  <a:cubicBezTo>
                    <a:pt x="1" y="2"/>
                    <a:pt x="4" y="1"/>
                    <a:pt x="6" y="0"/>
                  </a:cubicBezTo>
                  <a:cubicBezTo>
                    <a:pt x="6" y="2"/>
                    <a:pt x="7" y="4"/>
                    <a:pt x="7" y="5"/>
                  </a:cubicBezTo>
                  <a:cubicBezTo>
                    <a:pt x="7" y="7"/>
                    <a:pt x="7" y="9"/>
                    <a:pt x="7" y="10"/>
                  </a:cubicBezTo>
                  <a:cubicBezTo>
                    <a:pt x="8" y="9"/>
                    <a:pt x="10" y="9"/>
                    <a:pt x="11" y="8"/>
                  </a:cubicBezTo>
                  <a:cubicBezTo>
                    <a:pt x="12" y="7"/>
                    <a:pt x="12" y="6"/>
                    <a:pt x="13" y="5"/>
                  </a:cubicBezTo>
                  <a:cubicBezTo>
                    <a:pt x="15" y="5"/>
                    <a:pt x="17" y="5"/>
                    <a:pt x="19" y="4"/>
                  </a:cubicBezTo>
                  <a:cubicBezTo>
                    <a:pt x="18" y="6"/>
                    <a:pt x="19" y="8"/>
                    <a:pt x="18" y="9"/>
                  </a:cubicBezTo>
                  <a:cubicBezTo>
                    <a:pt x="18" y="11"/>
                    <a:pt x="16" y="12"/>
                    <a:pt x="15" y="14"/>
                  </a:cubicBezTo>
                  <a:cubicBezTo>
                    <a:pt x="14" y="17"/>
                    <a:pt x="11" y="17"/>
                    <a:pt x="8" y="16"/>
                  </a:cubicBezTo>
                  <a:cubicBezTo>
                    <a:pt x="5" y="15"/>
                    <a:pt x="3" y="14"/>
                    <a:pt x="0" y="1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íŝḷîḍê">
              <a:extLst>
                <a:ext uri="{FF2B5EF4-FFF2-40B4-BE49-F238E27FC236}">
                  <a16:creationId xmlns:a16="http://schemas.microsoft.com/office/drawing/2014/main" id="{3105235E-9426-4386-AECF-989B6C90B1F1}"/>
                </a:ext>
              </a:extLst>
            </p:cNvPr>
            <p:cNvSpPr/>
            <p:nvPr/>
          </p:nvSpPr>
          <p:spPr bwMode="auto">
            <a:xfrm>
              <a:off x="1060723" y="6209017"/>
              <a:ext cx="14141" cy="17404"/>
            </a:xfrm>
            <a:custGeom>
              <a:avLst/>
              <a:gdLst>
                <a:gd name="T0" fmla="*/ 13 w 13"/>
                <a:gd name="T1" fmla="*/ 4 h 16"/>
                <a:gd name="T2" fmla="*/ 11 w 13"/>
                <a:gd name="T3" fmla="*/ 7 h 16"/>
                <a:gd name="T4" fmla="*/ 7 w 13"/>
                <a:gd name="T5" fmla="*/ 11 h 16"/>
                <a:gd name="T6" fmla="*/ 1 w 13"/>
                <a:gd name="T7" fmla="*/ 13 h 16"/>
                <a:gd name="T8" fmla="*/ 2 w 13"/>
                <a:gd name="T9" fmla="*/ 6 h 16"/>
                <a:gd name="T10" fmla="*/ 6 w 13"/>
                <a:gd name="T11" fmla="*/ 2 h 16"/>
                <a:gd name="T12" fmla="*/ 10 w 13"/>
                <a:gd name="T13" fmla="*/ 1 h 16"/>
                <a:gd name="T14" fmla="*/ 13 w 13"/>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3" y="4"/>
                  </a:moveTo>
                  <a:cubicBezTo>
                    <a:pt x="12" y="5"/>
                    <a:pt x="12" y="6"/>
                    <a:pt x="11" y="7"/>
                  </a:cubicBezTo>
                  <a:cubicBezTo>
                    <a:pt x="10" y="9"/>
                    <a:pt x="8" y="10"/>
                    <a:pt x="7" y="11"/>
                  </a:cubicBezTo>
                  <a:cubicBezTo>
                    <a:pt x="5" y="12"/>
                    <a:pt x="3" y="16"/>
                    <a:pt x="1" y="13"/>
                  </a:cubicBezTo>
                  <a:cubicBezTo>
                    <a:pt x="0" y="12"/>
                    <a:pt x="1" y="8"/>
                    <a:pt x="2" y="6"/>
                  </a:cubicBezTo>
                  <a:cubicBezTo>
                    <a:pt x="3" y="4"/>
                    <a:pt x="5" y="3"/>
                    <a:pt x="6" y="2"/>
                  </a:cubicBezTo>
                  <a:cubicBezTo>
                    <a:pt x="7" y="1"/>
                    <a:pt x="9" y="0"/>
                    <a:pt x="10" y="1"/>
                  </a:cubicBezTo>
                  <a:cubicBezTo>
                    <a:pt x="11" y="1"/>
                    <a:pt x="12" y="3"/>
                    <a:pt x="13"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îṥļíḍé">
              <a:extLst>
                <a:ext uri="{FF2B5EF4-FFF2-40B4-BE49-F238E27FC236}">
                  <a16:creationId xmlns:a16="http://schemas.microsoft.com/office/drawing/2014/main" id="{175AC4D9-D5E1-4058-907A-4D9E92BB6F60}"/>
                </a:ext>
              </a:extLst>
            </p:cNvPr>
            <p:cNvSpPr/>
            <p:nvPr/>
          </p:nvSpPr>
          <p:spPr bwMode="auto">
            <a:xfrm>
              <a:off x="1058548" y="6186718"/>
              <a:ext cx="14141" cy="14141"/>
            </a:xfrm>
            <a:custGeom>
              <a:avLst/>
              <a:gdLst>
                <a:gd name="T0" fmla="*/ 13 w 13"/>
                <a:gd name="T1" fmla="*/ 3 h 13"/>
                <a:gd name="T2" fmla="*/ 5 w 13"/>
                <a:gd name="T3" fmla="*/ 12 h 13"/>
                <a:gd name="T4" fmla="*/ 0 w 13"/>
                <a:gd name="T5" fmla="*/ 11 h 13"/>
                <a:gd name="T6" fmla="*/ 1 w 13"/>
                <a:gd name="T7" fmla="*/ 8 h 13"/>
                <a:gd name="T8" fmla="*/ 13 w 13"/>
                <a:gd name="T9" fmla="*/ 3 h 13"/>
              </a:gdLst>
              <a:ahLst/>
              <a:cxnLst>
                <a:cxn ang="0">
                  <a:pos x="T0" y="T1"/>
                </a:cxn>
                <a:cxn ang="0">
                  <a:pos x="T2" y="T3"/>
                </a:cxn>
                <a:cxn ang="0">
                  <a:pos x="T4" y="T5"/>
                </a:cxn>
                <a:cxn ang="0">
                  <a:pos x="T6" y="T7"/>
                </a:cxn>
                <a:cxn ang="0">
                  <a:pos x="T8" y="T9"/>
                </a:cxn>
              </a:cxnLst>
              <a:rect l="0" t="0" r="r" b="b"/>
              <a:pathLst>
                <a:path w="13" h="13">
                  <a:moveTo>
                    <a:pt x="13" y="3"/>
                  </a:moveTo>
                  <a:cubicBezTo>
                    <a:pt x="10" y="7"/>
                    <a:pt x="7" y="10"/>
                    <a:pt x="5" y="12"/>
                  </a:cubicBezTo>
                  <a:cubicBezTo>
                    <a:pt x="4" y="13"/>
                    <a:pt x="2" y="12"/>
                    <a:pt x="0" y="11"/>
                  </a:cubicBezTo>
                  <a:cubicBezTo>
                    <a:pt x="0" y="11"/>
                    <a:pt x="0" y="9"/>
                    <a:pt x="1" y="8"/>
                  </a:cubicBezTo>
                  <a:cubicBezTo>
                    <a:pt x="4" y="5"/>
                    <a:pt x="6" y="0"/>
                    <a:pt x="13" y="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isliḑè">
              <a:extLst>
                <a:ext uri="{FF2B5EF4-FFF2-40B4-BE49-F238E27FC236}">
                  <a16:creationId xmlns:a16="http://schemas.microsoft.com/office/drawing/2014/main" id="{2E759B62-BF99-4FE0-B2A9-6C102BEB6E8E}"/>
                </a:ext>
              </a:extLst>
            </p:cNvPr>
            <p:cNvSpPr/>
            <p:nvPr/>
          </p:nvSpPr>
          <p:spPr bwMode="auto">
            <a:xfrm>
              <a:off x="1571432" y="5821227"/>
              <a:ext cx="31545" cy="25563"/>
            </a:xfrm>
            <a:custGeom>
              <a:avLst/>
              <a:gdLst>
                <a:gd name="T0" fmla="*/ 15 w 29"/>
                <a:gd name="T1" fmla="*/ 24 h 24"/>
                <a:gd name="T2" fmla="*/ 0 w 29"/>
                <a:gd name="T3" fmla="*/ 12 h 24"/>
                <a:gd name="T4" fmla="*/ 14 w 29"/>
                <a:gd name="T5" fmla="*/ 0 h 24"/>
                <a:gd name="T6" fmla="*/ 29 w 29"/>
                <a:gd name="T7" fmla="*/ 12 h 24"/>
                <a:gd name="T8" fmla="*/ 15 w 29"/>
                <a:gd name="T9" fmla="*/ 24 h 24"/>
              </a:gdLst>
              <a:ahLst/>
              <a:cxnLst>
                <a:cxn ang="0">
                  <a:pos x="T0" y="T1"/>
                </a:cxn>
                <a:cxn ang="0">
                  <a:pos x="T2" y="T3"/>
                </a:cxn>
                <a:cxn ang="0">
                  <a:pos x="T4" y="T5"/>
                </a:cxn>
                <a:cxn ang="0">
                  <a:pos x="T6" y="T7"/>
                </a:cxn>
                <a:cxn ang="0">
                  <a:pos x="T8" y="T9"/>
                </a:cxn>
              </a:cxnLst>
              <a:rect l="0" t="0" r="r" b="b"/>
              <a:pathLst>
                <a:path w="29" h="24">
                  <a:moveTo>
                    <a:pt x="15" y="24"/>
                  </a:moveTo>
                  <a:cubicBezTo>
                    <a:pt x="5" y="24"/>
                    <a:pt x="0" y="20"/>
                    <a:pt x="0" y="12"/>
                  </a:cubicBezTo>
                  <a:cubicBezTo>
                    <a:pt x="0" y="5"/>
                    <a:pt x="5" y="0"/>
                    <a:pt x="14" y="0"/>
                  </a:cubicBezTo>
                  <a:cubicBezTo>
                    <a:pt x="24" y="0"/>
                    <a:pt x="29" y="5"/>
                    <a:pt x="29" y="12"/>
                  </a:cubicBezTo>
                  <a:cubicBezTo>
                    <a:pt x="29" y="20"/>
                    <a:pt x="24" y="24"/>
                    <a:pt x="15"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ïṥlîḍe">
              <a:extLst>
                <a:ext uri="{FF2B5EF4-FFF2-40B4-BE49-F238E27FC236}">
                  <a16:creationId xmlns:a16="http://schemas.microsoft.com/office/drawing/2014/main" id="{F6ECC048-3136-4E64-8C31-A71F4C61627D}"/>
                </a:ext>
              </a:extLst>
            </p:cNvPr>
            <p:cNvSpPr/>
            <p:nvPr/>
          </p:nvSpPr>
          <p:spPr bwMode="auto">
            <a:xfrm>
              <a:off x="1554027" y="5729311"/>
              <a:ext cx="32633" cy="28282"/>
            </a:xfrm>
            <a:custGeom>
              <a:avLst/>
              <a:gdLst>
                <a:gd name="T0" fmla="*/ 17 w 30"/>
                <a:gd name="T1" fmla="*/ 0 h 26"/>
                <a:gd name="T2" fmla="*/ 30 w 30"/>
                <a:gd name="T3" fmla="*/ 13 h 26"/>
                <a:gd name="T4" fmla="*/ 13 w 30"/>
                <a:gd name="T5" fmla="*/ 26 h 26"/>
                <a:gd name="T6" fmla="*/ 0 w 30"/>
                <a:gd name="T7" fmla="*/ 14 h 26"/>
                <a:gd name="T8" fmla="*/ 17 w 30"/>
                <a:gd name="T9" fmla="*/ 0 h 26"/>
              </a:gdLst>
              <a:ahLst/>
              <a:cxnLst>
                <a:cxn ang="0">
                  <a:pos x="T0" y="T1"/>
                </a:cxn>
                <a:cxn ang="0">
                  <a:pos x="T2" y="T3"/>
                </a:cxn>
                <a:cxn ang="0">
                  <a:pos x="T4" y="T5"/>
                </a:cxn>
                <a:cxn ang="0">
                  <a:pos x="T6" y="T7"/>
                </a:cxn>
                <a:cxn ang="0">
                  <a:pos x="T8" y="T9"/>
                </a:cxn>
              </a:cxnLst>
              <a:rect l="0" t="0" r="r" b="b"/>
              <a:pathLst>
                <a:path w="30" h="26">
                  <a:moveTo>
                    <a:pt x="17" y="0"/>
                  </a:moveTo>
                  <a:cubicBezTo>
                    <a:pt x="24" y="0"/>
                    <a:pt x="30" y="5"/>
                    <a:pt x="30" y="13"/>
                  </a:cubicBezTo>
                  <a:cubicBezTo>
                    <a:pt x="30" y="21"/>
                    <a:pt x="23" y="26"/>
                    <a:pt x="13" y="26"/>
                  </a:cubicBezTo>
                  <a:cubicBezTo>
                    <a:pt x="6" y="26"/>
                    <a:pt x="0" y="21"/>
                    <a:pt x="0" y="14"/>
                  </a:cubicBezTo>
                  <a:cubicBezTo>
                    <a:pt x="0" y="6"/>
                    <a:pt x="8" y="0"/>
                    <a:pt x="17"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íšḷiḋé">
              <a:extLst>
                <a:ext uri="{FF2B5EF4-FFF2-40B4-BE49-F238E27FC236}">
                  <a16:creationId xmlns:a16="http://schemas.microsoft.com/office/drawing/2014/main" id="{5F6F9532-2CAD-4DBE-8A9E-1F453D7A4F77}"/>
                </a:ext>
              </a:extLst>
            </p:cNvPr>
            <p:cNvSpPr/>
            <p:nvPr/>
          </p:nvSpPr>
          <p:spPr bwMode="auto">
            <a:xfrm>
              <a:off x="1486586" y="5603130"/>
              <a:ext cx="34265" cy="32633"/>
            </a:xfrm>
            <a:custGeom>
              <a:avLst/>
              <a:gdLst>
                <a:gd name="T0" fmla="*/ 21 w 32"/>
                <a:gd name="T1" fmla="*/ 0 h 30"/>
                <a:gd name="T2" fmla="*/ 29 w 32"/>
                <a:gd name="T3" fmla="*/ 18 h 30"/>
                <a:gd name="T4" fmla="*/ 15 w 32"/>
                <a:gd name="T5" fmla="*/ 29 h 30"/>
                <a:gd name="T6" fmla="*/ 0 w 32"/>
                <a:gd name="T7" fmla="*/ 18 h 30"/>
                <a:gd name="T8" fmla="*/ 21 w 32"/>
                <a:gd name="T9" fmla="*/ 0 h 30"/>
              </a:gdLst>
              <a:ahLst/>
              <a:cxnLst>
                <a:cxn ang="0">
                  <a:pos x="T0" y="T1"/>
                </a:cxn>
                <a:cxn ang="0">
                  <a:pos x="T2" y="T3"/>
                </a:cxn>
                <a:cxn ang="0">
                  <a:pos x="T4" y="T5"/>
                </a:cxn>
                <a:cxn ang="0">
                  <a:pos x="T6" y="T7"/>
                </a:cxn>
                <a:cxn ang="0">
                  <a:pos x="T8" y="T9"/>
                </a:cxn>
              </a:cxnLst>
              <a:rect l="0" t="0" r="r" b="b"/>
              <a:pathLst>
                <a:path w="32" h="30">
                  <a:moveTo>
                    <a:pt x="21" y="0"/>
                  </a:moveTo>
                  <a:cubicBezTo>
                    <a:pt x="26" y="6"/>
                    <a:pt x="32" y="10"/>
                    <a:pt x="29" y="18"/>
                  </a:cubicBezTo>
                  <a:cubicBezTo>
                    <a:pt x="27" y="24"/>
                    <a:pt x="22" y="28"/>
                    <a:pt x="15" y="29"/>
                  </a:cubicBezTo>
                  <a:cubicBezTo>
                    <a:pt x="7" y="30"/>
                    <a:pt x="3" y="24"/>
                    <a:pt x="0" y="18"/>
                  </a:cubicBezTo>
                  <a:cubicBezTo>
                    <a:pt x="7" y="12"/>
                    <a:pt x="14" y="6"/>
                    <a:pt x="21"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išḻîḍê">
              <a:extLst>
                <a:ext uri="{FF2B5EF4-FFF2-40B4-BE49-F238E27FC236}">
                  <a16:creationId xmlns:a16="http://schemas.microsoft.com/office/drawing/2014/main" id="{9CEDBFDA-7322-417F-A50F-BBD5164BE616}"/>
                </a:ext>
              </a:extLst>
            </p:cNvPr>
            <p:cNvSpPr/>
            <p:nvPr/>
          </p:nvSpPr>
          <p:spPr bwMode="auto">
            <a:xfrm>
              <a:off x="934542" y="5574848"/>
              <a:ext cx="17404" cy="16317"/>
            </a:xfrm>
            <a:custGeom>
              <a:avLst/>
              <a:gdLst>
                <a:gd name="T0" fmla="*/ 10 w 16"/>
                <a:gd name="T1" fmla="*/ 15 h 15"/>
                <a:gd name="T2" fmla="*/ 0 w 16"/>
                <a:gd name="T3" fmla="*/ 4 h 15"/>
                <a:gd name="T4" fmla="*/ 10 w 16"/>
                <a:gd name="T5" fmla="*/ 0 h 15"/>
                <a:gd name="T6" fmla="*/ 15 w 16"/>
                <a:gd name="T7" fmla="*/ 4 h 15"/>
                <a:gd name="T8" fmla="*/ 10 w 16"/>
                <a:gd name="T9" fmla="*/ 15 h 15"/>
              </a:gdLst>
              <a:ahLst/>
              <a:cxnLst>
                <a:cxn ang="0">
                  <a:pos x="T0" y="T1"/>
                </a:cxn>
                <a:cxn ang="0">
                  <a:pos x="T2" y="T3"/>
                </a:cxn>
                <a:cxn ang="0">
                  <a:pos x="T4" y="T5"/>
                </a:cxn>
                <a:cxn ang="0">
                  <a:pos x="T6" y="T7"/>
                </a:cxn>
                <a:cxn ang="0">
                  <a:pos x="T8" y="T9"/>
                </a:cxn>
              </a:cxnLst>
              <a:rect l="0" t="0" r="r" b="b"/>
              <a:pathLst>
                <a:path w="16" h="15">
                  <a:moveTo>
                    <a:pt x="10" y="15"/>
                  </a:moveTo>
                  <a:cubicBezTo>
                    <a:pt x="7" y="11"/>
                    <a:pt x="4" y="9"/>
                    <a:pt x="0" y="4"/>
                  </a:cubicBezTo>
                  <a:cubicBezTo>
                    <a:pt x="4" y="3"/>
                    <a:pt x="7" y="0"/>
                    <a:pt x="10" y="0"/>
                  </a:cubicBezTo>
                  <a:cubicBezTo>
                    <a:pt x="11" y="0"/>
                    <a:pt x="14" y="2"/>
                    <a:pt x="15" y="4"/>
                  </a:cubicBezTo>
                  <a:cubicBezTo>
                    <a:pt x="16" y="9"/>
                    <a:pt x="13" y="12"/>
                    <a:pt x="10" y="1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ïṧľiḓe">
              <a:extLst>
                <a:ext uri="{FF2B5EF4-FFF2-40B4-BE49-F238E27FC236}">
                  <a16:creationId xmlns:a16="http://schemas.microsoft.com/office/drawing/2014/main" id="{01D427C3-CE0F-46CF-BE9B-B174A34AD10C}"/>
                </a:ext>
              </a:extLst>
            </p:cNvPr>
            <p:cNvSpPr/>
            <p:nvPr/>
          </p:nvSpPr>
          <p:spPr bwMode="auto">
            <a:xfrm>
              <a:off x="1078128" y="5483475"/>
              <a:ext cx="29914" cy="34265"/>
            </a:xfrm>
            <a:custGeom>
              <a:avLst/>
              <a:gdLst>
                <a:gd name="T0" fmla="*/ 28 w 28"/>
                <a:gd name="T1" fmla="*/ 18 h 32"/>
                <a:gd name="T2" fmla="*/ 19 w 28"/>
                <a:gd name="T3" fmla="*/ 31 h 32"/>
                <a:gd name="T4" fmla="*/ 4 w 28"/>
                <a:gd name="T5" fmla="*/ 24 h 32"/>
                <a:gd name="T6" fmla="*/ 4 w 28"/>
                <a:gd name="T7" fmla="*/ 5 h 32"/>
                <a:gd name="T8" fmla="*/ 18 w 28"/>
                <a:gd name="T9" fmla="*/ 2 h 32"/>
                <a:gd name="T10" fmla="*/ 28 w 28"/>
                <a:gd name="T11" fmla="*/ 18 h 32"/>
              </a:gdLst>
              <a:ahLst/>
              <a:cxnLst>
                <a:cxn ang="0">
                  <a:pos x="T0" y="T1"/>
                </a:cxn>
                <a:cxn ang="0">
                  <a:pos x="T2" y="T3"/>
                </a:cxn>
                <a:cxn ang="0">
                  <a:pos x="T4" y="T5"/>
                </a:cxn>
                <a:cxn ang="0">
                  <a:pos x="T6" y="T7"/>
                </a:cxn>
                <a:cxn ang="0">
                  <a:pos x="T8" y="T9"/>
                </a:cxn>
                <a:cxn ang="0">
                  <a:pos x="T10" y="T11"/>
                </a:cxn>
              </a:cxnLst>
              <a:rect l="0" t="0" r="r" b="b"/>
              <a:pathLst>
                <a:path w="28" h="32">
                  <a:moveTo>
                    <a:pt x="28" y="18"/>
                  </a:moveTo>
                  <a:cubicBezTo>
                    <a:pt x="28" y="24"/>
                    <a:pt x="24" y="29"/>
                    <a:pt x="19" y="31"/>
                  </a:cubicBezTo>
                  <a:cubicBezTo>
                    <a:pt x="13" y="32"/>
                    <a:pt x="7" y="30"/>
                    <a:pt x="4" y="24"/>
                  </a:cubicBezTo>
                  <a:cubicBezTo>
                    <a:pt x="0" y="17"/>
                    <a:pt x="0" y="10"/>
                    <a:pt x="4" y="5"/>
                  </a:cubicBezTo>
                  <a:cubicBezTo>
                    <a:pt x="8" y="1"/>
                    <a:pt x="13" y="0"/>
                    <a:pt x="18" y="2"/>
                  </a:cubicBezTo>
                  <a:cubicBezTo>
                    <a:pt x="24" y="4"/>
                    <a:pt x="28" y="10"/>
                    <a:pt x="28" y="1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îşḷîde">
              <a:extLst>
                <a:ext uri="{FF2B5EF4-FFF2-40B4-BE49-F238E27FC236}">
                  <a16:creationId xmlns:a16="http://schemas.microsoft.com/office/drawing/2014/main" id="{1C656F85-08E9-42C9-B3CB-AEC191C8AAC0}"/>
                </a:ext>
              </a:extLst>
            </p:cNvPr>
            <p:cNvSpPr/>
            <p:nvPr/>
          </p:nvSpPr>
          <p:spPr bwMode="auto">
            <a:xfrm>
              <a:off x="833379" y="5932180"/>
              <a:ext cx="14141" cy="10878"/>
            </a:xfrm>
            <a:custGeom>
              <a:avLst/>
              <a:gdLst>
                <a:gd name="T0" fmla="*/ 13 w 13"/>
                <a:gd name="T1" fmla="*/ 10 h 10"/>
                <a:gd name="T2" fmla="*/ 0 w 13"/>
                <a:gd name="T3" fmla="*/ 7 h 10"/>
                <a:gd name="T4" fmla="*/ 11 w 13"/>
                <a:gd name="T5" fmla="*/ 0 h 10"/>
                <a:gd name="T6" fmla="*/ 13 w 13"/>
                <a:gd name="T7" fmla="*/ 10 h 10"/>
              </a:gdLst>
              <a:ahLst/>
              <a:cxnLst>
                <a:cxn ang="0">
                  <a:pos x="T0" y="T1"/>
                </a:cxn>
                <a:cxn ang="0">
                  <a:pos x="T2" y="T3"/>
                </a:cxn>
                <a:cxn ang="0">
                  <a:pos x="T4" y="T5"/>
                </a:cxn>
                <a:cxn ang="0">
                  <a:pos x="T6" y="T7"/>
                </a:cxn>
              </a:cxnLst>
              <a:rect l="0" t="0" r="r" b="b"/>
              <a:pathLst>
                <a:path w="13" h="10">
                  <a:moveTo>
                    <a:pt x="13" y="10"/>
                  </a:moveTo>
                  <a:cubicBezTo>
                    <a:pt x="9" y="9"/>
                    <a:pt x="5" y="8"/>
                    <a:pt x="0" y="7"/>
                  </a:cubicBezTo>
                  <a:cubicBezTo>
                    <a:pt x="4" y="4"/>
                    <a:pt x="7" y="3"/>
                    <a:pt x="11" y="0"/>
                  </a:cubicBezTo>
                  <a:cubicBezTo>
                    <a:pt x="11" y="3"/>
                    <a:pt x="12" y="6"/>
                    <a:pt x="13"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ïślíde">
              <a:extLst>
                <a:ext uri="{FF2B5EF4-FFF2-40B4-BE49-F238E27FC236}">
                  <a16:creationId xmlns:a16="http://schemas.microsoft.com/office/drawing/2014/main" id="{C7083723-81A9-4CCF-B26B-EE62F9F27C9F}"/>
                </a:ext>
              </a:extLst>
            </p:cNvPr>
            <p:cNvSpPr/>
            <p:nvPr/>
          </p:nvSpPr>
          <p:spPr bwMode="auto">
            <a:xfrm>
              <a:off x="1276102" y="5476948"/>
              <a:ext cx="10878" cy="14141"/>
            </a:xfrm>
            <a:custGeom>
              <a:avLst/>
              <a:gdLst>
                <a:gd name="T0" fmla="*/ 0 w 10"/>
                <a:gd name="T1" fmla="*/ 11 h 13"/>
                <a:gd name="T2" fmla="*/ 6 w 10"/>
                <a:gd name="T3" fmla="*/ 0 h 13"/>
                <a:gd name="T4" fmla="*/ 10 w 10"/>
                <a:gd name="T5" fmla="*/ 13 h 13"/>
                <a:gd name="T6" fmla="*/ 0 w 10"/>
                <a:gd name="T7" fmla="*/ 11 h 13"/>
              </a:gdLst>
              <a:ahLst/>
              <a:cxnLst>
                <a:cxn ang="0">
                  <a:pos x="T0" y="T1"/>
                </a:cxn>
                <a:cxn ang="0">
                  <a:pos x="T2" y="T3"/>
                </a:cxn>
                <a:cxn ang="0">
                  <a:pos x="T4" y="T5"/>
                </a:cxn>
                <a:cxn ang="0">
                  <a:pos x="T6" y="T7"/>
                </a:cxn>
              </a:cxnLst>
              <a:rect l="0" t="0" r="r" b="b"/>
              <a:pathLst>
                <a:path w="10" h="13">
                  <a:moveTo>
                    <a:pt x="0" y="11"/>
                  </a:moveTo>
                  <a:cubicBezTo>
                    <a:pt x="2" y="7"/>
                    <a:pt x="4" y="4"/>
                    <a:pt x="6" y="0"/>
                  </a:cubicBezTo>
                  <a:cubicBezTo>
                    <a:pt x="8" y="5"/>
                    <a:pt x="8" y="8"/>
                    <a:pt x="10" y="13"/>
                  </a:cubicBezTo>
                  <a:cubicBezTo>
                    <a:pt x="6" y="12"/>
                    <a:pt x="3" y="11"/>
                    <a:pt x="0"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iṧlîḍé">
              <a:extLst>
                <a:ext uri="{FF2B5EF4-FFF2-40B4-BE49-F238E27FC236}">
                  <a16:creationId xmlns:a16="http://schemas.microsoft.com/office/drawing/2014/main" id="{15A20AA7-48AB-4738-8495-888BBC7DFD2F}"/>
                </a:ext>
              </a:extLst>
            </p:cNvPr>
            <p:cNvSpPr/>
            <p:nvPr/>
          </p:nvSpPr>
          <p:spPr bwMode="auto">
            <a:xfrm>
              <a:off x="1436548" y="5551460"/>
              <a:ext cx="11965" cy="14141"/>
            </a:xfrm>
            <a:custGeom>
              <a:avLst/>
              <a:gdLst>
                <a:gd name="T0" fmla="*/ 8 w 11"/>
                <a:gd name="T1" fmla="*/ 13 h 13"/>
                <a:gd name="T2" fmla="*/ 0 w 11"/>
                <a:gd name="T3" fmla="*/ 7 h 13"/>
                <a:gd name="T4" fmla="*/ 11 w 11"/>
                <a:gd name="T5" fmla="*/ 0 h 13"/>
                <a:gd name="T6" fmla="*/ 8 w 11"/>
                <a:gd name="T7" fmla="*/ 13 h 13"/>
              </a:gdLst>
              <a:ahLst/>
              <a:cxnLst>
                <a:cxn ang="0">
                  <a:pos x="T0" y="T1"/>
                </a:cxn>
                <a:cxn ang="0">
                  <a:pos x="T2" y="T3"/>
                </a:cxn>
                <a:cxn ang="0">
                  <a:pos x="T4" y="T5"/>
                </a:cxn>
                <a:cxn ang="0">
                  <a:pos x="T6" y="T7"/>
                </a:cxn>
              </a:cxnLst>
              <a:rect l="0" t="0" r="r" b="b"/>
              <a:pathLst>
                <a:path w="11" h="13">
                  <a:moveTo>
                    <a:pt x="8" y="13"/>
                  </a:moveTo>
                  <a:cubicBezTo>
                    <a:pt x="5" y="10"/>
                    <a:pt x="3" y="9"/>
                    <a:pt x="0" y="7"/>
                  </a:cubicBezTo>
                  <a:cubicBezTo>
                    <a:pt x="4" y="4"/>
                    <a:pt x="7" y="3"/>
                    <a:pt x="11" y="0"/>
                  </a:cubicBezTo>
                  <a:cubicBezTo>
                    <a:pt x="10" y="5"/>
                    <a:pt x="9" y="8"/>
                    <a:pt x="8" y="1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ïṩľiḍé">
              <a:extLst>
                <a:ext uri="{FF2B5EF4-FFF2-40B4-BE49-F238E27FC236}">
                  <a16:creationId xmlns:a16="http://schemas.microsoft.com/office/drawing/2014/main" id="{4E88C30D-954F-4FEA-871F-5C42B10B4712}"/>
                </a:ext>
              </a:extLst>
            </p:cNvPr>
            <p:cNvSpPr/>
            <p:nvPr/>
          </p:nvSpPr>
          <p:spPr bwMode="auto">
            <a:xfrm>
              <a:off x="1031354" y="5678730"/>
              <a:ext cx="183290" cy="182202"/>
            </a:xfrm>
            <a:custGeom>
              <a:avLst/>
              <a:gdLst>
                <a:gd name="T0" fmla="*/ 72 w 170"/>
                <a:gd name="T1" fmla="*/ 117 h 169"/>
                <a:gd name="T2" fmla="*/ 68 w 170"/>
                <a:gd name="T3" fmla="*/ 164 h 169"/>
                <a:gd name="T4" fmla="*/ 57 w 170"/>
                <a:gd name="T5" fmla="*/ 112 h 169"/>
                <a:gd name="T6" fmla="*/ 46 w 170"/>
                <a:gd name="T7" fmla="*/ 161 h 169"/>
                <a:gd name="T8" fmla="*/ 34 w 170"/>
                <a:gd name="T9" fmla="*/ 118 h 169"/>
                <a:gd name="T10" fmla="*/ 14 w 170"/>
                <a:gd name="T11" fmla="*/ 160 h 169"/>
                <a:gd name="T12" fmla="*/ 7 w 170"/>
                <a:gd name="T13" fmla="*/ 133 h 169"/>
                <a:gd name="T14" fmla="*/ 33 w 170"/>
                <a:gd name="T15" fmla="*/ 95 h 169"/>
                <a:gd name="T16" fmla="*/ 1 w 170"/>
                <a:gd name="T17" fmla="*/ 91 h 169"/>
                <a:gd name="T18" fmla="*/ 35 w 170"/>
                <a:gd name="T19" fmla="*/ 80 h 169"/>
                <a:gd name="T20" fmla="*/ 1 w 170"/>
                <a:gd name="T21" fmla="*/ 71 h 169"/>
                <a:gd name="T22" fmla="*/ 35 w 170"/>
                <a:gd name="T23" fmla="*/ 60 h 169"/>
                <a:gd name="T24" fmla="*/ 1 w 170"/>
                <a:gd name="T25" fmla="*/ 50 h 169"/>
                <a:gd name="T26" fmla="*/ 34 w 170"/>
                <a:gd name="T27" fmla="*/ 40 h 169"/>
                <a:gd name="T28" fmla="*/ 3 w 170"/>
                <a:gd name="T29" fmla="*/ 20 h 169"/>
                <a:gd name="T30" fmla="*/ 30 w 170"/>
                <a:gd name="T31" fmla="*/ 29 h 169"/>
                <a:gd name="T32" fmla="*/ 5 w 170"/>
                <a:gd name="T33" fmla="*/ 12 h 169"/>
                <a:gd name="T34" fmla="*/ 31 w 170"/>
                <a:gd name="T35" fmla="*/ 3 h 169"/>
                <a:gd name="T36" fmla="*/ 48 w 170"/>
                <a:gd name="T37" fmla="*/ 28 h 169"/>
                <a:gd name="T38" fmla="*/ 75 w 170"/>
                <a:gd name="T39" fmla="*/ 2 h 169"/>
                <a:gd name="T40" fmla="*/ 58 w 170"/>
                <a:gd name="T41" fmla="*/ 36 h 169"/>
                <a:gd name="T42" fmla="*/ 50 w 170"/>
                <a:gd name="T43" fmla="*/ 43 h 169"/>
                <a:gd name="T44" fmla="*/ 124 w 170"/>
                <a:gd name="T45" fmla="*/ 38 h 169"/>
                <a:gd name="T46" fmla="*/ 94 w 170"/>
                <a:gd name="T47" fmla="*/ 28 h 169"/>
                <a:gd name="T48" fmla="*/ 109 w 170"/>
                <a:gd name="T49" fmla="*/ 23 h 169"/>
                <a:gd name="T50" fmla="*/ 124 w 170"/>
                <a:gd name="T51" fmla="*/ 16 h 169"/>
                <a:gd name="T52" fmla="*/ 92 w 170"/>
                <a:gd name="T53" fmla="*/ 7 h 169"/>
                <a:gd name="T54" fmla="*/ 135 w 170"/>
                <a:gd name="T55" fmla="*/ 21 h 169"/>
                <a:gd name="T56" fmla="*/ 155 w 170"/>
                <a:gd name="T57" fmla="*/ 8 h 169"/>
                <a:gd name="T58" fmla="*/ 159 w 170"/>
                <a:gd name="T59" fmla="*/ 30 h 169"/>
                <a:gd name="T60" fmla="*/ 149 w 170"/>
                <a:gd name="T61" fmla="*/ 44 h 169"/>
                <a:gd name="T62" fmla="*/ 170 w 170"/>
                <a:gd name="T63" fmla="*/ 70 h 169"/>
                <a:gd name="T64" fmla="*/ 151 w 170"/>
                <a:gd name="T65" fmla="*/ 88 h 169"/>
                <a:gd name="T66" fmla="*/ 153 w 170"/>
                <a:gd name="T67" fmla="*/ 102 h 169"/>
                <a:gd name="T68" fmla="*/ 166 w 170"/>
                <a:gd name="T69" fmla="*/ 166 h 169"/>
                <a:gd name="T70" fmla="*/ 150 w 170"/>
                <a:gd name="T71" fmla="*/ 115 h 169"/>
                <a:gd name="T72" fmla="*/ 137 w 170"/>
                <a:gd name="T73" fmla="*/ 138 h 169"/>
                <a:gd name="T74" fmla="*/ 125 w 170"/>
                <a:gd name="T75" fmla="*/ 160 h 169"/>
                <a:gd name="T76" fmla="*/ 109 w 170"/>
                <a:gd name="T77" fmla="*/ 119 h 169"/>
                <a:gd name="T78" fmla="*/ 96 w 170"/>
                <a:gd name="T79" fmla="*/ 166 h 169"/>
                <a:gd name="T80" fmla="*/ 109 w 170"/>
                <a:gd name="T81" fmla="*/ 101 h 169"/>
                <a:gd name="T82" fmla="*/ 120 w 170"/>
                <a:gd name="T83" fmla="*/ 93 h 169"/>
                <a:gd name="T84" fmla="*/ 46 w 170"/>
                <a:gd name="T85" fmla="*/ 100 h 169"/>
                <a:gd name="T86" fmla="*/ 121 w 170"/>
                <a:gd name="T87" fmla="*/ 63 h 169"/>
                <a:gd name="T88" fmla="*/ 50 w 170"/>
                <a:gd name="T89" fmla="*/ 54 h 169"/>
                <a:gd name="T90" fmla="*/ 85 w 170"/>
                <a:gd name="T91" fmla="*/ 64 h 169"/>
                <a:gd name="T92" fmla="*/ 126 w 170"/>
                <a:gd name="T93" fmla="*/ 79 h 169"/>
                <a:gd name="T94" fmla="*/ 45 w 170"/>
                <a:gd name="T95" fmla="*/ 80 h 169"/>
                <a:gd name="T96" fmla="*/ 136 w 170"/>
                <a:gd name="T97" fmla="*/ 62 h 169"/>
                <a:gd name="T98" fmla="*/ 140 w 170"/>
                <a:gd name="T99" fmla="*/ 54 h 169"/>
                <a:gd name="T100" fmla="*/ 136 w 170"/>
                <a:gd name="T101" fmla="*/ 8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69">
                  <a:moveTo>
                    <a:pt x="46" y="100"/>
                  </a:moveTo>
                  <a:cubicBezTo>
                    <a:pt x="52" y="101"/>
                    <a:pt x="57" y="101"/>
                    <a:pt x="62" y="103"/>
                  </a:cubicBezTo>
                  <a:cubicBezTo>
                    <a:pt x="68" y="105"/>
                    <a:pt x="71" y="110"/>
                    <a:pt x="72" y="117"/>
                  </a:cubicBezTo>
                  <a:cubicBezTo>
                    <a:pt x="73" y="132"/>
                    <a:pt x="74" y="146"/>
                    <a:pt x="79" y="161"/>
                  </a:cubicBezTo>
                  <a:cubicBezTo>
                    <a:pt x="79" y="162"/>
                    <a:pt x="78" y="166"/>
                    <a:pt x="76" y="167"/>
                  </a:cubicBezTo>
                  <a:cubicBezTo>
                    <a:pt x="73" y="168"/>
                    <a:pt x="69" y="168"/>
                    <a:pt x="68" y="164"/>
                  </a:cubicBezTo>
                  <a:cubicBezTo>
                    <a:pt x="66" y="160"/>
                    <a:pt x="65" y="155"/>
                    <a:pt x="64" y="150"/>
                  </a:cubicBezTo>
                  <a:cubicBezTo>
                    <a:pt x="63" y="139"/>
                    <a:pt x="63" y="128"/>
                    <a:pt x="62" y="117"/>
                  </a:cubicBezTo>
                  <a:cubicBezTo>
                    <a:pt x="61" y="115"/>
                    <a:pt x="59" y="112"/>
                    <a:pt x="57" y="112"/>
                  </a:cubicBezTo>
                  <a:cubicBezTo>
                    <a:pt x="54" y="111"/>
                    <a:pt x="51" y="111"/>
                    <a:pt x="48" y="111"/>
                  </a:cubicBezTo>
                  <a:cubicBezTo>
                    <a:pt x="47" y="112"/>
                    <a:pt x="46" y="115"/>
                    <a:pt x="46" y="116"/>
                  </a:cubicBezTo>
                  <a:cubicBezTo>
                    <a:pt x="46" y="131"/>
                    <a:pt x="46" y="146"/>
                    <a:pt x="46" y="161"/>
                  </a:cubicBezTo>
                  <a:cubicBezTo>
                    <a:pt x="46" y="167"/>
                    <a:pt x="41" y="169"/>
                    <a:pt x="37" y="166"/>
                  </a:cubicBezTo>
                  <a:cubicBezTo>
                    <a:pt x="35" y="165"/>
                    <a:pt x="35" y="161"/>
                    <a:pt x="35" y="159"/>
                  </a:cubicBezTo>
                  <a:cubicBezTo>
                    <a:pt x="34" y="145"/>
                    <a:pt x="35" y="132"/>
                    <a:pt x="34" y="118"/>
                  </a:cubicBezTo>
                  <a:cubicBezTo>
                    <a:pt x="34" y="115"/>
                    <a:pt x="36" y="111"/>
                    <a:pt x="30" y="111"/>
                  </a:cubicBezTo>
                  <a:cubicBezTo>
                    <a:pt x="22" y="112"/>
                    <a:pt x="18" y="114"/>
                    <a:pt x="19" y="120"/>
                  </a:cubicBezTo>
                  <a:cubicBezTo>
                    <a:pt x="20" y="134"/>
                    <a:pt x="18" y="147"/>
                    <a:pt x="14" y="160"/>
                  </a:cubicBezTo>
                  <a:cubicBezTo>
                    <a:pt x="11" y="168"/>
                    <a:pt x="11" y="168"/>
                    <a:pt x="1" y="167"/>
                  </a:cubicBezTo>
                  <a:cubicBezTo>
                    <a:pt x="2" y="164"/>
                    <a:pt x="2" y="160"/>
                    <a:pt x="3" y="157"/>
                  </a:cubicBezTo>
                  <a:cubicBezTo>
                    <a:pt x="4" y="149"/>
                    <a:pt x="6" y="141"/>
                    <a:pt x="7" y="133"/>
                  </a:cubicBezTo>
                  <a:cubicBezTo>
                    <a:pt x="8" y="128"/>
                    <a:pt x="7" y="124"/>
                    <a:pt x="8" y="119"/>
                  </a:cubicBezTo>
                  <a:cubicBezTo>
                    <a:pt x="10" y="105"/>
                    <a:pt x="15" y="101"/>
                    <a:pt x="29" y="101"/>
                  </a:cubicBezTo>
                  <a:cubicBezTo>
                    <a:pt x="35" y="101"/>
                    <a:pt x="35" y="101"/>
                    <a:pt x="33" y="95"/>
                  </a:cubicBezTo>
                  <a:cubicBezTo>
                    <a:pt x="29" y="95"/>
                    <a:pt x="25" y="96"/>
                    <a:pt x="20" y="96"/>
                  </a:cubicBezTo>
                  <a:cubicBezTo>
                    <a:pt x="16" y="96"/>
                    <a:pt x="11" y="96"/>
                    <a:pt x="7" y="96"/>
                  </a:cubicBezTo>
                  <a:cubicBezTo>
                    <a:pt x="3" y="96"/>
                    <a:pt x="1" y="94"/>
                    <a:pt x="1" y="91"/>
                  </a:cubicBezTo>
                  <a:cubicBezTo>
                    <a:pt x="1" y="87"/>
                    <a:pt x="3" y="85"/>
                    <a:pt x="7" y="85"/>
                  </a:cubicBezTo>
                  <a:cubicBezTo>
                    <a:pt x="14" y="85"/>
                    <a:pt x="21" y="84"/>
                    <a:pt x="29" y="84"/>
                  </a:cubicBezTo>
                  <a:cubicBezTo>
                    <a:pt x="31" y="84"/>
                    <a:pt x="35" y="84"/>
                    <a:pt x="35" y="80"/>
                  </a:cubicBezTo>
                  <a:cubicBezTo>
                    <a:pt x="35" y="74"/>
                    <a:pt x="31" y="75"/>
                    <a:pt x="28" y="75"/>
                  </a:cubicBezTo>
                  <a:cubicBezTo>
                    <a:pt x="21" y="75"/>
                    <a:pt x="14" y="75"/>
                    <a:pt x="6" y="76"/>
                  </a:cubicBezTo>
                  <a:cubicBezTo>
                    <a:pt x="3" y="76"/>
                    <a:pt x="1" y="74"/>
                    <a:pt x="1" y="71"/>
                  </a:cubicBezTo>
                  <a:cubicBezTo>
                    <a:pt x="0" y="67"/>
                    <a:pt x="2" y="66"/>
                    <a:pt x="5" y="66"/>
                  </a:cubicBezTo>
                  <a:cubicBezTo>
                    <a:pt x="13" y="65"/>
                    <a:pt x="20" y="65"/>
                    <a:pt x="28" y="64"/>
                  </a:cubicBezTo>
                  <a:cubicBezTo>
                    <a:pt x="31" y="64"/>
                    <a:pt x="34" y="66"/>
                    <a:pt x="35" y="60"/>
                  </a:cubicBezTo>
                  <a:cubicBezTo>
                    <a:pt x="35" y="55"/>
                    <a:pt x="31" y="56"/>
                    <a:pt x="28" y="55"/>
                  </a:cubicBezTo>
                  <a:cubicBezTo>
                    <a:pt x="21" y="55"/>
                    <a:pt x="13" y="55"/>
                    <a:pt x="6" y="55"/>
                  </a:cubicBezTo>
                  <a:cubicBezTo>
                    <a:pt x="3" y="55"/>
                    <a:pt x="1" y="53"/>
                    <a:pt x="1" y="50"/>
                  </a:cubicBezTo>
                  <a:cubicBezTo>
                    <a:pt x="1" y="47"/>
                    <a:pt x="3" y="45"/>
                    <a:pt x="6" y="45"/>
                  </a:cubicBezTo>
                  <a:cubicBezTo>
                    <a:pt x="14" y="45"/>
                    <a:pt x="22" y="44"/>
                    <a:pt x="30" y="45"/>
                  </a:cubicBezTo>
                  <a:cubicBezTo>
                    <a:pt x="34" y="45"/>
                    <a:pt x="35" y="43"/>
                    <a:pt x="34" y="40"/>
                  </a:cubicBezTo>
                  <a:cubicBezTo>
                    <a:pt x="27" y="38"/>
                    <a:pt x="20" y="37"/>
                    <a:pt x="14" y="35"/>
                  </a:cubicBezTo>
                  <a:cubicBezTo>
                    <a:pt x="10" y="33"/>
                    <a:pt x="6" y="30"/>
                    <a:pt x="3" y="27"/>
                  </a:cubicBezTo>
                  <a:cubicBezTo>
                    <a:pt x="0" y="25"/>
                    <a:pt x="1" y="22"/>
                    <a:pt x="3" y="20"/>
                  </a:cubicBezTo>
                  <a:cubicBezTo>
                    <a:pt x="5" y="17"/>
                    <a:pt x="8" y="16"/>
                    <a:pt x="10" y="19"/>
                  </a:cubicBezTo>
                  <a:cubicBezTo>
                    <a:pt x="12" y="20"/>
                    <a:pt x="15" y="22"/>
                    <a:pt x="16" y="24"/>
                  </a:cubicBezTo>
                  <a:cubicBezTo>
                    <a:pt x="20" y="28"/>
                    <a:pt x="25" y="29"/>
                    <a:pt x="30" y="29"/>
                  </a:cubicBezTo>
                  <a:cubicBezTo>
                    <a:pt x="34" y="29"/>
                    <a:pt x="34" y="27"/>
                    <a:pt x="35" y="24"/>
                  </a:cubicBezTo>
                  <a:cubicBezTo>
                    <a:pt x="35" y="15"/>
                    <a:pt x="32" y="13"/>
                    <a:pt x="23" y="13"/>
                  </a:cubicBezTo>
                  <a:cubicBezTo>
                    <a:pt x="17" y="13"/>
                    <a:pt x="11" y="13"/>
                    <a:pt x="5" y="12"/>
                  </a:cubicBezTo>
                  <a:cubicBezTo>
                    <a:pt x="4" y="12"/>
                    <a:pt x="1" y="10"/>
                    <a:pt x="1" y="8"/>
                  </a:cubicBezTo>
                  <a:cubicBezTo>
                    <a:pt x="1" y="6"/>
                    <a:pt x="3" y="3"/>
                    <a:pt x="4" y="2"/>
                  </a:cubicBezTo>
                  <a:cubicBezTo>
                    <a:pt x="13" y="0"/>
                    <a:pt x="22" y="0"/>
                    <a:pt x="31" y="3"/>
                  </a:cubicBezTo>
                  <a:cubicBezTo>
                    <a:pt x="39" y="5"/>
                    <a:pt x="43" y="11"/>
                    <a:pt x="44" y="19"/>
                  </a:cubicBezTo>
                  <a:cubicBezTo>
                    <a:pt x="44" y="19"/>
                    <a:pt x="44" y="20"/>
                    <a:pt x="44" y="21"/>
                  </a:cubicBezTo>
                  <a:cubicBezTo>
                    <a:pt x="45" y="23"/>
                    <a:pt x="43" y="27"/>
                    <a:pt x="48" y="28"/>
                  </a:cubicBezTo>
                  <a:cubicBezTo>
                    <a:pt x="57" y="28"/>
                    <a:pt x="58" y="28"/>
                    <a:pt x="60" y="21"/>
                  </a:cubicBezTo>
                  <a:cubicBezTo>
                    <a:pt x="62" y="16"/>
                    <a:pt x="64" y="11"/>
                    <a:pt x="67" y="6"/>
                  </a:cubicBezTo>
                  <a:cubicBezTo>
                    <a:pt x="68" y="2"/>
                    <a:pt x="71" y="1"/>
                    <a:pt x="75" y="2"/>
                  </a:cubicBezTo>
                  <a:cubicBezTo>
                    <a:pt x="79" y="4"/>
                    <a:pt x="78" y="7"/>
                    <a:pt x="77" y="10"/>
                  </a:cubicBezTo>
                  <a:cubicBezTo>
                    <a:pt x="75" y="17"/>
                    <a:pt x="73" y="24"/>
                    <a:pt x="69" y="29"/>
                  </a:cubicBezTo>
                  <a:cubicBezTo>
                    <a:pt x="67" y="33"/>
                    <a:pt x="62" y="35"/>
                    <a:pt x="58" y="36"/>
                  </a:cubicBezTo>
                  <a:cubicBezTo>
                    <a:pt x="55" y="38"/>
                    <a:pt x="52" y="37"/>
                    <a:pt x="49" y="38"/>
                  </a:cubicBezTo>
                  <a:cubicBezTo>
                    <a:pt x="48" y="38"/>
                    <a:pt x="47" y="40"/>
                    <a:pt x="46" y="41"/>
                  </a:cubicBezTo>
                  <a:cubicBezTo>
                    <a:pt x="47" y="42"/>
                    <a:pt x="48" y="43"/>
                    <a:pt x="50" y="43"/>
                  </a:cubicBezTo>
                  <a:cubicBezTo>
                    <a:pt x="61" y="44"/>
                    <a:pt x="73" y="44"/>
                    <a:pt x="84" y="44"/>
                  </a:cubicBezTo>
                  <a:cubicBezTo>
                    <a:pt x="96" y="44"/>
                    <a:pt x="108" y="43"/>
                    <a:pt x="120" y="43"/>
                  </a:cubicBezTo>
                  <a:cubicBezTo>
                    <a:pt x="123" y="43"/>
                    <a:pt x="125" y="43"/>
                    <a:pt x="124" y="38"/>
                  </a:cubicBezTo>
                  <a:cubicBezTo>
                    <a:pt x="121" y="38"/>
                    <a:pt x="118" y="37"/>
                    <a:pt x="115" y="38"/>
                  </a:cubicBezTo>
                  <a:cubicBezTo>
                    <a:pt x="110" y="39"/>
                    <a:pt x="106" y="37"/>
                    <a:pt x="102" y="33"/>
                  </a:cubicBezTo>
                  <a:cubicBezTo>
                    <a:pt x="100" y="31"/>
                    <a:pt x="97" y="29"/>
                    <a:pt x="94" y="28"/>
                  </a:cubicBezTo>
                  <a:cubicBezTo>
                    <a:pt x="91" y="26"/>
                    <a:pt x="90" y="23"/>
                    <a:pt x="92" y="20"/>
                  </a:cubicBezTo>
                  <a:cubicBezTo>
                    <a:pt x="94" y="19"/>
                    <a:pt x="98" y="18"/>
                    <a:pt x="101" y="19"/>
                  </a:cubicBezTo>
                  <a:cubicBezTo>
                    <a:pt x="104" y="19"/>
                    <a:pt x="106" y="22"/>
                    <a:pt x="109" y="23"/>
                  </a:cubicBezTo>
                  <a:cubicBezTo>
                    <a:pt x="111" y="25"/>
                    <a:pt x="113" y="26"/>
                    <a:pt x="115" y="26"/>
                  </a:cubicBezTo>
                  <a:cubicBezTo>
                    <a:pt x="118" y="27"/>
                    <a:pt x="123" y="27"/>
                    <a:pt x="124" y="26"/>
                  </a:cubicBezTo>
                  <a:cubicBezTo>
                    <a:pt x="125" y="24"/>
                    <a:pt x="126" y="19"/>
                    <a:pt x="124" y="16"/>
                  </a:cubicBezTo>
                  <a:cubicBezTo>
                    <a:pt x="124" y="14"/>
                    <a:pt x="120" y="12"/>
                    <a:pt x="117" y="12"/>
                  </a:cubicBezTo>
                  <a:cubicBezTo>
                    <a:pt x="111" y="11"/>
                    <a:pt x="104" y="12"/>
                    <a:pt x="98" y="12"/>
                  </a:cubicBezTo>
                  <a:cubicBezTo>
                    <a:pt x="94" y="12"/>
                    <a:pt x="91" y="11"/>
                    <a:pt x="92" y="7"/>
                  </a:cubicBezTo>
                  <a:cubicBezTo>
                    <a:pt x="92" y="4"/>
                    <a:pt x="95" y="1"/>
                    <a:pt x="97" y="1"/>
                  </a:cubicBezTo>
                  <a:cubicBezTo>
                    <a:pt x="105" y="1"/>
                    <a:pt x="114" y="1"/>
                    <a:pt x="122" y="2"/>
                  </a:cubicBezTo>
                  <a:cubicBezTo>
                    <a:pt x="130" y="4"/>
                    <a:pt x="135" y="12"/>
                    <a:pt x="135" y="21"/>
                  </a:cubicBezTo>
                  <a:cubicBezTo>
                    <a:pt x="136" y="23"/>
                    <a:pt x="133" y="27"/>
                    <a:pt x="138" y="27"/>
                  </a:cubicBezTo>
                  <a:cubicBezTo>
                    <a:pt x="144" y="28"/>
                    <a:pt x="149" y="27"/>
                    <a:pt x="150" y="23"/>
                  </a:cubicBezTo>
                  <a:cubicBezTo>
                    <a:pt x="152" y="18"/>
                    <a:pt x="153" y="13"/>
                    <a:pt x="155" y="8"/>
                  </a:cubicBezTo>
                  <a:cubicBezTo>
                    <a:pt x="156" y="6"/>
                    <a:pt x="159" y="3"/>
                    <a:pt x="162" y="2"/>
                  </a:cubicBezTo>
                  <a:cubicBezTo>
                    <a:pt x="165" y="0"/>
                    <a:pt x="170" y="4"/>
                    <a:pt x="168" y="8"/>
                  </a:cubicBezTo>
                  <a:cubicBezTo>
                    <a:pt x="165" y="16"/>
                    <a:pt x="162" y="23"/>
                    <a:pt x="159" y="30"/>
                  </a:cubicBezTo>
                  <a:cubicBezTo>
                    <a:pt x="155" y="38"/>
                    <a:pt x="147" y="37"/>
                    <a:pt x="141" y="38"/>
                  </a:cubicBezTo>
                  <a:cubicBezTo>
                    <a:pt x="137" y="38"/>
                    <a:pt x="135" y="39"/>
                    <a:pt x="136" y="43"/>
                  </a:cubicBezTo>
                  <a:cubicBezTo>
                    <a:pt x="140" y="43"/>
                    <a:pt x="144" y="43"/>
                    <a:pt x="149" y="44"/>
                  </a:cubicBezTo>
                  <a:cubicBezTo>
                    <a:pt x="158" y="46"/>
                    <a:pt x="161" y="50"/>
                    <a:pt x="162" y="59"/>
                  </a:cubicBezTo>
                  <a:cubicBezTo>
                    <a:pt x="162" y="60"/>
                    <a:pt x="164" y="62"/>
                    <a:pt x="165" y="63"/>
                  </a:cubicBezTo>
                  <a:cubicBezTo>
                    <a:pt x="167" y="65"/>
                    <a:pt x="169" y="68"/>
                    <a:pt x="170" y="70"/>
                  </a:cubicBezTo>
                  <a:cubicBezTo>
                    <a:pt x="168" y="71"/>
                    <a:pt x="166" y="73"/>
                    <a:pt x="164" y="74"/>
                  </a:cubicBezTo>
                  <a:cubicBezTo>
                    <a:pt x="162" y="75"/>
                    <a:pt x="160" y="76"/>
                    <a:pt x="159" y="77"/>
                  </a:cubicBezTo>
                  <a:cubicBezTo>
                    <a:pt x="156" y="81"/>
                    <a:pt x="154" y="85"/>
                    <a:pt x="151" y="88"/>
                  </a:cubicBezTo>
                  <a:cubicBezTo>
                    <a:pt x="148" y="91"/>
                    <a:pt x="144" y="93"/>
                    <a:pt x="141" y="93"/>
                  </a:cubicBezTo>
                  <a:cubicBezTo>
                    <a:pt x="137" y="93"/>
                    <a:pt x="136" y="95"/>
                    <a:pt x="137" y="98"/>
                  </a:cubicBezTo>
                  <a:cubicBezTo>
                    <a:pt x="143" y="99"/>
                    <a:pt x="148" y="100"/>
                    <a:pt x="153" y="102"/>
                  </a:cubicBezTo>
                  <a:cubicBezTo>
                    <a:pt x="159" y="104"/>
                    <a:pt x="161" y="110"/>
                    <a:pt x="162" y="116"/>
                  </a:cubicBezTo>
                  <a:cubicBezTo>
                    <a:pt x="164" y="130"/>
                    <a:pt x="167" y="145"/>
                    <a:pt x="169" y="159"/>
                  </a:cubicBezTo>
                  <a:cubicBezTo>
                    <a:pt x="170" y="162"/>
                    <a:pt x="170" y="164"/>
                    <a:pt x="166" y="166"/>
                  </a:cubicBezTo>
                  <a:cubicBezTo>
                    <a:pt x="163" y="167"/>
                    <a:pt x="161" y="167"/>
                    <a:pt x="159" y="163"/>
                  </a:cubicBezTo>
                  <a:cubicBezTo>
                    <a:pt x="154" y="151"/>
                    <a:pt x="151" y="139"/>
                    <a:pt x="151" y="127"/>
                  </a:cubicBezTo>
                  <a:cubicBezTo>
                    <a:pt x="151" y="123"/>
                    <a:pt x="150" y="119"/>
                    <a:pt x="150" y="115"/>
                  </a:cubicBezTo>
                  <a:cubicBezTo>
                    <a:pt x="149" y="110"/>
                    <a:pt x="146" y="109"/>
                    <a:pt x="141" y="109"/>
                  </a:cubicBezTo>
                  <a:cubicBezTo>
                    <a:pt x="138" y="110"/>
                    <a:pt x="136" y="111"/>
                    <a:pt x="136" y="114"/>
                  </a:cubicBezTo>
                  <a:cubicBezTo>
                    <a:pt x="137" y="122"/>
                    <a:pt x="137" y="130"/>
                    <a:pt x="137" y="138"/>
                  </a:cubicBezTo>
                  <a:cubicBezTo>
                    <a:pt x="137" y="146"/>
                    <a:pt x="137" y="153"/>
                    <a:pt x="137" y="161"/>
                  </a:cubicBezTo>
                  <a:cubicBezTo>
                    <a:pt x="137" y="165"/>
                    <a:pt x="134" y="167"/>
                    <a:pt x="130" y="166"/>
                  </a:cubicBezTo>
                  <a:cubicBezTo>
                    <a:pt x="126" y="166"/>
                    <a:pt x="125" y="163"/>
                    <a:pt x="125" y="160"/>
                  </a:cubicBezTo>
                  <a:cubicBezTo>
                    <a:pt x="125" y="146"/>
                    <a:pt x="125" y="132"/>
                    <a:pt x="125" y="118"/>
                  </a:cubicBezTo>
                  <a:cubicBezTo>
                    <a:pt x="125" y="111"/>
                    <a:pt x="123" y="109"/>
                    <a:pt x="116" y="110"/>
                  </a:cubicBezTo>
                  <a:cubicBezTo>
                    <a:pt x="112" y="110"/>
                    <a:pt x="109" y="114"/>
                    <a:pt x="109" y="119"/>
                  </a:cubicBezTo>
                  <a:cubicBezTo>
                    <a:pt x="108" y="129"/>
                    <a:pt x="108" y="139"/>
                    <a:pt x="107" y="149"/>
                  </a:cubicBezTo>
                  <a:cubicBezTo>
                    <a:pt x="106" y="153"/>
                    <a:pt x="104" y="158"/>
                    <a:pt x="103" y="162"/>
                  </a:cubicBezTo>
                  <a:cubicBezTo>
                    <a:pt x="102" y="165"/>
                    <a:pt x="100" y="167"/>
                    <a:pt x="96" y="166"/>
                  </a:cubicBezTo>
                  <a:cubicBezTo>
                    <a:pt x="92" y="165"/>
                    <a:pt x="93" y="162"/>
                    <a:pt x="93" y="159"/>
                  </a:cubicBezTo>
                  <a:cubicBezTo>
                    <a:pt x="95" y="144"/>
                    <a:pt x="97" y="128"/>
                    <a:pt x="99" y="113"/>
                  </a:cubicBezTo>
                  <a:cubicBezTo>
                    <a:pt x="99" y="107"/>
                    <a:pt x="103" y="103"/>
                    <a:pt x="109" y="101"/>
                  </a:cubicBezTo>
                  <a:cubicBezTo>
                    <a:pt x="113" y="100"/>
                    <a:pt x="117" y="100"/>
                    <a:pt x="121" y="99"/>
                  </a:cubicBezTo>
                  <a:cubicBezTo>
                    <a:pt x="122" y="99"/>
                    <a:pt x="125" y="98"/>
                    <a:pt x="125" y="97"/>
                  </a:cubicBezTo>
                  <a:cubicBezTo>
                    <a:pt x="126" y="93"/>
                    <a:pt x="123" y="93"/>
                    <a:pt x="120" y="93"/>
                  </a:cubicBezTo>
                  <a:cubicBezTo>
                    <a:pt x="104" y="94"/>
                    <a:pt x="87" y="94"/>
                    <a:pt x="70" y="94"/>
                  </a:cubicBezTo>
                  <a:cubicBezTo>
                    <a:pt x="63" y="95"/>
                    <a:pt x="57" y="95"/>
                    <a:pt x="50" y="95"/>
                  </a:cubicBezTo>
                  <a:cubicBezTo>
                    <a:pt x="46" y="95"/>
                    <a:pt x="46" y="95"/>
                    <a:pt x="46" y="100"/>
                  </a:cubicBezTo>
                  <a:close/>
                  <a:moveTo>
                    <a:pt x="85" y="64"/>
                  </a:moveTo>
                  <a:cubicBezTo>
                    <a:pt x="85" y="64"/>
                    <a:pt x="85" y="64"/>
                    <a:pt x="85" y="63"/>
                  </a:cubicBezTo>
                  <a:cubicBezTo>
                    <a:pt x="97" y="63"/>
                    <a:pt x="109" y="63"/>
                    <a:pt x="121" y="63"/>
                  </a:cubicBezTo>
                  <a:cubicBezTo>
                    <a:pt x="124" y="63"/>
                    <a:pt x="126" y="62"/>
                    <a:pt x="126" y="58"/>
                  </a:cubicBezTo>
                  <a:cubicBezTo>
                    <a:pt x="126" y="54"/>
                    <a:pt x="124" y="54"/>
                    <a:pt x="121" y="54"/>
                  </a:cubicBezTo>
                  <a:cubicBezTo>
                    <a:pt x="97" y="54"/>
                    <a:pt x="74" y="54"/>
                    <a:pt x="50" y="54"/>
                  </a:cubicBezTo>
                  <a:cubicBezTo>
                    <a:pt x="46" y="54"/>
                    <a:pt x="45" y="56"/>
                    <a:pt x="45" y="59"/>
                  </a:cubicBezTo>
                  <a:cubicBezTo>
                    <a:pt x="45" y="63"/>
                    <a:pt x="46" y="65"/>
                    <a:pt x="50" y="65"/>
                  </a:cubicBezTo>
                  <a:cubicBezTo>
                    <a:pt x="62" y="64"/>
                    <a:pt x="73" y="64"/>
                    <a:pt x="85" y="64"/>
                  </a:cubicBezTo>
                  <a:close/>
                  <a:moveTo>
                    <a:pt x="85" y="84"/>
                  </a:moveTo>
                  <a:cubicBezTo>
                    <a:pt x="97" y="84"/>
                    <a:pt x="109" y="84"/>
                    <a:pt x="121" y="84"/>
                  </a:cubicBezTo>
                  <a:cubicBezTo>
                    <a:pt x="126" y="84"/>
                    <a:pt x="126" y="82"/>
                    <a:pt x="126" y="79"/>
                  </a:cubicBezTo>
                  <a:cubicBezTo>
                    <a:pt x="126" y="76"/>
                    <a:pt x="126" y="73"/>
                    <a:pt x="122" y="73"/>
                  </a:cubicBezTo>
                  <a:cubicBezTo>
                    <a:pt x="98" y="74"/>
                    <a:pt x="74" y="74"/>
                    <a:pt x="50" y="75"/>
                  </a:cubicBezTo>
                  <a:cubicBezTo>
                    <a:pt x="46" y="75"/>
                    <a:pt x="45" y="77"/>
                    <a:pt x="45" y="80"/>
                  </a:cubicBezTo>
                  <a:cubicBezTo>
                    <a:pt x="45" y="84"/>
                    <a:pt x="47" y="84"/>
                    <a:pt x="50" y="84"/>
                  </a:cubicBezTo>
                  <a:cubicBezTo>
                    <a:pt x="62" y="84"/>
                    <a:pt x="73" y="84"/>
                    <a:pt x="85" y="84"/>
                  </a:cubicBezTo>
                  <a:close/>
                  <a:moveTo>
                    <a:pt x="136" y="62"/>
                  </a:moveTo>
                  <a:cubicBezTo>
                    <a:pt x="140" y="63"/>
                    <a:pt x="144" y="63"/>
                    <a:pt x="147" y="63"/>
                  </a:cubicBezTo>
                  <a:cubicBezTo>
                    <a:pt x="151" y="64"/>
                    <a:pt x="152" y="62"/>
                    <a:pt x="151" y="59"/>
                  </a:cubicBezTo>
                  <a:cubicBezTo>
                    <a:pt x="151" y="55"/>
                    <a:pt x="147" y="53"/>
                    <a:pt x="140" y="54"/>
                  </a:cubicBezTo>
                  <a:cubicBezTo>
                    <a:pt x="133" y="54"/>
                    <a:pt x="137" y="59"/>
                    <a:pt x="136" y="62"/>
                  </a:cubicBezTo>
                  <a:close/>
                  <a:moveTo>
                    <a:pt x="149" y="76"/>
                  </a:moveTo>
                  <a:cubicBezTo>
                    <a:pt x="138" y="72"/>
                    <a:pt x="137" y="73"/>
                    <a:pt x="136" y="80"/>
                  </a:cubicBezTo>
                  <a:cubicBezTo>
                    <a:pt x="136" y="83"/>
                    <a:pt x="138" y="85"/>
                    <a:pt x="140" y="83"/>
                  </a:cubicBezTo>
                  <a:cubicBezTo>
                    <a:pt x="143" y="81"/>
                    <a:pt x="145" y="79"/>
                    <a:pt x="149" y="7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îśḷídê">
              <a:extLst>
                <a:ext uri="{FF2B5EF4-FFF2-40B4-BE49-F238E27FC236}">
                  <a16:creationId xmlns:a16="http://schemas.microsoft.com/office/drawing/2014/main" id="{C2F5B93E-A197-49B5-B59D-5814CA83720F}"/>
                </a:ext>
              </a:extLst>
            </p:cNvPr>
            <p:cNvSpPr/>
            <p:nvPr/>
          </p:nvSpPr>
          <p:spPr bwMode="auto">
            <a:xfrm>
              <a:off x="1217906" y="5864194"/>
              <a:ext cx="112040" cy="200694"/>
            </a:xfrm>
            <a:custGeom>
              <a:avLst/>
              <a:gdLst>
                <a:gd name="T0" fmla="*/ 64 w 104"/>
                <a:gd name="T1" fmla="*/ 42 h 186"/>
                <a:gd name="T2" fmla="*/ 96 w 104"/>
                <a:gd name="T3" fmla="*/ 62 h 186"/>
                <a:gd name="T4" fmla="*/ 92 w 104"/>
                <a:gd name="T5" fmla="*/ 82 h 186"/>
                <a:gd name="T6" fmla="*/ 61 w 104"/>
                <a:gd name="T7" fmla="*/ 96 h 186"/>
                <a:gd name="T8" fmla="*/ 66 w 104"/>
                <a:gd name="T9" fmla="*/ 100 h 186"/>
                <a:gd name="T10" fmla="*/ 86 w 104"/>
                <a:gd name="T11" fmla="*/ 101 h 186"/>
                <a:gd name="T12" fmla="*/ 92 w 104"/>
                <a:gd name="T13" fmla="*/ 135 h 186"/>
                <a:gd name="T14" fmla="*/ 57 w 104"/>
                <a:gd name="T15" fmla="*/ 139 h 186"/>
                <a:gd name="T16" fmla="*/ 55 w 104"/>
                <a:gd name="T17" fmla="*/ 152 h 186"/>
                <a:gd name="T18" fmla="*/ 104 w 104"/>
                <a:gd name="T19" fmla="*/ 180 h 186"/>
                <a:gd name="T20" fmla="*/ 47 w 104"/>
                <a:gd name="T21" fmla="*/ 163 h 186"/>
                <a:gd name="T22" fmla="*/ 36 w 104"/>
                <a:gd name="T23" fmla="*/ 153 h 186"/>
                <a:gd name="T24" fmla="*/ 50 w 104"/>
                <a:gd name="T25" fmla="*/ 126 h 186"/>
                <a:gd name="T26" fmla="*/ 89 w 104"/>
                <a:gd name="T27" fmla="*/ 116 h 186"/>
                <a:gd name="T28" fmla="*/ 69 w 104"/>
                <a:gd name="T29" fmla="*/ 113 h 186"/>
                <a:gd name="T30" fmla="*/ 43 w 104"/>
                <a:gd name="T31" fmla="*/ 96 h 186"/>
                <a:gd name="T32" fmla="*/ 29 w 104"/>
                <a:gd name="T33" fmla="*/ 101 h 186"/>
                <a:gd name="T34" fmla="*/ 35 w 104"/>
                <a:gd name="T35" fmla="*/ 125 h 186"/>
                <a:gd name="T36" fmla="*/ 20 w 104"/>
                <a:gd name="T37" fmla="*/ 115 h 186"/>
                <a:gd name="T38" fmla="*/ 14 w 104"/>
                <a:gd name="T39" fmla="*/ 125 h 186"/>
                <a:gd name="T40" fmla="*/ 9 w 104"/>
                <a:gd name="T41" fmla="*/ 186 h 186"/>
                <a:gd name="T42" fmla="*/ 1 w 104"/>
                <a:gd name="T43" fmla="*/ 106 h 186"/>
                <a:gd name="T44" fmla="*/ 5 w 104"/>
                <a:gd name="T45" fmla="*/ 77 h 186"/>
                <a:gd name="T46" fmla="*/ 6 w 104"/>
                <a:gd name="T47" fmla="*/ 65 h 186"/>
                <a:gd name="T48" fmla="*/ 30 w 104"/>
                <a:gd name="T49" fmla="*/ 44 h 186"/>
                <a:gd name="T50" fmla="*/ 43 w 104"/>
                <a:gd name="T51" fmla="*/ 42 h 186"/>
                <a:gd name="T52" fmla="*/ 24 w 104"/>
                <a:gd name="T53" fmla="*/ 38 h 186"/>
                <a:gd name="T54" fmla="*/ 6 w 104"/>
                <a:gd name="T55" fmla="*/ 4 h 186"/>
                <a:gd name="T56" fmla="*/ 13 w 104"/>
                <a:gd name="T57" fmla="*/ 19 h 186"/>
                <a:gd name="T58" fmla="*/ 38 w 104"/>
                <a:gd name="T59" fmla="*/ 26 h 186"/>
                <a:gd name="T60" fmla="*/ 43 w 104"/>
                <a:gd name="T61" fmla="*/ 8 h 186"/>
                <a:gd name="T62" fmla="*/ 57 w 104"/>
                <a:gd name="T63" fmla="*/ 7 h 186"/>
                <a:gd name="T64" fmla="*/ 63 w 104"/>
                <a:gd name="T65" fmla="*/ 25 h 186"/>
                <a:gd name="T66" fmla="*/ 88 w 104"/>
                <a:gd name="T67" fmla="*/ 14 h 186"/>
                <a:gd name="T68" fmla="*/ 93 w 104"/>
                <a:gd name="T69" fmla="*/ 1 h 186"/>
                <a:gd name="T70" fmla="*/ 82 w 104"/>
                <a:gd name="T71" fmla="*/ 37 h 186"/>
                <a:gd name="T72" fmla="*/ 58 w 104"/>
                <a:gd name="T73" fmla="*/ 40 h 186"/>
                <a:gd name="T74" fmla="*/ 80 w 104"/>
                <a:gd name="T75" fmla="*/ 62 h 186"/>
                <a:gd name="T76" fmla="*/ 57 w 104"/>
                <a:gd name="T77" fmla="*/ 60 h 186"/>
                <a:gd name="T78" fmla="*/ 67 w 104"/>
                <a:gd name="T79" fmla="*/ 83 h 186"/>
                <a:gd name="T80" fmla="*/ 73 w 104"/>
                <a:gd name="T81" fmla="*/ 75 h 186"/>
                <a:gd name="T82" fmla="*/ 80 w 104"/>
                <a:gd name="T83" fmla="*/ 62 h 186"/>
                <a:gd name="T84" fmla="*/ 45 w 104"/>
                <a:gd name="T85" fmla="*/ 63 h 186"/>
                <a:gd name="T86" fmla="*/ 30 w 104"/>
                <a:gd name="T87" fmla="*/ 56 h 186"/>
                <a:gd name="T88" fmla="*/ 23 w 104"/>
                <a:gd name="T89" fmla="*/ 63 h 186"/>
                <a:gd name="T90" fmla="*/ 33 w 104"/>
                <a:gd name="T91" fmla="*/ 64 h 186"/>
                <a:gd name="T92" fmla="*/ 34 w 104"/>
                <a:gd name="T93" fmla="*/ 76 h 186"/>
                <a:gd name="T94" fmla="*/ 22 w 104"/>
                <a:gd name="T95" fmla="*/ 80 h 186"/>
                <a:gd name="T96" fmla="*/ 32 w 104"/>
                <a:gd name="T97" fmla="*/ 8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6">
                  <a:moveTo>
                    <a:pt x="58" y="42"/>
                  </a:moveTo>
                  <a:cubicBezTo>
                    <a:pt x="60" y="42"/>
                    <a:pt x="62" y="42"/>
                    <a:pt x="64" y="42"/>
                  </a:cubicBezTo>
                  <a:cubicBezTo>
                    <a:pt x="77" y="43"/>
                    <a:pt x="87" y="47"/>
                    <a:pt x="93" y="59"/>
                  </a:cubicBezTo>
                  <a:cubicBezTo>
                    <a:pt x="93" y="60"/>
                    <a:pt x="95" y="61"/>
                    <a:pt x="96" y="62"/>
                  </a:cubicBezTo>
                  <a:cubicBezTo>
                    <a:pt x="100" y="63"/>
                    <a:pt x="102" y="68"/>
                    <a:pt x="100" y="72"/>
                  </a:cubicBezTo>
                  <a:cubicBezTo>
                    <a:pt x="97" y="75"/>
                    <a:pt x="95" y="79"/>
                    <a:pt x="92" y="82"/>
                  </a:cubicBezTo>
                  <a:cubicBezTo>
                    <a:pt x="85" y="91"/>
                    <a:pt x="75" y="94"/>
                    <a:pt x="65" y="96"/>
                  </a:cubicBezTo>
                  <a:cubicBezTo>
                    <a:pt x="64" y="96"/>
                    <a:pt x="63" y="96"/>
                    <a:pt x="61" y="96"/>
                  </a:cubicBezTo>
                  <a:cubicBezTo>
                    <a:pt x="61" y="96"/>
                    <a:pt x="61" y="96"/>
                    <a:pt x="60" y="97"/>
                  </a:cubicBezTo>
                  <a:cubicBezTo>
                    <a:pt x="62" y="98"/>
                    <a:pt x="64" y="100"/>
                    <a:pt x="66" y="100"/>
                  </a:cubicBezTo>
                  <a:cubicBezTo>
                    <a:pt x="70" y="100"/>
                    <a:pt x="74" y="100"/>
                    <a:pt x="78" y="101"/>
                  </a:cubicBezTo>
                  <a:cubicBezTo>
                    <a:pt x="80" y="101"/>
                    <a:pt x="83" y="101"/>
                    <a:pt x="86" y="101"/>
                  </a:cubicBezTo>
                  <a:cubicBezTo>
                    <a:pt x="94" y="102"/>
                    <a:pt x="102" y="109"/>
                    <a:pt x="103" y="115"/>
                  </a:cubicBezTo>
                  <a:cubicBezTo>
                    <a:pt x="104" y="122"/>
                    <a:pt x="99" y="132"/>
                    <a:pt x="92" y="135"/>
                  </a:cubicBezTo>
                  <a:cubicBezTo>
                    <a:pt x="87" y="137"/>
                    <a:pt x="82" y="138"/>
                    <a:pt x="76" y="138"/>
                  </a:cubicBezTo>
                  <a:cubicBezTo>
                    <a:pt x="70" y="139"/>
                    <a:pt x="64" y="139"/>
                    <a:pt x="57" y="139"/>
                  </a:cubicBezTo>
                  <a:cubicBezTo>
                    <a:pt x="54" y="139"/>
                    <a:pt x="50" y="140"/>
                    <a:pt x="50" y="144"/>
                  </a:cubicBezTo>
                  <a:cubicBezTo>
                    <a:pt x="49" y="148"/>
                    <a:pt x="51" y="151"/>
                    <a:pt x="55" y="152"/>
                  </a:cubicBezTo>
                  <a:cubicBezTo>
                    <a:pt x="69" y="158"/>
                    <a:pt x="82" y="165"/>
                    <a:pt x="96" y="171"/>
                  </a:cubicBezTo>
                  <a:cubicBezTo>
                    <a:pt x="101" y="173"/>
                    <a:pt x="103" y="175"/>
                    <a:pt x="104" y="180"/>
                  </a:cubicBezTo>
                  <a:cubicBezTo>
                    <a:pt x="99" y="185"/>
                    <a:pt x="93" y="184"/>
                    <a:pt x="88" y="182"/>
                  </a:cubicBezTo>
                  <a:cubicBezTo>
                    <a:pt x="74" y="175"/>
                    <a:pt x="61" y="169"/>
                    <a:pt x="47" y="163"/>
                  </a:cubicBezTo>
                  <a:cubicBezTo>
                    <a:pt x="47" y="162"/>
                    <a:pt x="46" y="162"/>
                    <a:pt x="46" y="162"/>
                  </a:cubicBezTo>
                  <a:cubicBezTo>
                    <a:pt x="41" y="160"/>
                    <a:pt x="36" y="159"/>
                    <a:pt x="36" y="153"/>
                  </a:cubicBezTo>
                  <a:cubicBezTo>
                    <a:pt x="35" y="146"/>
                    <a:pt x="33" y="139"/>
                    <a:pt x="38" y="132"/>
                  </a:cubicBezTo>
                  <a:cubicBezTo>
                    <a:pt x="41" y="129"/>
                    <a:pt x="45" y="126"/>
                    <a:pt x="50" y="126"/>
                  </a:cubicBezTo>
                  <a:cubicBezTo>
                    <a:pt x="61" y="126"/>
                    <a:pt x="72" y="126"/>
                    <a:pt x="82" y="126"/>
                  </a:cubicBezTo>
                  <a:cubicBezTo>
                    <a:pt x="88" y="126"/>
                    <a:pt x="91" y="121"/>
                    <a:pt x="89" y="116"/>
                  </a:cubicBezTo>
                  <a:cubicBezTo>
                    <a:pt x="89" y="115"/>
                    <a:pt x="86" y="114"/>
                    <a:pt x="85" y="113"/>
                  </a:cubicBezTo>
                  <a:cubicBezTo>
                    <a:pt x="80" y="113"/>
                    <a:pt x="74" y="113"/>
                    <a:pt x="69" y="113"/>
                  </a:cubicBezTo>
                  <a:cubicBezTo>
                    <a:pt x="58" y="115"/>
                    <a:pt x="52" y="109"/>
                    <a:pt x="47" y="101"/>
                  </a:cubicBezTo>
                  <a:cubicBezTo>
                    <a:pt x="46" y="99"/>
                    <a:pt x="44" y="96"/>
                    <a:pt x="43" y="96"/>
                  </a:cubicBezTo>
                  <a:cubicBezTo>
                    <a:pt x="38" y="96"/>
                    <a:pt x="34" y="96"/>
                    <a:pt x="29" y="97"/>
                  </a:cubicBezTo>
                  <a:cubicBezTo>
                    <a:pt x="29" y="97"/>
                    <a:pt x="28" y="100"/>
                    <a:pt x="29" y="101"/>
                  </a:cubicBezTo>
                  <a:cubicBezTo>
                    <a:pt x="31" y="107"/>
                    <a:pt x="33" y="112"/>
                    <a:pt x="35" y="117"/>
                  </a:cubicBezTo>
                  <a:cubicBezTo>
                    <a:pt x="36" y="119"/>
                    <a:pt x="36" y="124"/>
                    <a:pt x="35" y="125"/>
                  </a:cubicBezTo>
                  <a:cubicBezTo>
                    <a:pt x="32" y="127"/>
                    <a:pt x="28" y="127"/>
                    <a:pt x="25" y="123"/>
                  </a:cubicBezTo>
                  <a:cubicBezTo>
                    <a:pt x="23" y="121"/>
                    <a:pt x="21" y="118"/>
                    <a:pt x="20" y="115"/>
                  </a:cubicBezTo>
                  <a:cubicBezTo>
                    <a:pt x="19" y="113"/>
                    <a:pt x="18" y="110"/>
                    <a:pt x="15" y="109"/>
                  </a:cubicBezTo>
                  <a:cubicBezTo>
                    <a:pt x="15" y="114"/>
                    <a:pt x="14" y="119"/>
                    <a:pt x="14" y="125"/>
                  </a:cubicBezTo>
                  <a:cubicBezTo>
                    <a:pt x="14" y="143"/>
                    <a:pt x="14" y="161"/>
                    <a:pt x="14" y="179"/>
                  </a:cubicBezTo>
                  <a:cubicBezTo>
                    <a:pt x="14" y="184"/>
                    <a:pt x="13" y="186"/>
                    <a:pt x="9" y="186"/>
                  </a:cubicBezTo>
                  <a:cubicBezTo>
                    <a:pt x="3" y="186"/>
                    <a:pt x="3" y="183"/>
                    <a:pt x="3" y="179"/>
                  </a:cubicBezTo>
                  <a:cubicBezTo>
                    <a:pt x="2" y="155"/>
                    <a:pt x="2" y="131"/>
                    <a:pt x="1" y="106"/>
                  </a:cubicBezTo>
                  <a:cubicBezTo>
                    <a:pt x="1" y="101"/>
                    <a:pt x="3" y="95"/>
                    <a:pt x="7" y="91"/>
                  </a:cubicBezTo>
                  <a:cubicBezTo>
                    <a:pt x="10" y="87"/>
                    <a:pt x="9" y="80"/>
                    <a:pt x="5" y="77"/>
                  </a:cubicBezTo>
                  <a:cubicBezTo>
                    <a:pt x="3" y="75"/>
                    <a:pt x="2" y="72"/>
                    <a:pt x="1" y="70"/>
                  </a:cubicBezTo>
                  <a:cubicBezTo>
                    <a:pt x="1" y="68"/>
                    <a:pt x="4" y="67"/>
                    <a:pt x="6" y="65"/>
                  </a:cubicBezTo>
                  <a:cubicBezTo>
                    <a:pt x="6" y="64"/>
                    <a:pt x="8" y="63"/>
                    <a:pt x="8" y="62"/>
                  </a:cubicBezTo>
                  <a:cubicBezTo>
                    <a:pt x="12" y="49"/>
                    <a:pt x="17" y="45"/>
                    <a:pt x="30" y="44"/>
                  </a:cubicBezTo>
                  <a:cubicBezTo>
                    <a:pt x="33" y="43"/>
                    <a:pt x="36" y="44"/>
                    <a:pt x="40" y="43"/>
                  </a:cubicBezTo>
                  <a:cubicBezTo>
                    <a:pt x="41" y="43"/>
                    <a:pt x="42" y="42"/>
                    <a:pt x="43" y="42"/>
                  </a:cubicBezTo>
                  <a:cubicBezTo>
                    <a:pt x="42" y="41"/>
                    <a:pt x="41" y="39"/>
                    <a:pt x="40" y="39"/>
                  </a:cubicBezTo>
                  <a:cubicBezTo>
                    <a:pt x="35" y="38"/>
                    <a:pt x="30" y="38"/>
                    <a:pt x="24" y="38"/>
                  </a:cubicBezTo>
                  <a:cubicBezTo>
                    <a:pt x="9" y="38"/>
                    <a:pt x="0" y="28"/>
                    <a:pt x="0" y="13"/>
                  </a:cubicBezTo>
                  <a:cubicBezTo>
                    <a:pt x="0" y="8"/>
                    <a:pt x="1" y="5"/>
                    <a:pt x="6" y="4"/>
                  </a:cubicBezTo>
                  <a:cubicBezTo>
                    <a:pt x="11" y="4"/>
                    <a:pt x="12" y="8"/>
                    <a:pt x="12" y="12"/>
                  </a:cubicBezTo>
                  <a:cubicBezTo>
                    <a:pt x="12" y="14"/>
                    <a:pt x="13" y="17"/>
                    <a:pt x="13" y="19"/>
                  </a:cubicBezTo>
                  <a:cubicBezTo>
                    <a:pt x="15" y="23"/>
                    <a:pt x="17" y="26"/>
                    <a:pt x="22" y="26"/>
                  </a:cubicBezTo>
                  <a:cubicBezTo>
                    <a:pt x="28" y="26"/>
                    <a:pt x="33" y="26"/>
                    <a:pt x="38" y="26"/>
                  </a:cubicBezTo>
                  <a:cubicBezTo>
                    <a:pt x="42" y="26"/>
                    <a:pt x="43" y="25"/>
                    <a:pt x="43" y="21"/>
                  </a:cubicBezTo>
                  <a:cubicBezTo>
                    <a:pt x="43" y="17"/>
                    <a:pt x="43" y="12"/>
                    <a:pt x="43" y="8"/>
                  </a:cubicBezTo>
                  <a:cubicBezTo>
                    <a:pt x="43" y="3"/>
                    <a:pt x="47" y="3"/>
                    <a:pt x="50" y="2"/>
                  </a:cubicBezTo>
                  <a:cubicBezTo>
                    <a:pt x="53" y="1"/>
                    <a:pt x="56" y="3"/>
                    <a:pt x="57" y="7"/>
                  </a:cubicBezTo>
                  <a:cubicBezTo>
                    <a:pt x="57" y="11"/>
                    <a:pt x="57" y="15"/>
                    <a:pt x="57" y="19"/>
                  </a:cubicBezTo>
                  <a:cubicBezTo>
                    <a:pt x="57" y="23"/>
                    <a:pt x="58" y="25"/>
                    <a:pt x="63" y="25"/>
                  </a:cubicBezTo>
                  <a:cubicBezTo>
                    <a:pt x="68" y="25"/>
                    <a:pt x="74" y="25"/>
                    <a:pt x="80" y="25"/>
                  </a:cubicBezTo>
                  <a:cubicBezTo>
                    <a:pt x="84" y="24"/>
                    <a:pt x="88" y="19"/>
                    <a:pt x="88" y="14"/>
                  </a:cubicBezTo>
                  <a:cubicBezTo>
                    <a:pt x="88" y="11"/>
                    <a:pt x="88" y="8"/>
                    <a:pt x="88" y="6"/>
                  </a:cubicBezTo>
                  <a:cubicBezTo>
                    <a:pt x="89" y="4"/>
                    <a:pt x="92" y="0"/>
                    <a:pt x="93" y="1"/>
                  </a:cubicBezTo>
                  <a:cubicBezTo>
                    <a:pt x="95" y="1"/>
                    <a:pt x="99" y="3"/>
                    <a:pt x="100" y="5"/>
                  </a:cubicBezTo>
                  <a:cubicBezTo>
                    <a:pt x="104" y="18"/>
                    <a:pt x="97" y="34"/>
                    <a:pt x="82" y="37"/>
                  </a:cubicBezTo>
                  <a:cubicBezTo>
                    <a:pt x="76" y="38"/>
                    <a:pt x="70" y="38"/>
                    <a:pt x="63" y="38"/>
                  </a:cubicBezTo>
                  <a:cubicBezTo>
                    <a:pt x="62" y="39"/>
                    <a:pt x="60" y="39"/>
                    <a:pt x="58" y="40"/>
                  </a:cubicBezTo>
                  <a:cubicBezTo>
                    <a:pt x="58" y="40"/>
                    <a:pt x="58" y="41"/>
                    <a:pt x="58" y="42"/>
                  </a:cubicBezTo>
                  <a:close/>
                  <a:moveTo>
                    <a:pt x="80" y="62"/>
                  </a:moveTo>
                  <a:cubicBezTo>
                    <a:pt x="74" y="55"/>
                    <a:pt x="67" y="53"/>
                    <a:pt x="60" y="56"/>
                  </a:cubicBezTo>
                  <a:cubicBezTo>
                    <a:pt x="58" y="57"/>
                    <a:pt x="57" y="59"/>
                    <a:pt x="57" y="60"/>
                  </a:cubicBezTo>
                  <a:cubicBezTo>
                    <a:pt x="57" y="64"/>
                    <a:pt x="57" y="69"/>
                    <a:pt x="57" y="74"/>
                  </a:cubicBezTo>
                  <a:cubicBezTo>
                    <a:pt x="57" y="84"/>
                    <a:pt x="56" y="83"/>
                    <a:pt x="67" y="83"/>
                  </a:cubicBezTo>
                  <a:cubicBezTo>
                    <a:pt x="74" y="83"/>
                    <a:pt x="77" y="81"/>
                    <a:pt x="80" y="74"/>
                  </a:cubicBezTo>
                  <a:cubicBezTo>
                    <a:pt x="77" y="74"/>
                    <a:pt x="75" y="75"/>
                    <a:pt x="73" y="75"/>
                  </a:cubicBezTo>
                  <a:cubicBezTo>
                    <a:pt x="65" y="75"/>
                    <a:pt x="63" y="72"/>
                    <a:pt x="65" y="64"/>
                  </a:cubicBezTo>
                  <a:cubicBezTo>
                    <a:pt x="70" y="63"/>
                    <a:pt x="75" y="63"/>
                    <a:pt x="80" y="62"/>
                  </a:cubicBezTo>
                  <a:close/>
                  <a:moveTo>
                    <a:pt x="45" y="70"/>
                  </a:moveTo>
                  <a:cubicBezTo>
                    <a:pt x="45" y="68"/>
                    <a:pt x="45" y="65"/>
                    <a:pt x="45" y="63"/>
                  </a:cubicBezTo>
                  <a:cubicBezTo>
                    <a:pt x="45" y="56"/>
                    <a:pt x="45" y="56"/>
                    <a:pt x="38" y="56"/>
                  </a:cubicBezTo>
                  <a:cubicBezTo>
                    <a:pt x="35" y="56"/>
                    <a:pt x="32" y="56"/>
                    <a:pt x="30" y="56"/>
                  </a:cubicBezTo>
                  <a:cubicBezTo>
                    <a:pt x="28" y="57"/>
                    <a:pt x="25" y="58"/>
                    <a:pt x="24" y="59"/>
                  </a:cubicBezTo>
                  <a:cubicBezTo>
                    <a:pt x="23" y="60"/>
                    <a:pt x="22" y="62"/>
                    <a:pt x="23" y="63"/>
                  </a:cubicBezTo>
                  <a:cubicBezTo>
                    <a:pt x="23" y="64"/>
                    <a:pt x="25" y="65"/>
                    <a:pt x="27" y="65"/>
                  </a:cubicBezTo>
                  <a:cubicBezTo>
                    <a:pt x="29" y="65"/>
                    <a:pt x="31" y="65"/>
                    <a:pt x="33" y="64"/>
                  </a:cubicBezTo>
                  <a:cubicBezTo>
                    <a:pt x="37" y="63"/>
                    <a:pt x="39" y="66"/>
                    <a:pt x="39" y="70"/>
                  </a:cubicBezTo>
                  <a:cubicBezTo>
                    <a:pt x="39" y="73"/>
                    <a:pt x="38" y="76"/>
                    <a:pt x="34" y="76"/>
                  </a:cubicBezTo>
                  <a:cubicBezTo>
                    <a:pt x="31" y="76"/>
                    <a:pt x="28" y="75"/>
                    <a:pt x="26" y="76"/>
                  </a:cubicBezTo>
                  <a:cubicBezTo>
                    <a:pt x="24" y="77"/>
                    <a:pt x="23" y="79"/>
                    <a:pt x="22" y="80"/>
                  </a:cubicBezTo>
                  <a:cubicBezTo>
                    <a:pt x="23" y="81"/>
                    <a:pt x="24" y="83"/>
                    <a:pt x="26" y="83"/>
                  </a:cubicBezTo>
                  <a:cubicBezTo>
                    <a:pt x="28" y="84"/>
                    <a:pt x="30" y="84"/>
                    <a:pt x="32" y="84"/>
                  </a:cubicBezTo>
                  <a:cubicBezTo>
                    <a:pt x="45" y="84"/>
                    <a:pt x="45" y="84"/>
                    <a:pt x="45" y="7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išḷiḓé">
              <a:extLst>
                <a:ext uri="{FF2B5EF4-FFF2-40B4-BE49-F238E27FC236}">
                  <a16:creationId xmlns:a16="http://schemas.microsoft.com/office/drawing/2014/main" id="{A5CD2622-DEDA-473B-9231-08A3AC1CC026}"/>
                </a:ext>
              </a:extLst>
            </p:cNvPr>
            <p:cNvSpPr/>
            <p:nvPr/>
          </p:nvSpPr>
          <p:spPr bwMode="auto">
            <a:xfrm>
              <a:off x="1290243" y="5683081"/>
              <a:ext cx="131620" cy="176763"/>
            </a:xfrm>
            <a:custGeom>
              <a:avLst/>
              <a:gdLst>
                <a:gd name="T0" fmla="*/ 68 w 122"/>
                <a:gd name="T1" fmla="*/ 54 h 164"/>
                <a:gd name="T2" fmla="*/ 93 w 122"/>
                <a:gd name="T3" fmla="*/ 70 h 164"/>
                <a:gd name="T4" fmla="*/ 108 w 122"/>
                <a:gd name="T5" fmla="*/ 35 h 164"/>
                <a:gd name="T6" fmla="*/ 121 w 122"/>
                <a:gd name="T7" fmla="*/ 37 h 164"/>
                <a:gd name="T8" fmla="*/ 114 w 122"/>
                <a:gd name="T9" fmla="*/ 64 h 164"/>
                <a:gd name="T10" fmla="*/ 73 w 122"/>
                <a:gd name="T11" fmla="*/ 82 h 164"/>
                <a:gd name="T12" fmla="*/ 68 w 122"/>
                <a:gd name="T13" fmla="*/ 103 h 164"/>
                <a:gd name="T14" fmla="*/ 102 w 122"/>
                <a:gd name="T15" fmla="*/ 107 h 164"/>
                <a:gd name="T16" fmla="*/ 112 w 122"/>
                <a:gd name="T17" fmla="*/ 97 h 164"/>
                <a:gd name="T18" fmla="*/ 121 w 122"/>
                <a:gd name="T19" fmla="*/ 104 h 164"/>
                <a:gd name="T20" fmla="*/ 114 w 122"/>
                <a:gd name="T21" fmla="*/ 143 h 164"/>
                <a:gd name="T22" fmla="*/ 28 w 122"/>
                <a:gd name="T23" fmla="*/ 163 h 164"/>
                <a:gd name="T24" fmla="*/ 9 w 122"/>
                <a:gd name="T25" fmla="*/ 127 h 164"/>
                <a:gd name="T26" fmla="*/ 4 w 122"/>
                <a:gd name="T27" fmla="*/ 98 h 164"/>
                <a:gd name="T28" fmla="*/ 27 w 122"/>
                <a:gd name="T29" fmla="*/ 107 h 164"/>
                <a:gd name="T30" fmla="*/ 54 w 122"/>
                <a:gd name="T31" fmla="*/ 85 h 164"/>
                <a:gd name="T32" fmla="*/ 29 w 122"/>
                <a:gd name="T33" fmla="*/ 82 h 164"/>
                <a:gd name="T34" fmla="*/ 3 w 122"/>
                <a:gd name="T35" fmla="*/ 40 h 164"/>
                <a:gd name="T36" fmla="*/ 14 w 122"/>
                <a:gd name="T37" fmla="*/ 34 h 164"/>
                <a:gd name="T38" fmla="*/ 29 w 122"/>
                <a:gd name="T39" fmla="*/ 70 h 164"/>
                <a:gd name="T40" fmla="*/ 55 w 122"/>
                <a:gd name="T41" fmla="*/ 53 h 164"/>
                <a:gd name="T42" fmla="*/ 32 w 122"/>
                <a:gd name="T43" fmla="*/ 30 h 164"/>
                <a:gd name="T44" fmla="*/ 7 w 122"/>
                <a:gd name="T45" fmla="*/ 12 h 164"/>
                <a:gd name="T46" fmla="*/ 7 w 122"/>
                <a:gd name="T47" fmla="*/ 2 h 164"/>
                <a:gd name="T48" fmla="*/ 114 w 122"/>
                <a:gd name="T49" fmla="*/ 0 h 164"/>
                <a:gd name="T50" fmla="*/ 115 w 122"/>
                <a:gd name="T51" fmla="*/ 11 h 164"/>
                <a:gd name="T52" fmla="*/ 92 w 122"/>
                <a:gd name="T53" fmla="*/ 17 h 164"/>
                <a:gd name="T54" fmla="*/ 72 w 122"/>
                <a:gd name="T55" fmla="*/ 52 h 164"/>
                <a:gd name="T56" fmla="*/ 62 w 122"/>
                <a:gd name="T57" fmla="*/ 120 h 164"/>
                <a:gd name="T58" fmla="*/ 22 w 122"/>
                <a:gd name="T59" fmla="*/ 125 h 164"/>
                <a:gd name="T60" fmla="*/ 30 w 122"/>
                <a:gd name="T61" fmla="*/ 152 h 164"/>
                <a:gd name="T62" fmla="*/ 103 w 122"/>
                <a:gd name="T63" fmla="*/ 144 h 164"/>
                <a:gd name="T64" fmla="*/ 98 w 122"/>
                <a:gd name="T65" fmla="*/ 119 h 164"/>
                <a:gd name="T66" fmla="*/ 80 w 122"/>
                <a:gd name="T67" fmla="*/ 25 h 164"/>
                <a:gd name="T68" fmla="*/ 80 w 122"/>
                <a:gd name="T69" fmla="*/ 16 h 164"/>
                <a:gd name="T70" fmla="*/ 50 w 122"/>
                <a:gd name="T71" fmla="*/ 11 h 164"/>
                <a:gd name="T72" fmla="*/ 44 w 122"/>
                <a:gd name="T73" fmla="*/ 33 h 164"/>
                <a:gd name="T74" fmla="*/ 66 w 122"/>
                <a:gd name="T75" fmla="*/ 41 h 164"/>
                <a:gd name="T76" fmla="*/ 80 w 122"/>
                <a:gd name="T77" fmla="*/ 2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64">
                  <a:moveTo>
                    <a:pt x="69" y="53"/>
                  </a:moveTo>
                  <a:cubicBezTo>
                    <a:pt x="68" y="53"/>
                    <a:pt x="68" y="54"/>
                    <a:pt x="68" y="54"/>
                  </a:cubicBezTo>
                  <a:cubicBezTo>
                    <a:pt x="66" y="70"/>
                    <a:pt x="67" y="70"/>
                    <a:pt x="82" y="70"/>
                  </a:cubicBezTo>
                  <a:cubicBezTo>
                    <a:pt x="86" y="70"/>
                    <a:pt x="90" y="70"/>
                    <a:pt x="93" y="70"/>
                  </a:cubicBezTo>
                  <a:cubicBezTo>
                    <a:pt x="99" y="70"/>
                    <a:pt x="101" y="67"/>
                    <a:pt x="102" y="61"/>
                  </a:cubicBezTo>
                  <a:cubicBezTo>
                    <a:pt x="103" y="53"/>
                    <a:pt x="106" y="44"/>
                    <a:pt x="108" y="35"/>
                  </a:cubicBezTo>
                  <a:cubicBezTo>
                    <a:pt x="108" y="33"/>
                    <a:pt x="116" y="29"/>
                    <a:pt x="118" y="30"/>
                  </a:cubicBezTo>
                  <a:cubicBezTo>
                    <a:pt x="120" y="32"/>
                    <a:pt x="121" y="35"/>
                    <a:pt x="121" y="37"/>
                  </a:cubicBezTo>
                  <a:cubicBezTo>
                    <a:pt x="120" y="41"/>
                    <a:pt x="118" y="45"/>
                    <a:pt x="116" y="50"/>
                  </a:cubicBezTo>
                  <a:cubicBezTo>
                    <a:pt x="115" y="54"/>
                    <a:pt x="114" y="59"/>
                    <a:pt x="114" y="64"/>
                  </a:cubicBezTo>
                  <a:cubicBezTo>
                    <a:pt x="113" y="73"/>
                    <a:pt x="105" y="82"/>
                    <a:pt x="96" y="82"/>
                  </a:cubicBezTo>
                  <a:cubicBezTo>
                    <a:pt x="88" y="82"/>
                    <a:pt x="80" y="82"/>
                    <a:pt x="73" y="82"/>
                  </a:cubicBezTo>
                  <a:cubicBezTo>
                    <a:pt x="69" y="82"/>
                    <a:pt x="68" y="84"/>
                    <a:pt x="68" y="88"/>
                  </a:cubicBezTo>
                  <a:cubicBezTo>
                    <a:pt x="68" y="93"/>
                    <a:pt x="68" y="98"/>
                    <a:pt x="68" y="103"/>
                  </a:cubicBezTo>
                  <a:cubicBezTo>
                    <a:pt x="68" y="106"/>
                    <a:pt x="69" y="107"/>
                    <a:pt x="72" y="107"/>
                  </a:cubicBezTo>
                  <a:cubicBezTo>
                    <a:pt x="82" y="107"/>
                    <a:pt x="92" y="107"/>
                    <a:pt x="102" y="107"/>
                  </a:cubicBezTo>
                  <a:cubicBezTo>
                    <a:pt x="103" y="107"/>
                    <a:pt x="105" y="105"/>
                    <a:pt x="107" y="104"/>
                  </a:cubicBezTo>
                  <a:cubicBezTo>
                    <a:pt x="109" y="102"/>
                    <a:pt x="110" y="99"/>
                    <a:pt x="112" y="97"/>
                  </a:cubicBezTo>
                  <a:cubicBezTo>
                    <a:pt x="114" y="96"/>
                    <a:pt x="117" y="97"/>
                    <a:pt x="119" y="98"/>
                  </a:cubicBezTo>
                  <a:cubicBezTo>
                    <a:pt x="120" y="99"/>
                    <a:pt x="121" y="102"/>
                    <a:pt x="121" y="104"/>
                  </a:cubicBezTo>
                  <a:cubicBezTo>
                    <a:pt x="121" y="105"/>
                    <a:pt x="120" y="106"/>
                    <a:pt x="120" y="107"/>
                  </a:cubicBezTo>
                  <a:cubicBezTo>
                    <a:pt x="112" y="118"/>
                    <a:pt x="113" y="130"/>
                    <a:pt x="114" y="143"/>
                  </a:cubicBezTo>
                  <a:cubicBezTo>
                    <a:pt x="115" y="152"/>
                    <a:pt x="106" y="163"/>
                    <a:pt x="96" y="163"/>
                  </a:cubicBezTo>
                  <a:cubicBezTo>
                    <a:pt x="73" y="164"/>
                    <a:pt x="51" y="164"/>
                    <a:pt x="28" y="163"/>
                  </a:cubicBezTo>
                  <a:cubicBezTo>
                    <a:pt x="19" y="163"/>
                    <a:pt x="13" y="159"/>
                    <a:pt x="12" y="150"/>
                  </a:cubicBezTo>
                  <a:cubicBezTo>
                    <a:pt x="10" y="142"/>
                    <a:pt x="9" y="134"/>
                    <a:pt x="9" y="127"/>
                  </a:cubicBezTo>
                  <a:cubicBezTo>
                    <a:pt x="9" y="119"/>
                    <a:pt x="7" y="113"/>
                    <a:pt x="4" y="107"/>
                  </a:cubicBezTo>
                  <a:cubicBezTo>
                    <a:pt x="1" y="104"/>
                    <a:pt x="1" y="100"/>
                    <a:pt x="4" y="98"/>
                  </a:cubicBezTo>
                  <a:cubicBezTo>
                    <a:pt x="7" y="95"/>
                    <a:pt x="11" y="95"/>
                    <a:pt x="14" y="100"/>
                  </a:cubicBezTo>
                  <a:cubicBezTo>
                    <a:pt x="17" y="106"/>
                    <a:pt x="22" y="107"/>
                    <a:pt x="27" y="107"/>
                  </a:cubicBezTo>
                  <a:cubicBezTo>
                    <a:pt x="36" y="107"/>
                    <a:pt x="45" y="107"/>
                    <a:pt x="55" y="107"/>
                  </a:cubicBezTo>
                  <a:cubicBezTo>
                    <a:pt x="55" y="99"/>
                    <a:pt x="54" y="92"/>
                    <a:pt x="54" y="85"/>
                  </a:cubicBezTo>
                  <a:cubicBezTo>
                    <a:pt x="53" y="84"/>
                    <a:pt x="51" y="83"/>
                    <a:pt x="49" y="83"/>
                  </a:cubicBezTo>
                  <a:cubicBezTo>
                    <a:pt x="43" y="83"/>
                    <a:pt x="36" y="83"/>
                    <a:pt x="29" y="82"/>
                  </a:cubicBezTo>
                  <a:cubicBezTo>
                    <a:pt x="17" y="80"/>
                    <a:pt x="12" y="73"/>
                    <a:pt x="10" y="62"/>
                  </a:cubicBezTo>
                  <a:cubicBezTo>
                    <a:pt x="8" y="54"/>
                    <a:pt x="5" y="47"/>
                    <a:pt x="3" y="40"/>
                  </a:cubicBezTo>
                  <a:cubicBezTo>
                    <a:pt x="2" y="36"/>
                    <a:pt x="0" y="33"/>
                    <a:pt x="5" y="31"/>
                  </a:cubicBezTo>
                  <a:cubicBezTo>
                    <a:pt x="9" y="28"/>
                    <a:pt x="12" y="29"/>
                    <a:pt x="14" y="34"/>
                  </a:cubicBezTo>
                  <a:cubicBezTo>
                    <a:pt x="19" y="43"/>
                    <a:pt x="22" y="52"/>
                    <a:pt x="23" y="62"/>
                  </a:cubicBezTo>
                  <a:cubicBezTo>
                    <a:pt x="23" y="67"/>
                    <a:pt x="25" y="69"/>
                    <a:pt x="29" y="70"/>
                  </a:cubicBezTo>
                  <a:cubicBezTo>
                    <a:pt x="37" y="70"/>
                    <a:pt x="46" y="70"/>
                    <a:pt x="55" y="70"/>
                  </a:cubicBezTo>
                  <a:cubicBezTo>
                    <a:pt x="55" y="64"/>
                    <a:pt x="55" y="59"/>
                    <a:pt x="55" y="53"/>
                  </a:cubicBezTo>
                  <a:cubicBezTo>
                    <a:pt x="49" y="53"/>
                    <a:pt x="43" y="52"/>
                    <a:pt x="38" y="47"/>
                  </a:cubicBezTo>
                  <a:cubicBezTo>
                    <a:pt x="34" y="42"/>
                    <a:pt x="32" y="37"/>
                    <a:pt x="32" y="30"/>
                  </a:cubicBezTo>
                  <a:cubicBezTo>
                    <a:pt x="33" y="24"/>
                    <a:pt x="32" y="18"/>
                    <a:pt x="32" y="12"/>
                  </a:cubicBezTo>
                  <a:cubicBezTo>
                    <a:pt x="24" y="12"/>
                    <a:pt x="15" y="12"/>
                    <a:pt x="7" y="12"/>
                  </a:cubicBezTo>
                  <a:cubicBezTo>
                    <a:pt x="6" y="12"/>
                    <a:pt x="3" y="10"/>
                    <a:pt x="3" y="8"/>
                  </a:cubicBezTo>
                  <a:cubicBezTo>
                    <a:pt x="1" y="4"/>
                    <a:pt x="2" y="2"/>
                    <a:pt x="7" y="2"/>
                  </a:cubicBezTo>
                  <a:cubicBezTo>
                    <a:pt x="27" y="1"/>
                    <a:pt x="46" y="0"/>
                    <a:pt x="66" y="0"/>
                  </a:cubicBezTo>
                  <a:cubicBezTo>
                    <a:pt x="82" y="0"/>
                    <a:pt x="98" y="0"/>
                    <a:pt x="114" y="0"/>
                  </a:cubicBezTo>
                  <a:cubicBezTo>
                    <a:pt x="118" y="0"/>
                    <a:pt x="121" y="1"/>
                    <a:pt x="121" y="5"/>
                  </a:cubicBezTo>
                  <a:cubicBezTo>
                    <a:pt x="122" y="9"/>
                    <a:pt x="119" y="11"/>
                    <a:pt x="115" y="11"/>
                  </a:cubicBezTo>
                  <a:cubicBezTo>
                    <a:pt x="110" y="12"/>
                    <a:pt x="104" y="12"/>
                    <a:pt x="98" y="12"/>
                  </a:cubicBezTo>
                  <a:cubicBezTo>
                    <a:pt x="94" y="11"/>
                    <a:pt x="92" y="13"/>
                    <a:pt x="92" y="17"/>
                  </a:cubicBezTo>
                  <a:cubicBezTo>
                    <a:pt x="93" y="22"/>
                    <a:pt x="92" y="26"/>
                    <a:pt x="92" y="30"/>
                  </a:cubicBezTo>
                  <a:cubicBezTo>
                    <a:pt x="92" y="43"/>
                    <a:pt x="84" y="52"/>
                    <a:pt x="72" y="52"/>
                  </a:cubicBezTo>
                  <a:cubicBezTo>
                    <a:pt x="71" y="53"/>
                    <a:pt x="70" y="53"/>
                    <a:pt x="69" y="53"/>
                  </a:cubicBezTo>
                  <a:close/>
                  <a:moveTo>
                    <a:pt x="62" y="120"/>
                  </a:moveTo>
                  <a:cubicBezTo>
                    <a:pt x="51" y="120"/>
                    <a:pt x="39" y="120"/>
                    <a:pt x="28" y="119"/>
                  </a:cubicBezTo>
                  <a:cubicBezTo>
                    <a:pt x="23" y="119"/>
                    <a:pt x="22" y="121"/>
                    <a:pt x="22" y="125"/>
                  </a:cubicBezTo>
                  <a:cubicBezTo>
                    <a:pt x="23" y="131"/>
                    <a:pt x="22" y="138"/>
                    <a:pt x="22" y="144"/>
                  </a:cubicBezTo>
                  <a:cubicBezTo>
                    <a:pt x="22" y="151"/>
                    <a:pt x="23" y="152"/>
                    <a:pt x="30" y="152"/>
                  </a:cubicBezTo>
                  <a:cubicBezTo>
                    <a:pt x="51" y="153"/>
                    <a:pt x="73" y="153"/>
                    <a:pt x="94" y="153"/>
                  </a:cubicBezTo>
                  <a:cubicBezTo>
                    <a:pt x="99" y="153"/>
                    <a:pt x="103" y="149"/>
                    <a:pt x="103" y="144"/>
                  </a:cubicBezTo>
                  <a:cubicBezTo>
                    <a:pt x="103" y="137"/>
                    <a:pt x="103" y="131"/>
                    <a:pt x="103" y="125"/>
                  </a:cubicBezTo>
                  <a:cubicBezTo>
                    <a:pt x="103" y="121"/>
                    <a:pt x="102" y="119"/>
                    <a:pt x="98" y="119"/>
                  </a:cubicBezTo>
                  <a:cubicBezTo>
                    <a:pt x="86" y="120"/>
                    <a:pt x="74" y="120"/>
                    <a:pt x="62" y="120"/>
                  </a:cubicBezTo>
                  <a:close/>
                  <a:moveTo>
                    <a:pt x="80" y="25"/>
                  </a:moveTo>
                  <a:cubicBezTo>
                    <a:pt x="80" y="25"/>
                    <a:pt x="80" y="25"/>
                    <a:pt x="80" y="25"/>
                  </a:cubicBezTo>
                  <a:cubicBezTo>
                    <a:pt x="80" y="22"/>
                    <a:pt x="80" y="19"/>
                    <a:pt x="80" y="16"/>
                  </a:cubicBezTo>
                  <a:cubicBezTo>
                    <a:pt x="80" y="12"/>
                    <a:pt x="79" y="11"/>
                    <a:pt x="75" y="11"/>
                  </a:cubicBezTo>
                  <a:cubicBezTo>
                    <a:pt x="67" y="11"/>
                    <a:pt x="58" y="11"/>
                    <a:pt x="50" y="11"/>
                  </a:cubicBezTo>
                  <a:cubicBezTo>
                    <a:pt x="46" y="11"/>
                    <a:pt x="45" y="13"/>
                    <a:pt x="45" y="16"/>
                  </a:cubicBezTo>
                  <a:cubicBezTo>
                    <a:pt x="44" y="22"/>
                    <a:pt x="44" y="27"/>
                    <a:pt x="44" y="33"/>
                  </a:cubicBezTo>
                  <a:cubicBezTo>
                    <a:pt x="43" y="39"/>
                    <a:pt x="45" y="41"/>
                    <a:pt x="51" y="41"/>
                  </a:cubicBezTo>
                  <a:cubicBezTo>
                    <a:pt x="56" y="41"/>
                    <a:pt x="61" y="41"/>
                    <a:pt x="66" y="41"/>
                  </a:cubicBezTo>
                  <a:cubicBezTo>
                    <a:pt x="82" y="40"/>
                    <a:pt x="80" y="39"/>
                    <a:pt x="80" y="27"/>
                  </a:cubicBezTo>
                  <a:cubicBezTo>
                    <a:pt x="80" y="26"/>
                    <a:pt x="80" y="25"/>
                    <a:pt x="80" y="2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íṧḷîḋê">
              <a:extLst>
                <a:ext uri="{FF2B5EF4-FFF2-40B4-BE49-F238E27FC236}">
                  <a16:creationId xmlns:a16="http://schemas.microsoft.com/office/drawing/2014/main" id="{2F205B19-0225-4911-98F6-389D7AF1A96D}"/>
                </a:ext>
              </a:extLst>
            </p:cNvPr>
            <p:cNvSpPr/>
            <p:nvPr/>
          </p:nvSpPr>
          <p:spPr bwMode="auto">
            <a:xfrm>
              <a:off x="1010142" y="5939794"/>
              <a:ext cx="114216" cy="130532"/>
            </a:xfrm>
            <a:custGeom>
              <a:avLst/>
              <a:gdLst>
                <a:gd name="T0" fmla="*/ 87 w 106"/>
                <a:gd name="T1" fmla="*/ 58 h 121"/>
                <a:gd name="T2" fmla="*/ 69 w 106"/>
                <a:gd name="T3" fmla="*/ 59 h 121"/>
                <a:gd name="T4" fmla="*/ 66 w 106"/>
                <a:gd name="T5" fmla="*/ 64 h 121"/>
                <a:gd name="T6" fmla="*/ 66 w 106"/>
                <a:gd name="T7" fmla="*/ 111 h 121"/>
                <a:gd name="T8" fmla="*/ 64 w 106"/>
                <a:gd name="T9" fmla="*/ 118 h 121"/>
                <a:gd name="T10" fmla="*/ 55 w 106"/>
                <a:gd name="T11" fmla="*/ 113 h 121"/>
                <a:gd name="T12" fmla="*/ 55 w 106"/>
                <a:gd name="T13" fmla="*/ 94 h 121"/>
                <a:gd name="T14" fmla="*/ 54 w 106"/>
                <a:gd name="T15" fmla="*/ 87 h 121"/>
                <a:gd name="T16" fmla="*/ 40 w 106"/>
                <a:gd name="T17" fmla="*/ 89 h 121"/>
                <a:gd name="T18" fmla="*/ 8 w 106"/>
                <a:gd name="T19" fmla="*/ 92 h 121"/>
                <a:gd name="T20" fmla="*/ 2 w 106"/>
                <a:gd name="T21" fmla="*/ 87 h 121"/>
                <a:gd name="T22" fmla="*/ 7 w 106"/>
                <a:gd name="T23" fmla="*/ 81 h 121"/>
                <a:gd name="T24" fmla="*/ 47 w 106"/>
                <a:gd name="T25" fmla="*/ 76 h 121"/>
                <a:gd name="T26" fmla="*/ 53 w 106"/>
                <a:gd name="T27" fmla="*/ 70 h 121"/>
                <a:gd name="T28" fmla="*/ 53 w 106"/>
                <a:gd name="T29" fmla="*/ 61 h 121"/>
                <a:gd name="T30" fmla="*/ 18 w 106"/>
                <a:gd name="T31" fmla="*/ 66 h 121"/>
                <a:gd name="T32" fmla="*/ 9 w 106"/>
                <a:gd name="T33" fmla="*/ 67 h 121"/>
                <a:gd name="T34" fmla="*/ 2 w 106"/>
                <a:gd name="T35" fmla="*/ 63 h 121"/>
                <a:gd name="T36" fmla="*/ 6 w 106"/>
                <a:gd name="T37" fmla="*/ 57 h 121"/>
                <a:gd name="T38" fmla="*/ 22 w 106"/>
                <a:gd name="T39" fmla="*/ 53 h 121"/>
                <a:gd name="T40" fmla="*/ 50 w 106"/>
                <a:gd name="T41" fmla="*/ 50 h 121"/>
                <a:gd name="T42" fmla="*/ 53 w 106"/>
                <a:gd name="T43" fmla="*/ 47 h 121"/>
                <a:gd name="T44" fmla="*/ 53 w 106"/>
                <a:gd name="T45" fmla="*/ 39 h 121"/>
                <a:gd name="T46" fmla="*/ 28 w 106"/>
                <a:gd name="T47" fmla="*/ 42 h 121"/>
                <a:gd name="T48" fmla="*/ 11 w 106"/>
                <a:gd name="T49" fmla="*/ 44 h 121"/>
                <a:gd name="T50" fmla="*/ 2 w 106"/>
                <a:gd name="T51" fmla="*/ 39 h 121"/>
                <a:gd name="T52" fmla="*/ 10 w 106"/>
                <a:gd name="T53" fmla="*/ 31 h 121"/>
                <a:gd name="T54" fmla="*/ 40 w 106"/>
                <a:gd name="T55" fmla="*/ 28 h 121"/>
                <a:gd name="T56" fmla="*/ 56 w 106"/>
                <a:gd name="T57" fmla="*/ 26 h 121"/>
                <a:gd name="T58" fmla="*/ 64 w 106"/>
                <a:gd name="T59" fmla="*/ 13 h 121"/>
                <a:gd name="T60" fmla="*/ 59 w 106"/>
                <a:gd name="T61" fmla="*/ 11 h 121"/>
                <a:gd name="T62" fmla="*/ 9 w 106"/>
                <a:gd name="T63" fmla="*/ 11 h 121"/>
                <a:gd name="T64" fmla="*/ 1 w 106"/>
                <a:gd name="T65" fmla="*/ 7 h 121"/>
                <a:gd name="T66" fmla="*/ 6 w 106"/>
                <a:gd name="T67" fmla="*/ 0 h 121"/>
                <a:gd name="T68" fmla="*/ 21 w 106"/>
                <a:gd name="T69" fmla="*/ 0 h 121"/>
                <a:gd name="T70" fmla="*/ 98 w 106"/>
                <a:gd name="T71" fmla="*/ 0 h 121"/>
                <a:gd name="T72" fmla="*/ 104 w 106"/>
                <a:gd name="T73" fmla="*/ 1 h 121"/>
                <a:gd name="T74" fmla="*/ 106 w 106"/>
                <a:gd name="T75" fmla="*/ 7 h 121"/>
                <a:gd name="T76" fmla="*/ 102 w 106"/>
                <a:gd name="T77" fmla="*/ 10 h 121"/>
                <a:gd name="T78" fmla="*/ 82 w 106"/>
                <a:gd name="T79" fmla="*/ 11 h 121"/>
                <a:gd name="T80" fmla="*/ 77 w 106"/>
                <a:gd name="T81" fmla="*/ 15 h 121"/>
                <a:gd name="T82" fmla="*/ 68 w 106"/>
                <a:gd name="T83" fmla="*/ 34 h 121"/>
                <a:gd name="T84" fmla="*/ 67 w 106"/>
                <a:gd name="T85" fmla="*/ 43 h 121"/>
                <a:gd name="T86" fmla="*/ 72 w 106"/>
                <a:gd name="T87" fmla="*/ 45 h 121"/>
                <a:gd name="T88" fmla="*/ 88 w 106"/>
                <a:gd name="T89" fmla="*/ 44 h 121"/>
                <a:gd name="T90" fmla="*/ 93 w 106"/>
                <a:gd name="T91" fmla="*/ 41 h 121"/>
                <a:gd name="T92" fmla="*/ 100 w 106"/>
                <a:gd name="T93" fmla="*/ 35 h 121"/>
                <a:gd name="T94" fmla="*/ 104 w 106"/>
                <a:gd name="T95" fmla="*/ 47 h 121"/>
                <a:gd name="T96" fmla="*/ 104 w 106"/>
                <a:gd name="T97" fmla="*/ 107 h 121"/>
                <a:gd name="T98" fmla="*/ 105 w 106"/>
                <a:gd name="T99" fmla="*/ 117 h 121"/>
                <a:gd name="T100" fmla="*/ 97 w 106"/>
                <a:gd name="T101" fmla="*/ 117 h 121"/>
                <a:gd name="T102" fmla="*/ 86 w 106"/>
                <a:gd name="T103" fmla="*/ 76 h 121"/>
                <a:gd name="T104" fmla="*/ 87 w 106"/>
                <a:gd name="T105" fmla="*/ 5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21">
                  <a:moveTo>
                    <a:pt x="87" y="58"/>
                  </a:moveTo>
                  <a:cubicBezTo>
                    <a:pt x="80" y="58"/>
                    <a:pt x="75" y="59"/>
                    <a:pt x="69" y="59"/>
                  </a:cubicBezTo>
                  <a:cubicBezTo>
                    <a:pt x="68" y="60"/>
                    <a:pt x="66" y="62"/>
                    <a:pt x="66" y="64"/>
                  </a:cubicBezTo>
                  <a:cubicBezTo>
                    <a:pt x="66" y="80"/>
                    <a:pt x="66" y="95"/>
                    <a:pt x="66" y="111"/>
                  </a:cubicBezTo>
                  <a:cubicBezTo>
                    <a:pt x="66" y="113"/>
                    <a:pt x="65" y="117"/>
                    <a:pt x="64" y="118"/>
                  </a:cubicBezTo>
                  <a:cubicBezTo>
                    <a:pt x="59" y="121"/>
                    <a:pt x="55" y="118"/>
                    <a:pt x="55" y="113"/>
                  </a:cubicBezTo>
                  <a:cubicBezTo>
                    <a:pt x="54" y="106"/>
                    <a:pt x="55" y="100"/>
                    <a:pt x="55" y="94"/>
                  </a:cubicBezTo>
                  <a:cubicBezTo>
                    <a:pt x="54" y="92"/>
                    <a:pt x="54" y="90"/>
                    <a:pt x="54" y="87"/>
                  </a:cubicBezTo>
                  <a:cubicBezTo>
                    <a:pt x="49" y="88"/>
                    <a:pt x="44" y="88"/>
                    <a:pt x="40" y="89"/>
                  </a:cubicBezTo>
                  <a:cubicBezTo>
                    <a:pt x="29" y="90"/>
                    <a:pt x="19" y="91"/>
                    <a:pt x="8" y="92"/>
                  </a:cubicBezTo>
                  <a:cubicBezTo>
                    <a:pt x="5" y="92"/>
                    <a:pt x="2" y="90"/>
                    <a:pt x="2" y="87"/>
                  </a:cubicBezTo>
                  <a:cubicBezTo>
                    <a:pt x="2" y="85"/>
                    <a:pt x="5" y="81"/>
                    <a:pt x="7" y="81"/>
                  </a:cubicBezTo>
                  <a:cubicBezTo>
                    <a:pt x="21" y="79"/>
                    <a:pt x="34" y="77"/>
                    <a:pt x="47" y="76"/>
                  </a:cubicBezTo>
                  <a:cubicBezTo>
                    <a:pt x="52" y="76"/>
                    <a:pt x="54" y="74"/>
                    <a:pt x="53" y="70"/>
                  </a:cubicBezTo>
                  <a:cubicBezTo>
                    <a:pt x="53" y="67"/>
                    <a:pt x="53" y="65"/>
                    <a:pt x="53" y="61"/>
                  </a:cubicBezTo>
                  <a:cubicBezTo>
                    <a:pt x="41" y="63"/>
                    <a:pt x="29" y="64"/>
                    <a:pt x="18" y="66"/>
                  </a:cubicBezTo>
                  <a:cubicBezTo>
                    <a:pt x="15" y="66"/>
                    <a:pt x="12" y="67"/>
                    <a:pt x="9" y="67"/>
                  </a:cubicBezTo>
                  <a:cubicBezTo>
                    <a:pt x="5" y="68"/>
                    <a:pt x="3" y="66"/>
                    <a:pt x="2" y="63"/>
                  </a:cubicBezTo>
                  <a:cubicBezTo>
                    <a:pt x="1" y="59"/>
                    <a:pt x="3" y="58"/>
                    <a:pt x="6" y="57"/>
                  </a:cubicBezTo>
                  <a:cubicBezTo>
                    <a:pt x="11" y="56"/>
                    <a:pt x="16" y="54"/>
                    <a:pt x="22" y="53"/>
                  </a:cubicBezTo>
                  <a:cubicBezTo>
                    <a:pt x="31" y="52"/>
                    <a:pt x="41" y="51"/>
                    <a:pt x="50" y="50"/>
                  </a:cubicBezTo>
                  <a:cubicBezTo>
                    <a:pt x="51" y="50"/>
                    <a:pt x="53" y="48"/>
                    <a:pt x="53" y="47"/>
                  </a:cubicBezTo>
                  <a:cubicBezTo>
                    <a:pt x="53" y="44"/>
                    <a:pt x="53" y="42"/>
                    <a:pt x="53" y="39"/>
                  </a:cubicBezTo>
                  <a:cubicBezTo>
                    <a:pt x="44" y="40"/>
                    <a:pt x="36" y="41"/>
                    <a:pt x="28" y="42"/>
                  </a:cubicBezTo>
                  <a:cubicBezTo>
                    <a:pt x="22" y="43"/>
                    <a:pt x="17" y="44"/>
                    <a:pt x="11" y="44"/>
                  </a:cubicBezTo>
                  <a:cubicBezTo>
                    <a:pt x="4" y="45"/>
                    <a:pt x="2" y="44"/>
                    <a:pt x="2" y="39"/>
                  </a:cubicBezTo>
                  <a:cubicBezTo>
                    <a:pt x="1" y="36"/>
                    <a:pt x="5" y="32"/>
                    <a:pt x="10" y="31"/>
                  </a:cubicBezTo>
                  <a:cubicBezTo>
                    <a:pt x="20" y="30"/>
                    <a:pt x="30" y="29"/>
                    <a:pt x="40" y="28"/>
                  </a:cubicBezTo>
                  <a:cubicBezTo>
                    <a:pt x="46" y="27"/>
                    <a:pt x="51" y="27"/>
                    <a:pt x="56" y="26"/>
                  </a:cubicBezTo>
                  <a:cubicBezTo>
                    <a:pt x="61" y="25"/>
                    <a:pt x="66" y="18"/>
                    <a:pt x="64" y="13"/>
                  </a:cubicBezTo>
                  <a:cubicBezTo>
                    <a:pt x="63" y="12"/>
                    <a:pt x="61" y="11"/>
                    <a:pt x="59" y="11"/>
                  </a:cubicBezTo>
                  <a:cubicBezTo>
                    <a:pt x="42" y="11"/>
                    <a:pt x="25" y="11"/>
                    <a:pt x="9" y="11"/>
                  </a:cubicBezTo>
                  <a:cubicBezTo>
                    <a:pt x="5" y="11"/>
                    <a:pt x="2" y="10"/>
                    <a:pt x="1" y="7"/>
                  </a:cubicBezTo>
                  <a:cubicBezTo>
                    <a:pt x="0" y="2"/>
                    <a:pt x="2" y="0"/>
                    <a:pt x="6" y="0"/>
                  </a:cubicBezTo>
                  <a:cubicBezTo>
                    <a:pt x="11" y="0"/>
                    <a:pt x="16" y="0"/>
                    <a:pt x="21" y="0"/>
                  </a:cubicBezTo>
                  <a:cubicBezTo>
                    <a:pt x="47" y="0"/>
                    <a:pt x="72" y="0"/>
                    <a:pt x="98" y="0"/>
                  </a:cubicBezTo>
                  <a:cubicBezTo>
                    <a:pt x="100" y="0"/>
                    <a:pt x="103" y="0"/>
                    <a:pt x="104" y="1"/>
                  </a:cubicBezTo>
                  <a:cubicBezTo>
                    <a:pt x="105" y="2"/>
                    <a:pt x="106" y="5"/>
                    <a:pt x="106" y="7"/>
                  </a:cubicBezTo>
                  <a:cubicBezTo>
                    <a:pt x="106" y="8"/>
                    <a:pt x="103" y="9"/>
                    <a:pt x="102" y="10"/>
                  </a:cubicBezTo>
                  <a:cubicBezTo>
                    <a:pt x="95" y="10"/>
                    <a:pt x="89" y="11"/>
                    <a:pt x="82" y="11"/>
                  </a:cubicBezTo>
                  <a:cubicBezTo>
                    <a:pt x="79" y="11"/>
                    <a:pt x="77" y="12"/>
                    <a:pt x="77" y="15"/>
                  </a:cubicBezTo>
                  <a:cubicBezTo>
                    <a:pt x="76" y="23"/>
                    <a:pt x="73" y="28"/>
                    <a:pt x="68" y="34"/>
                  </a:cubicBezTo>
                  <a:cubicBezTo>
                    <a:pt x="66" y="36"/>
                    <a:pt x="67" y="40"/>
                    <a:pt x="67" y="43"/>
                  </a:cubicBezTo>
                  <a:cubicBezTo>
                    <a:pt x="67" y="44"/>
                    <a:pt x="70" y="45"/>
                    <a:pt x="72" y="45"/>
                  </a:cubicBezTo>
                  <a:cubicBezTo>
                    <a:pt x="78" y="45"/>
                    <a:pt x="83" y="44"/>
                    <a:pt x="88" y="44"/>
                  </a:cubicBezTo>
                  <a:cubicBezTo>
                    <a:pt x="90" y="43"/>
                    <a:pt x="92" y="42"/>
                    <a:pt x="93" y="41"/>
                  </a:cubicBezTo>
                  <a:cubicBezTo>
                    <a:pt x="96" y="39"/>
                    <a:pt x="98" y="37"/>
                    <a:pt x="100" y="35"/>
                  </a:cubicBezTo>
                  <a:cubicBezTo>
                    <a:pt x="106" y="38"/>
                    <a:pt x="106" y="42"/>
                    <a:pt x="104" y="47"/>
                  </a:cubicBezTo>
                  <a:cubicBezTo>
                    <a:pt x="95" y="67"/>
                    <a:pt x="97" y="87"/>
                    <a:pt x="104" y="107"/>
                  </a:cubicBezTo>
                  <a:cubicBezTo>
                    <a:pt x="105" y="110"/>
                    <a:pt x="106" y="114"/>
                    <a:pt x="105" y="117"/>
                  </a:cubicBezTo>
                  <a:cubicBezTo>
                    <a:pt x="103" y="120"/>
                    <a:pt x="98" y="121"/>
                    <a:pt x="97" y="117"/>
                  </a:cubicBezTo>
                  <a:cubicBezTo>
                    <a:pt x="90" y="104"/>
                    <a:pt x="85" y="91"/>
                    <a:pt x="86" y="76"/>
                  </a:cubicBezTo>
                  <a:cubicBezTo>
                    <a:pt x="86" y="70"/>
                    <a:pt x="87" y="64"/>
                    <a:pt x="87" y="5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iṣḻîḑé">
              <a:extLst>
                <a:ext uri="{FF2B5EF4-FFF2-40B4-BE49-F238E27FC236}">
                  <a16:creationId xmlns:a16="http://schemas.microsoft.com/office/drawing/2014/main" id="{FBEFAA84-BF6A-4063-8874-EDF2E3C7D694}"/>
                </a:ext>
              </a:extLst>
            </p:cNvPr>
            <p:cNvSpPr/>
            <p:nvPr/>
          </p:nvSpPr>
          <p:spPr bwMode="auto">
            <a:xfrm>
              <a:off x="1335385" y="5869633"/>
              <a:ext cx="85390" cy="207220"/>
            </a:xfrm>
            <a:custGeom>
              <a:avLst/>
              <a:gdLst>
                <a:gd name="T0" fmla="*/ 62 w 79"/>
                <a:gd name="T1" fmla="*/ 99 h 192"/>
                <a:gd name="T2" fmla="*/ 21 w 79"/>
                <a:gd name="T3" fmla="*/ 116 h 192"/>
                <a:gd name="T4" fmla="*/ 9 w 79"/>
                <a:gd name="T5" fmla="*/ 117 h 192"/>
                <a:gd name="T6" fmla="*/ 3 w 79"/>
                <a:gd name="T7" fmla="*/ 111 h 192"/>
                <a:gd name="T8" fmla="*/ 8 w 79"/>
                <a:gd name="T9" fmla="*/ 105 h 192"/>
                <a:gd name="T10" fmla="*/ 29 w 79"/>
                <a:gd name="T11" fmla="*/ 104 h 192"/>
                <a:gd name="T12" fmla="*/ 51 w 79"/>
                <a:gd name="T13" fmla="*/ 91 h 192"/>
                <a:gd name="T14" fmla="*/ 42 w 79"/>
                <a:gd name="T15" fmla="*/ 91 h 192"/>
                <a:gd name="T16" fmla="*/ 9 w 79"/>
                <a:gd name="T17" fmla="*/ 91 h 192"/>
                <a:gd name="T18" fmla="*/ 4 w 79"/>
                <a:gd name="T19" fmla="*/ 89 h 192"/>
                <a:gd name="T20" fmla="*/ 7 w 79"/>
                <a:gd name="T21" fmla="*/ 80 h 192"/>
                <a:gd name="T22" fmla="*/ 41 w 79"/>
                <a:gd name="T23" fmla="*/ 78 h 192"/>
                <a:gd name="T24" fmla="*/ 59 w 79"/>
                <a:gd name="T25" fmla="*/ 78 h 192"/>
                <a:gd name="T26" fmla="*/ 64 w 79"/>
                <a:gd name="T27" fmla="*/ 76 h 192"/>
                <a:gd name="T28" fmla="*/ 63 w 79"/>
                <a:gd name="T29" fmla="*/ 70 h 192"/>
                <a:gd name="T30" fmla="*/ 52 w 79"/>
                <a:gd name="T31" fmla="*/ 66 h 192"/>
                <a:gd name="T32" fmla="*/ 8 w 79"/>
                <a:gd name="T33" fmla="*/ 66 h 192"/>
                <a:gd name="T34" fmla="*/ 1 w 79"/>
                <a:gd name="T35" fmla="*/ 59 h 192"/>
                <a:gd name="T36" fmla="*/ 8 w 79"/>
                <a:gd name="T37" fmla="*/ 54 h 192"/>
                <a:gd name="T38" fmla="*/ 15 w 79"/>
                <a:gd name="T39" fmla="*/ 46 h 192"/>
                <a:gd name="T40" fmla="*/ 15 w 79"/>
                <a:gd name="T41" fmla="*/ 8 h 192"/>
                <a:gd name="T42" fmla="*/ 21 w 79"/>
                <a:gd name="T43" fmla="*/ 0 h 192"/>
                <a:gd name="T44" fmla="*/ 30 w 79"/>
                <a:gd name="T45" fmla="*/ 7 h 192"/>
                <a:gd name="T46" fmla="*/ 33 w 79"/>
                <a:gd name="T47" fmla="*/ 21 h 192"/>
                <a:gd name="T48" fmla="*/ 39 w 79"/>
                <a:gd name="T49" fmla="*/ 24 h 192"/>
                <a:gd name="T50" fmla="*/ 68 w 79"/>
                <a:gd name="T51" fmla="*/ 24 h 192"/>
                <a:gd name="T52" fmla="*/ 71 w 79"/>
                <a:gd name="T53" fmla="*/ 25 h 192"/>
                <a:gd name="T54" fmla="*/ 76 w 79"/>
                <a:gd name="T55" fmla="*/ 32 h 192"/>
                <a:gd name="T56" fmla="*/ 70 w 79"/>
                <a:gd name="T57" fmla="*/ 36 h 192"/>
                <a:gd name="T58" fmla="*/ 46 w 79"/>
                <a:gd name="T59" fmla="*/ 36 h 192"/>
                <a:gd name="T60" fmla="*/ 40 w 79"/>
                <a:gd name="T61" fmla="*/ 36 h 192"/>
                <a:gd name="T62" fmla="*/ 28 w 79"/>
                <a:gd name="T63" fmla="*/ 50 h 192"/>
                <a:gd name="T64" fmla="*/ 33 w 79"/>
                <a:gd name="T65" fmla="*/ 54 h 192"/>
                <a:gd name="T66" fmla="*/ 53 w 79"/>
                <a:gd name="T67" fmla="*/ 53 h 192"/>
                <a:gd name="T68" fmla="*/ 66 w 79"/>
                <a:gd name="T69" fmla="*/ 57 h 192"/>
                <a:gd name="T70" fmla="*/ 76 w 79"/>
                <a:gd name="T71" fmla="*/ 83 h 192"/>
                <a:gd name="T72" fmla="*/ 75 w 79"/>
                <a:gd name="T73" fmla="*/ 92 h 192"/>
                <a:gd name="T74" fmla="*/ 75 w 79"/>
                <a:gd name="T75" fmla="*/ 112 h 192"/>
                <a:gd name="T76" fmla="*/ 77 w 79"/>
                <a:gd name="T77" fmla="*/ 182 h 192"/>
                <a:gd name="T78" fmla="*/ 77 w 79"/>
                <a:gd name="T79" fmla="*/ 188 h 192"/>
                <a:gd name="T80" fmla="*/ 66 w 79"/>
                <a:gd name="T81" fmla="*/ 186 h 192"/>
                <a:gd name="T82" fmla="*/ 57 w 79"/>
                <a:gd name="T83" fmla="*/ 141 h 192"/>
                <a:gd name="T84" fmla="*/ 62 w 79"/>
                <a:gd name="T85" fmla="*/ 110 h 192"/>
                <a:gd name="T86" fmla="*/ 64 w 79"/>
                <a:gd name="T87" fmla="*/ 100 h 192"/>
                <a:gd name="T88" fmla="*/ 62 w 79"/>
                <a:gd name="T89" fmla="*/ 9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192">
                  <a:moveTo>
                    <a:pt x="62" y="99"/>
                  </a:moveTo>
                  <a:cubicBezTo>
                    <a:pt x="53" y="115"/>
                    <a:pt x="38" y="117"/>
                    <a:pt x="21" y="116"/>
                  </a:cubicBezTo>
                  <a:cubicBezTo>
                    <a:pt x="17" y="116"/>
                    <a:pt x="13" y="116"/>
                    <a:pt x="9" y="117"/>
                  </a:cubicBezTo>
                  <a:cubicBezTo>
                    <a:pt x="4" y="117"/>
                    <a:pt x="3" y="114"/>
                    <a:pt x="3" y="111"/>
                  </a:cubicBezTo>
                  <a:cubicBezTo>
                    <a:pt x="2" y="107"/>
                    <a:pt x="4" y="105"/>
                    <a:pt x="8" y="105"/>
                  </a:cubicBezTo>
                  <a:cubicBezTo>
                    <a:pt x="15" y="105"/>
                    <a:pt x="22" y="104"/>
                    <a:pt x="29" y="104"/>
                  </a:cubicBezTo>
                  <a:cubicBezTo>
                    <a:pt x="39" y="104"/>
                    <a:pt x="45" y="99"/>
                    <a:pt x="51" y="91"/>
                  </a:cubicBezTo>
                  <a:cubicBezTo>
                    <a:pt x="48" y="91"/>
                    <a:pt x="45" y="91"/>
                    <a:pt x="42" y="91"/>
                  </a:cubicBezTo>
                  <a:cubicBezTo>
                    <a:pt x="31" y="91"/>
                    <a:pt x="20" y="91"/>
                    <a:pt x="9" y="91"/>
                  </a:cubicBezTo>
                  <a:cubicBezTo>
                    <a:pt x="8" y="91"/>
                    <a:pt x="5" y="90"/>
                    <a:pt x="4" y="89"/>
                  </a:cubicBezTo>
                  <a:cubicBezTo>
                    <a:pt x="0" y="84"/>
                    <a:pt x="1" y="81"/>
                    <a:pt x="7" y="80"/>
                  </a:cubicBezTo>
                  <a:cubicBezTo>
                    <a:pt x="18" y="79"/>
                    <a:pt x="30" y="79"/>
                    <a:pt x="41" y="78"/>
                  </a:cubicBezTo>
                  <a:cubicBezTo>
                    <a:pt x="47" y="78"/>
                    <a:pt x="53" y="78"/>
                    <a:pt x="59" y="78"/>
                  </a:cubicBezTo>
                  <a:cubicBezTo>
                    <a:pt x="61" y="78"/>
                    <a:pt x="63" y="77"/>
                    <a:pt x="64" y="76"/>
                  </a:cubicBezTo>
                  <a:cubicBezTo>
                    <a:pt x="64" y="74"/>
                    <a:pt x="64" y="71"/>
                    <a:pt x="63" y="70"/>
                  </a:cubicBezTo>
                  <a:cubicBezTo>
                    <a:pt x="59" y="68"/>
                    <a:pt x="56" y="66"/>
                    <a:pt x="52" y="66"/>
                  </a:cubicBezTo>
                  <a:cubicBezTo>
                    <a:pt x="37" y="65"/>
                    <a:pt x="23" y="65"/>
                    <a:pt x="8" y="66"/>
                  </a:cubicBezTo>
                  <a:cubicBezTo>
                    <a:pt x="3" y="66"/>
                    <a:pt x="1" y="64"/>
                    <a:pt x="1" y="59"/>
                  </a:cubicBezTo>
                  <a:cubicBezTo>
                    <a:pt x="1" y="55"/>
                    <a:pt x="4" y="54"/>
                    <a:pt x="8" y="54"/>
                  </a:cubicBezTo>
                  <a:cubicBezTo>
                    <a:pt x="15" y="54"/>
                    <a:pt x="16" y="54"/>
                    <a:pt x="15" y="46"/>
                  </a:cubicBezTo>
                  <a:cubicBezTo>
                    <a:pt x="15" y="34"/>
                    <a:pt x="15" y="21"/>
                    <a:pt x="15" y="8"/>
                  </a:cubicBezTo>
                  <a:cubicBezTo>
                    <a:pt x="15" y="4"/>
                    <a:pt x="16" y="1"/>
                    <a:pt x="21" y="0"/>
                  </a:cubicBezTo>
                  <a:cubicBezTo>
                    <a:pt x="25" y="0"/>
                    <a:pt x="28" y="2"/>
                    <a:pt x="30" y="7"/>
                  </a:cubicBezTo>
                  <a:cubicBezTo>
                    <a:pt x="31" y="11"/>
                    <a:pt x="32" y="16"/>
                    <a:pt x="33" y="21"/>
                  </a:cubicBezTo>
                  <a:cubicBezTo>
                    <a:pt x="34" y="24"/>
                    <a:pt x="36" y="25"/>
                    <a:pt x="39" y="24"/>
                  </a:cubicBezTo>
                  <a:cubicBezTo>
                    <a:pt x="49" y="24"/>
                    <a:pt x="58" y="24"/>
                    <a:pt x="68" y="24"/>
                  </a:cubicBezTo>
                  <a:cubicBezTo>
                    <a:pt x="69" y="24"/>
                    <a:pt x="70" y="25"/>
                    <a:pt x="71" y="25"/>
                  </a:cubicBezTo>
                  <a:cubicBezTo>
                    <a:pt x="75" y="25"/>
                    <a:pt x="77" y="29"/>
                    <a:pt x="76" y="32"/>
                  </a:cubicBezTo>
                  <a:cubicBezTo>
                    <a:pt x="76" y="34"/>
                    <a:pt x="72" y="36"/>
                    <a:pt x="70" y="36"/>
                  </a:cubicBezTo>
                  <a:cubicBezTo>
                    <a:pt x="62" y="37"/>
                    <a:pt x="54" y="36"/>
                    <a:pt x="46" y="36"/>
                  </a:cubicBezTo>
                  <a:cubicBezTo>
                    <a:pt x="44" y="36"/>
                    <a:pt x="42" y="36"/>
                    <a:pt x="40" y="36"/>
                  </a:cubicBezTo>
                  <a:cubicBezTo>
                    <a:pt x="26" y="38"/>
                    <a:pt x="29" y="35"/>
                    <a:pt x="28" y="50"/>
                  </a:cubicBezTo>
                  <a:cubicBezTo>
                    <a:pt x="28" y="53"/>
                    <a:pt x="30" y="54"/>
                    <a:pt x="33" y="54"/>
                  </a:cubicBezTo>
                  <a:cubicBezTo>
                    <a:pt x="40" y="54"/>
                    <a:pt x="46" y="53"/>
                    <a:pt x="53" y="53"/>
                  </a:cubicBezTo>
                  <a:cubicBezTo>
                    <a:pt x="57" y="54"/>
                    <a:pt x="62" y="55"/>
                    <a:pt x="66" y="57"/>
                  </a:cubicBezTo>
                  <a:cubicBezTo>
                    <a:pt x="78" y="65"/>
                    <a:pt x="79" y="69"/>
                    <a:pt x="76" y="83"/>
                  </a:cubicBezTo>
                  <a:cubicBezTo>
                    <a:pt x="75" y="86"/>
                    <a:pt x="75" y="89"/>
                    <a:pt x="75" y="92"/>
                  </a:cubicBezTo>
                  <a:cubicBezTo>
                    <a:pt x="75" y="99"/>
                    <a:pt x="76" y="106"/>
                    <a:pt x="75" y="112"/>
                  </a:cubicBezTo>
                  <a:cubicBezTo>
                    <a:pt x="69" y="136"/>
                    <a:pt x="69" y="159"/>
                    <a:pt x="77" y="182"/>
                  </a:cubicBezTo>
                  <a:cubicBezTo>
                    <a:pt x="78" y="184"/>
                    <a:pt x="78" y="187"/>
                    <a:pt x="77" y="188"/>
                  </a:cubicBezTo>
                  <a:cubicBezTo>
                    <a:pt x="73" y="192"/>
                    <a:pt x="69" y="191"/>
                    <a:pt x="66" y="186"/>
                  </a:cubicBezTo>
                  <a:cubicBezTo>
                    <a:pt x="60" y="172"/>
                    <a:pt x="56" y="157"/>
                    <a:pt x="57" y="141"/>
                  </a:cubicBezTo>
                  <a:cubicBezTo>
                    <a:pt x="58" y="131"/>
                    <a:pt x="60" y="121"/>
                    <a:pt x="62" y="110"/>
                  </a:cubicBezTo>
                  <a:cubicBezTo>
                    <a:pt x="62" y="107"/>
                    <a:pt x="63" y="103"/>
                    <a:pt x="64" y="100"/>
                  </a:cubicBezTo>
                  <a:cubicBezTo>
                    <a:pt x="63" y="100"/>
                    <a:pt x="63" y="99"/>
                    <a:pt x="62" y="9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îṡľïdè">
              <a:extLst>
                <a:ext uri="{FF2B5EF4-FFF2-40B4-BE49-F238E27FC236}">
                  <a16:creationId xmlns:a16="http://schemas.microsoft.com/office/drawing/2014/main" id="{AA5BE391-46E6-41E8-806A-F02B0B681A81}"/>
                </a:ext>
              </a:extLst>
            </p:cNvPr>
            <p:cNvSpPr/>
            <p:nvPr/>
          </p:nvSpPr>
          <p:spPr bwMode="auto">
            <a:xfrm>
              <a:off x="1218994" y="5659150"/>
              <a:ext cx="67986" cy="201781"/>
            </a:xfrm>
            <a:custGeom>
              <a:avLst/>
              <a:gdLst>
                <a:gd name="T0" fmla="*/ 45 w 63"/>
                <a:gd name="T1" fmla="*/ 57 h 187"/>
                <a:gd name="T2" fmla="*/ 21 w 63"/>
                <a:gd name="T3" fmla="*/ 57 h 187"/>
                <a:gd name="T4" fmla="*/ 16 w 63"/>
                <a:gd name="T5" fmla="*/ 63 h 187"/>
                <a:gd name="T6" fmla="*/ 20 w 63"/>
                <a:gd name="T7" fmla="*/ 90 h 187"/>
                <a:gd name="T8" fmla="*/ 20 w 63"/>
                <a:gd name="T9" fmla="*/ 149 h 187"/>
                <a:gd name="T10" fmla="*/ 14 w 63"/>
                <a:gd name="T11" fmla="*/ 181 h 187"/>
                <a:gd name="T12" fmla="*/ 8 w 63"/>
                <a:gd name="T13" fmla="*/ 187 h 187"/>
                <a:gd name="T14" fmla="*/ 3 w 63"/>
                <a:gd name="T15" fmla="*/ 178 h 187"/>
                <a:gd name="T16" fmla="*/ 9 w 63"/>
                <a:gd name="T17" fmla="*/ 133 h 187"/>
                <a:gd name="T18" fmla="*/ 7 w 63"/>
                <a:gd name="T19" fmla="*/ 93 h 187"/>
                <a:gd name="T20" fmla="*/ 2 w 63"/>
                <a:gd name="T21" fmla="*/ 68 h 187"/>
                <a:gd name="T22" fmla="*/ 21 w 63"/>
                <a:gd name="T23" fmla="*/ 45 h 187"/>
                <a:gd name="T24" fmla="*/ 42 w 63"/>
                <a:gd name="T25" fmla="*/ 44 h 187"/>
                <a:gd name="T26" fmla="*/ 46 w 63"/>
                <a:gd name="T27" fmla="*/ 41 h 187"/>
                <a:gd name="T28" fmla="*/ 50 w 63"/>
                <a:gd name="T29" fmla="*/ 23 h 187"/>
                <a:gd name="T30" fmla="*/ 41 w 63"/>
                <a:gd name="T31" fmla="*/ 13 h 187"/>
                <a:gd name="T32" fmla="*/ 8 w 63"/>
                <a:gd name="T33" fmla="*/ 13 h 187"/>
                <a:gd name="T34" fmla="*/ 2 w 63"/>
                <a:gd name="T35" fmla="*/ 8 h 187"/>
                <a:gd name="T36" fmla="*/ 6 w 63"/>
                <a:gd name="T37" fmla="*/ 3 h 187"/>
                <a:gd name="T38" fmla="*/ 52 w 63"/>
                <a:gd name="T39" fmla="*/ 3 h 187"/>
                <a:gd name="T40" fmla="*/ 57 w 63"/>
                <a:gd name="T41" fmla="*/ 7 h 187"/>
                <a:gd name="T42" fmla="*/ 61 w 63"/>
                <a:gd name="T43" fmla="*/ 32 h 187"/>
                <a:gd name="T44" fmla="*/ 59 w 63"/>
                <a:gd name="T45" fmla="*/ 157 h 187"/>
                <a:gd name="T46" fmla="*/ 61 w 63"/>
                <a:gd name="T47" fmla="*/ 177 h 187"/>
                <a:gd name="T48" fmla="*/ 58 w 63"/>
                <a:gd name="T49" fmla="*/ 185 h 187"/>
                <a:gd name="T50" fmla="*/ 48 w 63"/>
                <a:gd name="T51" fmla="*/ 179 h 187"/>
                <a:gd name="T52" fmla="*/ 46 w 63"/>
                <a:gd name="T53" fmla="*/ 157 h 187"/>
                <a:gd name="T54" fmla="*/ 42 w 63"/>
                <a:gd name="T55" fmla="*/ 93 h 187"/>
                <a:gd name="T56" fmla="*/ 45 w 63"/>
                <a:gd name="T57" fmla="*/ 63 h 187"/>
                <a:gd name="T58" fmla="*/ 45 w 63"/>
                <a:gd name="T59" fmla="*/ 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187">
                  <a:moveTo>
                    <a:pt x="45" y="57"/>
                  </a:moveTo>
                  <a:cubicBezTo>
                    <a:pt x="37" y="57"/>
                    <a:pt x="29" y="57"/>
                    <a:pt x="21" y="57"/>
                  </a:cubicBezTo>
                  <a:cubicBezTo>
                    <a:pt x="17" y="57"/>
                    <a:pt x="15" y="59"/>
                    <a:pt x="16" y="63"/>
                  </a:cubicBezTo>
                  <a:cubicBezTo>
                    <a:pt x="17" y="72"/>
                    <a:pt x="18" y="81"/>
                    <a:pt x="20" y="90"/>
                  </a:cubicBezTo>
                  <a:cubicBezTo>
                    <a:pt x="23" y="110"/>
                    <a:pt x="22" y="129"/>
                    <a:pt x="20" y="149"/>
                  </a:cubicBezTo>
                  <a:cubicBezTo>
                    <a:pt x="19" y="160"/>
                    <a:pt x="16" y="170"/>
                    <a:pt x="14" y="181"/>
                  </a:cubicBezTo>
                  <a:cubicBezTo>
                    <a:pt x="13" y="184"/>
                    <a:pt x="12" y="187"/>
                    <a:pt x="8" y="187"/>
                  </a:cubicBezTo>
                  <a:cubicBezTo>
                    <a:pt x="4" y="186"/>
                    <a:pt x="2" y="183"/>
                    <a:pt x="3" y="178"/>
                  </a:cubicBezTo>
                  <a:cubicBezTo>
                    <a:pt x="5" y="163"/>
                    <a:pt x="8" y="148"/>
                    <a:pt x="9" y="133"/>
                  </a:cubicBezTo>
                  <a:cubicBezTo>
                    <a:pt x="10" y="120"/>
                    <a:pt x="8" y="106"/>
                    <a:pt x="7" y="93"/>
                  </a:cubicBezTo>
                  <a:cubicBezTo>
                    <a:pt x="6" y="85"/>
                    <a:pt x="4" y="76"/>
                    <a:pt x="2" y="68"/>
                  </a:cubicBezTo>
                  <a:cubicBezTo>
                    <a:pt x="0" y="57"/>
                    <a:pt x="9" y="45"/>
                    <a:pt x="21" y="45"/>
                  </a:cubicBezTo>
                  <a:cubicBezTo>
                    <a:pt x="28" y="45"/>
                    <a:pt x="35" y="45"/>
                    <a:pt x="42" y="44"/>
                  </a:cubicBezTo>
                  <a:cubicBezTo>
                    <a:pt x="43" y="44"/>
                    <a:pt x="45" y="43"/>
                    <a:pt x="46" y="41"/>
                  </a:cubicBezTo>
                  <a:cubicBezTo>
                    <a:pt x="47" y="35"/>
                    <a:pt x="49" y="29"/>
                    <a:pt x="50" y="23"/>
                  </a:cubicBezTo>
                  <a:cubicBezTo>
                    <a:pt x="51" y="16"/>
                    <a:pt x="48" y="13"/>
                    <a:pt x="41" y="13"/>
                  </a:cubicBezTo>
                  <a:cubicBezTo>
                    <a:pt x="30" y="13"/>
                    <a:pt x="19" y="13"/>
                    <a:pt x="8" y="13"/>
                  </a:cubicBezTo>
                  <a:cubicBezTo>
                    <a:pt x="5" y="13"/>
                    <a:pt x="2" y="12"/>
                    <a:pt x="2" y="8"/>
                  </a:cubicBezTo>
                  <a:cubicBezTo>
                    <a:pt x="2" y="5"/>
                    <a:pt x="3" y="3"/>
                    <a:pt x="6" y="3"/>
                  </a:cubicBezTo>
                  <a:cubicBezTo>
                    <a:pt x="21" y="0"/>
                    <a:pt x="36" y="1"/>
                    <a:pt x="52" y="3"/>
                  </a:cubicBezTo>
                  <a:cubicBezTo>
                    <a:pt x="54" y="3"/>
                    <a:pt x="56" y="5"/>
                    <a:pt x="57" y="7"/>
                  </a:cubicBezTo>
                  <a:cubicBezTo>
                    <a:pt x="62" y="15"/>
                    <a:pt x="63" y="24"/>
                    <a:pt x="61" y="32"/>
                  </a:cubicBezTo>
                  <a:cubicBezTo>
                    <a:pt x="54" y="74"/>
                    <a:pt x="54" y="115"/>
                    <a:pt x="59" y="157"/>
                  </a:cubicBezTo>
                  <a:cubicBezTo>
                    <a:pt x="60" y="164"/>
                    <a:pt x="60" y="170"/>
                    <a:pt x="61" y="177"/>
                  </a:cubicBezTo>
                  <a:cubicBezTo>
                    <a:pt x="61" y="181"/>
                    <a:pt x="62" y="184"/>
                    <a:pt x="58" y="185"/>
                  </a:cubicBezTo>
                  <a:cubicBezTo>
                    <a:pt x="54" y="186"/>
                    <a:pt x="49" y="183"/>
                    <a:pt x="48" y="179"/>
                  </a:cubicBezTo>
                  <a:cubicBezTo>
                    <a:pt x="47" y="172"/>
                    <a:pt x="47" y="164"/>
                    <a:pt x="46" y="157"/>
                  </a:cubicBezTo>
                  <a:cubicBezTo>
                    <a:pt x="45" y="136"/>
                    <a:pt x="43" y="114"/>
                    <a:pt x="42" y="93"/>
                  </a:cubicBezTo>
                  <a:cubicBezTo>
                    <a:pt x="42" y="83"/>
                    <a:pt x="44" y="73"/>
                    <a:pt x="45" y="63"/>
                  </a:cubicBezTo>
                  <a:cubicBezTo>
                    <a:pt x="45" y="61"/>
                    <a:pt x="45" y="59"/>
                    <a:pt x="45" y="5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îṣļiḓê">
              <a:extLst>
                <a:ext uri="{FF2B5EF4-FFF2-40B4-BE49-F238E27FC236}">
                  <a16:creationId xmlns:a16="http://schemas.microsoft.com/office/drawing/2014/main" id="{8FC91DEE-7E04-40CF-B970-1EC6B632F99E}"/>
                </a:ext>
              </a:extLst>
            </p:cNvPr>
            <p:cNvSpPr/>
            <p:nvPr/>
          </p:nvSpPr>
          <p:spPr bwMode="auto">
            <a:xfrm>
              <a:off x="1004703" y="5646096"/>
              <a:ext cx="202325" cy="215922"/>
            </a:xfrm>
            <a:custGeom>
              <a:avLst/>
              <a:gdLst>
                <a:gd name="T0" fmla="*/ 110 w 188"/>
                <a:gd name="T1" fmla="*/ 26 h 200"/>
                <a:gd name="T2" fmla="*/ 46 w 188"/>
                <a:gd name="T3" fmla="*/ 26 h 200"/>
                <a:gd name="T4" fmla="*/ 31 w 188"/>
                <a:gd name="T5" fmla="*/ 25 h 200"/>
                <a:gd name="T6" fmla="*/ 18 w 188"/>
                <a:gd name="T7" fmla="*/ 29 h 200"/>
                <a:gd name="T8" fmla="*/ 15 w 188"/>
                <a:gd name="T9" fmla="*/ 40 h 200"/>
                <a:gd name="T10" fmla="*/ 21 w 188"/>
                <a:gd name="T11" fmla="*/ 126 h 200"/>
                <a:gd name="T12" fmla="*/ 15 w 188"/>
                <a:gd name="T13" fmla="*/ 172 h 200"/>
                <a:gd name="T14" fmla="*/ 12 w 188"/>
                <a:gd name="T15" fmla="*/ 195 h 200"/>
                <a:gd name="T16" fmla="*/ 3 w 188"/>
                <a:gd name="T17" fmla="*/ 199 h 200"/>
                <a:gd name="T18" fmla="*/ 0 w 188"/>
                <a:gd name="T19" fmla="*/ 192 h 200"/>
                <a:gd name="T20" fmla="*/ 10 w 188"/>
                <a:gd name="T21" fmla="*/ 112 h 200"/>
                <a:gd name="T22" fmla="*/ 3 w 188"/>
                <a:gd name="T23" fmla="*/ 41 h 200"/>
                <a:gd name="T24" fmla="*/ 29 w 188"/>
                <a:gd name="T25" fmla="*/ 13 h 200"/>
                <a:gd name="T26" fmla="*/ 83 w 188"/>
                <a:gd name="T27" fmla="*/ 14 h 200"/>
                <a:gd name="T28" fmla="*/ 89 w 188"/>
                <a:gd name="T29" fmla="*/ 9 h 200"/>
                <a:gd name="T30" fmla="*/ 92 w 188"/>
                <a:gd name="T31" fmla="*/ 5 h 200"/>
                <a:gd name="T32" fmla="*/ 101 w 188"/>
                <a:gd name="T33" fmla="*/ 7 h 200"/>
                <a:gd name="T34" fmla="*/ 109 w 188"/>
                <a:gd name="T35" fmla="*/ 13 h 200"/>
                <a:gd name="T36" fmla="*/ 164 w 188"/>
                <a:gd name="T37" fmla="*/ 13 h 200"/>
                <a:gd name="T38" fmla="*/ 181 w 188"/>
                <a:gd name="T39" fmla="*/ 13 h 200"/>
                <a:gd name="T40" fmla="*/ 188 w 188"/>
                <a:gd name="T41" fmla="*/ 20 h 200"/>
                <a:gd name="T42" fmla="*/ 181 w 188"/>
                <a:gd name="T43" fmla="*/ 26 h 200"/>
                <a:gd name="T44" fmla="*/ 110 w 188"/>
                <a:gd name="T45" fmla="*/ 2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200">
                  <a:moveTo>
                    <a:pt x="110" y="26"/>
                  </a:moveTo>
                  <a:cubicBezTo>
                    <a:pt x="89" y="26"/>
                    <a:pt x="68" y="26"/>
                    <a:pt x="46" y="26"/>
                  </a:cubicBezTo>
                  <a:cubicBezTo>
                    <a:pt x="41" y="26"/>
                    <a:pt x="36" y="25"/>
                    <a:pt x="31" y="25"/>
                  </a:cubicBezTo>
                  <a:cubicBezTo>
                    <a:pt x="27" y="26"/>
                    <a:pt x="22" y="27"/>
                    <a:pt x="18" y="29"/>
                  </a:cubicBezTo>
                  <a:cubicBezTo>
                    <a:pt x="14" y="31"/>
                    <a:pt x="14" y="36"/>
                    <a:pt x="15" y="40"/>
                  </a:cubicBezTo>
                  <a:cubicBezTo>
                    <a:pt x="20" y="69"/>
                    <a:pt x="22" y="98"/>
                    <a:pt x="21" y="126"/>
                  </a:cubicBezTo>
                  <a:cubicBezTo>
                    <a:pt x="20" y="142"/>
                    <a:pt x="17" y="157"/>
                    <a:pt x="15" y="172"/>
                  </a:cubicBezTo>
                  <a:cubicBezTo>
                    <a:pt x="14" y="179"/>
                    <a:pt x="13" y="187"/>
                    <a:pt x="12" y="195"/>
                  </a:cubicBezTo>
                  <a:cubicBezTo>
                    <a:pt x="11" y="200"/>
                    <a:pt x="7" y="199"/>
                    <a:pt x="3" y="199"/>
                  </a:cubicBezTo>
                  <a:cubicBezTo>
                    <a:pt x="0" y="198"/>
                    <a:pt x="0" y="196"/>
                    <a:pt x="0" y="192"/>
                  </a:cubicBezTo>
                  <a:cubicBezTo>
                    <a:pt x="7" y="166"/>
                    <a:pt x="8" y="139"/>
                    <a:pt x="10" y="112"/>
                  </a:cubicBezTo>
                  <a:cubicBezTo>
                    <a:pt x="12" y="88"/>
                    <a:pt x="6" y="65"/>
                    <a:pt x="3" y="41"/>
                  </a:cubicBezTo>
                  <a:cubicBezTo>
                    <a:pt x="1" y="25"/>
                    <a:pt x="13" y="12"/>
                    <a:pt x="29" y="13"/>
                  </a:cubicBezTo>
                  <a:cubicBezTo>
                    <a:pt x="47" y="14"/>
                    <a:pt x="65" y="13"/>
                    <a:pt x="83" y="14"/>
                  </a:cubicBezTo>
                  <a:cubicBezTo>
                    <a:pt x="86" y="14"/>
                    <a:pt x="88" y="13"/>
                    <a:pt x="89" y="9"/>
                  </a:cubicBezTo>
                  <a:cubicBezTo>
                    <a:pt x="89" y="8"/>
                    <a:pt x="91" y="6"/>
                    <a:pt x="92" y="5"/>
                  </a:cubicBezTo>
                  <a:cubicBezTo>
                    <a:pt x="96" y="0"/>
                    <a:pt x="99" y="2"/>
                    <a:pt x="101" y="7"/>
                  </a:cubicBezTo>
                  <a:cubicBezTo>
                    <a:pt x="102" y="13"/>
                    <a:pt x="105" y="12"/>
                    <a:pt x="109" y="13"/>
                  </a:cubicBezTo>
                  <a:cubicBezTo>
                    <a:pt x="127" y="13"/>
                    <a:pt x="145" y="13"/>
                    <a:pt x="164" y="13"/>
                  </a:cubicBezTo>
                  <a:cubicBezTo>
                    <a:pt x="169" y="13"/>
                    <a:pt x="175" y="13"/>
                    <a:pt x="181" y="13"/>
                  </a:cubicBezTo>
                  <a:cubicBezTo>
                    <a:pt x="185" y="13"/>
                    <a:pt x="188" y="16"/>
                    <a:pt x="188" y="20"/>
                  </a:cubicBezTo>
                  <a:cubicBezTo>
                    <a:pt x="188" y="25"/>
                    <a:pt x="185" y="26"/>
                    <a:pt x="181" y="26"/>
                  </a:cubicBezTo>
                  <a:cubicBezTo>
                    <a:pt x="157" y="26"/>
                    <a:pt x="133" y="26"/>
                    <a:pt x="110"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íṡ1íḍe">
              <a:extLst>
                <a:ext uri="{FF2B5EF4-FFF2-40B4-BE49-F238E27FC236}">
                  <a16:creationId xmlns:a16="http://schemas.microsoft.com/office/drawing/2014/main" id="{9D61BD8C-67F8-416F-BE0B-99C61F776BB0}"/>
                </a:ext>
              </a:extLst>
            </p:cNvPr>
            <p:cNvSpPr/>
            <p:nvPr/>
          </p:nvSpPr>
          <p:spPr bwMode="auto">
            <a:xfrm>
              <a:off x="1126533" y="5949584"/>
              <a:ext cx="81583" cy="127269"/>
            </a:xfrm>
            <a:custGeom>
              <a:avLst/>
              <a:gdLst>
                <a:gd name="T0" fmla="*/ 61 w 76"/>
                <a:gd name="T1" fmla="*/ 30 h 118"/>
                <a:gd name="T2" fmla="*/ 48 w 76"/>
                <a:gd name="T3" fmla="*/ 13 h 118"/>
                <a:gd name="T4" fmla="*/ 8 w 76"/>
                <a:gd name="T5" fmla="*/ 14 h 118"/>
                <a:gd name="T6" fmla="*/ 3 w 76"/>
                <a:gd name="T7" fmla="*/ 12 h 118"/>
                <a:gd name="T8" fmla="*/ 1 w 76"/>
                <a:gd name="T9" fmla="*/ 7 h 118"/>
                <a:gd name="T10" fmla="*/ 4 w 76"/>
                <a:gd name="T11" fmla="*/ 3 h 118"/>
                <a:gd name="T12" fmla="*/ 21 w 76"/>
                <a:gd name="T13" fmla="*/ 1 h 118"/>
                <a:gd name="T14" fmla="*/ 51 w 76"/>
                <a:gd name="T15" fmla="*/ 1 h 118"/>
                <a:gd name="T16" fmla="*/ 73 w 76"/>
                <a:gd name="T17" fmla="*/ 27 h 118"/>
                <a:gd name="T18" fmla="*/ 73 w 76"/>
                <a:gd name="T19" fmla="*/ 49 h 118"/>
                <a:gd name="T20" fmla="*/ 72 w 76"/>
                <a:gd name="T21" fmla="*/ 73 h 118"/>
                <a:gd name="T22" fmla="*/ 69 w 76"/>
                <a:gd name="T23" fmla="*/ 90 h 118"/>
                <a:gd name="T24" fmla="*/ 73 w 76"/>
                <a:gd name="T25" fmla="*/ 109 h 118"/>
                <a:gd name="T26" fmla="*/ 72 w 76"/>
                <a:gd name="T27" fmla="*/ 117 h 118"/>
                <a:gd name="T28" fmla="*/ 63 w 76"/>
                <a:gd name="T29" fmla="*/ 113 h 118"/>
                <a:gd name="T30" fmla="*/ 59 w 76"/>
                <a:gd name="T31" fmla="*/ 71 h 118"/>
                <a:gd name="T32" fmla="*/ 62 w 76"/>
                <a:gd name="T33" fmla="*/ 59 h 118"/>
                <a:gd name="T34" fmla="*/ 63 w 76"/>
                <a:gd name="T35" fmla="*/ 51 h 118"/>
                <a:gd name="T36" fmla="*/ 6 w 76"/>
                <a:gd name="T37" fmla="*/ 59 h 118"/>
                <a:gd name="T38" fmla="*/ 1 w 76"/>
                <a:gd name="T39" fmla="*/ 52 h 118"/>
                <a:gd name="T40" fmla="*/ 6 w 76"/>
                <a:gd name="T41" fmla="*/ 48 h 118"/>
                <a:gd name="T42" fmla="*/ 32 w 76"/>
                <a:gd name="T43" fmla="*/ 46 h 118"/>
                <a:gd name="T44" fmla="*/ 49 w 76"/>
                <a:gd name="T45" fmla="*/ 44 h 118"/>
                <a:gd name="T46" fmla="*/ 53 w 76"/>
                <a:gd name="T47" fmla="*/ 41 h 118"/>
                <a:gd name="T48" fmla="*/ 50 w 76"/>
                <a:gd name="T49" fmla="*/ 38 h 118"/>
                <a:gd name="T50" fmla="*/ 27 w 76"/>
                <a:gd name="T51" fmla="*/ 36 h 118"/>
                <a:gd name="T52" fmla="*/ 7 w 76"/>
                <a:gd name="T53" fmla="*/ 36 h 118"/>
                <a:gd name="T54" fmla="*/ 0 w 76"/>
                <a:gd name="T55" fmla="*/ 30 h 118"/>
                <a:gd name="T56" fmla="*/ 6 w 76"/>
                <a:gd name="T57" fmla="*/ 25 h 118"/>
                <a:gd name="T58" fmla="*/ 32 w 76"/>
                <a:gd name="T59" fmla="*/ 24 h 118"/>
                <a:gd name="T60" fmla="*/ 61 w 76"/>
                <a:gd name="T61" fmla="*/ 3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18">
                  <a:moveTo>
                    <a:pt x="61" y="30"/>
                  </a:moveTo>
                  <a:cubicBezTo>
                    <a:pt x="63" y="18"/>
                    <a:pt x="59" y="13"/>
                    <a:pt x="48" y="13"/>
                  </a:cubicBezTo>
                  <a:cubicBezTo>
                    <a:pt x="35" y="14"/>
                    <a:pt x="22" y="14"/>
                    <a:pt x="8" y="14"/>
                  </a:cubicBezTo>
                  <a:cubicBezTo>
                    <a:pt x="7" y="14"/>
                    <a:pt x="4" y="13"/>
                    <a:pt x="3" y="12"/>
                  </a:cubicBezTo>
                  <a:cubicBezTo>
                    <a:pt x="2" y="11"/>
                    <a:pt x="0" y="9"/>
                    <a:pt x="1" y="7"/>
                  </a:cubicBezTo>
                  <a:cubicBezTo>
                    <a:pt x="1" y="6"/>
                    <a:pt x="3" y="4"/>
                    <a:pt x="4" y="3"/>
                  </a:cubicBezTo>
                  <a:cubicBezTo>
                    <a:pt x="10" y="2"/>
                    <a:pt x="15" y="1"/>
                    <a:pt x="21" y="1"/>
                  </a:cubicBezTo>
                  <a:cubicBezTo>
                    <a:pt x="31" y="1"/>
                    <a:pt x="41" y="1"/>
                    <a:pt x="51" y="1"/>
                  </a:cubicBezTo>
                  <a:cubicBezTo>
                    <a:pt x="64" y="0"/>
                    <a:pt x="76" y="15"/>
                    <a:pt x="73" y="27"/>
                  </a:cubicBezTo>
                  <a:cubicBezTo>
                    <a:pt x="71" y="34"/>
                    <a:pt x="71" y="41"/>
                    <a:pt x="73" y="49"/>
                  </a:cubicBezTo>
                  <a:cubicBezTo>
                    <a:pt x="74" y="56"/>
                    <a:pt x="72" y="65"/>
                    <a:pt x="72" y="73"/>
                  </a:cubicBezTo>
                  <a:cubicBezTo>
                    <a:pt x="71" y="78"/>
                    <a:pt x="69" y="84"/>
                    <a:pt x="69" y="90"/>
                  </a:cubicBezTo>
                  <a:cubicBezTo>
                    <a:pt x="70" y="96"/>
                    <a:pt x="72" y="102"/>
                    <a:pt x="73" y="109"/>
                  </a:cubicBezTo>
                  <a:cubicBezTo>
                    <a:pt x="74" y="112"/>
                    <a:pt x="76" y="115"/>
                    <a:pt x="72" y="117"/>
                  </a:cubicBezTo>
                  <a:cubicBezTo>
                    <a:pt x="69" y="118"/>
                    <a:pt x="66" y="117"/>
                    <a:pt x="63" y="113"/>
                  </a:cubicBezTo>
                  <a:cubicBezTo>
                    <a:pt x="55" y="100"/>
                    <a:pt x="53" y="86"/>
                    <a:pt x="59" y="71"/>
                  </a:cubicBezTo>
                  <a:cubicBezTo>
                    <a:pt x="60" y="67"/>
                    <a:pt x="62" y="63"/>
                    <a:pt x="62" y="59"/>
                  </a:cubicBezTo>
                  <a:cubicBezTo>
                    <a:pt x="63" y="57"/>
                    <a:pt x="63" y="54"/>
                    <a:pt x="63" y="51"/>
                  </a:cubicBezTo>
                  <a:cubicBezTo>
                    <a:pt x="44" y="63"/>
                    <a:pt x="24" y="57"/>
                    <a:pt x="6" y="59"/>
                  </a:cubicBezTo>
                  <a:cubicBezTo>
                    <a:pt x="2" y="59"/>
                    <a:pt x="0" y="55"/>
                    <a:pt x="1" y="52"/>
                  </a:cubicBezTo>
                  <a:cubicBezTo>
                    <a:pt x="1" y="50"/>
                    <a:pt x="4" y="48"/>
                    <a:pt x="6" y="48"/>
                  </a:cubicBezTo>
                  <a:cubicBezTo>
                    <a:pt x="15" y="47"/>
                    <a:pt x="24" y="47"/>
                    <a:pt x="32" y="46"/>
                  </a:cubicBezTo>
                  <a:cubicBezTo>
                    <a:pt x="38" y="46"/>
                    <a:pt x="44" y="45"/>
                    <a:pt x="49" y="44"/>
                  </a:cubicBezTo>
                  <a:cubicBezTo>
                    <a:pt x="51" y="44"/>
                    <a:pt x="52" y="42"/>
                    <a:pt x="53" y="41"/>
                  </a:cubicBezTo>
                  <a:cubicBezTo>
                    <a:pt x="52" y="40"/>
                    <a:pt x="51" y="38"/>
                    <a:pt x="50" y="38"/>
                  </a:cubicBezTo>
                  <a:cubicBezTo>
                    <a:pt x="42" y="37"/>
                    <a:pt x="35" y="36"/>
                    <a:pt x="27" y="36"/>
                  </a:cubicBezTo>
                  <a:cubicBezTo>
                    <a:pt x="20" y="35"/>
                    <a:pt x="13" y="36"/>
                    <a:pt x="7" y="36"/>
                  </a:cubicBezTo>
                  <a:cubicBezTo>
                    <a:pt x="3" y="36"/>
                    <a:pt x="0" y="34"/>
                    <a:pt x="0" y="30"/>
                  </a:cubicBezTo>
                  <a:cubicBezTo>
                    <a:pt x="0" y="26"/>
                    <a:pt x="3" y="25"/>
                    <a:pt x="6" y="25"/>
                  </a:cubicBezTo>
                  <a:cubicBezTo>
                    <a:pt x="15" y="25"/>
                    <a:pt x="24" y="25"/>
                    <a:pt x="32" y="24"/>
                  </a:cubicBezTo>
                  <a:cubicBezTo>
                    <a:pt x="42" y="23"/>
                    <a:pt x="52" y="24"/>
                    <a:pt x="61"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îşḻîdé">
              <a:extLst>
                <a:ext uri="{FF2B5EF4-FFF2-40B4-BE49-F238E27FC236}">
                  <a16:creationId xmlns:a16="http://schemas.microsoft.com/office/drawing/2014/main" id="{43CBF88A-4CA5-45E2-92AF-34DFFB883B01}"/>
                </a:ext>
              </a:extLst>
            </p:cNvPr>
            <p:cNvSpPr/>
            <p:nvPr/>
          </p:nvSpPr>
          <p:spPr bwMode="auto">
            <a:xfrm>
              <a:off x="1129797" y="5864194"/>
              <a:ext cx="84846" cy="79951"/>
            </a:xfrm>
            <a:custGeom>
              <a:avLst/>
              <a:gdLst>
                <a:gd name="T0" fmla="*/ 42 w 79"/>
                <a:gd name="T1" fmla="*/ 24 h 74"/>
                <a:gd name="T2" fmla="*/ 26 w 79"/>
                <a:gd name="T3" fmla="*/ 24 h 74"/>
                <a:gd name="T4" fmla="*/ 20 w 79"/>
                <a:gd name="T5" fmla="*/ 30 h 74"/>
                <a:gd name="T6" fmla="*/ 11 w 79"/>
                <a:gd name="T7" fmla="*/ 71 h 74"/>
                <a:gd name="T8" fmla="*/ 6 w 79"/>
                <a:gd name="T9" fmla="*/ 74 h 74"/>
                <a:gd name="T10" fmla="*/ 2 w 79"/>
                <a:gd name="T11" fmla="*/ 70 h 74"/>
                <a:gd name="T12" fmla="*/ 2 w 79"/>
                <a:gd name="T13" fmla="*/ 66 h 74"/>
                <a:gd name="T14" fmla="*/ 5 w 79"/>
                <a:gd name="T15" fmla="*/ 57 h 74"/>
                <a:gd name="T16" fmla="*/ 3 w 79"/>
                <a:gd name="T17" fmla="*/ 14 h 74"/>
                <a:gd name="T18" fmla="*/ 4 w 79"/>
                <a:gd name="T19" fmla="*/ 3 h 74"/>
                <a:gd name="T20" fmla="*/ 12 w 79"/>
                <a:gd name="T21" fmla="*/ 5 h 74"/>
                <a:gd name="T22" fmla="*/ 21 w 79"/>
                <a:gd name="T23" fmla="*/ 11 h 74"/>
                <a:gd name="T24" fmla="*/ 60 w 79"/>
                <a:gd name="T25" fmla="*/ 11 h 74"/>
                <a:gd name="T26" fmla="*/ 73 w 79"/>
                <a:gd name="T27" fmla="*/ 39 h 74"/>
                <a:gd name="T28" fmla="*/ 59 w 79"/>
                <a:gd name="T29" fmla="*/ 48 h 74"/>
                <a:gd name="T30" fmla="*/ 50 w 79"/>
                <a:gd name="T31" fmla="*/ 47 h 74"/>
                <a:gd name="T32" fmla="*/ 43 w 79"/>
                <a:gd name="T33" fmla="*/ 54 h 74"/>
                <a:gd name="T34" fmla="*/ 49 w 79"/>
                <a:gd name="T35" fmla="*/ 59 h 74"/>
                <a:gd name="T36" fmla="*/ 64 w 79"/>
                <a:gd name="T37" fmla="*/ 60 h 74"/>
                <a:gd name="T38" fmla="*/ 70 w 79"/>
                <a:gd name="T39" fmla="*/ 60 h 74"/>
                <a:gd name="T40" fmla="*/ 76 w 79"/>
                <a:gd name="T41" fmla="*/ 66 h 74"/>
                <a:gd name="T42" fmla="*/ 73 w 79"/>
                <a:gd name="T43" fmla="*/ 71 h 74"/>
                <a:gd name="T44" fmla="*/ 65 w 79"/>
                <a:gd name="T45" fmla="*/ 73 h 74"/>
                <a:gd name="T46" fmla="*/ 44 w 79"/>
                <a:gd name="T47" fmla="*/ 72 h 74"/>
                <a:gd name="T48" fmla="*/ 32 w 79"/>
                <a:gd name="T49" fmla="*/ 61 h 74"/>
                <a:gd name="T50" fmla="*/ 35 w 79"/>
                <a:gd name="T51" fmla="*/ 42 h 74"/>
                <a:gd name="T52" fmla="*/ 55 w 79"/>
                <a:gd name="T53" fmla="*/ 34 h 74"/>
                <a:gd name="T54" fmla="*/ 62 w 79"/>
                <a:gd name="T55" fmla="*/ 33 h 74"/>
                <a:gd name="T56" fmla="*/ 64 w 79"/>
                <a:gd name="T57" fmla="*/ 25 h 74"/>
                <a:gd name="T58" fmla="*/ 58 w 79"/>
                <a:gd name="T59" fmla="*/ 24 h 74"/>
                <a:gd name="T60" fmla="*/ 42 w 79"/>
                <a:gd name="T61" fmla="*/ 2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 h="74">
                  <a:moveTo>
                    <a:pt x="42" y="24"/>
                  </a:moveTo>
                  <a:cubicBezTo>
                    <a:pt x="36" y="24"/>
                    <a:pt x="31" y="24"/>
                    <a:pt x="26" y="24"/>
                  </a:cubicBezTo>
                  <a:cubicBezTo>
                    <a:pt x="21" y="23"/>
                    <a:pt x="20" y="25"/>
                    <a:pt x="20" y="30"/>
                  </a:cubicBezTo>
                  <a:cubicBezTo>
                    <a:pt x="21" y="44"/>
                    <a:pt x="19" y="59"/>
                    <a:pt x="11" y="71"/>
                  </a:cubicBezTo>
                  <a:cubicBezTo>
                    <a:pt x="10" y="73"/>
                    <a:pt x="7" y="74"/>
                    <a:pt x="6" y="74"/>
                  </a:cubicBezTo>
                  <a:cubicBezTo>
                    <a:pt x="5" y="73"/>
                    <a:pt x="3" y="71"/>
                    <a:pt x="2" y="70"/>
                  </a:cubicBezTo>
                  <a:cubicBezTo>
                    <a:pt x="2" y="69"/>
                    <a:pt x="2" y="67"/>
                    <a:pt x="2" y="66"/>
                  </a:cubicBezTo>
                  <a:cubicBezTo>
                    <a:pt x="3" y="63"/>
                    <a:pt x="3" y="60"/>
                    <a:pt x="5" y="57"/>
                  </a:cubicBezTo>
                  <a:cubicBezTo>
                    <a:pt x="10" y="42"/>
                    <a:pt x="9" y="28"/>
                    <a:pt x="3" y="14"/>
                  </a:cubicBezTo>
                  <a:cubicBezTo>
                    <a:pt x="1" y="10"/>
                    <a:pt x="0" y="6"/>
                    <a:pt x="4" y="3"/>
                  </a:cubicBezTo>
                  <a:cubicBezTo>
                    <a:pt x="7" y="0"/>
                    <a:pt x="11" y="1"/>
                    <a:pt x="12" y="5"/>
                  </a:cubicBezTo>
                  <a:cubicBezTo>
                    <a:pt x="13" y="10"/>
                    <a:pt x="16" y="11"/>
                    <a:pt x="21" y="11"/>
                  </a:cubicBezTo>
                  <a:cubicBezTo>
                    <a:pt x="34" y="10"/>
                    <a:pt x="47" y="10"/>
                    <a:pt x="60" y="11"/>
                  </a:cubicBezTo>
                  <a:cubicBezTo>
                    <a:pt x="73" y="12"/>
                    <a:pt x="79" y="27"/>
                    <a:pt x="73" y="39"/>
                  </a:cubicBezTo>
                  <a:cubicBezTo>
                    <a:pt x="70" y="45"/>
                    <a:pt x="65" y="48"/>
                    <a:pt x="59" y="48"/>
                  </a:cubicBezTo>
                  <a:cubicBezTo>
                    <a:pt x="56" y="48"/>
                    <a:pt x="53" y="48"/>
                    <a:pt x="50" y="47"/>
                  </a:cubicBezTo>
                  <a:cubicBezTo>
                    <a:pt x="45" y="47"/>
                    <a:pt x="43" y="50"/>
                    <a:pt x="43" y="54"/>
                  </a:cubicBezTo>
                  <a:cubicBezTo>
                    <a:pt x="42" y="58"/>
                    <a:pt x="46" y="59"/>
                    <a:pt x="49" y="59"/>
                  </a:cubicBezTo>
                  <a:cubicBezTo>
                    <a:pt x="54" y="60"/>
                    <a:pt x="59" y="60"/>
                    <a:pt x="64" y="60"/>
                  </a:cubicBezTo>
                  <a:cubicBezTo>
                    <a:pt x="66" y="60"/>
                    <a:pt x="69" y="59"/>
                    <a:pt x="70" y="60"/>
                  </a:cubicBezTo>
                  <a:cubicBezTo>
                    <a:pt x="72" y="61"/>
                    <a:pt x="75" y="63"/>
                    <a:pt x="76" y="66"/>
                  </a:cubicBezTo>
                  <a:cubicBezTo>
                    <a:pt x="76" y="67"/>
                    <a:pt x="74" y="70"/>
                    <a:pt x="73" y="71"/>
                  </a:cubicBezTo>
                  <a:cubicBezTo>
                    <a:pt x="70" y="73"/>
                    <a:pt x="67" y="73"/>
                    <a:pt x="65" y="73"/>
                  </a:cubicBezTo>
                  <a:cubicBezTo>
                    <a:pt x="58" y="73"/>
                    <a:pt x="51" y="73"/>
                    <a:pt x="44" y="72"/>
                  </a:cubicBezTo>
                  <a:cubicBezTo>
                    <a:pt x="38" y="71"/>
                    <a:pt x="34" y="67"/>
                    <a:pt x="32" y="61"/>
                  </a:cubicBezTo>
                  <a:cubicBezTo>
                    <a:pt x="29" y="54"/>
                    <a:pt x="31" y="47"/>
                    <a:pt x="35" y="42"/>
                  </a:cubicBezTo>
                  <a:cubicBezTo>
                    <a:pt x="41" y="36"/>
                    <a:pt x="47" y="33"/>
                    <a:pt x="55" y="34"/>
                  </a:cubicBezTo>
                  <a:cubicBezTo>
                    <a:pt x="57" y="34"/>
                    <a:pt x="61" y="34"/>
                    <a:pt x="62" y="33"/>
                  </a:cubicBezTo>
                  <a:cubicBezTo>
                    <a:pt x="64" y="31"/>
                    <a:pt x="64" y="28"/>
                    <a:pt x="64" y="25"/>
                  </a:cubicBezTo>
                  <a:cubicBezTo>
                    <a:pt x="63" y="25"/>
                    <a:pt x="60" y="24"/>
                    <a:pt x="58" y="24"/>
                  </a:cubicBezTo>
                  <a:cubicBezTo>
                    <a:pt x="52" y="24"/>
                    <a:pt x="47" y="24"/>
                    <a:pt x="42"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ï$líďé">
              <a:extLst>
                <a:ext uri="{FF2B5EF4-FFF2-40B4-BE49-F238E27FC236}">
                  <a16:creationId xmlns:a16="http://schemas.microsoft.com/office/drawing/2014/main" id="{FAC06088-8C44-49CD-A85D-452AE53EC075}"/>
                </a:ext>
              </a:extLst>
            </p:cNvPr>
            <p:cNvSpPr/>
            <p:nvPr/>
          </p:nvSpPr>
          <p:spPr bwMode="auto">
            <a:xfrm>
              <a:off x="1011230" y="5887038"/>
              <a:ext cx="112040" cy="45143"/>
            </a:xfrm>
            <a:custGeom>
              <a:avLst/>
              <a:gdLst>
                <a:gd name="T0" fmla="*/ 88 w 104"/>
                <a:gd name="T1" fmla="*/ 12 h 42"/>
                <a:gd name="T2" fmla="*/ 88 w 104"/>
                <a:gd name="T3" fmla="*/ 26 h 42"/>
                <a:gd name="T4" fmla="*/ 91 w 104"/>
                <a:gd name="T5" fmla="*/ 29 h 42"/>
                <a:gd name="T6" fmla="*/ 97 w 104"/>
                <a:gd name="T7" fmla="*/ 29 h 42"/>
                <a:gd name="T8" fmla="*/ 104 w 104"/>
                <a:gd name="T9" fmla="*/ 35 h 42"/>
                <a:gd name="T10" fmla="*/ 98 w 104"/>
                <a:gd name="T11" fmla="*/ 39 h 42"/>
                <a:gd name="T12" fmla="*/ 8 w 104"/>
                <a:gd name="T13" fmla="*/ 42 h 42"/>
                <a:gd name="T14" fmla="*/ 0 w 104"/>
                <a:gd name="T15" fmla="*/ 36 h 42"/>
                <a:gd name="T16" fmla="*/ 8 w 104"/>
                <a:gd name="T17" fmla="*/ 29 h 42"/>
                <a:gd name="T18" fmla="*/ 18 w 104"/>
                <a:gd name="T19" fmla="*/ 18 h 42"/>
                <a:gd name="T20" fmla="*/ 13 w 104"/>
                <a:gd name="T21" fmla="*/ 12 h 42"/>
                <a:gd name="T22" fmla="*/ 4 w 104"/>
                <a:gd name="T23" fmla="*/ 10 h 42"/>
                <a:gd name="T24" fmla="*/ 1 w 104"/>
                <a:gd name="T25" fmla="*/ 3 h 42"/>
                <a:gd name="T26" fmla="*/ 6 w 104"/>
                <a:gd name="T27" fmla="*/ 1 h 42"/>
                <a:gd name="T28" fmla="*/ 98 w 104"/>
                <a:gd name="T29" fmla="*/ 0 h 42"/>
                <a:gd name="T30" fmla="*/ 104 w 104"/>
                <a:gd name="T31" fmla="*/ 6 h 42"/>
                <a:gd name="T32" fmla="*/ 98 w 104"/>
                <a:gd name="T33" fmla="*/ 11 h 42"/>
                <a:gd name="T34" fmla="*/ 88 w 104"/>
                <a:gd name="T35" fmla="*/ 12 h 42"/>
                <a:gd name="T36" fmla="*/ 53 w 104"/>
                <a:gd name="T37" fmla="*/ 30 h 42"/>
                <a:gd name="T38" fmla="*/ 61 w 104"/>
                <a:gd name="T39" fmla="*/ 30 h 42"/>
                <a:gd name="T40" fmla="*/ 75 w 104"/>
                <a:gd name="T41" fmla="*/ 15 h 42"/>
                <a:gd name="T42" fmla="*/ 71 w 104"/>
                <a:gd name="T43" fmla="*/ 11 h 42"/>
                <a:gd name="T44" fmla="*/ 44 w 104"/>
                <a:gd name="T45" fmla="*/ 11 h 42"/>
                <a:gd name="T46" fmla="*/ 31 w 104"/>
                <a:gd name="T47" fmla="*/ 26 h 42"/>
                <a:gd name="T48" fmla="*/ 35 w 104"/>
                <a:gd name="T49" fmla="*/ 30 h 42"/>
                <a:gd name="T50" fmla="*/ 53 w 104"/>
                <a:gd name="T5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42">
                  <a:moveTo>
                    <a:pt x="88" y="12"/>
                  </a:moveTo>
                  <a:cubicBezTo>
                    <a:pt x="88" y="17"/>
                    <a:pt x="88" y="22"/>
                    <a:pt x="88" y="26"/>
                  </a:cubicBezTo>
                  <a:cubicBezTo>
                    <a:pt x="88" y="27"/>
                    <a:pt x="90" y="29"/>
                    <a:pt x="91" y="29"/>
                  </a:cubicBezTo>
                  <a:cubicBezTo>
                    <a:pt x="93" y="29"/>
                    <a:pt x="95" y="29"/>
                    <a:pt x="97" y="29"/>
                  </a:cubicBezTo>
                  <a:cubicBezTo>
                    <a:pt x="102" y="28"/>
                    <a:pt x="103" y="31"/>
                    <a:pt x="104" y="35"/>
                  </a:cubicBezTo>
                  <a:cubicBezTo>
                    <a:pt x="104" y="39"/>
                    <a:pt x="101" y="39"/>
                    <a:pt x="98" y="39"/>
                  </a:cubicBezTo>
                  <a:cubicBezTo>
                    <a:pt x="68" y="40"/>
                    <a:pt x="38" y="41"/>
                    <a:pt x="8" y="42"/>
                  </a:cubicBezTo>
                  <a:cubicBezTo>
                    <a:pt x="3" y="42"/>
                    <a:pt x="0" y="40"/>
                    <a:pt x="0" y="36"/>
                  </a:cubicBezTo>
                  <a:cubicBezTo>
                    <a:pt x="1" y="32"/>
                    <a:pt x="3" y="29"/>
                    <a:pt x="8" y="29"/>
                  </a:cubicBezTo>
                  <a:cubicBezTo>
                    <a:pt x="18" y="29"/>
                    <a:pt x="18" y="29"/>
                    <a:pt x="18" y="18"/>
                  </a:cubicBezTo>
                  <a:cubicBezTo>
                    <a:pt x="18" y="14"/>
                    <a:pt x="16" y="13"/>
                    <a:pt x="13" y="12"/>
                  </a:cubicBezTo>
                  <a:cubicBezTo>
                    <a:pt x="10" y="12"/>
                    <a:pt x="6" y="11"/>
                    <a:pt x="4" y="10"/>
                  </a:cubicBezTo>
                  <a:cubicBezTo>
                    <a:pt x="2" y="9"/>
                    <a:pt x="1" y="6"/>
                    <a:pt x="1" y="3"/>
                  </a:cubicBezTo>
                  <a:cubicBezTo>
                    <a:pt x="1" y="3"/>
                    <a:pt x="4" y="1"/>
                    <a:pt x="6" y="1"/>
                  </a:cubicBezTo>
                  <a:cubicBezTo>
                    <a:pt x="37" y="0"/>
                    <a:pt x="67" y="0"/>
                    <a:pt x="98" y="0"/>
                  </a:cubicBezTo>
                  <a:cubicBezTo>
                    <a:pt x="102" y="0"/>
                    <a:pt x="103" y="3"/>
                    <a:pt x="104" y="6"/>
                  </a:cubicBezTo>
                  <a:cubicBezTo>
                    <a:pt x="104" y="10"/>
                    <a:pt x="101" y="11"/>
                    <a:pt x="98" y="11"/>
                  </a:cubicBezTo>
                  <a:cubicBezTo>
                    <a:pt x="95" y="11"/>
                    <a:pt x="92" y="12"/>
                    <a:pt x="88" y="12"/>
                  </a:cubicBezTo>
                  <a:close/>
                  <a:moveTo>
                    <a:pt x="53" y="30"/>
                  </a:moveTo>
                  <a:cubicBezTo>
                    <a:pt x="56" y="30"/>
                    <a:pt x="58" y="30"/>
                    <a:pt x="61" y="30"/>
                  </a:cubicBezTo>
                  <a:cubicBezTo>
                    <a:pt x="76" y="30"/>
                    <a:pt x="76" y="30"/>
                    <a:pt x="75" y="15"/>
                  </a:cubicBezTo>
                  <a:cubicBezTo>
                    <a:pt x="75" y="12"/>
                    <a:pt x="74" y="11"/>
                    <a:pt x="71" y="11"/>
                  </a:cubicBezTo>
                  <a:cubicBezTo>
                    <a:pt x="62" y="11"/>
                    <a:pt x="53" y="11"/>
                    <a:pt x="44" y="11"/>
                  </a:cubicBezTo>
                  <a:cubicBezTo>
                    <a:pt x="30" y="11"/>
                    <a:pt x="30" y="11"/>
                    <a:pt x="31" y="26"/>
                  </a:cubicBezTo>
                  <a:cubicBezTo>
                    <a:pt x="31" y="29"/>
                    <a:pt x="32" y="30"/>
                    <a:pt x="35" y="30"/>
                  </a:cubicBezTo>
                  <a:cubicBezTo>
                    <a:pt x="41" y="30"/>
                    <a:pt x="47" y="30"/>
                    <a:pt x="53"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îSḷiďé">
              <a:extLst>
                <a:ext uri="{FF2B5EF4-FFF2-40B4-BE49-F238E27FC236}">
                  <a16:creationId xmlns:a16="http://schemas.microsoft.com/office/drawing/2014/main" id="{369F24CF-C65A-4BE7-B9F1-1DD164D3C9CF}"/>
                </a:ext>
              </a:extLst>
            </p:cNvPr>
            <p:cNvSpPr/>
            <p:nvPr/>
          </p:nvSpPr>
          <p:spPr bwMode="auto">
            <a:xfrm>
              <a:off x="1291331" y="5660237"/>
              <a:ext cx="130533" cy="13053"/>
            </a:xfrm>
            <a:custGeom>
              <a:avLst/>
              <a:gdLst>
                <a:gd name="T0" fmla="*/ 1 w 121"/>
                <a:gd name="T1" fmla="*/ 1 h 12"/>
                <a:gd name="T2" fmla="*/ 7 w 121"/>
                <a:gd name="T3" fmla="*/ 0 h 12"/>
                <a:gd name="T4" fmla="*/ 112 w 121"/>
                <a:gd name="T5" fmla="*/ 0 h 12"/>
                <a:gd name="T6" fmla="*/ 121 w 121"/>
                <a:gd name="T7" fmla="*/ 5 h 12"/>
                <a:gd name="T8" fmla="*/ 111 w 121"/>
                <a:gd name="T9" fmla="*/ 12 h 12"/>
                <a:gd name="T10" fmla="*/ 50 w 121"/>
                <a:gd name="T11" fmla="*/ 12 h 12"/>
                <a:gd name="T12" fmla="*/ 10 w 121"/>
                <a:gd name="T13" fmla="*/ 12 h 12"/>
                <a:gd name="T14" fmla="*/ 1 w 121"/>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
                  <a:moveTo>
                    <a:pt x="1" y="1"/>
                  </a:moveTo>
                  <a:cubicBezTo>
                    <a:pt x="3" y="0"/>
                    <a:pt x="5" y="0"/>
                    <a:pt x="7" y="0"/>
                  </a:cubicBezTo>
                  <a:cubicBezTo>
                    <a:pt x="42" y="0"/>
                    <a:pt x="77" y="0"/>
                    <a:pt x="112" y="0"/>
                  </a:cubicBezTo>
                  <a:cubicBezTo>
                    <a:pt x="116" y="0"/>
                    <a:pt x="120" y="0"/>
                    <a:pt x="121" y="5"/>
                  </a:cubicBezTo>
                  <a:cubicBezTo>
                    <a:pt x="121" y="9"/>
                    <a:pt x="117" y="12"/>
                    <a:pt x="111" y="12"/>
                  </a:cubicBezTo>
                  <a:cubicBezTo>
                    <a:pt x="91" y="12"/>
                    <a:pt x="70" y="12"/>
                    <a:pt x="50" y="12"/>
                  </a:cubicBezTo>
                  <a:cubicBezTo>
                    <a:pt x="37" y="12"/>
                    <a:pt x="24" y="12"/>
                    <a:pt x="10" y="12"/>
                  </a:cubicBezTo>
                  <a:cubicBezTo>
                    <a:pt x="1" y="12"/>
                    <a:pt x="0" y="11"/>
                    <a:pt x="1" y="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í$ḷíḑe">
              <a:extLst>
                <a:ext uri="{FF2B5EF4-FFF2-40B4-BE49-F238E27FC236}">
                  <a16:creationId xmlns:a16="http://schemas.microsoft.com/office/drawing/2014/main" id="{A3FF511B-1085-4ACD-A69B-D30DD5E7267C}"/>
                </a:ext>
              </a:extLst>
            </p:cNvPr>
            <p:cNvSpPr/>
            <p:nvPr/>
          </p:nvSpPr>
          <p:spPr bwMode="auto">
            <a:xfrm>
              <a:off x="1011230" y="5866370"/>
              <a:ext cx="112040" cy="13053"/>
            </a:xfrm>
            <a:custGeom>
              <a:avLst/>
              <a:gdLst>
                <a:gd name="T0" fmla="*/ 95 w 104"/>
                <a:gd name="T1" fmla="*/ 11 h 12"/>
                <a:gd name="T2" fmla="*/ 6 w 104"/>
                <a:gd name="T3" fmla="*/ 11 h 12"/>
                <a:gd name="T4" fmla="*/ 0 w 104"/>
                <a:gd name="T5" fmla="*/ 7 h 12"/>
                <a:gd name="T6" fmla="*/ 6 w 104"/>
                <a:gd name="T7" fmla="*/ 1 h 12"/>
                <a:gd name="T8" fmla="*/ 65 w 104"/>
                <a:gd name="T9" fmla="*/ 0 h 12"/>
                <a:gd name="T10" fmla="*/ 95 w 104"/>
                <a:gd name="T11" fmla="*/ 0 h 12"/>
                <a:gd name="T12" fmla="*/ 104 w 104"/>
                <a:gd name="T13" fmla="*/ 6 h 12"/>
                <a:gd name="T14" fmla="*/ 95 w 104"/>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2">
                  <a:moveTo>
                    <a:pt x="95" y="11"/>
                  </a:moveTo>
                  <a:cubicBezTo>
                    <a:pt x="66" y="11"/>
                    <a:pt x="36" y="11"/>
                    <a:pt x="6" y="11"/>
                  </a:cubicBezTo>
                  <a:cubicBezTo>
                    <a:pt x="3" y="11"/>
                    <a:pt x="1" y="11"/>
                    <a:pt x="0" y="7"/>
                  </a:cubicBezTo>
                  <a:cubicBezTo>
                    <a:pt x="0" y="3"/>
                    <a:pt x="2" y="1"/>
                    <a:pt x="6" y="1"/>
                  </a:cubicBezTo>
                  <a:cubicBezTo>
                    <a:pt x="26" y="1"/>
                    <a:pt x="45" y="0"/>
                    <a:pt x="65" y="0"/>
                  </a:cubicBezTo>
                  <a:cubicBezTo>
                    <a:pt x="75" y="0"/>
                    <a:pt x="85" y="0"/>
                    <a:pt x="95" y="0"/>
                  </a:cubicBezTo>
                  <a:cubicBezTo>
                    <a:pt x="100" y="0"/>
                    <a:pt x="103" y="1"/>
                    <a:pt x="104" y="6"/>
                  </a:cubicBezTo>
                  <a:cubicBezTo>
                    <a:pt x="104" y="9"/>
                    <a:pt x="100" y="12"/>
                    <a:pt x="95"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ïśḻïḍê">
              <a:extLst>
                <a:ext uri="{FF2B5EF4-FFF2-40B4-BE49-F238E27FC236}">
                  <a16:creationId xmlns:a16="http://schemas.microsoft.com/office/drawing/2014/main" id="{117DBF5F-985D-4504-B297-A0BF9D1E4541}"/>
                </a:ext>
              </a:extLst>
            </p:cNvPr>
            <p:cNvSpPr/>
            <p:nvPr/>
          </p:nvSpPr>
          <p:spPr bwMode="auto">
            <a:xfrm>
              <a:off x="1191256" y="6130698"/>
              <a:ext cx="13597" cy="14685"/>
            </a:xfrm>
            <a:custGeom>
              <a:avLst/>
              <a:gdLst>
                <a:gd name="T0" fmla="*/ 13 w 13"/>
                <a:gd name="T1" fmla="*/ 7 h 14"/>
                <a:gd name="T2" fmla="*/ 6 w 13"/>
                <a:gd name="T3" fmla="*/ 14 h 14"/>
                <a:gd name="T4" fmla="*/ 0 w 13"/>
                <a:gd name="T5" fmla="*/ 7 h 14"/>
                <a:gd name="T6" fmla="*/ 6 w 13"/>
                <a:gd name="T7" fmla="*/ 0 h 14"/>
                <a:gd name="T8" fmla="*/ 13 w 13"/>
                <a:gd name="T9" fmla="*/ 7 h 14"/>
              </a:gdLst>
              <a:ahLst/>
              <a:cxnLst>
                <a:cxn ang="0">
                  <a:pos x="T0" y="T1"/>
                </a:cxn>
                <a:cxn ang="0">
                  <a:pos x="T2" y="T3"/>
                </a:cxn>
                <a:cxn ang="0">
                  <a:pos x="T4" y="T5"/>
                </a:cxn>
                <a:cxn ang="0">
                  <a:pos x="T6" y="T7"/>
                </a:cxn>
                <a:cxn ang="0">
                  <a:pos x="T8" y="T9"/>
                </a:cxn>
              </a:cxnLst>
              <a:rect l="0" t="0" r="r" b="b"/>
              <a:pathLst>
                <a:path w="13" h="14">
                  <a:moveTo>
                    <a:pt x="13" y="7"/>
                  </a:moveTo>
                  <a:cubicBezTo>
                    <a:pt x="13" y="11"/>
                    <a:pt x="10" y="14"/>
                    <a:pt x="6" y="14"/>
                  </a:cubicBezTo>
                  <a:cubicBezTo>
                    <a:pt x="2" y="14"/>
                    <a:pt x="0" y="11"/>
                    <a:pt x="0" y="7"/>
                  </a:cubicBezTo>
                  <a:cubicBezTo>
                    <a:pt x="0" y="3"/>
                    <a:pt x="2" y="0"/>
                    <a:pt x="6" y="0"/>
                  </a:cubicBezTo>
                  <a:cubicBezTo>
                    <a:pt x="11" y="0"/>
                    <a:pt x="12" y="3"/>
                    <a:pt x="13" y="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ïṧ1îḋé">
              <a:extLst>
                <a:ext uri="{FF2B5EF4-FFF2-40B4-BE49-F238E27FC236}">
                  <a16:creationId xmlns:a16="http://schemas.microsoft.com/office/drawing/2014/main" id="{CEBACBE0-A583-4AFD-99BF-8855DF12B755}"/>
                </a:ext>
              </a:extLst>
            </p:cNvPr>
            <p:cNvSpPr/>
            <p:nvPr/>
          </p:nvSpPr>
          <p:spPr bwMode="auto">
            <a:xfrm>
              <a:off x="1438724" y="6131786"/>
              <a:ext cx="5439" cy="7614"/>
            </a:xfrm>
            <a:custGeom>
              <a:avLst/>
              <a:gdLst>
                <a:gd name="T0" fmla="*/ 4 w 5"/>
                <a:gd name="T1" fmla="*/ 7 h 7"/>
                <a:gd name="T2" fmla="*/ 1 w 5"/>
                <a:gd name="T3" fmla="*/ 6 h 7"/>
                <a:gd name="T4" fmla="*/ 1 w 5"/>
                <a:gd name="T5" fmla="*/ 2 h 7"/>
                <a:gd name="T6" fmla="*/ 2 w 5"/>
                <a:gd name="T7" fmla="*/ 1 h 7"/>
                <a:gd name="T8" fmla="*/ 5 w 5"/>
                <a:gd name="T9" fmla="*/ 4 h 7"/>
                <a:gd name="T10" fmla="*/ 5 w 5"/>
                <a:gd name="T11" fmla="*/ 6 h 7"/>
                <a:gd name="T12" fmla="*/ 4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7"/>
                  </a:moveTo>
                  <a:cubicBezTo>
                    <a:pt x="3" y="7"/>
                    <a:pt x="2" y="7"/>
                    <a:pt x="1" y="6"/>
                  </a:cubicBezTo>
                  <a:cubicBezTo>
                    <a:pt x="0" y="5"/>
                    <a:pt x="0" y="3"/>
                    <a:pt x="1" y="2"/>
                  </a:cubicBezTo>
                  <a:cubicBezTo>
                    <a:pt x="1" y="1"/>
                    <a:pt x="2" y="0"/>
                    <a:pt x="2" y="1"/>
                  </a:cubicBezTo>
                  <a:cubicBezTo>
                    <a:pt x="4" y="1"/>
                    <a:pt x="4" y="3"/>
                    <a:pt x="5" y="4"/>
                  </a:cubicBezTo>
                  <a:cubicBezTo>
                    <a:pt x="5" y="5"/>
                    <a:pt x="5" y="6"/>
                    <a:pt x="5" y="6"/>
                  </a:cubicBezTo>
                  <a:cubicBezTo>
                    <a:pt x="5" y="7"/>
                    <a:pt x="4" y="7"/>
                    <a:pt x="4" y="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îṧlîdê">
              <a:extLst>
                <a:ext uri="{FF2B5EF4-FFF2-40B4-BE49-F238E27FC236}">
                  <a16:creationId xmlns:a16="http://schemas.microsoft.com/office/drawing/2014/main" id="{69AE75DE-9BB9-4CF4-B5A0-135E82A54AEE}"/>
                </a:ext>
              </a:extLst>
            </p:cNvPr>
            <p:cNvSpPr/>
            <p:nvPr/>
          </p:nvSpPr>
          <p:spPr bwMode="auto">
            <a:xfrm>
              <a:off x="1439811" y="6143751"/>
              <a:ext cx="5439" cy="5983"/>
            </a:xfrm>
            <a:custGeom>
              <a:avLst/>
              <a:gdLst>
                <a:gd name="T0" fmla="*/ 3 w 5"/>
                <a:gd name="T1" fmla="*/ 6 h 6"/>
                <a:gd name="T2" fmla="*/ 1 w 5"/>
                <a:gd name="T3" fmla="*/ 1 h 6"/>
                <a:gd name="T4" fmla="*/ 3 w 5"/>
                <a:gd name="T5" fmla="*/ 0 h 6"/>
                <a:gd name="T6" fmla="*/ 4 w 5"/>
                <a:gd name="T7" fmla="*/ 5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1" y="5"/>
                    <a:pt x="0" y="4"/>
                    <a:pt x="1" y="1"/>
                  </a:cubicBezTo>
                  <a:cubicBezTo>
                    <a:pt x="1" y="0"/>
                    <a:pt x="2" y="0"/>
                    <a:pt x="3" y="0"/>
                  </a:cubicBezTo>
                  <a:cubicBezTo>
                    <a:pt x="5" y="1"/>
                    <a:pt x="4" y="3"/>
                    <a:pt x="4" y="5"/>
                  </a:cubicBezTo>
                  <a:cubicBezTo>
                    <a:pt x="4" y="5"/>
                    <a:pt x="3" y="5"/>
                    <a:pt x="3"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i$ḷïḑê">
              <a:extLst>
                <a:ext uri="{FF2B5EF4-FFF2-40B4-BE49-F238E27FC236}">
                  <a16:creationId xmlns:a16="http://schemas.microsoft.com/office/drawing/2014/main" id="{564ED377-BE1D-4BD1-9EB1-70995C7C3F4E}"/>
                </a:ext>
              </a:extLst>
            </p:cNvPr>
            <p:cNvSpPr/>
            <p:nvPr/>
          </p:nvSpPr>
          <p:spPr bwMode="auto">
            <a:xfrm>
              <a:off x="1880903" y="6135049"/>
              <a:ext cx="47318" cy="91373"/>
            </a:xfrm>
            <a:custGeom>
              <a:avLst/>
              <a:gdLst>
                <a:gd name="T0" fmla="*/ 44 w 44"/>
                <a:gd name="T1" fmla="*/ 0 h 85"/>
                <a:gd name="T2" fmla="*/ 43 w 44"/>
                <a:gd name="T3" fmla="*/ 47 h 85"/>
                <a:gd name="T4" fmla="*/ 34 w 44"/>
                <a:gd name="T5" fmla="*/ 77 h 85"/>
                <a:gd name="T6" fmla="*/ 11 w 44"/>
                <a:gd name="T7" fmla="*/ 85 h 85"/>
                <a:gd name="T8" fmla="*/ 0 w 44"/>
                <a:gd name="T9" fmla="*/ 83 h 85"/>
                <a:gd name="T10" fmla="*/ 1 w 44"/>
                <a:gd name="T11" fmla="*/ 70 h 85"/>
                <a:gd name="T12" fmla="*/ 10 w 44"/>
                <a:gd name="T13" fmla="*/ 72 h 85"/>
                <a:gd name="T14" fmla="*/ 22 w 44"/>
                <a:gd name="T15" fmla="*/ 68 h 85"/>
                <a:gd name="T16" fmla="*/ 27 w 44"/>
                <a:gd name="T17" fmla="*/ 48 h 85"/>
                <a:gd name="T18" fmla="*/ 26 w 44"/>
                <a:gd name="T19" fmla="*/ 0 h 85"/>
                <a:gd name="T20" fmla="*/ 44 w 44"/>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85">
                  <a:moveTo>
                    <a:pt x="44" y="0"/>
                  </a:moveTo>
                  <a:cubicBezTo>
                    <a:pt x="43" y="12"/>
                    <a:pt x="43" y="28"/>
                    <a:pt x="43" y="47"/>
                  </a:cubicBezTo>
                  <a:cubicBezTo>
                    <a:pt x="43" y="61"/>
                    <a:pt x="40" y="71"/>
                    <a:pt x="34" y="77"/>
                  </a:cubicBezTo>
                  <a:cubicBezTo>
                    <a:pt x="29" y="82"/>
                    <a:pt x="22" y="85"/>
                    <a:pt x="11" y="85"/>
                  </a:cubicBezTo>
                  <a:cubicBezTo>
                    <a:pt x="8" y="85"/>
                    <a:pt x="4" y="84"/>
                    <a:pt x="0" y="83"/>
                  </a:cubicBezTo>
                  <a:cubicBezTo>
                    <a:pt x="1" y="70"/>
                    <a:pt x="1" y="70"/>
                    <a:pt x="1" y="70"/>
                  </a:cubicBezTo>
                  <a:cubicBezTo>
                    <a:pt x="4" y="71"/>
                    <a:pt x="7" y="72"/>
                    <a:pt x="10" y="72"/>
                  </a:cubicBezTo>
                  <a:cubicBezTo>
                    <a:pt x="15" y="72"/>
                    <a:pt x="19" y="70"/>
                    <a:pt x="22" y="68"/>
                  </a:cubicBezTo>
                  <a:cubicBezTo>
                    <a:pt x="26" y="64"/>
                    <a:pt x="27" y="58"/>
                    <a:pt x="27" y="48"/>
                  </a:cubicBezTo>
                  <a:cubicBezTo>
                    <a:pt x="27" y="29"/>
                    <a:pt x="27" y="12"/>
                    <a:pt x="26"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i$ļíďe">
              <a:extLst>
                <a:ext uri="{FF2B5EF4-FFF2-40B4-BE49-F238E27FC236}">
                  <a16:creationId xmlns:a16="http://schemas.microsoft.com/office/drawing/2014/main" id="{1E033371-00B8-418A-AE7D-C1F07CCF079E}"/>
                </a:ext>
              </a:extLst>
            </p:cNvPr>
            <p:cNvSpPr/>
            <p:nvPr/>
          </p:nvSpPr>
          <p:spPr bwMode="auto">
            <a:xfrm>
              <a:off x="1946713" y="6135049"/>
              <a:ext cx="19036"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ísľïḓê">
              <a:extLst>
                <a:ext uri="{FF2B5EF4-FFF2-40B4-BE49-F238E27FC236}">
                  <a16:creationId xmlns:a16="http://schemas.microsoft.com/office/drawing/2014/main" id="{8005148E-5A69-467E-877B-AEA3D032466D}"/>
                </a:ext>
              </a:extLst>
            </p:cNvPr>
            <p:cNvSpPr/>
            <p:nvPr/>
          </p:nvSpPr>
          <p:spPr bwMode="auto">
            <a:xfrm>
              <a:off x="1976627" y="6135049"/>
              <a:ext cx="87566"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îšḷíḑe">
              <a:extLst>
                <a:ext uri="{FF2B5EF4-FFF2-40B4-BE49-F238E27FC236}">
                  <a16:creationId xmlns:a16="http://schemas.microsoft.com/office/drawing/2014/main" id="{A5374DB9-4F32-4A59-BBC7-C0A3B40152FE}"/>
                </a:ext>
              </a:extLst>
            </p:cNvPr>
            <p:cNvSpPr/>
            <p:nvPr/>
          </p:nvSpPr>
          <p:spPr bwMode="auto">
            <a:xfrm>
              <a:off x="2074526" y="6135049"/>
              <a:ext cx="74512" cy="89197"/>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6"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5"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îşḷiḑe">
              <a:extLst>
                <a:ext uri="{FF2B5EF4-FFF2-40B4-BE49-F238E27FC236}">
                  <a16:creationId xmlns:a16="http://schemas.microsoft.com/office/drawing/2014/main" id="{1EA0B177-FA69-40A7-9D64-F218CF69E96C}"/>
                </a:ext>
              </a:extLst>
            </p:cNvPr>
            <p:cNvSpPr/>
            <p:nvPr/>
          </p:nvSpPr>
          <p:spPr bwMode="auto">
            <a:xfrm>
              <a:off x="2164267" y="6132874"/>
              <a:ext cx="76688" cy="93548"/>
            </a:xfrm>
            <a:custGeom>
              <a:avLst/>
              <a:gdLst>
                <a:gd name="T0" fmla="*/ 71 w 71"/>
                <a:gd name="T1" fmla="*/ 83 h 87"/>
                <a:gd name="T2" fmla="*/ 45 w 71"/>
                <a:gd name="T3" fmla="*/ 87 h 87"/>
                <a:gd name="T4" fmla="*/ 12 w 71"/>
                <a:gd name="T5" fmla="*/ 75 h 87"/>
                <a:gd name="T6" fmla="*/ 0 w 71"/>
                <a:gd name="T7" fmla="*/ 45 h 87"/>
                <a:gd name="T8" fmla="*/ 13 w 71"/>
                <a:gd name="T9" fmla="*/ 14 h 87"/>
                <a:gd name="T10" fmla="*/ 47 w 71"/>
                <a:gd name="T11" fmla="*/ 0 h 87"/>
                <a:gd name="T12" fmla="*/ 65 w 71"/>
                <a:gd name="T13" fmla="*/ 2 h 87"/>
                <a:gd name="T14" fmla="*/ 63 w 71"/>
                <a:gd name="T15" fmla="*/ 17 h 87"/>
                <a:gd name="T16" fmla="*/ 45 w 71"/>
                <a:gd name="T17" fmla="*/ 15 h 87"/>
                <a:gd name="T18" fmla="*/ 25 w 71"/>
                <a:gd name="T19" fmla="*/ 23 h 87"/>
                <a:gd name="T20" fmla="*/ 18 w 71"/>
                <a:gd name="T21" fmla="*/ 43 h 87"/>
                <a:gd name="T22" fmla="*/ 26 w 71"/>
                <a:gd name="T23" fmla="*/ 65 h 87"/>
                <a:gd name="T24" fmla="*/ 46 w 71"/>
                <a:gd name="T25" fmla="*/ 74 h 87"/>
                <a:gd name="T26" fmla="*/ 55 w 71"/>
                <a:gd name="T27" fmla="*/ 73 h 87"/>
                <a:gd name="T28" fmla="*/ 54 w 71"/>
                <a:gd name="T29" fmla="*/ 59 h 87"/>
                <a:gd name="T30" fmla="*/ 53 w 71"/>
                <a:gd name="T31" fmla="*/ 44 h 87"/>
                <a:gd name="T32" fmla="*/ 71 w 71"/>
                <a:gd name="T33" fmla="*/ 44 h 87"/>
                <a:gd name="T34" fmla="*/ 70 w 71"/>
                <a:gd name="T35" fmla="*/ 63 h 87"/>
                <a:gd name="T36" fmla="*/ 71 w 71"/>
                <a:gd name="T37"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87">
                  <a:moveTo>
                    <a:pt x="71" y="83"/>
                  </a:moveTo>
                  <a:cubicBezTo>
                    <a:pt x="60" y="86"/>
                    <a:pt x="52" y="87"/>
                    <a:pt x="45" y="87"/>
                  </a:cubicBezTo>
                  <a:cubicBezTo>
                    <a:pt x="30" y="87"/>
                    <a:pt x="19" y="83"/>
                    <a:pt x="12" y="75"/>
                  </a:cubicBezTo>
                  <a:cubicBezTo>
                    <a:pt x="4" y="67"/>
                    <a:pt x="0" y="57"/>
                    <a:pt x="0" y="45"/>
                  </a:cubicBezTo>
                  <a:cubicBezTo>
                    <a:pt x="0" y="33"/>
                    <a:pt x="4" y="23"/>
                    <a:pt x="13" y="14"/>
                  </a:cubicBezTo>
                  <a:cubicBezTo>
                    <a:pt x="21" y="5"/>
                    <a:pt x="32" y="0"/>
                    <a:pt x="47" y="0"/>
                  </a:cubicBezTo>
                  <a:cubicBezTo>
                    <a:pt x="54" y="0"/>
                    <a:pt x="60" y="1"/>
                    <a:pt x="65" y="2"/>
                  </a:cubicBezTo>
                  <a:cubicBezTo>
                    <a:pt x="63" y="17"/>
                    <a:pt x="63" y="17"/>
                    <a:pt x="63" y="17"/>
                  </a:cubicBezTo>
                  <a:cubicBezTo>
                    <a:pt x="57" y="16"/>
                    <a:pt x="50" y="15"/>
                    <a:pt x="45" y="15"/>
                  </a:cubicBezTo>
                  <a:cubicBezTo>
                    <a:pt x="36" y="15"/>
                    <a:pt x="29" y="18"/>
                    <a:pt x="25" y="23"/>
                  </a:cubicBezTo>
                  <a:cubicBezTo>
                    <a:pt x="20" y="29"/>
                    <a:pt x="18" y="35"/>
                    <a:pt x="18" y="43"/>
                  </a:cubicBezTo>
                  <a:cubicBezTo>
                    <a:pt x="18" y="52"/>
                    <a:pt x="21" y="59"/>
                    <a:pt x="26" y="65"/>
                  </a:cubicBezTo>
                  <a:cubicBezTo>
                    <a:pt x="31" y="71"/>
                    <a:pt x="38" y="74"/>
                    <a:pt x="46" y="74"/>
                  </a:cubicBezTo>
                  <a:cubicBezTo>
                    <a:pt x="49" y="74"/>
                    <a:pt x="52" y="74"/>
                    <a:pt x="55" y="73"/>
                  </a:cubicBezTo>
                  <a:cubicBezTo>
                    <a:pt x="54" y="68"/>
                    <a:pt x="54" y="64"/>
                    <a:pt x="54" y="59"/>
                  </a:cubicBezTo>
                  <a:cubicBezTo>
                    <a:pt x="54" y="55"/>
                    <a:pt x="53" y="49"/>
                    <a:pt x="53" y="44"/>
                  </a:cubicBezTo>
                  <a:cubicBezTo>
                    <a:pt x="71" y="44"/>
                    <a:pt x="71" y="44"/>
                    <a:pt x="71" y="44"/>
                  </a:cubicBezTo>
                  <a:cubicBezTo>
                    <a:pt x="70" y="50"/>
                    <a:pt x="70" y="57"/>
                    <a:pt x="70" y="63"/>
                  </a:cubicBezTo>
                  <a:cubicBezTo>
                    <a:pt x="70" y="68"/>
                    <a:pt x="70" y="75"/>
                    <a:pt x="71"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íṧlïḋè">
              <a:extLst>
                <a:ext uri="{FF2B5EF4-FFF2-40B4-BE49-F238E27FC236}">
                  <a16:creationId xmlns:a16="http://schemas.microsoft.com/office/drawing/2014/main" id="{C6432418-DD4F-4177-B5A3-08F5D15ADA01}"/>
                </a:ext>
              </a:extLst>
            </p:cNvPr>
            <p:cNvSpPr/>
            <p:nvPr/>
          </p:nvSpPr>
          <p:spPr bwMode="auto">
            <a:xfrm>
              <a:off x="2248025" y="6135049"/>
              <a:ext cx="81039" cy="89197"/>
            </a:xfrm>
            <a:custGeom>
              <a:avLst/>
              <a:gdLst>
                <a:gd name="T0" fmla="*/ 75 w 75"/>
                <a:gd name="T1" fmla="*/ 83 h 83"/>
                <a:gd name="T2" fmla="*/ 54 w 75"/>
                <a:gd name="T3" fmla="*/ 83 h 83"/>
                <a:gd name="T4" fmla="*/ 47 w 75"/>
                <a:gd name="T5" fmla="*/ 67 h 83"/>
                <a:gd name="T6" fmla="*/ 36 w 75"/>
                <a:gd name="T7" fmla="*/ 48 h 83"/>
                <a:gd name="T8" fmla="*/ 35 w 75"/>
                <a:gd name="T9" fmla="*/ 48 h 83"/>
                <a:gd name="T10" fmla="*/ 26 w 75"/>
                <a:gd name="T11" fmla="*/ 66 h 83"/>
                <a:gd name="T12" fmla="*/ 20 w 75"/>
                <a:gd name="T13" fmla="*/ 83 h 83"/>
                <a:gd name="T14" fmla="*/ 0 w 75"/>
                <a:gd name="T15" fmla="*/ 83 h 83"/>
                <a:gd name="T16" fmla="*/ 12 w 75"/>
                <a:gd name="T17" fmla="*/ 62 h 83"/>
                <a:gd name="T18" fmla="*/ 28 w 75"/>
                <a:gd name="T19" fmla="*/ 38 h 83"/>
                <a:gd name="T20" fmla="*/ 28 w 75"/>
                <a:gd name="T21" fmla="*/ 37 h 83"/>
                <a:gd name="T22" fmla="*/ 15 w 75"/>
                <a:gd name="T23" fmla="*/ 18 h 83"/>
                <a:gd name="T24" fmla="*/ 4 w 75"/>
                <a:gd name="T25" fmla="*/ 0 h 83"/>
                <a:gd name="T26" fmla="*/ 25 w 75"/>
                <a:gd name="T27" fmla="*/ 0 h 83"/>
                <a:gd name="T28" fmla="*/ 31 w 75"/>
                <a:gd name="T29" fmla="*/ 13 h 83"/>
                <a:gd name="T30" fmla="*/ 39 w 75"/>
                <a:gd name="T31" fmla="*/ 28 h 83"/>
                <a:gd name="T32" fmla="*/ 40 w 75"/>
                <a:gd name="T33" fmla="*/ 28 h 83"/>
                <a:gd name="T34" fmla="*/ 48 w 75"/>
                <a:gd name="T35" fmla="*/ 13 h 83"/>
                <a:gd name="T36" fmla="*/ 54 w 75"/>
                <a:gd name="T37" fmla="*/ 0 h 83"/>
                <a:gd name="T38" fmla="*/ 73 w 75"/>
                <a:gd name="T39" fmla="*/ 0 h 83"/>
                <a:gd name="T40" fmla="*/ 62 w 75"/>
                <a:gd name="T41" fmla="*/ 17 h 83"/>
                <a:gd name="T42" fmla="*/ 48 w 75"/>
                <a:gd name="T43" fmla="*/ 36 h 83"/>
                <a:gd name="T44" fmla="*/ 48 w 75"/>
                <a:gd name="T45" fmla="*/ 37 h 83"/>
                <a:gd name="T46" fmla="*/ 64 w 75"/>
                <a:gd name="T47" fmla="*/ 61 h 83"/>
                <a:gd name="T48" fmla="*/ 75 w 75"/>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83">
                  <a:moveTo>
                    <a:pt x="75" y="83"/>
                  </a:moveTo>
                  <a:cubicBezTo>
                    <a:pt x="54" y="83"/>
                    <a:pt x="54" y="83"/>
                    <a:pt x="54" y="83"/>
                  </a:cubicBezTo>
                  <a:cubicBezTo>
                    <a:pt x="54" y="82"/>
                    <a:pt x="52" y="76"/>
                    <a:pt x="47" y="67"/>
                  </a:cubicBezTo>
                  <a:cubicBezTo>
                    <a:pt x="42" y="57"/>
                    <a:pt x="38" y="51"/>
                    <a:pt x="36" y="48"/>
                  </a:cubicBezTo>
                  <a:cubicBezTo>
                    <a:pt x="35" y="48"/>
                    <a:pt x="35" y="48"/>
                    <a:pt x="35" y="48"/>
                  </a:cubicBezTo>
                  <a:cubicBezTo>
                    <a:pt x="34" y="51"/>
                    <a:pt x="30" y="57"/>
                    <a:pt x="26" y="66"/>
                  </a:cubicBezTo>
                  <a:cubicBezTo>
                    <a:pt x="22" y="76"/>
                    <a:pt x="20" y="81"/>
                    <a:pt x="20" y="83"/>
                  </a:cubicBezTo>
                  <a:cubicBezTo>
                    <a:pt x="0" y="83"/>
                    <a:pt x="0" y="83"/>
                    <a:pt x="0" y="83"/>
                  </a:cubicBezTo>
                  <a:cubicBezTo>
                    <a:pt x="0" y="82"/>
                    <a:pt x="4" y="75"/>
                    <a:pt x="12" y="62"/>
                  </a:cubicBezTo>
                  <a:cubicBezTo>
                    <a:pt x="20" y="48"/>
                    <a:pt x="26" y="41"/>
                    <a:pt x="28" y="38"/>
                  </a:cubicBezTo>
                  <a:cubicBezTo>
                    <a:pt x="28" y="37"/>
                    <a:pt x="28" y="37"/>
                    <a:pt x="28" y="37"/>
                  </a:cubicBezTo>
                  <a:cubicBezTo>
                    <a:pt x="26" y="35"/>
                    <a:pt x="21" y="28"/>
                    <a:pt x="15" y="18"/>
                  </a:cubicBezTo>
                  <a:cubicBezTo>
                    <a:pt x="8" y="7"/>
                    <a:pt x="4" y="1"/>
                    <a:pt x="4" y="0"/>
                  </a:cubicBezTo>
                  <a:cubicBezTo>
                    <a:pt x="25" y="0"/>
                    <a:pt x="25" y="0"/>
                    <a:pt x="25" y="0"/>
                  </a:cubicBezTo>
                  <a:cubicBezTo>
                    <a:pt x="25" y="1"/>
                    <a:pt x="27" y="6"/>
                    <a:pt x="31" y="13"/>
                  </a:cubicBezTo>
                  <a:cubicBezTo>
                    <a:pt x="35" y="21"/>
                    <a:pt x="37" y="26"/>
                    <a:pt x="39" y="28"/>
                  </a:cubicBezTo>
                  <a:cubicBezTo>
                    <a:pt x="40" y="28"/>
                    <a:pt x="40" y="28"/>
                    <a:pt x="40" y="28"/>
                  </a:cubicBezTo>
                  <a:cubicBezTo>
                    <a:pt x="42" y="26"/>
                    <a:pt x="44" y="21"/>
                    <a:pt x="48" y="13"/>
                  </a:cubicBezTo>
                  <a:cubicBezTo>
                    <a:pt x="52" y="6"/>
                    <a:pt x="54" y="1"/>
                    <a:pt x="54" y="0"/>
                  </a:cubicBezTo>
                  <a:cubicBezTo>
                    <a:pt x="73" y="0"/>
                    <a:pt x="73" y="0"/>
                    <a:pt x="73" y="0"/>
                  </a:cubicBezTo>
                  <a:cubicBezTo>
                    <a:pt x="73" y="1"/>
                    <a:pt x="69" y="7"/>
                    <a:pt x="62" y="17"/>
                  </a:cubicBezTo>
                  <a:cubicBezTo>
                    <a:pt x="54" y="28"/>
                    <a:pt x="50" y="34"/>
                    <a:pt x="48" y="36"/>
                  </a:cubicBezTo>
                  <a:cubicBezTo>
                    <a:pt x="48" y="37"/>
                    <a:pt x="48" y="37"/>
                    <a:pt x="48" y="37"/>
                  </a:cubicBezTo>
                  <a:cubicBezTo>
                    <a:pt x="50" y="40"/>
                    <a:pt x="56" y="48"/>
                    <a:pt x="64" y="61"/>
                  </a:cubicBezTo>
                  <a:cubicBezTo>
                    <a:pt x="71" y="74"/>
                    <a:pt x="75" y="82"/>
                    <a:pt x="7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ísḷiḓe">
              <a:extLst>
                <a:ext uri="{FF2B5EF4-FFF2-40B4-BE49-F238E27FC236}">
                  <a16:creationId xmlns:a16="http://schemas.microsoft.com/office/drawing/2014/main" id="{3CDA59D8-853C-4E4F-9E29-901FB7A583AD}"/>
                </a:ext>
              </a:extLst>
            </p:cNvPr>
            <p:cNvSpPr/>
            <p:nvPr/>
          </p:nvSpPr>
          <p:spPr bwMode="auto">
            <a:xfrm>
              <a:off x="2339942" y="6135049"/>
              <a:ext cx="20124" cy="89197"/>
            </a:xfrm>
            <a:custGeom>
              <a:avLst/>
              <a:gdLst>
                <a:gd name="T0" fmla="*/ 19 w 19"/>
                <a:gd name="T1" fmla="*/ 83 h 83"/>
                <a:gd name="T2" fmla="*/ 0 w 19"/>
                <a:gd name="T3" fmla="*/ 83 h 83"/>
                <a:gd name="T4" fmla="*/ 1 w 19"/>
                <a:gd name="T5" fmla="*/ 39 h 83"/>
                <a:gd name="T6" fmla="*/ 0 w 19"/>
                <a:gd name="T7" fmla="*/ 0 h 83"/>
                <a:gd name="T8" fmla="*/ 19 w 19"/>
                <a:gd name="T9" fmla="*/ 0 h 83"/>
                <a:gd name="T10" fmla="*/ 18 w 19"/>
                <a:gd name="T11" fmla="*/ 39 h 83"/>
                <a:gd name="T12" fmla="*/ 19 w 1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9" h="83">
                  <a:moveTo>
                    <a:pt x="19" y="83"/>
                  </a:moveTo>
                  <a:cubicBezTo>
                    <a:pt x="0" y="83"/>
                    <a:pt x="0" y="83"/>
                    <a:pt x="0" y="83"/>
                  </a:cubicBezTo>
                  <a:cubicBezTo>
                    <a:pt x="1" y="70"/>
                    <a:pt x="1" y="55"/>
                    <a:pt x="1" y="39"/>
                  </a:cubicBezTo>
                  <a:cubicBezTo>
                    <a:pt x="1" y="24"/>
                    <a:pt x="1" y="11"/>
                    <a:pt x="0" y="0"/>
                  </a:cubicBezTo>
                  <a:cubicBezTo>
                    <a:pt x="19" y="0"/>
                    <a:pt x="19" y="0"/>
                    <a:pt x="19" y="0"/>
                  </a:cubicBezTo>
                  <a:cubicBezTo>
                    <a:pt x="18" y="10"/>
                    <a:pt x="18" y="24"/>
                    <a:pt x="18" y="39"/>
                  </a:cubicBezTo>
                  <a:cubicBezTo>
                    <a:pt x="18" y="56"/>
                    <a:pt x="18" y="70"/>
                    <a:pt x="1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íṡḷïḋe">
              <a:extLst>
                <a:ext uri="{FF2B5EF4-FFF2-40B4-BE49-F238E27FC236}">
                  <a16:creationId xmlns:a16="http://schemas.microsoft.com/office/drawing/2014/main" id="{95AFE233-A33A-4F87-8322-DCFC5B51CC3A}"/>
                </a:ext>
              </a:extLst>
            </p:cNvPr>
            <p:cNvSpPr/>
            <p:nvPr/>
          </p:nvSpPr>
          <p:spPr bwMode="auto">
            <a:xfrm>
              <a:off x="2409015" y="6135049"/>
              <a:ext cx="76144" cy="91373"/>
            </a:xfrm>
            <a:custGeom>
              <a:avLst/>
              <a:gdLst>
                <a:gd name="T0" fmla="*/ 71 w 71"/>
                <a:gd name="T1" fmla="*/ 0 h 85"/>
                <a:gd name="T2" fmla="*/ 70 w 71"/>
                <a:gd name="T3" fmla="*/ 43 h 85"/>
                <a:gd name="T4" fmla="*/ 35 w 71"/>
                <a:gd name="T5" fmla="*/ 85 h 85"/>
                <a:gd name="T6" fmla="*/ 9 w 71"/>
                <a:gd name="T7" fmla="*/ 76 h 85"/>
                <a:gd name="T8" fmla="*/ 1 w 71"/>
                <a:gd name="T9" fmla="*/ 42 h 85"/>
                <a:gd name="T10" fmla="*/ 0 w 71"/>
                <a:gd name="T11" fmla="*/ 0 h 85"/>
                <a:gd name="T12" fmla="*/ 18 w 71"/>
                <a:gd name="T13" fmla="*/ 0 h 85"/>
                <a:gd name="T14" fmla="*/ 17 w 71"/>
                <a:gd name="T15" fmla="*/ 41 h 85"/>
                <a:gd name="T16" fmla="*/ 22 w 71"/>
                <a:gd name="T17" fmla="*/ 66 h 85"/>
                <a:gd name="T18" fmla="*/ 36 w 71"/>
                <a:gd name="T19" fmla="*/ 72 h 85"/>
                <a:gd name="T20" fmla="*/ 50 w 71"/>
                <a:gd name="T21" fmla="*/ 66 h 85"/>
                <a:gd name="T22" fmla="*/ 54 w 71"/>
                <a:gd name="T23" fmla="*/ 41 h 85"/>
                <a:gd name="T24" fmla="*/ 53 w 71"/>
                <a:gd name="T25" fmla="*/ 0 h 85"/>
                <a:gd name="T26" fmla="*/ 71 w 71"/>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85">
                  <a:moveTo>
                    <a:pt x="71" y="0"/>
                  </a:moveTo>
                  <a:cubicBezTo>
                    <a:pt x="70" y="14"/>
                    <a:pt x="70" y="28"/>
                    <a:pt x="70" y="43"/>
                  </a:cubicBezTo>
                  <a:cubicBezTo>
                    <a:pt x="70" y="71"/>
                    <a:pt x="59" y="85"/>
                    <a:pt x="35" y="85"/>
                  </a:cubicBezTo>
                  <a:cubicBezTo>
                    <a:pt x="24" y="85"/>
                    <a:pt x="15" y="82"/>
                    <a:pt x="9" y="76"/>
                  </a:cubicBezTo>
                  <a:cubicBezTo>
                    <a:pt x="4" y="70"/>
                    <a:pt x="1" y="58"/>
                    <a:pt x="1" y="42"/>
                  </a:cubicBezTo>
                  <a:cubicBezTo>
                    <a:pt x="1" y="28"/>
                    <a:pt x="0" y="14"/>
                    <a:pt x="0" y="0"/>
                  </a:cubicBezTo>
                  <a:cubicBezTo>
                    <a:pt x="18" y="0"/>
                    <a:pt x="18" y="0"/>
                    <a:pt x="18" y="0"/>
                  </a:cubicBezTo>
                  <a:cubicBezTo>
                    <a:pt x="18" y="14"/>
                    <a:pt x="17" y="28"/>
                    <a:pt x="17" y="41"/>
                  </a:cubicBezTo>
                  <a:cubicBezTo>
                    <a:pt x="17" y="53"/>
                    <a:pt x="19" y="61"/>
                    <a:pt x="22" y="66"/>
                  </a:cubicBezTo>
                  <a:cubicBezTo>
                    <a:pt x="25" y="70"/>
                    <a:pt x="29" y="72"/>
                    <a:pt x="36" y="72"/>
                  </a:cubicBezTo>
                  <a:cubicBezTo>
                    <a:pt x="42" y="72"/>
                    <a:pt x="47" y="70"/>
                    <a:pt x="50" y="66"/>
                  </a:cubicBezTo>
                  <a:cubicBezTo>
                    <a:pt x="53" y="61"/>
                    <a:pt x="54" y="53"/>
                    <a:pt x="54" y="41"/>
                  </a:cubicBezTo>
                  <a:cubicBezTo>
                    <a:pt x="54" y="28"/>
                    <a:pt x="54" y="14"/>
                    <a:pt x="53" y="0"/>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iŝ1îde">
              <a:extLst>
                <a:ext uri="{FF2B5EF4-FFF2-40B4-BE49-F238E27FC236}">
                  <a16:creationId xmlns:a16="http://schemas.microsoft.com/office/drawing/2014/main" id="{96C9EE5C-A202-4C80-832C-3C691C993F71}"/>
                </a:ext>
              </a:extLst>
            </p:cNvPr>
            <p:cNvSpPr/>
            <p:nvPr/>
          </p:nvSpPr>
          <p:spPr bwMode="auto">
            <a:xfrm>
              <a:off x="2503651"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3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0" y="70"/>
                    <a:pt x="1" y="55"/>
                    <a:pt x="1" y="39"/>
                  </a:cubicBezTo>
                  <a:cubicBezTo>
                    <a:pt x="1" y="24"/>
                    <a:pt x="0" y="11"/>
                    <a:pt x="0" y="0"/>
                  </a:cubicBezTo>
                  <a:cubicBezTo>
                    <a:pt x="19" y="0"/>
                    <a:pt x="19" y="0"/>
                    <a:pt x="19" y="0"/>
                  </a:cubicBezTo>
                  <a:cubicBezTo>
                    <a:pt x="19" y="2"/>
                    <a:pt x="24" y="11"/>
                    <a:pt x="35" y="27"/>
                  </a:cubicBezTo>
                  <a:cubicBezTo>
                    <a:pt x="46" y="44"/>
                    <a:pt x="52" y="55"/>
                    <a:pt x="54" y="61"/>
                  </a:cubicBezTo>
                  <a:cubicBezTo>
                    <a:pt x="55" y="61"/>
                    <a:pt x="55" y="61"/>
                    <a:pt x="55" y="61"/>
                  </a:cubicBezTo>
                  <a:cubicBezTo>
                    <a:pt x="54" y="51"/>
                    <a:pt x="53" y="43"/>
                    <a:pt x="53" y="35"/>
                  </a:cubicBezTo>
                  <a:cubicBezTo>
                    <a:pt x="53" y="24"/>
                    <a:pt x="53"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iŝļîḋé">
              <a:extLst>
                <a:ext uri="{FF2B5EF4-FFF2-40B4-BE49-F238E27FC236}">
                  <a16:creationId xmlns:a16="http://schemas.microsoft.com/office/drawing/2014/main" id="{704B57C6-2E39-439C-84F0-974361DF2ECE}"/>
                </a:ext>
              </a:extLst>
            </p:cNvPr>
            <p:cNvSpPr/>
            <p:nvPr/>
          </p:nvSpPr>
          <p:spPr bwMode="auto">
            <a:xfrm>
              <a:off x="2597200"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işḷíde">
              <a:extLst>
                <a:ext uri="{FF2B5EF4-FFF2-40B4-BE49-F238E27FC236}">
                  <a16:creationId xmlns:a16="http://schemas.microsoft.com/office/drawing/2014/main" id="{5EBD80AD-83E9-49D0-B2F5-18A38B5C5FC9}"/>
                </a:ext>
              </a:extLst>
            </p:cNvPr>
            <p:cNvSpPr/>
            <p:nvPr/>
          </p:nvSpPr>
          <p:spPr bwMode="auto">
            <a:xfrm>
              <a:off x="2627657" y="6135049"/>
              <a:ext cx="79407" cy="89197"/>
            </a:xfrm>
            <a:custGeom>
              <a:avLst/>
              <a:gdLst>
                <a:gd name="T0" fmla="*/ 74 w 74"/>
                <a:gd name="T1" fmla="*/ 0 h 83"/>
                <a:gd name="T2" fmla="*/ 59 w 74"/>
                <a:gd name="T3" fmla="*/ 41 h 83"/>
                <a:gd name="T4" fmla="*/ 45 w 74"/>
                <a:gd name="T5" fmla="*/ 83 h 83"/>
                <a:gd name="T6" fmla="*/ 27 w 74"/>
                <a:gd name="T7" fmla="*/ 83 h 83"/>
                <a:gd name="T8" fmla="*/ 14 w 74"/>
                <a:gd name="T9" fmla="*/ 41 h 83"/>
                <a:gd name="T10" fmla="*/ 0 w 74"/>
                <a:gd name="T11" fmla="*/ 0 h 83"/>
                <a:gd name="T12" fmla="*/ 20 w 74"/>
                <a:gd name="T13" fmla="*/ 0 h 83"/>
                <a:gd name="T14" fmla="*/ 29 w 74"/>
                <a:gd name="T15" fmla="*/ 33 h 83"/>
                <a:gd name="T16" fmla="*/ 38 w 74"/>
                <a:gd name="T17" fmla="*/ 65 h 83"/>
                <a:gd name="T18" fmla="*/ 39 w 74"/>
                <a:gd name="T19" fmla="*/ 65 h 83"/>
                <a:gd name="T20" fmla="*/ 47 w 74"/>
                <a:gd name="T21" fmla="*/ 34 h 83"/>
                <a:gd name="T22" fmla="*/ 56 w 74"/>
                <a:gd name="T23" fmla="*/ 0 h 83"/>
                <a:gd name="T24" fmla="*/ 74 w 74"/>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83">
                  <a:moveTo>
                    <a:pt x="74" y="0"/>
                  </a:moveTo>
                  <a:cubicBezTo>
                    <a:pt x="74" y="3"/>
                    <a:pt x="69" y="17"/>
                    <a:pt x="59" y="41"/>
                  </a:cubicBezTo>
                  <a:cubicBezTo>
                    <a:pt x="50" y="66"/>
                    <a:pt x="45" y="80"/>
                    <a:pt x="45" y="83"/>
                  </a:cubicBezTo>
                  <a:cubicBezTo>
                    <a:pt x="27" y="83"/>
                    <a:pt x="27" y="83"/>
                    <a:pt x="27" y="83"/>
                  </a:cubicBezTo>
                  <a:cubicBezTo>
                    <a:pt x="27" y="80"/>
                    <a:pt x="23" y="66"/>
                    <a:pt x="14" y="41"/>
                  </a:cubicBezTo>
                  <a:cubicBezTo>
                    <a:pt x="5" y="17"/>
                    <a:pt x="0" y="3"/>
                    <a:pt x="0" y="0"/>
                  </a:cubicBezTo>
                  <a:cubicBezTo>
                    <a:pt x="20" y="0"/>
                    <a:pt x="20" y="0"/>
                    <a:pt x="20" y="0"/>
                  </a:cubicBezTo>
                  <a:cubicBezTo>
                    <a:pt x="20" y="3"/>
                    <a:pt x="23" y="14"/>
                    <a:pt x="29" y="33"/>
                  </a:cubicBezTo>
                  <a:cubicBezTo>
                    <a:pt x="35" y="52"/>
                    <a:pt x="38" y="63"/>
                    <a:pt x="38" y="65"/>
                  </a:cubicBezTo>
                  <a:cubicBezTo>
                    <a:pt x="39" y="65"/>
                    <a:pt x="39" y="65"/>
                    <a:pt x="39" y="65"/>
                  </a:cubicBezTo>
                  <a:cubicBezTo>
                    <a:pt x="39" y="63"/>
                    <a:pt x="42" y="52"/>
                    <a:pt x="47" y="34"/>
                  </a:cubicBezTo>
                  <a:cubicBezTo>
                    <a:pt x="53" y="16"/>
                    <a:pt x="56" y="4"/>
                    <a:pt x="56" y="0"/>
                  </a:cubicBez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iṩḷiḑé">
              <a:extLst>
                <a:ext uri="{FF2B5EF4-FFF2-40B4-BE49-F238E27FC236}">
                  <a16:creationId xmlns:a16="http://schemas.microsoft.com/office/drawing/2014/main" id="{15FE3611-E653-4360-98E7-C848808EBDBC}"/>
                </a:ext>
              </a:extLst>
            </p:cNvPr>
            <p:cNvSpPr/>
            <p:nvPr/>
          </p:nvSpPr>
          <p:spPr bwMode="auto">
            <a:xfrm>
              <a:off x="2717942" y="6135049"/>
              <a:ext cx="59284" cy="89197"/>
            </a:xfrm>
            <a:custGeom>
              <a:avLst/>
              <a:gdLst>
                <a:gd name="T0" fmla="*/ 55 w 55"/>
                <a:gd name="T1" fmla="*/ 69 h 83"/>
                <a:gd name="T2" fmla="*/ 55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5" y="83"/>
                    <a:pt x="55" y="83"/>
                    <a:pt x="55" y="83"/>
                  </a:cubicBezTo>
                  <a:cubicBezTo>
                    <a:pt x="0" y="83"/>
                    <a:pt x="0" y="83"/>
                    <a:pt x="0" y="83"/>
                  </a:cubicBezTo>
                  <a:cubicBezTo>
                    <a:pt x="1" y="70"/>
                    <a:pt x="1" y="56"/>
                    <a:pt x="1" y="39"/>
                  </a:cubicBezTo>
                  <a:cubicBezTo>
                    <a:pt x="1" y="24"/>
                    <a:pt x="1" y="11"/>
                    <a:pt x="0" y="0"/>
                  </a:cubicBezTo>
                  <a:cubicBezTo>
                    <a:pt x="52" y="0"/>
                    <a:pt x="52" y="0"/>
                    <a:pt x="52" y="0"/>
                  </a:cubicBezTo>
                  <a:cubicBezTo>
                    <a:pt x="51" y="14"/>
                    <a:pt x="51" y="14"/>
                    <a:pt x="51" y="14"/>
                  </a:cubicBezTo>
                  <a:cubicBezTo>
                    <a:pt x="39" y="13"/>
                    <a:pt x="27" y="13"/>
                    <a:pt x="16" y="13"/>
                  </a:cubicBezTo>
                  <a:cubicBezTo>
                    <a:pt x="17" y="19"/>
                    <a:pt x="17" y="26"/>
                    <a:pt x="17" y="34"/>
                  </a:cubicBezTo>
                  <a:cubicBezTo>
                    <a:pt x="26" y="34"/>
                    <a:pt x="36"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iṥ1îdè">
              <a:extLst>
                <a:ext uri="{FF2B5EF4-FFF2-40B4-BE49-F238E27FC236}">
                  <a16:creationId xmlns:a16="http://schemas.microsoft.com/office/drawing/2014/main" id="{D3C0BADE-26AB-4A21-979D-71EF1CB0897F}"/>
                </a:ext>
              </a:extLst>
            </p:cNvPr>
            <p:cNvSpPr/>
            <p:nvPr/>
          </p:nvSpPr>
          <p:spPr bwMode="auto">
            <a:xfrm>
              <a:off x="2792455" y="6133961"/>
              <a:ext cx="73425" cy="90285"/>
            </a:xfrm>
            <a:custGeom>
              <a:avLst/>
              <a:gdLst>
                <a:gd name="T0" fmla="*/ 68 w 68"/>
                <a:gd name="T1" fmla="*/ 84 h 84"/>
                <a:gd name="T2" fmla="*/ 49 w 68"/>
                <a:gd name="T3" fmla="*/ 84 h 84"/>
                <a:gd name="T4" fmla="*/ 37 w 68"/>
                <a:gd name="T5" fmla="*/ 56 h 84"/>
                <a:gd name="T6" fmla="*/ 25 w 68"/>
                <a:gd name="T7" fmla="*/ 51 h 84"/>
                <a:gd name="T8" fmla="*/ 17 w 68"/>
                <a:gd name="T9" fmla="*/ 51 h 84"/>
                <a:gd name="T10" fmla="*/ 18 w 68"/>
                <a:gd name="T11" fmla="*/ 84 h 84"/>
                <a:gd name="T12" fmla="*/ 0 w 68"/>
                <a:gd name="T13" fmla="*/ 84 h 84"/>
                <a:gd name="T14" fmla="*/ 1 w 68"/>
                <a:gd name="T15" fmla="*/ 40 h 84"/>
                <a:gd name="T16" fmla="*/ 0 w 68"/>
                <a:gd name="T17" fmla="*/ 1 h 84"/>
                <a:gd name="T18" fmla="*/ 11 w 68"/>
                <a:gd name="T19" fmla="*/ 1 h 84"/>
                <a:gd name="T20" fmla="*/ 19 w 68"/>
                <a:gd name="T21" fmla="*/ 0 h 84"/>
                <a:gd name="T22" fmla="*/ 31 w 68"/>
                <a:gd name="T23" fmla="*/ 0 h 84"/>
                <a:gd name="T24" fmla="*/ 60 w 68"/>
                <a:gd name="T25" fmla="*/ 20 h 84"/>
                <a:gd name="T26" fmla="*/ 43 w 68"/>
                <a:gd name="T27" fmla="*/ 43 h 84"/>
                <a:gd name="T28" fmla="*/ 43 w 68"/>
                <a:gd name="T29" fmla="*/ 44 h 84"/>
                <a:gd name="T30" fmla="*/ 55 w 68"/>
                <a:gd name="T31" fmla="*/ 54 h 84"/>
                <a:gd name="T32" fmla="*/ 68 w 68"/>
                <a:gd name="T33" fmla="*/ 84 h 84"/>
                <a:gd name="T34" fmla="*/ 44 w 68"/>
                <a:gd name="T35" fmla="*/ 25 h 84"/>
                <a:gd name="T36" fmla="*/ 27 w 68"/>
                <a:gd name="T37" fmla="*/ 12 h 84"/>
                <a:gd name="T38" fmla="*/ 17 w 68"/>
                <a:gd name="T39" fmla="*/ 13 h 84"/>
                <a:gd name="T40" fmla="*/ 17 w 68"/>
                <a:gd name="T41" fmla="*/ 39 h 84"/>
                <a:gd name="T42" fmla="*/ 23 w 68"/>
                <a:gd name="T43" fmla="*/ 39 h 84"/>
                <a:gd name="T44" fmla="*/ 44 w 68"/>
                <a:gd name="T45"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84">
                  <a:moveTo>
                    <a:pt x="68" y="84"/>
                  </a:moveTo>
                  <a:cubicBezTo>
                    <a:pt x="49" y="84"/>
                    <a:pt x="49" y="84"/>
                    <a:pt x="49" y="84"/>
                  </a:cubicBezTo>
                  <a:cubicBezTo>
                    <a:pt x="44" y="69"/>
                    <a:pt x="40" y="60"/>
                    <a:pt x="37" y="56"/>
                  </a:cubicBezTo>
                  <a:cubicBezTo>
                    <a:pt x="35" y="53"/>
                    <a:pt x="31" y="51"/>
                    <a:pt x="25" y="51"/>
                  </a:cubicBezTo>
                  <a:cubicBezTo>
                    <a:pt x="22" y="51"/>
                    <a:pt x="20" y="51"/>
                    <a:pt x="17" y="51"/>
                  </a:cubicBezTo>
                  <a:cubicBezTo>
                    <a:pt x="17" y="62"/>
                    <a:pt x="18" y="73"/>
                    <a:pt x="18" y="84"/>
                  </a:cubicBezTo>
                  <a:cubicBezTo>
                    <a:pt x="0" y="84"/>
                    <a:pt x="0" y="84"/>
                    <a:pt x="0" y="84"/>
                  </a:cubicBezTo>
                  <a:cubicBezTo>
                    <a:pt x="1" y="71"/>
                    <a:pt x="1" y="57"/>
                    <a:pt x="1" y="40"/>
                  </a:cubicBezTo>
                  <a:cubicBezTo>
                    <a:pt x="1" y="25"/>
                    <a:pt x="1" y="12"/>
                    <a:pt x="0" y="1"/>
                  </a:cubicBezTo>
                  <a:cubicBezTo>
                    <a:pt x="11" y="1"/>
                    <a:pt x="11" y="1"/>
                    <a:pt x="11" y="1"/>
                  </a:cubicBezTo>
                  <a:cubicBezTo>
                    <a:pt x="13" y="1"/>
                    <a:pt x="15" y="1"/>
                    <a:pt x="19" y="0"/>
                  </a:cubicBezTo>
                  <a:cubicBezTo>
                    <a:pt x="23" y="0"/>
                    <a:pt x="27" y="0"/>
                    <a:pt x="31" y="0"/>
                  </a:cubicBezTo>
                  <a:cubicBezTo>
                    <a:pt x="50" y="0"/>
                    <a:pt x="60" y="7"/>
                    <a:pt x="60" y="20"/>
                  </a:cubicBezTo>
                  <a:cubicBezTo>
                    <a:pt x="60" y="31"/>
                    <a:pt x="55" y="38"/>
                    <a:pt x="43" y="43"/>
                  </a:cubicBezTo>
                  <a:cubicBezTo>
                    <a:pt x="43" y="44"/>
                    <a:pt x="43" y="44"/>
                    <a:pt x="43" y="44"/>
                  </a:cubicBezTo>
                  <a:cubicBezTo>
                    <a:pt x="48" y="45"/>
                    <a:pt x="51" y="48"/>
                    <a:pt x="55" y="54"/>
                  </a:cubicBezTo>
                  <a:cubicBezTo>
                    <a:pt x="58" y="59"/>
                    <a:pt x="62" y="69"/>
                    <a:pt x="68" y="84"/>
                  </a:cubicBezTo>
                  <a:close/>
                  <a:moveTo>
                    <a:pt x="44" y="25"/>
                  </a:moveTo>
                  <a:cubicBezTo>
                    <a:pt x="44" y="17"/>
                    <a:pt x="38" y="12"/>
                    <a:pt x="27" y="12"/>
                  </a:cubicBezTo>
                  <a:cubicBezTo>
                    <a:pt x="23" y="12"/>
                    <a:pt x="20" y="13"/>
                    <a:pt x="17" y="13"/>
                  </a:cubicBezTo>
                  <a:cubicBezTo>
                    <a:pt x="17" y="20"/>
                    <a:pt x="17" y="29"/>
                    <a:pt x="17" y="39"/>
                  </a:cubicBezTo>
                  <a:cubicBezTo>
                    <a:pt x="20" y="39"/>
                    <a:pt x="22" y="39"/>
                    <a:pt x="23" y="39"/>
                  </a:cubicBezTo>
                  <a:cubicBezTo>
                    <a:pt x="37" y="39"/>
                    <a:pt x="44" y="35"/>
                    <a:pt x="4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íŝļîďê">
              <a:extLst>
                <a:ext uri="{FF2B5EF4-FFF2-40B4-BE49-F238E27FC236}">
                  <a16:creationId xmlns:a16="http://schemas.microsoft.com/office/drawing/2014/main" id="{02F6C9DF-818F-4EC7-8AC8-37F69E063C3C}"/>
                </a:ext>
              </a:extLst>
            </p:cNvPr>
            <p:cNvSpPr/>
            <p:nvPr/>
          </p:nvSpPr>
          <p:spPr bwMode="auto">
            <a:xfrm>
              <a:off x="2872406" y="6132874"/>
              <a:ext cx="63635" cy="93548"/>
            </a:xfrm>
            <a:custGeom>
              <a:avLst/>
              <a:gdLst>
                <a:gd name="T0" fmla="*/ 59 w 59"/>
                <a:gd name="T1" fmla="*/ 62 h 87"/>
                <a:gd name="T2" fmla="*/ 23 w 59"/>
                <a:gd name="T3" fmla="*/ 87 h 87"/>
                <a:gd name="T4" fmla="*/ 0 w 59"/>
                <a:gd name="T5" fmla="*/ 84 h 87"/>
                <a:gd name="T6" fmla="*/ 3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2 w 59"/>
                <a:gd name="T29" fmla="*/ 17 h 87"/>
                <a:gd name="T30" fmla="*/ 34 w 59"/>
                <a:gd name="T31" fmla="*/ 13 h 87"/>
                <a:gd name="T32" fmla="*/ 18 w 59"/>
                <a:gd name="T33" fmla="*/ 22 h 87"/>
                <a:gd name="T34" fmla="*/ 22 w 59"/>
                <a:gd name="T35" fmla="*/ 29 h 87"/>
                <a:gd name="T36" fmla="*/ 35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7" y="86"/>
                    <a:pt x="0" y="84"/>
                  </a:cubicBezTo>
                  <a:cubicBezTo>
                    <a:pt x="3" y="70"/>
                    <a:pt x="3" y="70"/>
                    <a:pt x="3" y="70"/>
                  </a:cubicBezTo>
                  <a:cubicBezTo>
                    <a:pt x="10" y="73"/>
                    <a:pt x="17" y="74"/>
                    <a:pt x="23" y="74"/>
                  </a:cubicBezTo>
                  <a:cubicBezTo>
                    <a:pt x="30" y="74"/>
                    <a:pt x="35" y="73"/>
                    <a:pt x="38" y="72"/>
                  </a:cubicBezTo>
                  <a:cubicBezTo>
                    <a:pt x="41" y="70"/>
                    <a:pt x="42" y="68"/>
                    <a:pt x="42" y="65"/>
                  </a:cubicBezTo>
                  <a:cubicBezTo>
                    <a:pt x="42" y="62"/>
                    <a:pt x="41" y="59"/>
                    <a:pt x="38" y="57"/>
                  </a:cubicBezTo>
                  <a:cubicBezTo>
                    <a:pt x="35" y="55"/>
                    <a:pt x="31" y="52"/>
                    <a:pt x="23" y="49"/>
                  </a:cubicBezTo>
                  <a:cubicBezTo>
                    <a:pt x="16" y="46"/>
                    <a:pt x="11" y="43"/>
                    <a:pt x="8" y="40"/>
                  </a:cubicBezTo>
                  <a:cubicBezTo>
                    <a:pt x="4" y="35"/>
                    <a:pt x="2" y="30"/>
                    <a:pt x="2" y="24"/>
                  </a:cubicBezTo>
                  <a:cubicBezTo>
                    <a:pt x="2" y="16"/>
                    <a:pt x="5" y="11"/>
                    <a:pt x="10" y="7"/>
                  </a:cubicBezTo>
                  <a:cubicBezTo>
                    <a:pt x="15" y="2"/>
                    <a:pt x="23" y="0"/>
                    <a:pt x="34" y="0"/>
                  </a:cubicBezTo>
                  <a:cubicBezTo>
                    <a:pt x="42" y="0"/>
                    <a:pt x="49" y="1"/>
                    <a:pt x="55" y="2"/>
                  </a:cubicBezTo>
                  <a:cubicBezTo>
                    <a:pt x="52" y="17"/>
                    <a:pt x="52" y="17"/>
                    <a:pt x="52" y="17"/>
                  </a:cubicBezTo>
                  <a:cubicBezTo>
                    <a:pt x="46" y="15"/>
                    <a:pt x="40" y="13"/>
                    <a:pt x="34" y="13"/>
                  </a:cubicBezTo>
                  <a:cubicBezTo>
                    <a:pt x="23" y="13"/>
                    <a:pt x="18" y="16"/>
                    <a:pt x="18" y="22"/>
                  </a:cubicBezTo>
                  <a:cubicBezTo>
                    <a:pt x="18" y="24"/>
                    <a:pt x="20" y="27"/>
                    <a:pt x="22" y="29"/>
                  </a:cubicBezTo>
                  <a:cubicBezTo>
                    <a:pt x="24" y="30"/>
                    <a:pt x="28" y="32"/>
                    <a:pt x="35" y="35"/>
                  </a:cubicBezTo>
                  <a:cubicBezTo>
                    <a:pt x="43" y="38"/>
                    <a:pt x="48" y="41"/>
                    <a:pt x="52" y="45"/>
                  </a:cubicBezTo>
                  <a:cubicBezTo>
                    <a:pt x="57" y="50"/>
                    <a:pt x="59" y="55"/>
                    <a:pt x="59"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ïšḷiďé">
              <a:extLst>
                <a:ext uri="{FF2B5EF4-FFF2-40B4-BE49-F238E27FC236}">
                  <a16:creationId xmlns:a16="http://schemas.microsoft.com/office/drawing/2014/main" id="{98EF0DD7-F293-44B0-90E1-C1F59855DD82}"/>
                </a:ext>
              </a:extLst>
            </p:cNvPr>
            <p:cNvSpPr/>
            <p:nvPr/>
          </p:nvSpPr>
          <p:spPr bwMode="auto">
            <a:xfrm>
              <a:off x="2950725"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îṣḻidê">
              <a:extLst>
                <a:ext uri="{FF2B5EF4-FFF2-40B4-BE49-F238E27FC236}">
                  <a16:creationId xmlns:a16="http://schemas.microsoft.com/office/drawing/2014/main" id="{155428BB-0743-40A7-9735-DE1B0771C373}"/>
                </a:ext>
              </a:extLst>
            </p:cNvPr>
            <p:cNvSpPr/>
            <p:nvPr/>
          </p:nvSpPr>
          <p:spPr bwMode="auto">
            <a:xfrm>
              <a:off x="2982271" y="6135049"/>
              <a:ext cx="71249" cy="89197"/>
            </a:xfrm>
            <a:custGeom>
              <a:avLst/>
              <a:gdLst>
                <a:gd name="T0" fmla="*/ 66 w 66"/>
                <a:gd name="T1" fmla="*/ 0 h 83"/>
                <a:gd name="T2" fmla="*/ 66 w 66"/>
                <a:gd name="T3" fmla="*/ 13 h 83"/>
                <a:gd name="T4" fmla="*/ 42 w 66"/>
                <a:gd name="T5" fmla="*/ 12 h 83"/>
                <a:gd name="T6" fmla="*/ 41 w 66"/>
                <a:gd name="T7" fmla="*/ 39 h 83"/>
                <a:gd name="T8" fmla="*/ 42 w 66"/>
                <a:gd name="T9" fmla="*/ 83 h 83"/>
                <a:gd name="T10" fmla="*/ 24 w 66"/>
                <a:gd name="T11" fmla="*/ 83 h 83"/>
                <a:gd name="T12" fmla="*/ 25 w 66"/>
                <a:gd name="T13" fmla="*/ 39 h 83"/>
                <a:gd name="T14" fmla="*/ 25 w 66"/>
                <a:gd name="T15" fmla="*/ 12 h 83"/>
                <a:gd name="T16" fmla="*/ 0 w 66"/>
                <a:gd name="T17" fmla="*/ 13 h 83"/>
                <a:gd name="T18" fmla="*/ 0 w 66"/>
                <a:gd name="T19" fmla="*/ 0 h 83"/>
                <a:gd name="T20" fmla="*/ 66 w 6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3">
                  <a:moveTo>
                    <a:pt x="66" y="0"/>
                  </a:moveTo>
                  <a:cubicBezTo>
                    <a:pt x="66" y="13"/>
                    <a:pt x="66" y="13"/>
                    <a:pt x="66" y="13"/>
                  </a:cubicBezTo>
                  <a:cubicBezTo>
                    <a:pt x="57" y="13"/>
                    <a:pt x="49" y="12"/>
                    <a:pt x="42" y="12"/>
                  </a:cubicBezTo>
                  <a:cubicBezTo>
                    <a:pt x="41" y="21"/>
                    <a:pt x="41" y="30"/>
                    <a:pt x="41" y="39"/>
                  </a:cubicBezTo>
                  <a:cubicBezTo>
                    <a:pt x="41" y="55"/>
                    <a:pt x="42" y="69"/>
                    <a:pt x="42" y="83"/>
                  </a:cubicBezTo>
                  <a:cubicBezTo>
                    <a:pt x="24" y="83"/>
                    <a:pt x="24" y="83"/>
                    <a:pt x="24" y="83"/>
                  </a:cubicBezTo>
                  <a:cubicBezTo>
                    <a:pt x="25" y="70"/>
                    <a:pt x="25" y="55"/>
                    <a:pt x="25" y="39"/>
                  </a:cubicBezTo>
                  <a:cubicBezTo>
                    <a:pt x="25" y="30"/>
                    <a:pt x="25" y="21"/>
                    <a:pt x="25" y="12"/>
                  </a:cubicBezTo>
                  <a:cubicBezTo>
                    <a:pt x="19" y="12"/>
                    <a:pt x="10" y="13"/>
                    <a:pt x="0" y="13"/>
                  </a:cubicBezTo>
                  <a:cubicBezTo>
                    <a:pt x="0" y="0"/>
                    <a:pt x="0" y="0"/>
                    <a:pt x="0" y="0"/>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îšľîďê">
              <a:extLst>
                <a:ext uri="{FF2B5EF4-FFF2-40B4-BE49-F238E27FC236}">
                  <a16:creationId xmlns:a16="http://schemas.microsoft.com/office/drawing/2014/main" id="{7D311344-8A4A-40F6-83E1-C2AF4FD25CD5}"/>
                </a:ext>
              </a:extLst>
            </p:cNvPr>
            <p:cNvSpPr/>
            <p:nvPr/>
          </p:nvSpPr>
          <p:spPr bwMode="auto">
            <a:xfrm>
              <a:off x="3055151" y="6135049"/>
              <a:ext cx="76688" cy="89197"/>
            </a:xfrm>
            <a:custGeom>
              <a:avLst/>
              <a:gdLst>
                <a:gd name="T0" fmla="*/ 71 w 71"/>
                <a:gd name="T1" fmla="*/ 0 h 83"/>
                <a:gd name="T2" fmla="*/ 64 w 71"/>
                <a:gd name="T3" fmla="*/ 14 h 83"/>
                <a:gd name="T4" fmla="*/ 50 w 71"/>
                <a:gd name="T5" fmla="*/ 36 h 83"/>
                <a:gd name="T6" fmla="*/ 43 w 71"/>
                <a:gd name="T7" fmla="*/ 55 h 83"/>
                <a:gd name="T8" fmla="*/ 44 w 71"/>
                <a:gd name="T9" fmla="*/ 83 h 83"/>
                <a:gd name="T10" fmla="*/ 26 w 71"/>
                <a:gd name="T11" fmla="*/ 83 h 83"/>
                <a:gd name="T12" fmla="*/ 26 w 71"/>
                <a:gd name="T13" fmla="*/ 55 h 83"/>
                <a:gd name="T14" fmla="*/ 20 w 71"/>
                <a:gd name="T15" fmla="*/ 35 h 83"/>
                <a:gd name="T16" fmla="*/ 7 w 71"/>
                <a:gd name="T17" fmla="*/ 13 h 83"/>
                <a:gd name="T18" fmla="*/ 0 w 71"/>
                <a:gd name="T19" fmla="*/ 0 h 83"/>
                <a:gd name="T20" fmla="*/ 20 w 71"/>
                <a:gd name="T21" fmla="*/ 0 h 83"/>
                <a:gd name="T22" fmla="*/ 28 w 71"/>
                <a:gd name="T23" fmla="*/ 19 h 83"/>
                <a:gd name="T24" fmla="*/ 36 w 71"/>
                <a:gd name="T25" fmla="*/ 41 h 83"/>
                <a:gd name="T26" fmla="*/ 38 w 71"/>
                <a:gd name="T27" fmla="*/ 41 h 83"/>
                <a:gd name="T28" fmla="*/ 45 w 71"/>
                <a:gd name="T29" fmla="*/ 20 h 83"/>
                <a:gd name="T30" fmla="*/ 53 w 71"/>
                <a:gd name="T31" fmla="*/ 0 h 83"/>
                <a:gd name="T32" fmla="*/ 71 w 71"/>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83">
                  <a:moveTo>
                    <a:pt x="71" y="0"/>
                  </a:moveTo>
                  <a:cubicBezTo>
                    <a:pt x="71" y="1"/>
                    <a:pt x="69" y="6"/>
                    <a:pt x="64" y="14"/>
                  </a:cubicBezTo>
                  <a:cubicBezTo>
                    <a:pt x="57" y="26"/>
                    <a:pt x="52" y="33"/>
                    <a:pt x="50" y="36"/>
                  </a:cubicBezTo>
                  <a:cubicBezTo>
                    <a:pt x="45" y="44"/>
                    <a:pt x="43" y="51"/>
                    <a:pt x="43" y="55"/>
                  </a:cubicBezTo>
                  <a:cubicBezTo>
                    <a:pt x="43" y="64"/>
                    <a:pt x="43" y="74"/>
                    <a:pt x="44" y="83"/>
                  </a:cubicBezTo>
                  <a:cubicBezTo>
                    <a:pt x="26" y="83"/>
                    <a:pt x="26" y="83"/>
                    <a:pt x="26" y="83"/>
                  </a:cubicBezTo>
                  <a:cubicBezTo>
                    <a:pt x="26" y="74"/>
                    <a:pt x="26" y="64"/>
                    <a:pt x="26" y="55"/>
                  </a:cubicBezTo>
                  <a:cubicBezTo>
                    <a:pt x="26" y="50"/>
                    <a:pt x="24" y="44"/>
                    <a:pt x="20" y="35"/>
                  </a:cubicBezTo>
                  <a:cubicBezTo>
                    <a:pt x="17" y="31"/>
                    <a:pt x="13" y="24"/>
                    <a:pt x="7" y="13"/>
                  </a:cubicBezTo>
                  <a:cubicBezTo>
                    <a:pt x="3" y="5"/>
                    <a:pt x="0" y="1"/>
                    <a:pt x="0" y="0"/>
                  </a:cubicBezTo>
                  <a:cubicBezTo>
                    <a:pt x="20" y="0"/>
                    <a:pt x="20" y="0"/>
                    <a:pt x="20" y="0"/>
                  </a:cubicBezTo>
                  <a:cubicBezTo>
                    <a:pt x="20" y="1"/>
                    <a:pt x="23" y="8"/>
                    <a:pt x="28" y="19"/>
                  </a:cubicBezTo>
                  <a:cubicBezTo>
                    <a:pt x="34" y="31"/>
                    <a:pt x="36" y="38"/>
                    <a:pt x="36" y="41"/>
                  </a:cubicBezTo>
                  <a:cubicBezTo>
                    <a:pt x="38" y="41"/>
                    <a:pt x="38" y="41"/>
                    <a:pt x="38" y="41"/>
                  </a:cubicBezTo>
                  <a:cubicBezTo>
                    <a:pt x="38" y="38"/>
                    <a:pt x="40" y="31"/>
                    <a:pt x="45" y="20"/>
                  </a:cubicBezTo>
                  <a:cubicBezTo>
                    <a:pt x="51" y="9"/>
                    <a:pt x="53" y="2"/>
                    <a:pt x="53" y="0"/>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íSlíḑè">
              <a:extLst>
                <a:ext uri="{FF2B5EF4-FFF2-40B4-BE49-F238E27FC236}">
                  <a16:creationId xmlns:a16="http://schemas.microsoft.com/office/drawing/2014/main" id="{AA07D033-EBE7-4584-B1C8-4D5C7C963682}"/>
                </a:ext>
              </a:extLst>
            </p:cNvPr>
            <p:cNvSpPr/>
            <p:nvPr/>
          </p:nvSpPr>
          <p:spPr bwMode="auto">
            <a:xfrm>
              <a:off x="3168824" y="6132874"/>
              <a:ext cx="88109" cy="93548"/>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1 w 82"/>
                <a:gd name="T15" fmla="*/ 12 h 87"/>
                <a:gd name="T16" fmla="*/ 82 w 82"/>
                <a:gd name="T17" fmla="*/ 42 h 87"/>
                <a:gd name="T18" fmla="*/ 64 w 82"/>
                <a:gd name="T19" fmla="*/ 44 h 87"/>
                <a:gd name="T20" fmla="*/ 57 w 82"/>
                <a:gd name="T21" fmla="*/ 22 h 87"/>
                <a:gd name="T22" fmla="*/ 41 w 82"/>
                <a:gd name="T23" fmla="*/ 14 h 87"/>
                <a:gd name="T24" fmla="*/ 25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1" y="4"/>
                    <a:pt x="30" y="0"/>
                    <a:pt x="42" y="0"/>
                  </a:cubicBezTo>
                  <a:cubicBezTo>
                    <a:pt x="54" y="0"/>
                    <a:pt x="63" y="4"/>
                    <a:pt x="71" y="12"/>
                  </a:cubicBezTo>
                  <a:cubicBezTo>
                    <a:pt x="78" y="19"/>
                    <a:pt x="82" y="30"/>
                    <a:pt x="82" y="42"/>
                  </a:cubicBezTo>
                  <a:close/>
                  <a:moveTo>
                    <a:pt x="64" y="44"/>
                  </a:moveTo>
                  <a:cubicBezTo>
                    <a:pt x="64" y="35"/>
                    <a:pt x="62" y="28"/>
                    <a:pt x="57" y="22"/>
                  </a:cubicBezTo>
                  <a:cubicBezTo>
                    <a:pt x="53" y="16"/>
                    <a:pt x="47" y="14"/>
                    <a:pt x="41" y="14"/>
                  </a:cubicBezTo>
                  <a:cubicBezTo>
                    <a:pt x="34" y="14"/>
                    <a:pt x="29" y="16"/>
                    <a:pt x="25" y="22"/>
                  </a:cubicBezTo>
                  <a:cubicBezTo>
                    <a:pt x="20" y="28"/>
                    <a:pt x="18" y="35"/>
                    <a:pt x="18" y="43"/>
                  </a:cubicBezTo>
                  <a:cubicBezTo>
                    <a:pt x="18" y="52"/>
                    <a:pt x="20" y="59"/>
                    <a:pt x="25" y="65"/>
                  </a:cubicBezTo>
                  <a:cubicBezTo>
                    <a:pt x="30" y="71"/>
                    <a:pt x="35" y="73"/>
                    <a:pt x="42" y="73"/>
                  </a:cubicBezTo>
                  <a:cubicBezTo>
                    <a:pt x="48" y="73"/>
                    <a:pt x="53" y="71"/>
                    <a:pt x="58" y="65"/>
                  </a:cubicBezTo>
                  <a:cubicBezTo>
                    <a:pt x="62" y="59"/>
                    <a:pt x="64" y="52"/>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iṩḷíḍè">
              <a:extLst>
                <a:ext uri="{FF2B5EF4-FFF2-40B4-BE49-F238E27FC236}">
                  <a16:creationId xmlns:a16="http://schemas.microsoft.com/office/drawing/2014/main" id="{C670299F-06F1-438C-8C31-7DB9D6A73414}"/>
                </a:ext>
              </a:extLst>
            </p:cNvPr>
            <p:cNvSpPr/>
            <p:nvPr/>
          </p:nvSpPr>
          <p:spPr bwMode="auto">
            <a:xfrm>
              <a:off x="3272162" y="6135049"/>
              <a:ext cx="57108" cy="89197"/>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6" y="37"/>
                    <a:pt x="35" y="37"/>
                    <a:pt x="45" y="36"/>
                  </a:cubicBezTo>
                  <a:cubicBezTo>
                    <a:pt x="45" y="50"/>
                    <a:pt x="45" y="50"/>
                    <a:pt x="45" y="50"/>
                  </a:cubicBezTo>
                  <a:cubicBezTo>
                    <a:pt x="35" y="49"/>
                    <a:pt x="25" y="49"/>
                    <a:pt x="17" y="49"/>
                  </a:cubicBezTo>
                  <a:cubicBezTo>
                    <a:pt x="17" y="61"/>
                    <a:pt x="18" y="72"/>
                    <a:pt x="18" y="83"/>
                  </a:cubicBezTo>
                  <a:cubicBezTo>
                    <a:pt x="0" y="83"/>
                    <a:pt x="0" y="83"/>
                    <a:pt x="0" y="83"/>
                  </a:cubicBezTo>
                  <a:cubicBezTo>
                    <a:pt x="1" y="70"/>
                    <a:pt x="1" y="56"/>
                    <a:pt x="1" y="39"/>
                  </a:cubicBezTo>
                  <a:cubicBezTo>
                    <a:pt x="1" y="24"/>
                    <a:pt x="1" y="11"/>
                    <a:pt x="0" y="0"/>
                  </a:cubicBez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ïś1ïḍe">
              <a:extLst>
                <a:ext uri="{FF2B5EF4-FFF2-40B4-BE49-F238E27FC236}">
                  <a16:creationId xmlns:a16="http://schemas.microsoft.com/office/drawing/2014/main" id="{5AC4E45A-CD87-4950-90E2-6A8B03E356A7}"/>
                </a:ext>
              </a:extLst>
            </p:cNvPr>
            <p:cNvSpPr/>
            <p:nvPr/>
          </p:nvSpPr>
          <p:spPr bwMode="auto">
            <a:xfrm>
              <a:off x="3372237" y="6135049"/>
              <a:ext cx="57108" cy="89197"/>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5" y="37"/>
                    <a:pt x="35" y="37"/>
                    <a:pt x="45" y="36"/>
                  </a:cubicBezTo>
                  <a:cubicBezTo>
                    <a:pt x="45" y="50"/>
                    <a:pt x="45" y="50"/>
                    <a:pt x="45" y="50"/>
                  </a:cubicBezTo>
                  <a:cubicBezTo>
                    <a:pt x="35" y="49"/>
                    <a:pt x="25" y="49"/>
                    <a:pt x="17" y="49"/>
                  </a:cubicBezTo>
                  <a:cubicBezTo>
                    <a:pt x="17" y="61"/>
                    <a:pt x="17" y="72"/>
                    <a:pt x="18" y="83"/>
                  </a:cubicBezTo>
                  <a:cubicBezTo>
                    <a:pt x="0" y="83"/>
                    <a:pt x="0" y="83"/>
                    <a:pt x="0" y="83"/>
                  </a:cubicBezTo>
                  <a:cubicBezTo>
                    <a:pt x="1" y="70"/>
                    <a:pt x="1" y="56"/>
                    <a:pt x="1" y="39"/>
                  </a:cubicBezTo>
                  <a:cubicBezTo>
                    <a:pt x="1" y="24"/>
                    <a:pt x="1" y="11"/>
                    <a:pt x="0" y="0"/>
                  </a:cubicBez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íşļiḍê">
              <a:extLst>
                <a:ext uri="{FF2B5EF4-FFF2-40B4-BE49-F238E27FC236}">
                  <a16:creationId xmlns:a16="http://schemas.microsoft.com/office/drawing/2014/main" id="{23F9B08E-34C0-4088-B0CE-B0AE9AC83AAF}"/>
                </a:ext>
              </a:extLst>
            </p:cNvPr>
            <p:cNvSpPr/>
            <p:nvPr/>
          </p:nvSpPr>
          <p:spPr bwMode="auto">
            <a:xfrm>
              <a:off x="3442398" y="6135049"/>
              <a:ext cx="19036" cy="89197"/>
            </a:xfrm>
            <a:custGeom>
              <a:avLst/>
              <a:gdLst>
                <a:gd name="T0" fmla="*/ 18 w 18"/>
                <a:gd name="T1" fmla="*/ 83 h 83"/>
                <a:gd name="T2" fmla="*/ 0 w 18"/>
                <a:gd name="T3" fmla="*/ 83 h 83"/>
                <a:gd name="T4" fmla="*/ 0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0" y="55"/>
                    <a:pt x="0" y="39"/>
                  </a:cubicBezTo>
                  <a:cubicBezTo>
                    <a:pt x="0" y="24"/>
                    <a:pt x="0" y="11"/>
                    <a:pt x="0" y="0"/>
                  </a:cubicBezTo>
                  <a:cubicBezTo>
                    <a:pt x="18" y="0"/>
                    <a:pt x="18" y="0"/>
                    <a:pt x="18" y="0"/>
                  </a:cubicBezTo>
                  <a:cubicBezTo>
                    <a:pt x="17" y="10"/>
                    <a:pt x="17" y="24"/>
                    <a:pt x="17" y="39"/>
                  </a:cubicBezTo>
                  <a:cubicBezTo>
                    <a:pt x="17" y="56"/>
                    <a:pt x="17"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îṧľíde">
              <a:extLst>
                <a:ext uri="{FF2B5EF4-FFF2-40B4-BE49-F238E27FC236}">
                  <a16:creationId xmlns:a16="http://schemas.microsoft.com/office/drawing/2014/main" id="{A63E2E59-8B46-4984-8C6E-E44246C5F9ED}"/>
                </a:ext>
              </a:extLst>
            </p:cNvPr>
            <p:cNvSpPr/>
            <p:nvPr/>
          </p:nvSpPr>
          <p:spPr bwMode="auto">
            <a:xfrm>
              <a:off x="3481014"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4"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ïṣḻïḍê">
              <a:extLst>
                <a:ext uri="{FF2B5EF4-FFF2-40B4-BE49-F238E27FC236}">
                  <a16:creationId xmlns:a16="http://schemas.microsoft.com/office/drawing/2014/main" id="{174416D8-8169-4DED-A2F3-9222FF7E9F59}"/>
                </a:ext>
              </a:extLst>
            </p:cNvPr>
            <p:cNvSpPr/>
            <p:nvPr/>
          </p:nvSpPr>
          <p:spPr bwMode="auto">
            <a:xfrm>
              <a:off x="3566404" y="6135049"/>
              <a:ext cx="87022"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îṥlídè">
              <a:extLst>
                <a:ext uri="{FF2B5EF4-FFF2-40B4-BE49-F238E27FC236}">
                  <a16:creationId xmlns:a16="http://schemas.microsoft.com/office/drawing/2014/main" id="{29BED13F-A54B-45C5-B2C7-7DB69DDBC3B5}"/>
                </a:ext>
              </a:extLst>
            </p:cNvPr>
            <p:cNvSpPr/>
            <p:nvPr/>
          </p:nvSpPr>
          <p:spPr bwMode="auto">
            <a:xfrm>
              <a:off x="3664303"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ïś1íḋê">
              <a:extLst>
                <a:ext uri="{FF2B5EF4-FFF2-40B4-BE49-F238E27FC236}">
                  <a16:creationId xmlns:a16="http://schemas.microsoft.com/office/drawing/2014/main" id="{CB1C27BB-FAAA-4411-9E04-6581EA7597ED}"/>
                </a:ext>
              </a:extLst>
            </p:cNvPr>
            <p:cNvSpPr/>
            <p:nvPr/>
          </p:nvSpPr>
          <p:spPr bwMode="auto">
            <a:xfrm>
              <a:off x="3753500" y="6132874"/>
              <a:ext cx="69074" cy="93548"/>
            </a:xfrm>
            <a:custGeom>
              <a:avLst/>
              <a:gdLst>
                <a:gd name="T0" fmla="*/ 64 w 64"/>
                <a:gd name="T1" fmla="*/ 70 h 87"/>
                <a:gd name="T2" fmla="*/ 63 w 64"/>
                <a:gd name="T3" fmla="*/ 85 h 87"/>
                <a:gd name="T4" fmla="*/ 45 w 64"/>
                <a:gd name="T5" fmla="*/ 87 h 87"/>
                <a:gd name="T6" fmla="*/ 12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5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2"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5"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îṣľiḋê">
              <a:extLst>
                <a:ext uri="{FF2B5EF4-FFF2-40B4-BE49-F238E27FC236}">
                  <a16:creationId xmlns:a16="http://schemas.microsoft.com/office/drawing/2014/main" id="{0455ED9C-0509-43D8-B0E8-22E384ED67E6}"/>
                </a:ext>
              </a:extLst>
            </p:cNvPr>
            <p:cNvSpPr/>
            <p:nvPr/>
          </p:nvSpPr>
          <p:spPr bwMode="auto">
            <a:xfrm>
              <a:off x="3836715" y="6135049"/>
              <a:ext cx="59284" cy="89197"/>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isļíḓé">
              <a:extLst>
                <a:ext uri="{FF2B5EF4-FFF2-40B4-BE49-F238E27FC236}">
                  <a16:creationId xmlns:a16="http://schemas.microsoft.com/office/drawing/2014/main" id="{55915AFD-FA24-418E-9E9F-F6D2E8B81972}"/>
                </a:ext>
              </a:extLst>
            </p:cNvPr>
            <p:cNvSpPr/>
            <p:nvPr/>
          </p:nvSpPr>
          <p:spPr bwMode="auto">
            <a:xfrm>
              <a:off x="3932439" y="6135049"/>
              <a:ext cx="87566"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iŝľîḍê">
              <a:extLst>
                <a:ext uri="{FF2B5EF4-FFF2-40B4-BE49-F238E27FC236}">
                  <a16:creationId xmlns:a16="http://schemas.microsoft.com/office/drawing/2014/main" id="{C8153B25-3E38-45A2-8784-A1A7CD17450B}"/>
                </a:ext>
              </a:extLst>
            </p:cNvPr>
            <p:cNvSpPr/>
            <p:nvPr/>
          </p:nvSpPr>
          <p:spPr bwMode="auto">
            <a:xfrm>
              <a:off x="4030882" y="6135049"/>
              <a:ext cx="73968" cy="89197"/>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4"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îSḻiḍê">
              <a:extLst>
                <a:ext uri="{FF2B5EF4-FFF2-40B4-BE49-F238E27FC236}">
                  <a16:creationId xmlns:a16="http://schemas.microsoft.com/office/drawing/2014/main" id="{DA37D587-307A-4AE7-A3E6-B3D15D0B51F1}"/>
                </a:ext>
              </a:extLst>
            </p:cNvPr>
            <p:cNvSpPr/>
            <p:nvPr/>
          </p:nvSpPr>
          <p:spPr bwMode="auto">
            <a:xfrm>
              <a:off x="4125518" y="6133961"/>
              <a:ext cx="75600" cy="91373"/>
            </a:xfrm>
            <a:custGeom>
              <a:avLst/>
              <a:gdLst>
                <a:gd name="T0" fmla="*/ 70 w 70"/>
                <a:gd name="T1" fmla="*/ 39 h 85"/>
                <a:gd name="T2" fmla="*/ 58 w 70"/>
                <a:gd name="T3" fmla="*/ 71 h 85"/>
                <a:gd name="T4" fmla="*/ 26 w 70"/>
                <a:gd name="T5" fmla="*/ 85 h 85"/>
                <a:gd name="T6" fmla="*/ 0 w 70"/>
                <a:gd name="T7" fmla="*/ 84 h 85"/>
                <a:gd name="T8" fmla="*/ 0 w 70"/>
                <a:gd name="T9" fmla="*/ 40 h 85"/>
                <a:gd name="T10" fmla="*/ 0 w 70"/>
                <a:gd name="T11" fmla="*/ 1 h 85"/>
                <a:gd name="T12" fmla="*/ 11 w 70"/>
                <a:gd name="T13" fmla="*/ 1 h 85"/>
                <a:gd name="T14" fmla="*/ 19 w 70"/>
                <a:gd name="T15" fmla="*/ 0 h 85"/>
                <a:gd name="T16" fmla="*/ 26 w 70"/>
                <a:gd name="T17" fmla="*/ 0 h 85"/>
                <a:gd name="T18" fmla="*/ 60 w 70"/>
                <a:gd name="T19" fmla="*/ 12 h 85"/>
                <a:gd name="T20" fmla="*/ 70 w 70"/>
                <a:gd name="T21" fmla="*/ 39 h 85"/>
                <a:gd name="T22" fmla="*/ 53 w 70"/>
                <a:gd name="T23" fmla="*/ 42 h 85"/>
                <a:gd name="T24" fmla="*/ 45 w 70"/>
                <a:gd name="T25" fmla="*/ 22 h 85"/>
                <a:gd name="T26" fmla="*/ 23 w 70"/>
                <a:gd name="T27" fmla="*/ 13 h 85"/>
                <a:gd name="T28" fmla="*/ 16 w 70"/>
                <a:gd name="T29" fmla="*/ 14 h 85"/>
                <a:gd name="T30" fmla="*/ 17 w 70"/>
                <a:gd name="T31" fmla="*/ 40 h 85"/>
                <a:gd name="T32" fmla="*/ 17 w 70"/>
                <a:gd name="T33" fmla="*/ 71 h 85"/>
                <a:gd name="T34" fmla="*/ 26 w 70"/>
                <a:gd name="T35" fmla="*/ 72 h 85"/>
                <a:gd name="T36" fmla="*/ 46 w 70"/>
                <a:gd name="T37" fmla="*/ 63 h 85"/>
                <a:gd name="T38" fmla="*/ 53 w 70"/>
                <a:gd name="T3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70" y="39"/>
                  </a:moveTo>
                  <a:cubicBezTo>
                    <a:pt x="70" y="52"/>
                    <a:pt x="66" y="62"/>
                    <a:pt x="58" y="71"/>
                  </a:cubicBezTo>
                  <a:cubicBezTo>
                    <a:pt x="51" y="80"/>
                    <a:pt x="40" y="85"/>
                    <a:pt x="26" y="85"/>
                  </a:cubicBezTo>
                  <a:cubicBezTo>
                    <a:pt x="19" y="85"/>
                    <a:pt x="11" y="85"/>
                    <a:pt x="0" y="84"/>
                  </a:cubicBezTo>
                  <a:cubicBezTo>
                    <a:pt x="0" y="71"/>
                    <a:pt x="0" y="57"/>
                    <a:pt x="0" y="40"/>
                  </a:cubicBezTo>
                  <a:cubicBezTo>
                    <a:pt x="0" y="25"/>
                    <a:pt x="0" y="12"/>
                    <a:pt x="0" y="1"/>
                  </a:cubicBezTo>
                  <a:cubicBezTo>
                    <a:pt x="11" y="1"/>
                    <a:pt x="11" y="1"/>
                    <a:pt x="11" y="1"/>
                  </a:cubicBezTo>
                  <a:cubicBezTo>
                    <a:pt x="13" y="1"/>
                    <a:pt x="15" y="1"/>
                    <a:pt x="19" y="0"/>
                  </a:cubicBezTo>
                  <a:cubicBezTo>
                    <a:pt x="23" y="0"/>
                    <a:pt x="25" y="0"/>
                    <a:pt x="26" y="0"/>
                  </a:cubicBezTo>
                  <a:cubicBezTo>
                    <a:pt x="42" y="0"/>
                    <a:pt x="53" y="4"/>
                    <a:pt x="60" y="12"/>
                  </a:cubicBezTo>
                  <a:cubicBezTo>
                    <a:pt x="67" y="19"/>
                    <a:pt x="70" y="29"/>
                    <a:pt x="70" y="39"/>
                  </a:cubicBezTo>
                  <a:close/>
                  <a:moveTo>
                    <a:pt x="53" y="42"/>
                  </a:moveTo>
                  <a:cubicBezTo>
                    <a:pt x="53" y="34"/>
                    <a:pt x="50" y="27"/>
                    <a:pt x="45" y="22"/>
                  </a:cubicBezTo>
                  <a:cubicBezTo>
                    <a:pt x="41" y="16"/>
                    <a:pt x="33" y="13"/>
                    <a:pt x="23" y="13"/>
                  </a:cubicBezTo>
                  <a:cubicBezTo>
                    <a:pt x="22" y="13"/>
                    <a:pt x="19" y="13"/>
                    <a:pt x="16" y="14"/>
                  </a:cubicBezTo>
                  <a:cubicBezTo>
                    <a:pt x="16" y="22"/>
                    <a:pt x="17" y="31"/>
                    <a:pt x="17" y="40"/>
                  </a:cubicBezTo>
                  <a:cubicBezTo>
                    <a:pt x="17" y="51"/>
                    <a:pt x="17" y="61"/>
                    <a:pt x="17" y="71"/>
                  </a:cubicBezTo>
                  <a:cubicBezTo>
                    <a:pt x="20" y="71"/>
                    <a:pt x="23" y="72"/>
                    <a:pt x="26" y="72"/>
                  </a:cubicBezTo>
                  <a:cubicBezTo>
                    <a:pt x="35" y="72"/>
                    <a:pt x="42" y="69"/>
                    <a:pt x="46" y="63"/>
                  </a:cubicBezTo>
                  <a:cubicBezTo>
                    <a:pt x="50" y="57"/>
                    <a:pt x="53" y="50"/>
                    <a:pt x="5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ïSḷíḋe">
              <a:extLst>
                <a:ext uri="{FF2B5EF4-FFF2-40B4-BE49-F238E27FC236}">
                  <a16:creationId xmlns:a16="http://schemas.microsoft.com/office/drawing/2014/main" id="{1CC5DF2D-CC4D-41E4-BB8E-75DA29C5D4A5}"/>
                </a:ext>
              </a:extLst>
            </p:cNvPr>
            <p:cNvSpPr/>
            <p:nvPr/>
          </p:nvSpPr>
          <p:spPr bwMode="auto">
            <a:xfrm>
              <a:off x="4247348" y="6135049"/>
              <a:ext cx="59284" cy="89197"/>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7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7" y="70"/>
                  </a:cubicBezTo>
                  <a:cubicBezTo>
                    <a:pt x="29" y="70"/>
                    <a:pt x="42" y="70"/>
                    <a:pt x="5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ïśľîḑè">
              <a:extLst>
                <a:ext uri="{FF2B5EF4-FFF2-40B4-BE49-F238E27FC236}">
                  <a16:creationId xmlns:a16="http://schemas.microsoft.com/office/drawing/2014/main" id="{33E02BFC-E569-49E8-A6EE-0029F47AD1C5}"/>
                </a:ext>
              </a:extLst>
            </p:cNvPr>
            <p:cNvSpPr/>
            <p:nvPr/>
          </p:nvSpPr>
          <p:spPr bwMode="auto">
            <a:xfrm>
              <a:off x="4317510" y="6132874"/>
              <a:ext cx="69074" cy="93548"/>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5 w 64"/>
                <a:gd name="T13" fmla="*/ 0 h 87"/>
                <a:gd name="T14" fmla="*/ 60 w 64"/>
                <a:gd name="T15" fmla="*/ 2 h 87"/>
                <a:gd name="T16" fmla="*/ 58 w 64"/>
                <a:gd name="T17" fmla="*/ 17 h 87"/>
                <a:gd name="T18" fmla="*/ 43 w 64"/>
                <a:gd name="T19" fmla="*/ 15 h 87"/>
                <a:gd name="T20" fmla="*/ 24 w 64"/>
                <a:gd name="T21" fmla="*/ 23 h 87"/>
                <a:gd name="T22" fmla="*/ 18 w 64"/>
                <a:gd name="T23" fmla="*/ 43 h 87"/>
                <a:gd name="T24" fmla="*/ 25 w 64"/>
                <a:gd name="T25" fmla="*/ 64 h 87"/>
                <a:gd name="T26" fmla="*/ 46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1" y="0"/>
                    <a:pt x="45" y="0"/>
                  </a:cubicBezTo>
                  <a:cubicBezTo>
                    <a:pt x="51" y="0"/>
                    <a:pt x="56" y="1"/>
                    <a:pt x="60" y="2"/>
                  </a:cubicBezTo>
                  <a:cubicBezTo>
                    <a:pt x="58" y="17"/>
                    <a:pt x="58" y="17"/>
                    <a:pt x="58" y="17"/>
                  </a:cubicBezTo>
                  <a:cubicBezTo>
                    <a:pt x="53" y="15"/>
                    <a:pt x="48" y="15"/>
                    <a:pt x="43" y="15"/>
                  </a:cubicBezTo>
                  <a:cubicBezTo>
                    <a:pt x="35" y="15"/>
                    <a:pt x="28" y="17"/>
                    <a:pt x="24" y="23"/>
                  </a:cubicBezTo>
                  <a:cubicBezTo>
                    <a:pt x="20" y="28"/>
                    <a:pt x="18" y="35"/>
                    <a:pt x="18" y="43"/>
                  </a:cubicBezTo>
                  <a:cubicBezTo>
                    <a:pt x="18" y="51"/>
                    <a:pt x="20" y="58"/>
                    <a:pt x="25" y="64"/>
                  </a:cubicBezTo>
                  <a:cubicBezTo>
                    <a:pt x="30" y="70"/>
                    <a:pt x="37" y="73"/>
                    <a:pt x="46" y="73"/>
                  </a:cubicBezTo>
                  <a:cubicBezTo>
                    <a:pt x="52" y="73"/>
                    <a:pt x="57" y="72"/>
                    <a:pt x="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îŝlïḓè">
              <a:extLst>
                <a:ext uri="{FF2B5EF4-FFF2-40B4-BE49-F238E27FC236}">
                  <a16:creationId xmlns:a16="http://schemas.microsoft.com/office/drawing/2014/main" id="{464AF736-72A2-45B8-95A8-D77FE6163170}"/>
                </a:ext>
              </a:extLst>
            </p:cNvPr>
            <p:cNvSpPr/>
            <p:nvPr/>
          </p:nvSpPr>
          <p:spPr bwMode="auto">
            <a:xfrm>
              <a:off x="4394741" y="6132874"/>
              <a:ext cx="88654" cy="93548"/>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0 w 82"/>
                <a:gd name="T15" fmla="*/ 12 h 87"/>
                <a:gd name="T16" fmla="*/ 82 w 82"/>
                <a:gd name="T17" fmla="*/ 42 h 87"/>
                <a:gd name="T18" fmla="*/ 64 w 82"/>
                <a:gd name="T19" fmla="*/ 44 h 87"/>
                <a:gd name="T20" fmla="*/ 57 w 82"/>
                <a:gd name="T21" fmla="*/ 22 h 87"/>
                <a:gd name="T22" fmla="*/ 40 w 82"/>
                <a:gd name="T23" fmla="*/ 14 h 87"/>
                <a:gd name="T24" fmla="*/ 24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0" y="4"/>
                    <a:pt x="30" y="0"/>
                    <a:pt x="42" y="0"/>
                  </a:cubicBezTo>
                  <a:cubicBezTo>
                    <a:pt x="53" y="0"/>
                    <a:pt x="63" y="4"/>
                    <a:pt x="70" y="12"/>
                  </a:cubicBezTo>
                  <a:cubicBezTo>
                    <a:pt x="78" y="19"/>
                    <a:pt x="82" y="30"/>
                    <a:pt x="82" y="42"/>
                  </a:cubicBezTo>
                  <a:close/>
                  <a:moveTo>
                    <a:pt x="64" y="44"/>
                  </a:moveTo>
                  <a:cubicBezTo>
                    <a:pt x="64" y="35"/>
                    <a:pt x="62" y="28"/>
                    <a:pt x="57" y="22"/>
                  </a:cubicBezTo>
                  <a:cubicBezTo>
                    <a:pt x="53" y="16"/>
                    <a:pt x="47" y="14"/>
                    <a:pt x="40" y="14"/>
                  </a:cubicBezTo>
                  <a:cubicBezTo>
                    <a:pt x="34" y="14"/>
                    <a:pt x="29" y="16"/>
                    <a:pt x="24" y="22"/>
                  </a:cubicBezTo>
                  <a:cubicBezTo>
                    <a:pt x="20" y="28"/>
                    <a:pt x="18" y="35"/>
                    <a:pt x="18" y="43"/>
                  </a:cubicBezTo>
                  <a:cubicBezTo>
                    <a:pt x="18" y="52"/>
                    <a:pt x="20" y="59"/>
                    <a:pt x="25" y="65"/>
                  </a:cubicBezTo>
                  <a:cubicBezTo>
                    <a:pt x="29" y="71"/>
                    <a:pt x="35" y="73"/>
                    <a:pt x="42" y="73"/>
                  </a:cubicBezTo>
                  <a:cubicBezTo>
                    <a:pt x="48" y="73"/>
                    <a:pt x="53" y="71"/>
                    <a:pt x="58" y="65"/>
                  </a:cubicBezTo>
                  <a:cubicBezTo>
                    <a:pt x="62" y="59"/>
                    <a:pt x="64" y="52"/>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í$ḷîḋè">
              <a:extLst>
                <a:ext uri="{FF2B5EF4-FFF2-40B4-BE49-F238E27FC236}">
                  <a16:creationId xmlns:a16="http://schemas.microsoft.com/office/drawing/2014/main" id="{9EEC1582-3D47-4E8C-821D-9A997E9E706D}"/>
                </a:ext>
              </a:extLst>
            </p:cNvPr>
            <p:cNvSpPr/>
            <p:nvPr/>
          </p:nvSpPr>
          <p:spPr bwMode="auto">
            <a:xfrm>
              <a:off x="4498623" y="6135049"/>
              <a:ext cx="73968"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ïśḻiḓè">
              <a:extLst>
                <a:ext uri="{FF2B5EF4-FFF2-40B4-BE49-F238E27FC236}">
                  <a16:creationId xmlns:a16="http://schemas.microsoft.com/office/drawing/2014/main" id="{226180FB-146C-4926-AD28-BD37735DF243}"/>
                </a:ext>
              </a:extLst>
            </p:cNvPr>
            <p:cNvSpPr/>
            <p:nvPr/>
          </p:nvSpPr>
          <p:spPr bwMode="auto">
            <a:xfrm>
              <a:off x="4588908" y="6135049"/>
              <a:ext cx="107689" cy="89197"/>
            </a:xfrm>
            <a:custGeom>
              <a:avLst/>
              <a:gdLst>
                <a:gd name="T0" fmla="*/ 100 w 100"/>
                <a:gd name="T1" fmla="*/ 83 h 83"/>
                <a:gd name="T2" fmla="*/ 81 w 100"/>
                <a:gd name="T3" fmla="*/ 83 h 83"/>
                <a:gd name="T4" fmla="*/ 80 w 100"/>
                <a:gd name="T5" fmla="*/ 46 h 83"/>
                <a:gd name="T6" fmla="*/ 78 w 100"/>
                <a:gd name="T7" fmla="*/ 14 h 83"/>
                <a:gd name="T8" fmla="*/ 77 w 100"/>
                <a:gd name="T9" fmla="*/ 14 h 83"/>
                <a:gd name="T10" fmla="*/ 74 w 100"/>
                <a:gd name="T11" fmla="*/ 28 h 83"/>
                <a:gd name="T12" fmla="*/ 63 w 100"/>
                <a:gd name="T13" fmla="*/ 59 h 83"/>
                <a:gd name="T14" fmla="*/ 56 w 100"/>
                <a:gd name="T15" fmla="*/ 83 h 83"/>
                <a:gd name="T16" fmla="*/ 42 w 100"/>
                <a:gd name="T17" fmla="*/ 83 h 83"/>
                <a:gd name="T18" fmla="*/ 34 w 100"/>
                <a:gd name="T19" fmla="*/ 59 h 83"/>
                <a:gd name="T20" fmla="*/ 25 w 100"/>
                <a:gd name="T21" fmla="*/ 30 h 83"/>
                <a:gd name="T22" fmla="*/ 21 w 100"/>
                <a:gd name="T23" fmla="*/ 14 h 83"/>
                <a:gd name="T24" fmla="*/ 20 w 100"/>
                <a:gd name="T25" fmla="*/ 14 h 83"/>
                <a:gd name="T26" fmla="*/ 19 w 100"/>
                <a:gd name="T27" fmla="*/ 48 h 83"/>
                <a:gd name="T28" fmla="*/ 17 w 100"/>
                <a:gd name="T29" fmla="*/ 83 h 83"/>
                <a:gd name="T30" fmla="*/ 0 w 100"/>
                <a:gd name="T31" fmla="*/ 83 h 83"/>
                <a:gd name="T32" fmla="*/ 5 w 100"/>
                <a:gd name="T33" fmla="*/ 45 h 83"/>
                <a:gd name="T34" fmla="*/ 10 w 100"/>
                <a:gd name="T35" fmla="*/ 0 h 83"/>
                <a:gd name="T36" fmla="*/ 34 w 100"/>
                <a:gd name="T37" fmla="*/ 0 h 83"/>
                <a:gd name="T38" fmla="*/ 42 w 100"/>
                <a:gd name="T39" fmla="*/ 31 h 83"/>
                <a:gd name="T40" fmla="*/ 50 w 100"/>
                <a:gd name="T41" fmla="*/ 63 h 83"/>
                <a:gd name="T42" fmla="*/ 51 w 100"/>
                <a:gd name="T43" fmla="*/ 63 h 83"/>
                <a:gd name="T44" fmla="*/ 60 w 100"/>
                <a:gd name="T45" fmla="*/ 31 h 83"/>
                <a:gd name="T46" fmla="*/ 69 w 100"/>
                <a:gd name="T47" fmla="*/ 0 h 83"/>
                <a:gd name="T48" fmla="*/ 94 w 100"/>
                <a:gd name="T49" fmla="*/ 0 h 83"/>
                <a:gd name="T50" fmla="*/ 97 w 100"/>
                <a:gd name="T51" fmla="*/ 47 h 83"/>
                <a:gd name="T52" fmla="*/ 100 w 100"/>
                <a:gd name="T5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83">
                  <a:moveTo>
                    <a:pt x="100" y="83"/>
                  </a:moveTo>
                  <a:cubicBezTo>
                    <a:pt x="81" y="83"/>
                    <a:pt x="81" y="83"/>
                    <a:pt x="81" y="83"/>
                  </a:cubicBezTo>
                  <a:cubicBezTo>
                    <a:pt x="81" y="76"/>
                    <a:pt x="81" y="64"/>
                    <a:pt x="80" y="46"/>
                  </a:cubicBezTo>
                  <a:cubicBezTo>
                    <a:pt x="79" y="29"/>
                    <a:pt x="78" y="18"/>
                    <a:pt x="78" y="14"/>
                  </a:cubicBezTo>
                  <a:cubicBezTo>
                    <a:pt x="77" y="14"/>
                    <a:pt x="77" y="14"/>
                    <a:pt x="77" y="14"/>
                  </a:cubicBezTo>
                  <a:cubicBezTo>
                    <a:pt x="77" y="17"/>
                    <a:pt x="76" y="21"/>
                    <a:pt x="74" y="28"/>
                  </a:cubicBezTo>
                  <a:cubicBezTo>
                    <a:pt x="72" y="35"/>
                    <a:pt x="69" y="45"/>
                    <a:pt x="63" y="59"/>
                  </a:cubicBezTo>
                  <a:cubicBezTo>
                    <a:pt x="58" y="72"/>
                    <a:pt x="56" y="80"/>
                    <a:pt x="56" y="83"/>
                  </a:cubicBezTo>
                  <a:cubicBezTo>
                    <a:pt x="42" y="83"/>
                    <a:pt x="42" y="83"/>
                    <a:pt x="42" y="83"/>
                  </a:cubicBezTo>
                  <a:cubicBezTo>
                    <a:pt x="42" y="80"/>
                    <a:pt x="39" y="72"/>
                    <a:pt x="34" y="59"/>
                  </a:cubicBezTo>
                  <a:cubicBezTo>
                    <a:pt x="30" y="45"/>
                    <a:pt x="26" y="36"/>
                    <a:pt x="25" y="30"/>
                  </a:cubicBezTo>
                  <a:cubicBezTo>
                    <a:pt x="23" y="25"/>
                    <a:pt x="22" y="19"/>
                    <a:pt x="21" y="14"/>
                  </a:cubicBezTo>
                  <a:cubicBezTo>
                    <a:pt x="20" y="14"/>
                    <a:pt x="20" y="14"/>
                    <a:pt x="20" y="14"/>
                  </a:cubicBezTo>
                  <a:cubicBezTo>
                    <a:pt x="20" y="19"/>
                    <a:pt x="20" y="31"/>
                    <a:pt x="19" y="48"/>
                  </a:cubicBezTo>
                  <a:cubicBezTo>
                    <a:pt x="18" y="66"/>
                    <a:pt x="17" y="78"/>
                    <a:pt x="17" y="83"/>
                  </a:cubicBezTo>
                  <a:cubicBezTo>
                    <a:pt x="0" y="83"/>
                    <a:pt x="0" y="83"/>
                    <a:pt x="0" y="83"/>
                  </a:cubicBezTo>
                  <a:cubicBezTo>
                    <a:pt x="0" y="82"/>
                    <a:pt x="2" y="69"/>
                    <a:pt x="5" y="45"/>
                  </a:cubicBezTo>
                  <a:cubicBezTo>
                    <a:pt x="8" y="20"/>
                    <a:pt x="10" y="5"/>
                    <a:pt x="10" y="0"/>
                  </a:cubicBezTo>
                  <a:cubicBezTo>
                    <a:pt x="34" y="0"/>
                    <a:pt x="34" y="0"/>
                    <a:pt x="34" y="0"/>
                  </a:cubicBezTo>
                  <a:cubicBezTo>
                    <a:pt x="34" y="4"/>
                    <a:pt x="37" y="15"/>
                    <a:pt x="42" y="31"/>
                  </a:cubicBezTo>
                  <a:cubicBezTo>
                    <a:pt x="48" y="48"/>
                    <a:pt x="50" y="58"/>
                    <a:pt x="50" y="63"/>
                  </a:cubicBezTo>
                  <a:cubicBezTo>
                    <a:pt x="51" y="63"/>
                    <a:pt x="51" y="63"/>
                    <a:pt x="51" y="63"/>
                  </a:cubicBezTo>
                  <a:cubicBezTo>
                    <a:pt x="51" y="58"/>
                    <a:pt x="54" y="48"/>
                    <a:pt x="60" y="31"/>
                  </a:cubicBezTo>
                  <a:cubicBezTo>
                    <a:pt x="66" y="15"/>
                    <a:pt x="69" y="4"/>
                    <a:pt x="69" y="0"/>
                  </a:cubicBezTo>
                  <a:cubicBezTo>
                    <a:pt x="94" y="0"/>
                    <a:pt x="94" y="0"/>
                    <a:pt x="94" y="0"/>
                  </a:cubicBezTo>
                  <a:cubicBezTo>
                    <a:pt x="94" y="8"/>
                    <a:pt x="95" y="24"/>
                    <a:pt x="97" y="47"/>
                  </a:cubicBezTo>
                  <a:cubicBezTo>
                    <a:pt x="99" y="70"/>
                    <a:pt x="100" y="82"/>
                    <a:pt x="10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ïṥlíḋe">
              <a:extLst>
                <a:ext uri="{FF2B5EF4-FFF2-40B4-BE49-F238E27FC236}">
                  <a16:creationId xmlns:a16="http://schemas.microsoft.com/office/drawing/2014/main" id="{88FC92EE-AE49-49B1-95AF-E74BF22AFC9B}"/>
                </a:ext>
              </a:extLst>
            </p:cNvPr>
            <p:cNvSpPr/>
            <p:nvPr/>
          </p:nvSpPr>
          <p:spPr bwMode="auto">
            <a:xfrm>
              <a:off x="4715090"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1" y="55"/>
                    <a:pt x="1" y="39"/>
                  </a:cubicBezTo>
                  <a:cubicBezTo>
                    <a:pt x="1" y="24"/>
                    <a:pt x="0" y="11"/>
                    <a:pt x="0" y="0"/>
                  </a:cubicBezTo>
                  <a:cubicBezTo>
                    <a:pt x="18" y="0"/>
                    <a:pt x="18" y="0"/>
                    <a:pt x="18" y="0"/>
                  </a:cubicBezTo>
                  <a:cubicBezTo>
                    <a:pt x="17" y="10"/>
                    <a:pt x="17" y="24"/>
                    <a:pt x="17" y="39"/>
                  </a:cubicBezTo>
                  <a:cubicBezTo>
                    <a:pt x="17" y="56"/>
                    <a:pt x="17"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išḷíḍè">
              <a:extLst>
                <a:ext uri="{FF2B5EF4-FFF2-40B4-BE49-F238E27FC236}">
                  <a16:creationId xmlns:a16="http://schemas.microsoft.com/office/drawing/2014/main" id="{A9813C18-5EEF-46CC-8573-4BFC2883A174}"/>
                </a:ext>
              </a:extLst>
            </p:cNvPr>
            <p:cNvSpPr/>
            <p:nvPr/>
          </p:nvSpPr>
          <p:spPr bwMode="auto">
            <a:xfrm>
              <a:off x="4749355" y="6132874"/>
              <a:ext cx="69074" cy="93548"/>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4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4"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iṩ1iďé">
              <a:extLst>
                <a:ext uri="{FF2B5EF4-FFF2-40B4-BE49-F238E27FC236}">
                  <a16:creationId xmlns:a16="http://schemas.microsoft.com/office/drawing/2014/main" id="{101A4864-19EC-4277-B81C-45483AF8E6A3}"/>
                </a:ext>
              </a:extLst>
            </p:cNvPr>
            <p:cNvSpPr/>
            <p:nvPr/>
          </p:nvSpPr>
          <p:spPr bwMode="auto">
            <a:xfrm>
              <a:off x="4827130" y="6132874"/>
              <a:ext cx="63635" cy="93548"/>
            </a:xfrm>
            <a:custGeom>
              <a:avLst/>
              <a:gdLst>
                <a:gd name="T0" fmla="*/ 59 w 59"/>
                <a:gd name="T1" fmla="*/ 62 h 87"/>
                <a:gd name="T2" fmla="*/ 23 w 59"/>
                <a:gd name="T3" fmla="*/ 87 h 87"/>
                <a:gd name="T4" fmla="*/ 0 w 59"/>
                <a:gd name="T5" fmla="*/ 84 h 87"/>
                <a:gd name="T6" fmla="*/ 4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3 w 59"/>
                <a:gd name="T29" fmla="*/ 17 h 87"/>
                <a:gd name="T30" fmla="*/ 34 w 59"/>
                <a:gd name="T31" fmla="*/ 13 h 87"/>
                <a:gd name="T32" fmla="*/ 19 w 59"/>
                <a:gd name="T33" fmla="*/ 22 h 87"/>
                <a:gd name="T34" fmla="*/ 22 w 59"/>
                <a:gd name="T35" fmla="*/ 29 h 87"/>
                <a:gd name="T36" fmla="*/ 36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8" y="86"/>
                    <a:pt x="0" y="84"/>
                  </a:cubicBezTo>
                  <a:cubicBezTo>
                    <a:pt x="4" y="70"/>
                    <a:pt x="4" y="70"/>
                    <a:pt x="4" y="70"/>
                  </a:cubicBezTo>
                  <a:cubicBezTo>
                    <a:pt x="11" y="73"/>
                    <a:pt x="17" y="74"/>
                    <a:pt x="23" y="74"/>
                  </a:cubicBezTo>
                  <a:cubicBezTo>
                    <a:pt x="30" y="74"/>
                    <a:pt x="35" y="73"/>
                    <a:pt x="38" y="72"/>
                  </a:cubicBezTo>
                  <a:cubicBezTo>
                    <a:pt x="41" y="70"/>
                    <a:pt x="42" y="68"/>
                    <a:pt x="42" y="65"/>
                  </a:cubicBezTo>
                  <a:cubicBezTo>
                    <a:pt x="42" y="62"/>
                    <a:pt x="41" y="59"/>
                    <a:pt x="38" y="57"/>
                  </a:cubicBezTo>
                  <a:cubicBezTo>
                    <a:pt x="36" y="55"/>
                    <a:pt x="31" y="52"/>
                    <a:pt x="23" y="49"/>
                  </a:cubicBezTo>
                  <a:cubicBezTo>
                    <a:pt x="17" y="46"/>
                    <a:pt x="12" y="43"/>
                    <a:pt x="8" y="40"/>
                  </a:cubicBezTo>
                  <a:cubicBezTo>
                    <a:pt x="4" y="35"/>
                    <a:pt x="2" y="30"/>
                    <a:pt x="2" y="24"/>
                  </a:cubicBezTo>
                  <a:cubicBezTo>
                    <a:pt x="2" y="16"/>
                    <a:pt x="5" y="11"/>
                    <a:pt x="10" y="7"/>
                  </a:cubicBezTo>
                  <a:cubicBezTo>
                    <a:pt x="16" y="2"/>
                    <a:pt x="24" y="0"/>
                    <a:pt x="34" y="0"/>
                  </a:cubicBezTo>
                  <a:cubicBezTo>
                    <a:pt x="42" y="0"/>
                    <a:pt x="49" y="1"/>
                    <a:pt x="55" y="2"/>
                  </a:cubicBezTo>
                  <a:cubicBezTo>
                    <a:pt x="53" y="17"/>
                    <a:pt x="53" y="17"/>
                    <a:pt x="53" y="17"/>
                  </a:cubicBezTo>
                  <a:cubicBezTo>
                    <a:pt x="47" y="15"/>
                    <a:pt x="41" y="13"/>
                    <a:pt x="34" y="13"/>
                  </a:cubicBezTo>
                  <a:cubicBezTo>
                    <a:pt x="24" y="13"/>
                    <a:pt x="19" y="16"/>
                    <a:pt x="19" y="22"/>
                  </a:cubicBezTo>
                  <a:cubicBezTo>
                    <a:pt x="19" y="24"/>
                    <a:pt x="20" y="27"/>
                    <a:pt x="22" y="29"/>
                  </a:cubicBezTo>
                  <a:cubicBezTo>
                    <a:pt x="24" y="30"/>
                    <a:pt x="29" y="32"/>
                    <a:pt x="36" y="35"/>
                  </a:cubicBezTo>
                  <a:cubicBezTo>
                    <a:pt x="43" y="38"/>
                    <a:pt x="48" y="41"/>
                    <a:pt x="52" y="45"/>
                  </a:cubicBezTo>
                  <a:cubicBezTo>
                    <a:pt x="57" y="50"/>
                    <a:pt x="59" y="55"/>
                    <a:pt x="59"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509923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1">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0C2F017-AD75-4123-B79E-81F5C5C3D1DD}"/>
              </a:ext>
            </a:extLst>
          </p:cNvPr>
          <p:cNvSpPr/>
          <p:nvPr userDrawn="1"/>
        </p:nvSpPr>
        <p:spPr>
          <a:xfrm>
            <a:off x="-600" y="0"/>
            <a:ext cx="12193200" cy="6858000"/>
          </a:xfrm>
          <a:prstGeom prst="rect">
            <a:avLst/>
          </a:prstGeom>
          <a:blipFill dpi="0"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9EECBC2B-71EB-47ED-9861-0272597D6A9F}"/>
              </a:ext>
            </a:extLst>
          </p:cNvPr>
          <p:cNvSpPr/>
          <p:nvPr userDrawn="1"/>
        </p:nvSpPr>
        <p:spPr>
          <a:xfrm>
            <a:off x="-24680" y="-72008"/>
            <a:ext cx="12201939" cy="6957392"/>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mn-lt"/>
            </a:endParaRPr>
          </a:p>
        </p:txBody>
      </p:sp>
      <p:sp>
        <p:nvSpPr>
          <p:cNvPr id="41" name="任意多边形: 形状 40">
            <a:extLst>
              <a:ext uri="{FF2B5EF4-FFF2-40B4-BE49-F238E27FC236}">
                <a16:creationId xmlns:a16="http://schemas.microsoft.com/office/drawing/2014/main" id="{B8B78190-4276-4B0C-9A0C-4C5BE61D93F6}"/>
              </a:ext>
            </a:extLst>
          </p:cNvPr>
          <p:cNvSpPr/>
          <p:nvPr userDrawn="1"/>
        </p:nvSpPr>
        <p:spPr>
          <a:xfrm>
            <a:off x="-30459" y="0"/>
            <a:ext cx="12193200" cy="3267933"/>
          </a:xfrm>
          <a:custGeom>
            <a:avLst/>
            <a:gdLst>
              <a:gd name="connsiteX0" fmla="*/ 0 w 12193200"/>
              <a:gd name="connsiteY0" fmla="*/ 0 h 3267933"/>
              <a:gd name="connsiteX1" fmla="*/ 12193200 w 12193200"/>
              <a:gd name="connsiteY1" fmla="*/ 0 h 3267933"/>
              <a:gd name="connsiteX2" fmla="*/ 12193200 w 12193200"/>
              <a:gd name="connsiteY2" fmla="*/ 3267933 h 3267933"/>
              <a:gd name="connsiteX3" fmla="*/ 12187718 w 12193200"/>
              <a:gd name="connsiteY3" fmla="*/ 3267933 h 3267933"/>
              <a:gd name="connsiteX4" fmla="*/ 12187718 w 12193200"/>
              <a:gd name="connsiteY4" fmla="*/ 673599 h 3267933"/>
              <a:gd name="connsiteX5" fmla="*/ 12016871 w 12193200"/>
              <a:gd name="connsiteY5" fmla="*/ 607404 h 3267933"/>
              <a:gd name="connsiteX6" fmla="*/ 5564198 w 12193200"/>
              <a:gd name="connsiteY6" fmla="*/ 180744 h 3267933"/>
              <a:gd name="connsiteX7" fmla="*/ 222757 w 12193200"/>
              <a:gd name="connsiteY7" fmla="*/ 1853244 h 3267933"/>
              <a:gd name="connsiteX8" fmla="*/ 0 w 12193200"/>
              <a:gd name="connsiteY8" fmla="*/ 1983884 h 326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3200" h="3267933">
                <a:moveTo>
                  <a:pt x="0" y="0"/>
                </a:moveTo>
                <a:lnTo>
                  <a:pt x="12193200" y="0"/>
                </a:lnTo>
                <a:lnTo>
                  <a:pt x="12193200" y="3267933"/>
                </a:lnTo>
                <a:lnTo>
                  <a:pt x="12187718" y="3267933"/>
                </a:lnTo>
                <a:lnTo>
                  <a:pt x="12187718" y="673599"/>
                </a:lnTo>
                <a:lnTo>
                  <a:pt x="12016871" y="607404"/>
                </a:lnTo>
                <a:cubicBezTo>
                  <a:pt x="10416972" y="24934"/>
                  <a:pt x="8090606" y="-166662"/>
                  <a:pt x="5564198" y="180744"/>
                </a:cubicBezTo>
                <a:cubicBezTo>
                  <a:pt x="3458858" y="470249"/>
                  <a:pt x="1588311" y="1082672"/>
                  <a:pt x="222757" y="1853244"/>
                </a:cubicBezTo>
                <a:lnTo>
                  <a:pt x="0" y="1983884"/>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ECAF3E17-FAB4-436D-BF5A-EA9FEF14F1F3}"/>
              </a:ext>
            </a:extLst>
          </p:cNvPr>
          <p:cNvSpPr/>
          <p:nvPr userDrawn="1"/>
        </p:nvSpPr>
        <p:spPr>
          <a:xfrm flipH="1" flipV="1">
            <a:off x="24682" y="0"/>
            <a:ext cx="12191998" cy="2014254"/>
          </a:xfrm>
          <a:custGeom>
            <a:avLst/>
            <a:gdLst>
              <a:gd name="connsiteX0" fmla="*/ 12191998 w 12191998"/>
              <a:gd name="connsiteY0" fmla="*/ 0 h 2014254"/>
              <a:gd name="connsiteX1" fmla="*/ 12191998 w 12191998"/>
              <a:gd name="connsiteY1" fmla="*/ 34643 h 2014254"/>
              <a:gd name="connsiteX2" fmla="*/ 11963760 w 12191998"/>
              <a:gd name="connsiteY2" fmla="*/ 168497 h 2014254"/>
              <a:gd name="connsiteX3" fmla="*/ 6622319 w 12191998"/>
              <a:gd name="connsiteY3" fmla="*/ 1840998 h 2014254"/>
              <a:gd name="connsiteX4" fmla="*/ 169646 w 12191998"/>
              <a:gd name="connsiteY4" fmla="*/ 1414338 h 2014254"/>
              <a:gd name="connsiteX5" fmla="*/ 0 w 12191998"/>
              <a:gd name="connsiteY5" fmla="*/ 1348608 h 2014254"/>
              <a:gd name="connsiteX6" fmla="*/ 0 w 12191998"/>
              <a:gd name="connsiteY6" fmla="*/ 1107225 h 2014254"/>
              <a:gd name="connsiteX7" fmla="*/ 173294 w 12191998"/>
              <a:gd name="connsiteY7" fmla="*/ 1181954 h 2014254"/>
              <a:gd name="connsiteX8" fmla="*/ 7019391 w 12191998"/>
              <a:gd name="connsiteY8" fmla="*/ 1685773 h 2014254"/>
              <a:gd name="connsiteX9" fmla="*/ 12118642 w 12191998"/>
              <a:gd name="connsiteY9" fmla="*/ 42898 h 20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2014254">
                <a:moveTo>
                  <a:pt x="12191998" y="0"/>
                </a:moveTo>
                <a:lnTo>
                  <a:pt x="12191998" y="34643"/>
                </a:lnTo>
                <a:lnTo>
                  <a:pt x="11963760" y="168497"/>
                </a:lnTo>
                <a:cubicBezTo>
                  <a:pt x="10598206" y="939069"/>
                  <a:pt x="8727659" y="1551493"/>
                  <a:pt x="6622319" y="1840998"/>
                </a:cubicBezTo>
                <a:cubicBezTo>
                  <a:pt x="4095911" y="2188404"/>
                  <a:pt x="1769545" y="1996808"/>
                  <a:pt x="169646" y="1414338"/>
                </a:cubicBezTo>
                <a:lnTo>
                  <a:pt x="0" y="1348608"/>
                </a:lnTo>
                <a:lnTo>
                  <a:pt x="0" y="1107225"/>
                </a:lnTo>
                <a:lnTo>
                  <a:pt x="173294" y="1181954"/>
                </a:lnTo>
                <a:cubicBezTo>
                  <a:pt x="1870740" y="1869761"/>
                  <a:pt x="4338946" y="2096006"/>
                  <a:pt x="7019391" y="1685773"/>
                </a:cubicBezTo>
                <a:cubicBezTo>
                  <a:pt x="8973881" y="1386646"/>
                  <a:pt x="10737649" y="795572"/>
                  <a:pt x="12118642" y="42898"/>
                </a:cubicBezTo>
                <a:close/>
              </a:path>
            </a:pathLst>
          </a:custGeom>
          <a:gradFill flip="none" rotWithShape="1">
            <a:gsLst>
              <a:gs pos="0">
                <a:schemeClr val="accent2">
                  <a:lumMod val="40000"/>
                  <a:lumOff val="60000"/>
                </a:schemeClr>
              </a:gs>
              <a:gs pos="27000">
                <a:schemeClr val="accent2">
                  <a:lumMod val="60000"/>
                  <a:lumOff val="40000"/>
                  <a:tint val="44500"/>
                  <a:satMod val="160000"/>
                </a:schemeClr>
              </a:gs>
              <a:gs pos="100000">
                <a:schemeClr val="accent2">
                  <a:lumMod val="60000"/>
                  <a:lumOff val="4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形状 22">
            <a:extLst>
              <a:ext uri="{FF2B5EF4-FFF2-40B4-BE49-F238E27FC236}">
                <a16:creationId xmlns:a16="http://schemas.microsoft.com/office/drawing/2014/main" id="{93740E51-C08D-487C-9F32-E0484385140E}"/>
              </a:ext>
            </a:extLst>
          </p:cNvPr>
          <p:cNvSpPr/>
          <p:nvPr userDrawn="1"/>
        </p:nvSpPr>
        <p:spPr>
          <a:xfrm flipH="1" flipV="1">
            <a:off x="0" y="0"/>
            <a:ext cx="12193199" cy="2304729"/>
          </a:xfrm>
          <a:custGeom>
            <a:avLst/>
            <a:gdLst>
              <a:gd name="connsiteX0" fmla="*/ 12193199 w 12193199"/>
              <a:gd name="connsiteY0" fmla="*/ 0 h 2304729"/>
              <a:gd name="connsiteX1" fmla="*/ 12193199 w 12193199"/>
              <a:gd name="connsiteY1" fmla="*/ 325118 h 2304729"/>
              <a:gd name="connsiteX2" fmla="*/ 11964961 w 12193199"/>
              <a:gd name="connsiteY2" fmla="*/ 458972 h 2304729"/>
              <a:gd name="connsiteX3" fmla="*/ 6623520 w 12193199"/>
              <a:gd name="connsiteY3" fmla="*/ 2131473 h 2304729"/>
              <a:gd name="connsiteX4" fmla="*/ 170847 w 12193199"/>
              <a:gd name="connsiteY4" fmla="*/ 1704813 h 2304729"/>
              <a:gd name="connsiteX5" fmla="*/ 0 w 12193199"/>
              <a:gd name="connsiteY5" fmla="*/ 1638618 h 2304729"/>
              <a:gd name="connsiteX6" fmla="*/ 0 w 12193199"/>
              <a:gd name="connsiteY6" fmla="*/ 1618415 h 2304729"/>
              <a:gd name="connsiteX7" fmla="*/ 171399 w 12193199"/>
              <a:gd name="connsiteY7" fmla="*/ 1683018 h 2304729"/>
              <a:gd name="connsiteX8" fmla="*/ 6487098 w 12193199"/>
              <a:gd name="connsiteY8" fmla="*/ 2050880 h 2304729"/>
              <a:gd name="connsiteX9" fmla="*/ 11977534 w 12193199"/>
              <a:gd name="connsiteY9" fmla="*/ 140546 h 230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199" h="2304729">
                <a:moveTo>
                  <a:pt x="12193199" y="0"/>
                </a:moveTo>
                <a:lnTo>
                  <a:pt x="12193199" y="325118"/>
                </a:lnTo>
                <a:lnTo>
                  <a:pt x="11964961" y="458972"/>
                </a:lnTo>
                <a:cubicBezTo>
                  <a:pt x="10599407" y="1229544"/>
                  <a:pt x="8728860" y="1841968"/>
                  <a:pt x="6623520" y="2131473"/>
                </a:cubicBezTo>
                <a:cubicBezTo>
                  <a:pt x="4097112" y="2478879"/>
                  <a:pt x="1770746" y="2287283"/>
                  <a:pt x="170847" y="1704813"/>
                </a:cubicBezTo>
                <a:lnTo>
                  <a:pt x="0" y="1638618"/>
                </a:lnTo>
                <a:lnTo>
                  <a:pt x="0" y="1618415"/>
                </a:lnTo>
                <a:lnTo>
                  <a:pt x="171399" y="1683018"/>
                </a:lnTo>
                <a:cubicBezTo>
                  <a:pt x="1798669" y="2253797"/>
                  <a:pt x="4052522" y="2422887"/>
                  <a:pt x="6487098" y="2050880"/>
                </a:cubicBezTo>
                <a:cubicBezTo>
                  <a:pt x="8651164" y="1720207"/>
                  <a:pt x="10573889" y="1020695"/>
                  <a:pt x="11977534" y="140546"/>
                </a:cubicBezTo>
                <a:close/>
              </a:path>
            </a:pathLst>
          </a:custGeom>
          <a:gradFill>
            <a:gsLst>
              <a:gs pos="11000">
                <a:srgbClr val="FF5959"/>
              </a:gs>
              <a:gs pos="0">
                <a:schemeClr val="accent2">
                  <a:lumMod val="60000"/>
                  <a:lumOff val="40000"/>
                </a:schemeClr>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任意多边形: 形状 56">
            <a:extLst>
              <a:ext uri="{FF2B5EF4-FFF2-40B4-BE49-F238E27FC236}">
                <a16:creationId xmlns:a16="http://schemas.microsoft.com/office/drawing/2014/main" id="{A1FF66A8-FB47-4B7A-87E3-6A06AE117939}"/>
              </a:ext>
            </a:extLst>
          </p:cNvPr>
          <p:cNvSpPr/>
          <p:nvPr userDrawn="1"/>
        </p:nvSpPr>
        <p:spPr>
          <a:xfrm>
            <a:off x="-600" y="4753763"/>
            <a:ext cx="12193200" cy="2104237"/>
          </a:xfrm>
          <a:custGeom>
            <a:avLst/>
            <a:gdLst>
              <a:gd name="connsiteX0" fmla="*/ 12193200 w 12193200"/>
              <a:gd name="connsiteY0" fmla="*/ 0 h 2104237"/>
              <a:gd name="connsiteX1" fmla="*/ 12193200 w 12193200"/>
              <a:gd name="connsiteY1" fmla="*/ 2104237 h 2104237"/>
              <a:gd name="connsiteX2" fmla="*/ 0 w 12193200"/>
              <a:gd name="connsiteY2" fmla="*/ 2104237 h 2104237"/>
              <a:gd name="connsiteX3" fmla="*/ 0 w 12193200"/>
              <a:gd name="connsiteY3" fmla="*/ 1031946 h 2104237"/>
              <a:gd name="connsiteX4" fmla="*/ 18424 w 12193200"/>
              <a:gd name="connsiteY4" fmla="*/ 1027717 h 2104237"/>
              <a:gd name="connsiteX5" fmla="*/ 18424 w 12193200"/>
              <a:gd name="connsiteY5" fmla="*/ 1302696 h 2104237"/>
              <a:gd name="connsiteX6" fmla="*/ 189271 w 12193200"/>
              <a:gd name="connsiteY6" fmla="*/ 1368891 h 2104237"/>
              <a:gd name="connsiteX7" fmla="*/ 6641944 w 12193200"/>
              <a:gd name="connsiteY7" fmla="*/ 1795551 h 2104237"/>
              <a:gd name="connsiteX8" fmla="*/ 11983384 w 12193200"/>
              <a:gd name="connsiteY8" fmla="*/ 123050 h 210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3200" h="2104237">
                <a:moveTo>
                  <a:pt x="12193200" y="0"/>
                </a:moveTo>
                <a:lnTo>
                  <a:pt x="12193200" y="2104237"/>
                </a:lnTo>
                <a:lnTo>
                  <a:pt x="0" y="2104237"/>
                </a:lnTo>
                <a:lnTo>
                  <a:pt x="0" y="1031946"/>
                </a:lnTo>
                <a:lnTo>
                  <a:pt x="18424" y="1027717"/>
                </a:lnTo>
                <a:lnTo>
                  <a:pt x="18424" y="1302696"/>
                </a:lnTo>
                <a:lnTo>
                  <a:pt x="189271" y="1368891"/>
                </a:lnTo>
                <a:cubicBezTo>
                  <a:pt x="1789170" y="1951361"/>
                  <a:pt x="4115536" y="2142957"/>
                  <a:pt x="6641944" y="1795551"/>
                </a:cubicBezTo>
                <a:cubicBezTo>
                  <a:pt x="8747284" y="1506046"/>
                  <a:pt x="10617831" y="893622"/>
                  <a:pt x="11983384" y="123050"/>
                </a:cubicBez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任意多边形: 形状 58">
            <a:extLst>
              <a:ext uri="{FF2B5EF4-FFF2-40B4-BE49-F238E27FC236}">
                <a16:creationId xmlns:a16="http://schemas.microsoft.com/office/drawing/2014/main" id="{AB944B8A-A659-4FE4-AEDF-C9CEB3C476C6}"/>
              </a:ext>
            </a:extLst>
          </p:cNvPr>
          <p:cNvSpPr/>
          <p:nvPr userDrawn="1"/>
        </p:nvSpPr>
        <p:spPr>
          <a:xfrm>
            <a:off x="0" y="4753763"/>
            <a:ext cx="12193199" cy="2104237"/>
          </a:xfrm>
          <a:custGeom>
            <a:avLst/>
            <a:gdLst>
              <a:gd name="connsiteX0" fmla="*/ 12193199 w 12193199"/>
              <a:gd name="connsiteY0" fmla="*/ 0 h 2104237"/>
              <a:gd name="connsiteX1" fmla="*/ 12193199 w 12193199"/>
              <a:gd name="connsiteY1" fmla="*/ 2104237 h 2104237"/>
              <a:gd name="connsiteX2" fmla="*/ 0 w 12193199"/>
              <a:gd name="connsiteY2" fmla="*/ 2104237 h 2104237"/>
              <a:gd name="connsiteX3" fmla="*/ 0 w 12193199"/>
              <a:gd name="connsiteY3" fmla="*/ 1031946 h 2104237"/>
              <a:gd name="connsiteX4" fmla="*/ 18424 w 12193199"/>
              <a:gd name="connsiteY4" fmla="*/ 1027717 h 2104237"/>
              <a:gd name="connsiteX5" fmla="*/ 18424 w 12193199"/>
              <a:gd name="connsiteY5" fmla="*/ 1302696 h 2104237"/>
              <a:gd name="connsiteX6" fmla="*/ 189271 w 12193199"/>
              <a:gd name="connsiteY6" fmla="*/ 1368891 h 2104237"/>
              <a:gd name="connsiteX7" fmla="*/ 6641944 w 12193199"/>
              <a:gd name="connsiteY7" fmla="*/ 1795551 h 2104237"/>
              <a:gd name="connsiteX8" fmla="*/ 11983383 w 12193199"/>
              <a:gd name="connsiteY8" fmla="*/ 123050 h 210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3199" h="2104237">
                <a:moveTo>
                  <a:pt x="12193199" y="0"/>
                </a:moveTo>
                <a:lnTo>
                  <a:pt x="12193199" y="2104237"/>
                </a:lnTo>
                <a:lnTo>
                  <a:pt x="0" y="2104237"/>
                </a:lnTo>
                <a:lnTo>
                  <a:pt x="0" y="1031946"/>
                </a:lnTo>
                <a:lnTo>
                  <a:pt x="18424" y="1027717"/>
                </a:lnTo>
                <a:lnTo>
                  <a:pt x="18424" y="1302696"/>
                </a:lnTo>
                <a:lnTo>
                  <a:pt x="189271" y="1368891"/>
                </a:lnTo>
                <a:cubicBezTo>
                  <a:pt x="1789171" y="1951361"/>
                  <a:pt x="4115536" y="2142957"/>
                  <a:pt x="6641944" y="1795551"/>
                </a:cubicBezTo>
                <a:cubicBezTo>
                  <a:pt x="8747284" y="1506046"/>
                  <a:pt x="10617831" y="893622"/>
                  <a:pt x="11983383" y="123050"/>
                </a:cubicBezTo>
                <a:close/>
              </a:path>
            </a:pathLst>
          </a:custGeom>
          <a:solidFill>
            <a:schemeClr val="accent1">
              <a:alpha val="8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latin typeface="+mn-lt"/>
            </a:endParaRPr>
          </a:p>
        </p:txBody>
      </p:sp>
      <p:sp>
        <p:nvSpPr>
          <p:cNvPr id="44" name="任意多边形: 形状 43">
            <a:extLst>
              <a:ext uri="{FF2B5EF4-FFF2-40B4-BE49-F238E27FC236}">
                <a16:creationId xmlns:a16="http://schemas.microsoft.com/office/drawing/2014/main" id="{59830725-EF17-41D6-BF54-66DA66018E28}"/>
              </a:ext>
            </a:extLst>
          </p:cNvPr>
          <p:cNvSpPr/>
          <p:nvPr userDrawn="1"/>
        </p:nvSpPr>
        <p:spPr>
          <a:xfrm>
            <a:off x="-599" y="0"/>
            <a:ext cx="12193199" cy="3267933"/>
          </a:xfrm>
          <a:custGeom>
            <a:avLst/>
            <a:gdLst>
              <a:gd name="connsiteX0" fmla="*/ 0 w 12193199"/>
              <a:gd name="connsiteY0" fmla="*/ 0 h 3267933"/>
              <a:gd name="connsiteX1" fmla="*/ 12193199 w 12193199"/>
              <a:gd name="connsiteY1" fmla="*/ 0 h 3267933"/>
              <a:gd name="connsiteX2" fmla="*/ 12193199 w 12193199"/>
              <a:gd name="connsiteY2" fmla="*/ 3267933 h 3267933"/>
              <a:gd name="connsiteX3" fmla="*/ 12187719 w 12193199"/>
              <a:gd name="connsiteY3" fmla="*/ 3267933 h 3267933"/>
              <a:gd name="connsiteX4" fmla="*/ 12187719 w 12193199"/>
              <a:gd name="connsiteY4" fmla="*/ 673599 h 3267933"/>
              <a:gd name="connsiteX5" fmla="*/ 12016871 w 12193199"/>
              <a:gd name="connsiteY5" fmla="*/ 607404 h 3267933"/>
              <a:gd name="connsiteX6" fmla="*/ 5564199 w 12193199"/>
              <a:gd name="connsiteY6" fmla="*/ 180744 h 3267933"/>
              <a:gd name="connsiteX7" fmla="*/ 222757 w 12193199"/>
              <a:gd name="connsiteY7" fmla="*/ 1853244 h 3267933"/>
              <a:gd name="connsiteX8" fmla="*/ 0 w 12193199"/>
              <a:gd name="connsiteY8" fmla="*/ 1983884 h 326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3199" h="3267933">
                <a:moveTo>
                  <a:pt x="0" y="0"/>
                </a:moveTo>
                <a:lnTo>
                  <a:pt x="12193199" y="0"/>
                </a:lnTo>
                <a:lnTo>
                  <a:pt x="12193199" y="3267933"/>
                </a:lnTo>
                <a:lnTo>
                  <a:pt x="12187719" y="3267933"/>
                </a:lnTo>
                <a:lnTo>
                  <a:pt x="12187719" y="673599"/>
                </a:lnTo>
                <a:lnTo>
                  <a:pt x="12016871" y="607404"/>
                </a:lnTo>
                <a:cubicBezTo>
                  <a:pt x="10416971" y="24934"/>
                  <a:pt x="8090607" y="-166662"/>
                  <a:pt x="5564199" y="180744"/>
                </a:cubicBezTo>
                <a:cubicBezTo>
                  <a:pt x="3458858" y="470249"/>
                  <a:pt x="1588311" y="1082672"/>
                  <a:pt x="222757" y="1853244"/>
                </a:cubicBezTo>
                <a:lnTo>
                  <a:pt x="0" y="1983884"/>
                </a:lnTo>
                <a:close/>
              </a:path>
            </a:pathLst>
          </a:custGeom>
          <a:solidFill>
            <a:schemeClr val="accent1">
              <a:alpha val="8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latin typeface="+mn-lt"/>
            </a:endParaRPr>
          </a:p>
        </p:txBody>
      </p:sp>
      <p:grpSp>
        <p:nvGrpSpPr>
          <p:cNvPr id="25" name="组合 24">
            <a:extLst>
              <a:ext uri="{FF2B5EF4-FFF2-40B4-BE49-F238E27FC236}">
                <a16:creationId xmlns:a16="http://schemas.microsoft.com/office/drawing/2014/main" id="{8138A43A-648B-4A22-AF7C-8654F3E2BFB1}"/>
              </a:ext>
            </a:extLst>
          </p:cNvPr>
          <p:cNvGrpSpPr/>
          <p:nvPr userDrawn="1"/>
        </p:nvGrpSpPr>
        <p:grpSpPr>
          <a:xfrm>
            <a:off x="0" y="4446000"/>
            <a:ext cx="12194007" cy="2304729"/>
            <a:chOff x="-12940" y="4467930"/>
            <a:chExt cx="12194007" cy="2304729"/>
          </a:xfrm>
        </p:grpSpPr>
        <p:sp>
          <p:nvSpPr>
            <p:cNvPr id="20" name="任意多边形: 形状 19">
              <a:extLst>
                <a:ext uri="{FF2B5EF4-FFF2-40B4-BE49-F238E27FC236}">
                  <a16:creationId xmlns:a16="http://schemas.microsoft.com/office/drawing/2014/main" id="{BE13486C-638A-4516-9255-245FE2E058C2}"/>
                </a:ext>
              </a:extLst>
            </p:cNvPr>
            <p:cNvSpPr/>
            <p:nvPr userDrawn="1"/>
          </p:nvSpPr>
          <p:spPr>
            <a:xfrm>
              <a:off x="-10931" y="4749044"/>
              <a:ext cx="12191998" cy="2014254"/>
            </a:xfrm>
            <a:custGeom>
              <a:avLst/>
              <a:gdLst>
                <a:gd name="connsiteX0" fmla="*/ 12191998 w 12191998"/>
                <a:gd name="connsiteY0" fmla="*/ 0 h 2014254"/>
                <a:gd name="connsiteX1" fmla="*/ 12191998 w 12191998"/>
                <a:gd name="connsiteY1" fmla="*/ 34643 h 2014254"/>
                <a:gd name="connsiteX2" fmla="*/ 11963760 w 12191998"/>
                <a:gd name="connsiteY2" fmla="*/ 168497 h 2014254"/>
                <a:gd name="connsiteX3" fmla="*/ 6622319 w 12191998"/>
                <a:gd name="connsiteY3" fmla="*/ 1840998 h 2014254"/>
                <a:gd name="connsiteX4" fmla="*/ 169646 w 12191998"/>
                <a:gd name="connsiteY4" fmla="*/ 1414338 h 2014254"/>
                <a:gd name="connsiteX5" fmla="*/ 0 w 12191998"/>
                <a:gd name="connsiteY5" fmla="*/ 1348608 h 2014254"/>
                <a:gd name="connsiteX6" fmla="*/ 0 w 12191998"/>
                <a:gd name="connsiteY6" fmla="*/ 1107225 h 2014254"/>
                <a:gd name="connsiteX7" fmla="*/ 173294 w 12191998"/>
                <a:gd name="connsiteY7" fmla="*/ 1181954 h 2014254"/>
                <a:gd name="connsiteX8" fmla="*/ 7019391 w 12191998"/>
                <a:gd name="connsiteY8" fmla="*/ 1685773 h 2014254"/>
                <a:gd name="connsiteX9" fmla="*/ 12118642 w 12191998"/>
                <a:gd name="connsiteY9" fmla="*/ 42898 h 20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8" h="2014254">
                  <a:moveTo>
                    <a:pt x="12191998" y="0"/>
                  </a:moveTo>
                  <a:lnTo>
                    <a:pt x="12191998" y="34643"/>
                  </a:lnTo>
                  <a:lnTo>
                    <a:pt x="11963760" y="168497"/>
                  </a:lnTo>
                  <a:cubicBezTo>
                    <a:pt x="10598206" y="939069"/>
                    <a:pt x="8727659" y="1551493"/>
                    <a:pt x="6622319" y="1840998"/>
                  </a:cubicBezTo>
                  <a:cubicBezTo>
                    <a:pt x="4095911" y="2188404"/>
                    <a:pt x="1769545" y="1996808"/>
                    <a:pt x="169646" y="1414338"/>
                  </a:cubicBezTo>
                  <a:lnTo>
                    <a:pt x="0" y="1348608"/>
                  </a:lnTo>
                  <a:lnTo>
                    <a:pt x="0" y="1107225"/>
                  </a:lnTo>
                  <a:lnTo>
                    <a:pt x="173294" y="1181954"/>
                  </a:lnTo>
                  <a:cubicBezTo>
                    <a:pt x="1870740" y="1869761"/>
                    <a:pt x="4338946" y="2096006"/>
                    <a:pt x="7019391" y="1685773"/>
                  </a:cubicBezTo>
                  <a:cubicBezTo>
                    <a:pt x="8973881" y="1386646"/>
                    <a:pt x="10737649" y="795572"/>
                    <a:pt x="12118642" y="42898"/>
                  </a:cubicBezTo>
                  <a:close/>
                </a:path>
              </a:pathLst>
            </a:custGeom>
            <a:gradFill>
              <a:gsLst>
                <a:gs pos="0">
                  <a:schemeClr val="accent2">
                    <a:lumMod val="40000"/>
                    <a:lumOff val="60000"/>
                  </a:schemeClr>
                </a:gs>
                <a:gs pos="27000">
                  <a:schemeClr val="accent2">
                    <a:lumMod val="60000"/>
                    <a:lumOff val="40000"/>
                    <a:tint val="44500"/>
                    <a:satMod val="160000"/>
                  </a:schemeClr>
                </a:gs>
                <a:gs pos="100000">
                  <a:schemeClr val="accent2">
                    <a:lumMod val="60000"/>
                    <a:lumOff val="40000"/>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a:extLst>
                <a:ext uri="{FF2B5EF4-FFF2-40B4-BE49-F238E27FC236}">
                  <a16:creationId xmlns:a16="http://schemas.microsoft.com/office/drawing/2014/main" id="{1AB73DA0-B6F5-4012-94D4-14DC89C7783D}"/>
                </a:ext>
              </a:extLst>
            </p:cNvPr>
            <p:cNvSpPr/>
            <p:nvPr userDrawn="1"/>
          </p:nvSpPr>
          <p:spPr>
            <a:xfrm>
              <a:off x="-12940" y="4467930"/>
              <a:ext cx="12193199" cy="2304729"/>
            </a:xfrm>
            <a:custGeom>
              <a:avLst/>
              <a:gdLst>
                <a:gd name="connsiteX0" fmla="*/ 12193199 w 12193199"/>
                <a:gd name="connsiteY0" fmla="*/ 0 h 2304729"/>
                <a:gd name="connsiteX1" fmla="*/ 12193199 w 12193199"/>
                <a:gd name="connsiteY1" fmla="*/ 325118 h 2304729"/>
                <a:gd name="connsiteX2" fmla="*/ 11964961 w 12193199"/>
                <a:gd name="connsiteY2" fmla="*/ 458972 h 2304729"/>
                <a:gd name="connsiteX3" fmla="*/ 6623520 w 12193199"/>
                <a:gd name="connsiteY3" fmla="*/ 2131473 h 2304729"/>
                <a:gd name="connsiteX4" fmla="*/ 170847 w 12193199"/>
                <a:gd name="connsiteY4" fmla="*/ 1704813 h 2304729"/>
                <a:gd name="connsiteX5" fmla="*/ 0 w 12193199"/>
                <a:gd name="connsiteY5" fmla="*/ 1638618 h 2304729"/>
                <a:gd name="connsiteX6" fmla="*/ 0 w 12193199"/>
                <a:gd name="connsiteY6" fmla="*/ 1618415 h 2304729"/>
                <a:gd name="connsiteX7" fmla="*/ 171399 w 12193199"/>
                <a:gd name="connsiteY7" fmla="*/ 1683018 h 2304729"/>
                <a:gd name="connsiteX8" fmla="*/ 6487098 w 12193199"/>
                <a:gd name="connsiteY8" fmla="*/ 2050880 h 2304729"/>
                <a:gd name="connsiteX9" fmla="*/ 11977534 w 12193199"/>
                <a:gd name="connsiteY9" fmla="*/ 140546 h 230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199" h="2304729">
                  <a:moveTo>
                    <a:pt x="12193199" y="0"/>
                  </a:moveTo>
                  <a:lnTo>
                    <a:pt x="12193199" y="325118"/>
                  </a:lnTo>
                  <a:lnTo>
                    <a:pt x="11964961" y="458972"/>
                  </a:lnTo>
                  <a:cubicBezTo>
                    <a:pt x="10599407" y="1229544"/>
                    <a:pt x="8728860" y="1841968"/>
                    <a:pt x="6623520" y="2131473"/>
                  </a:cubicBezTo>
                  <a:cubicBezTo>
                    <a:pt x="4097112" y="2478879"/>
                    <a:pt x="1770746" y="2287283"/>
                    <a:pt x="170847" y="1704813"/>
                  </a:cubicBezTo>
                  <a:lnTo>
                    <a:pt x="0" y="1638618"/>
                  </a:lnTo>
                  <a:lnTo>
                    <a:pt x="0" y="1618415"/>
                  </a:lnTo>
                  <a:lnTo>
                    <a:pt x="171399" y="1683018"/>
                  </a:lnTo>
                  <a:cubicBezTo>
                    <a:pt x="1798669" y="2253797"/>
                    <a:pt x="4052522" y="2422887"/>
                    <a:pt x="6487098" y="2050880"/>
                  </a:cubicBezTo>
                  <a:cubicBezTo>
                    <a:pt x="8651164" y="1720207"/>
                    <a:pt x="10573889" y="1020695"/>
                    <a:pt x="11977534" y="140546"/>
                  </a:cubicBezTo>
                  <a:close/>
                </a:path>
              </a:pathLst>
            </a:custGeom>
            <a:gradFill>
              <a:gsLst>
                <a:gs pos="11000">
                  <a:srgbClr val="FF5959"/>
                </a:gs>
                <a:gs pos="0">
                  <a:schemeClr val="accent2">
                    <a:lumMod val="60000"/>
                    <a:lumOff val="40000"/>
                  </a:schemeClr>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936748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2">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099136F4-9383-43FD-82E7-C8F03360FA45}"/>
              </a:ext>
            </a:extLst>
          </p:cNvPr>
          <p:cNvPicPr>
            <a:picLocks noChangeAspect="1"/>
          </p:cNvPicPr>
          <p:nvPr userDrawn="1"/>
        </p:nvPicPr>
        <p:blipFill>
          <a:blip r:embed="rId2">
            <a:extLst>
              <a:ext uri="{28A0092B-C50C-407E-A947-70E740481C1C}">
                <a14:useLocalDpi xmlns:a14="http://schemas.microsoft.com/office/drawing/2010/main" val="0"/>
              </a:ext>
            </a:extLst>
          </a:blip>
          <a:srcRect l="6754" r="6858"/>
          <a:stretch>
            <a:fillRect/>
          </a:stretch>
        </p:blipFill>
        <p:spPr>
          <a:xfrm>
            <a:off x="-12250" y="-105287"/>
            <a:ext cx="12201939" cy="7068574"/>
          </a:xfrm>
          <a:custGeom>
            <a:avLst/>
            <a:gdLst>
              <a:gd name="connsiteX0" fmla="*/ 0 w 12201939"/>
              <a:gd name="connsiteY0" fmla="*/ 0 h 7068574"/>
              <a:gd name="connsiteX1" fmla="*/ 12201939 w 12201939"/>
              <a:gd name="connsiteY1" fmla="*/ 0 h 7068574"/>
              <a:gd name="connsiteX2" fmla="*/ 12201939 w 12201939"/>
              <a:gd name="connsiteY2" fmla="*/ 7068574 h 7068574"/>
              <a:gd name="connsiteX3" fmla="*/ 0 w 12201939"/>
              <a:gd name="connsiteY3" fmla="*/ 7068574 h 7068574"/>
            </a:gdLst>
            <a:ahLst/>
            <a:cxnLst>
              <a:cxn ang="0">
                <a:pos x="connsiteX0" y="connsiteY0"/>
              </a:cxn>
              <a:cxn ang="0">
                <a:pos x="connsiteX1" y="connsiteY1"/>
              </a:cxn>
              <a:cxn ang="0">
                <a:pos x="connsiteX2" y="connsiteY2"/>
              </a:cxn>
              <a:cxn ang="0">
                <a:pos x="connsiteX3" y="connsiteY3"/>
              </a:cxn>
            </a:cxnLst>
            <a:rect l="l" t="t" r="r" b="b"/>
            <a:pathLst>
              <a:path w="12201939" h="7068574">
                <a:moveTo>
                  <a:pt x="0" y="0"/>
                </a:moveTo>
                <a:lnTo>
                  <a:pt x="12201939" y="0"/>
                </a:lnTo>
                <a:lnTo>
                  <a:pt x="12201939" y="7068574"/>
                </a:lnTo>
                <a:lnTo>
                  <a:pt x="0" y="7068574"/>
                </a:lnTo>
                <a:close/>
              </a:path>
            </a:pathLst>
          </a:custGeom>
        </p:spPr>
      </p:pic>
      <p:sp>
        <p:nvSpPr>
          <p:cNvPr id="55" name="矩形 54">
            <a:extLst>
              <a:ext uri="{FF2B5EF4-FFF2-40B4-BE49-F238E27FC236}">
                <a16:creationId xmlns:a16="http://schemas.microsoft.com/office/drawing/2014/main" id="{838C46A8-A77A-4C53-97B1-7A2EE01A2084}"/>
              </a:ext>
            </a:extLst>
          </p:cNvPr>
          <p:cNvSpPr/>
          <p:nvPr userDrawn="1"/>
        </p:nvSpPr>
        <p:spPr>
          <a:xfrm>
            <a:off x="-8570" y="0"/>
            <a:ext cx="12193200" cy="6858000"/>
          </a:xfrm>
          <a:prstGeom prst="rect">
            <a:avLst/>
          </a:prstGeom>
          <a:blipFill dpi="0" rotWithShape="1">
            <a:blip r:embed="rId3">
              <a:alphaModFix amt="8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55E99D4D-A6DE-4563-BA37-D6B95F1EC235}"/>
              </a:ext>
            </a:extLst>
          </p:cNvPr>
          <p:cNvSpPr/>
          <p:nvPr userDrawn="1"/>
        </p:nvSpPr>
        <p:spPr>
          <a:xfrm>
            <a:off x="-24680" y="-27384"/>
            <a:ext cx="12201939" cy="6957392"/>
          </a:xfrm>
          <a:prstGeom prst="rect">
            <a:avLst/>
          </a:prstGeom>
          <a:solidFill>
            <a:schemeClr val="bg1">
              <a:alpha val="85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mn-lt"/>
            </a:endParaRPr>
          </a:p>
        </p:txBody>
      </p:sp>
      <p:sp>
        <p:nvSpPr>
          <p:cNvPr id="42" name="矩形: 圆角 41">
            <a:extLst>
              <a:ext uri="{FF2B5EF4-FFF2-40B4-BE49-F238E27FC236}">
                <a16:creationId xmlns:a16="http://schemas.microsoft.com/office/drawing/2014/main" id="{3EB530C3-EE0F-4267-95A8-DA76C0CB3276}"/>
              </a:ext>
            </a:extLst>
          </p:cNvPr>
          <p:cNvSpPr/>
          <p:nvPr userDrawn="1"/>
        </p:nvSpPr>
        <p:spPr>
          <a:xfrm>
            <a:off x="499087" y="548680"/>
            <a:ext cx="11193827" cy="5760640"/>
          </a:xfrm>
          <a:prstGeom prst="roundRect">
            <a:avLst>
              <a:gd name="adj" fmla="val 766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5B5C6601-4BDF-4C8F-B7A5-8E9C35E4A7E8}"/>
              </a:ext>
            </a:extLst>
          </p:cNvPr>
          <p:cNvSpPr/>
          <p:nvPr userDrawn="1"/>
        </p:nvSpPr>
        <p:spPr>
          <a:xfrm>
            <a:off x="4835860" y="519928"/>
            <a:ext cx="252028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E6E925E-BE87-4ACB-8995-E8B4A1D48D4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59896" y="355763"/>
            <a:ext cx="1872208" cy="403026"/>
          </a:xfrm>
          <a:prstGeom prst="rect">
            <a:avLst/>
          </a:prstGeom>
        </p:spPr>
      </p:pic>
      <p:grpSp>
        <p:nvGrpSpPr>
          <p:cNvPr id="50" name="组合 49">
            <a:extLst>
              <a:ext uri="{FF2B5EF4-FFF2-40B4-BE49-F238E27FC236}">
                <a16:creationId xmlns:a16="http://schemas.microsoft.com/office/drawing/2014/main" id="{9884D4F2-9750-40C1-9794-25C74DA2E099}"/>
              </a:ext>
            </a:extLst>
          </p:cNvPr>
          <p:cNvGrpSpPr/>
          <p:nvPr userDrawn="1"/>
        </p:nvGrpSpPr>
        <p:grpSpPr>
          <a:xfrm>
            <a:off x="4834904" y="483920"/>
            <a:ext cx="144016" cy="144016"/>
            <a:chOff x="4700224" y="449048"/>
            <a:chExt cx="144016" cy="144016"/>
          </a:xfrm>
        </p:grpSpPr>
        <p:sp>
          <p:nvSpPr>
            <p:cNvPr id="48" name="椭圆 47">
              <a:extLst>
                <a:ext uri="{FF2B5EF4-FFF2-40B4-BE49-F238E27FC236}">
                  <a16:creationId xmlns:a16="http://schemas.microsoft.com/office/drawing/2014/main" id="{A4F448EC-7EAC-423B-A474-AEC7F6D810A6}"/>
                </a:ext>
              </a:extLst>
            </p:cNvPr>
            <p:cNvSpPr/>
            <p:nvPr userDrawn="1"/>
          </p:nvSpPr>
          <p:spPr>
            <a:xfrm>
              <a:off x="4700224" y="449048"/>
              <a:ext cx="144016" cy="144016"/>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27DE5A2-4FDC-47E2-B1C9-B54CEB4CB46F}"/>
                </a:ext>
              </a:extLst>
            </p:cNvPr>
            <p:cNvSpPr/>
            <p:nvPr userDrawn="1"/>
          </p:nvSpPr>
          <p:spPr>
            <a:xfrm flipV="1">
              <a:off x="4736232" y="485056"/>
              <a:ext cx="72000" cy="7200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A6FB70FE-6CC0-44F9-A29A-E23C82C5C28C}"/>
              </a:ext>
            </a:extLst>
          </p:cNvPr>
          <p:cNvGrpSpPr/>
          <p:nvPr userDrawn="1"/>
        </p:nvGrpSpPr>
        <p:grpSpPr>
          <a:xfrm>
            <a:off x="7213527" y="483920"/>
            <a:ext cx="144016" cy="144016"/>
            <a:chOff x="4700224" y="449048"/>
            <a:chExt cx="144016" cy="144016"/>
          </a:xfrm>
        </p:grpSpPr>
        <p:sp>
          <p:nvSpPr>
            <p:cNvPr id="52" name="椭圆 51">
              <a:extLst>
                <a:ext uri="{FF2B5EF4-FFF2-40B4-BE49-F238E27FC236}">
                  <a16:creationId xmlns:a16="http://schemas.microsoft.com/office/drawing/2014/main" id="{8FA96400-229B-4950-8BE5-6D2E90106A2D}"/>
                </a:ext>
              </a:extLst>
            </p:cNvPr>
            <p:cNvSpPr/>
            <p:nvPr userDrawn="1"/>
          </p:nvSpPr>
          <p:spPr>
            <a:xfrm>
              <a:off x="4700224" y="449048"/>
              <a:ext cx="144016" cy="144016"/>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B8E147DF-E047-420A-B268-A1C67E33A07F}"/>
                </a:ext>
              </a:extLst>
            </p:cNvPr>
            <p:cNvSpPr/>
            <p:nvPr userDrawn="1"/>
          </p:nvSpPr>
          <p:spPr>
            <a:xfrm flipV="1">
              <a:off x="4736232" y="485056"/>
              <a:ext cx="72000" cy="7200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4241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158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571BC-6A64-4C96-AEC6-6A9363E34C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5CCFEE-17F6-4288-B25D-A55555FB496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324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571BC-6A64-4C96-AEC6-6A9363E34C4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0975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0823B53-37D9-4639-A1BC-6EB55BE1D778}"/>
              </a:ext>
            </a:extLst>
          </p:cNvPr>
          <p:cNvPicPr>
            <a:picLocks noChangeAspect="1"/>
          </p:cNvPicPr>
          <p:nvPr userDrawn="1"/>
        </p:nvPicPr>
        <p:blipFill rotWithShape="1">
          <a:blip r:embed="rId16" cstate="print">
            <a:lum bright="70000" contrast="-70000"/>
            <a:extLst>
              <a:ext uri="{BEBA8EAE-BF5A-486C-A8C5-ECC9F3942E4B}">
                <a14:imgProps xmlns:a14="http://schemas.microsoft.com/office/drawing/2010/main">
                  <a14:imgLayer r:embed="rId17">
                    <a14:imgEffect>
                      <a14:saturation sat="400000"/>
                    </a14:imgEffect>
                  </a14:imgLayer>
                </a14:imgProps>
              </a:ext>
              <a:ext uri="{28A0092B-C50C-407E-A947-70E740481C1C}">
                <a14:useLocalDpi xmlns:a14="http://schemas.microsoft.com/office/drawing/2010/main" val="0"/>
              </a:ext>
            </a:extLst>
          </a:blip>
          <a:srcRect l="106" t="15626" r="-106"/>
          <a:stretch/>
        </p:blipFill>
        <p:spPr>
          <a:xfrm>
            <a:off x="0" y="0"/>
            <a:ext cx="12192000" cy="6858000"/>
          </a:xfrm>
          <a:prstGeom prst="rect">
            <a:avLst/>
          </a:prstGeom>
        </p:spPr>
      </p:pic>
      <p:sp>
        <p:nvSpPr>
          <p:cNvPr id="8" name="矩形 7">
            <a:extLst>
              <a:ext uri="{FF2B5EF4-FFF2-40B4-BE49-F238E27FC236}">
                <a16:creationId xmlns:a16="http://schemas.microsoft.com/office/drawing/2014/main" id="{E62E58EF-E0C2-43DA-8E49-033472EE04AC}"/>
              </a:ext>
            </a:extLst>
          </p:cNvPr>
          <p:cNvSpPr/>
          <p:nvPr userDrawn="1"/>
        </p:nvSpPr>
        <p:spPr>
          <a:xfrm>
            <a:off x="-24680" y="-72008"/>
            <a:ext cx="12201939" cy="6957392"/>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mn-lt"/>
            </a:endParaRPr>
          </a:p>
        </p:txBody>
      </p:sp>
      <p:sp>
        <p:nvSpPr>
          <p:cNvPr id="2" name="标题占位符 1">
            <a:extLst>
              <a:ext uri="{FF2B5EF4-FFF2-40B4-BE49-F238E27FC236}">
                <a16:creationId xmlns:a16="http://schemas.microsoft.com/office/drawing/2014/main" id="{7B42E8D6-ADA5-4C4A-BF1C-366ADD9ECC0B}"/>
              </a:ext>
            </a:extLst>
          </p:cNvPr>
          <p:cNvSpPr>
            <a:spLocks noGrp="1"/>
          </p:cNvSpPr>
          <p:nvPr>
            <p:ph type="title"/>
          </p:nvPr>
        </p:nvSpPr>
        <p:spPr>
          <a:xfrm>
            <a:off x="487738" y="260648"/>
            <a:ext cx="11208962"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73B7353-4886-4DEB-9BF6-AA887F1F9C59}"/>
              </a:ext>
            </a:extLst>
          </p:cNvPr>
          <p:cNvSpPr>
            <a:spLocks noGrp="1"/>
          </p:cNvSpPr>
          <p:nvPr>
            <p:ph type="body" idx="1"/>
          </p:nvPr>
        </p:nvSpPr>
        <p:spPr>
          <a:xfrm>
            <a:off x="495300" y="1160505"/>
            <a:ext cx="11201400" cy="502469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接连接符 10">
            <a:extLst>
              <a:ext uri="{FF2B5EF4-FFF2-40B4-BE49-F238E27FC236}">
                <a16:creationId xmlns:a16="http://schemas.microsoft.com/office/drawing/2014/main" id="{9910836B-D240-410C-AFF5-9214A9A59D02}"/>
              </a:ext>
            </a:extLst>
          </p:cNvPr>
          <p:cNvCxnSpPr>
            <a:cxnSpLocks/>
          </p:cNvCxnSpPr>
          <p:nvPr userDrawn="1"/>
        </p:nvCxnSpPr>
        <p:spPr>
          <a:xfrm>
            <a:off x="-96688" y="990600"/>
            <a:ext cx="122886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81F6F6-1BD9-4B19-ADA1-4708D436659D}"/>
              </a:ext>
            </a:extLst>
          </p:cNvPr>
          <p:cNvCxnSpPr>
            <a:cxnSpLocks/>
          </p:cNvCxnSpPr>
          <p:nvPr userDrawn="1"/>
        </p:nvCxnSpPr>
        <p:spPr>
          <a:xfrm>
            <a:off x="-9941" y="6356351"/>
            <a:ext cx="1220194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AE75963-1685-48A7-93B1-3A40E179AB7B}"/>
              </a:ext>
            </a:extLst>
          </p:cNvPr>
          <p:cNvCxnSpPr>
            <a:cxnSpLocks/>
          </p:cNvCxnSpPr>
          <p:nvPr userDrawn="1"/>
        </p:nvCxnSpPr>
        <p:spPr>
          <a:xfrm>
            <a:off x="-9940" y="6453336"/>
            <a:ext cx="1220194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DC83FE4-6CCF-45FA-9549-6D4D044C1319}"/>
              </a:ext>
            </a:extLst>
          </p:cNvPr>
          <p:cNvSpPr txBox="1"/>
          <p:nvPr userDrawn="1"/>
        </p:nvSpPr>
        <p:spPr>
          <a:xfrm>
            <a:off x="10658034" y="6505599"/>
            <a:ext cx="1056700" cy="261610"/>
          </a:xfrm>
          <a:prstGeom prst="rect">
            <a:avLst/>
          </a:prstGeom>
          <a:noFill/>
        </p:spPr>
        <p:txBody>
          <a:bodyPr wrap="none" rtlCol="0">
            <a:spAutoFit/>
          </a:bodyPr>
          <a:lstStyle/>
          <a:p>
            <a:pPr algn="r"/>
            <a:r>
              <a:rPr lang="zh-CN" altLang="en-US" sz="1100" b="0" spc="600" dirty="0">
                <a:solidFill>
                  <a:schemeClr val="accent1"/>
                </a:solidFill>
                <a:latin typeface="+mn-ea"/>
                <a:ea typeface="+mn-ea"/>
              </a:rPr>
              <a:t>信敏廉毅</a:t>
            </a:r>
          </a:p>
        </p:txBody>
      </p:sp>
      <p:sp>
        <p:nvSpPr>
          <p:cNvPr id="15" name="文本框 14">
            <a:extLst>
              <a:ext uri="{FF2B5EF4-FFF2-40B4-BE49-F238E27FC236}">
                <a16:creationId xmlns:a16="http://schemas.microsoft.com/office/drawing/2014/main" id="{F9827572-1CF6-4C2D-B29A-B589F60ECC8F}"/>
              </a:ext>
            </a:extLst>
          </p:cNvPr>
          <p:cNvSpPr txBox="1"/>
          <p:nvPr userDrawn="1"/>
        </p:nvSpPr>
        <p:spPr>
          <a:xfrm>
            <a:off x="487738" y="6497596"/>
            <a:ext cx="1492716" cy="261610"/>
          </a:xfrm>
          <a:prstGeom prst="rect">
            <a:avLst/>
          </a:prstGeom>
          <a:noFill/>
        </p:spPr>
        <p:txBody>
          <a:bodyPr wrap="none" rtlCol="0">
            <a:spAutoFit/>
          </a:bodyPr>
          <a:lstStyle/>
          <a:p>
            <a:r>
              <a:rPr lang="zh-CN" altLang="en-US" sz="1100" b="0" spc="600" dirty="0">
                <a:solidFill>
                  <a:schemeClr val="accent1"/>
                </a:solidFill>
                <a:latin typeface="+mn-ea"/>
                <a:ea typeface="+mn-ea"/>
              </a:rPr>
              <a:t>江西财经大学</a:t>
            </a:r>
          </a:p>
        </p:txBody>
      </p:sp>
      <p:sp>
        <p:nvSpPr>
          <p:cNvPr id="16" name="文本框 15">
            <a:extLst>
              <a:ext uri="{FF2B5EF4-FFF2-40B4-BE49-F238E27FC236}">
                <a16:creationId xmlns:a16="http://schemas.microsoft.com/office/drawing/2014/main" id="{51820F19-796A-46C7-B65E-E77CB42A0AD2}"/>
              </a:ext>
            </a:extLst>
          </p:cNvPr>
          <p:cNvSpPr txBox="1"/>
          <p:nvPr userDrawn="1"/>
        </p:nvSpPr>
        <p:spPr>
          <a:xfrm>
            <a:off x="3768279" y="6505599"/>
            <a:ext cx="5091458" cy="261610"/>
          </a:xfrm>
          <a:prstGeom prst="rect">
            <a:avLst/>
          </a:prstGeom>
          <a:noFill/>
        </p:spPr>
        <p:txBody>
          <a:bodyPr wrap="none" rtlCol="0">
            <a:spAutoFit/>
          </a:bodyPr>
          <a:lstStyle/>
          <a:p>
            <a:r>
              <a:rPr lang="en-US" altLang="zh-CN" sz="1100" b="0" spc="300" dirty="0">
                <a:solidFill>
                  <a:schemeClr val="accent1"/>
                </a:solidFill>
                <a:latin typeface="+mn-ea"/>
                <a:ea typeface="+mn-ea"/>
              </a:rPr>
              <a:t>JIANGXI UNIVERSITY OF FINANCE AND ECONMICS</a:t>
            </a:r>
            <a:endParaRPr lang="zh-CN" altLang="en-US" sz="1100" b="0" spc="300" dirty="0">
              <a:solidFill>
                <a:schemeClr val="accent1"/>
              </a:solidFill>
              <a:latin typeface="+mn-ea"/>
              <a:ea typeface="+mn-ea"/>
            </a:endParaRPr>
          </a:p>
        </p:txBody>
      </p:sp>
      <p:grpSp>
        <p:nvGrpSpPr>
          <p:cNvPr id="17" name="组合 16">
            <a:extLst>
              <a:ext uri="{FF2B5EF4-FFF2-40B4-BE49-F238E27FC236}">
                <a16:creationId xmlns:a16="http://schemas.microsoft.com/office/drawing/2014/main" id="{0A7EDA55-D006-428B-A050-B9E1DD244019}"/>
              </a:ext>
            </a:extLst>
          </p:cNvPr>
          <p:cNvGrpSpPr>
            <a:grpSpLocks noChangeAspect="1"/>
          </p:cNvGrpSpPr>
          <p:nvPr userDrawn="1"/>
        </p:nvGrpSpPr>
        <p:grpSpPr>
          <a:xfrm>
            <a:off x="9496403" y="387112"/>
            <a:ext cx="2071405" cy="450000"/>
            <a:chOff x="767569" y="5402436"/>
            <a:chExt cx="4175953" cy="907200"/>
          </a:xfrm>
        </p:grpSpPr>
        <p:sp>
          <p:nvSpPr>
            <p:cNvPr id="18" name="îśļîḑê">
              <a:extLst>
                <a:ext uri="{FF2B5EF4-FFF2-40B4-BE49-F238E27FC236}">
                  <a16:creationId xmlns:a16="http://schemas.microsoft.com/office/drawing/2014/main" id="{6B72F9AA-EA72-4FDA-9CBC-8205DDCD8ACF}"/>
                </a:ext>
              </a:extLst>
            </p:cNvPr>
            <p:cNvSpPr/>
            <p:nvPr/>
          </p:nvSpPr>
          <p:spPr bwMode="auto">
            <a:xfrm>
              <a:off x="2925163" y="5536232"/>
              <a:ext cx="439459" cy="524305"/>
            </a:xfrm>
            <a:custGeom>
              <a:avLst/>
              <a:gdLst>
                <a:gd name="T0" fmla="*/ 284 w 408"/>
                <a:gd name="T1" fmla="*/ 29 h 486"/>
                <a:gd name="T2" fmla="*/ 321 w 408"/>
                <a:gd name="T3" fmla="*/ 11 h 486"/>
                <a:gd name="T4" fmla="*/ 380 w 408"/>
                <a:gd name="T5" fmla="*/ 137 h 486"/>
                <a:gd name="T6" fmla="*/ 407 w 408"/>
                <a:gd name="T7" fmla="*/ 163 h 486"/>
                <a:gd name="T8" fmla="*/ 348 w 408"/>
                <a:gd name="T9" fmla="*/ 226 h 486"/>
                <a:gd name="T10" fmla="*/ 349 w 408"/>
                <a:gd name="T11" fmla="*/ 412 h 486"/>
                <a:gd name="T12" fmla="*/ 321 w 408"/>
                <a:gd name="T13" fmla="*/ 461 h 486"/>
                <a:gd name="T14" fmla="*/ 233 w 408"/>
                <a:gd name="T15" fmla="*/ 408 h 486"/>
                <a:gd name="T16" fmla="*/ 249 w 408"/>
                <a:gd name="T17" fmla="*/ 382 h 486"/>
                <a:gd name="T18" fmla="*/ 299 w 408"/>
                <a:gd name="T19" fmla="*/ 366 h 486"/>
                <a:gd name="T20" fmla="*/ 289 w 408"/>
                <a:gd name="T21" fmla="*/ 293 h 486"/>
                <a:gd name="T22" fmla="*/ 230 w 408"/>
                <a:gd name="T23" fmla="*/ 343 h 486"/>
                <a:gd name="T24" fmla="*/ 208 w 408"/>
                <a:gd name="T25" fmla="*/ 322 h 486"/>
                <a:gd name="T26" fmla="*/ 243 w 408"/>
                <a:gd name="T27" fmla="*/ 207 h 486"/>
                <a:gd name="T28" fmla="*/ 194 w 408"/>
                <a:gd name="T29" fmla="*/ 284 h 486"/>
                <a:gd name="T30" fmla="*/ 157 w 408"/>
                <a:gd name="T31" fmla="*/ 316 h 486"/>
                <a:gd name="T32" fmla="*/ 186 w 408"/>
                <a:gd name="T33" fmla="*/ 356 h 486"/>
                <a:gd name="T34" fmla="*/ 158 w 408"/>
                <a:gd name="T35" fmla="*/ 411 h 486"/>
                <a:gd name="T36" fmla="*/ 117 w 408"/>
                <a:gd name="T37" fmla="*/ 318 h 486"/>
                <a:gd name="T38" fmla="*/ 106 w 408"/>
                <a:gd name="T39" fmla="*/ 369 h 486"/>
                <a:gd name="T40" fmla="*/ 14 w 408"/>
                <a:gd name="T41" fmla="*/ 439 h 486"/>
                <a:gd name="T42" fmla="*/ 5 w 408"/>
                <a:gd name="T43" fmla="*/ 421 h 486"/>
                <a:gd name="T44" fmla="*/ 49 w 408"/>
                <a:gd name="T45" fmla="*/ 341 h 486"/>
                <a:gd name="T46" fmla="*/ 23 w 408"/>
                <a:gd name="T47" fmla="*/ 183 h 486"/>
                <a:gd name="T48" fmla="*/ 72 w 408"/>
                <a:gd name="T49" fmla="*/ 104 h 486"/>
                <a:gd name="T50" fmla="*/ 112 w 408"/>
                <a:gd name="T51" fmla="*/ 143 h 486"/>
                <a:gd name="T52" fmla="*/ 139 w 408"/>
                <a:gd name="T53" fmla="*/ 93 h 486"/>
                <a:gd name="T54" fmla="*/ 133 w 408"/>
                <a:gd name="T55" fmla="*/ 62 h 486"/>
                <a:gd name="T56" fmla="*/ 197 w 408"/>
                <a:gd name="T57" fmla="*/ 71 h 486"/>
                <a:gd name="T58" fmla="*/ 233 w 408"/>
                <a:gd name="T59" fmla="*/ 172 h 486"/>
                <a:gd name="T60" fmla="*/ 287 w 408"/>
                <a:gd name="T61" fmla="*/ 88 h 486"/>
                <a:gd name="T62" fmla="*/ 165 w 408"/>
                <a:gd name="T63" fmla="*/ 180 h 486"/>
                <a:gd name="T64" fmla="*/ 140 w 408"/>
                <a:gd name="T65" fmla="*/ 160 h 486"/>
                <a:gd name="T66" fmla="*/ 70 w 408"/>
                <a:gd name="T67" fmla="*/ 220 h 486"/>
                <a:gd name="T68" fmla="*/ 142 w 408"/>
                <a:gd name="T69" fmla="*/ 195 h 486"/>
                <a:gd name="T70" fmla="*/ 134 w 408"/>
                <a:gd name="T71" fmla="*/ 231 h 486"/>
                <a:gd name="T72" fmla="*/ 92 w 408"/>
                <a:gd name="T73" fmla="*/ 277 h 486"/>
                <a:gd name="T74" fmla="*/ 141 w 408"/>
                <a:gd name="T75" fmla="*/ 263 h 486"/>
                <a:gd name="T76" fmla="*/ 134 w 408"/>
                <a:gd name="T77" fmla="*/ 23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8" h="486">
                  <a:moveTo>
                    <a:pt x="288" y="88"/>
                  </a:moveTo>
                  <a:cubicBezTo>
                    <a:pt x="287" y="69"/>
                    <a:pt x="284" y="49"/>
                    <a:pt x="284" y="29"/>
                  </a:cubicBezTo>
                  <a:cubicBezTo>
                    <a:pt x="284" y="20"/>
                    <a:pt x="289" y="8"/>
                    <a:pt x="296" y="3"/>
                  </a:cubicBezTo>
                  <a:cubicBezTo>
                    <a:pt x="301" y="0"/>
                    <a:pt x="314" y="6"/>
                    <a:pt x="321" y="11"/>
                  </a:cubicBezTo>
                  <a:cubicBezTo>
                    <a:pt x="360" y="33"/>
                    <a:pt x="350" y="71"/>
                    <a:pt x="349" y="105"/>
                  </a:cubicBezTo>
                  <a:cubicBezTo>
                    <a:pt x="349" y="136"/>
                    <a:pt x="349" y="135"/>
                    <a:pt x="380" y="137"/>
                  </a:cubicBezTo>
                  <a:cubicBezTo>
                    <a:pt x="388" y="138"/>
                    <a:pt x="396" y="142"/>
                    <a:pt x="402" y="147"/>
                  </a:cubicBezTo>
                  <a:cubicBezTo>
                    <a:pt x="406" y="150"/>
                    <a:pt x="408" y="158"/>
                    <a:pt x="407" y="163"/>
                  </a:cubicBezTo>
                  <a:cubicBezTo>
                    <a:pt x="406" y="167"/>
                    <a:pt x="399" y="170"/>
                    <a:pt x="394" y="171"/>
                  </a:cubicBezTo>
                  <a:cubicBezTo>
                    <a:pt x="356" y="175"/>
                    <a:pt x="347" y="188"/>
                    <a:pt x="348" y="226"/>
                  </a:cubicBezTo>
                  <a:cubicBezTo>
                    <a:pt x="349" y="266"/>
                    <a:pt x="348" y="306"/>
                    <a:pt x="348" y="346"/>
                  </a:cubicBezTo>
                  <a:cubicBezTo>
                    <a:pt x="348" y="368"/>
                    <a:pt x="349" y="390"/>
                    <a:pt x="349" y="412"/>
                  </a:cubicBezTo>
                  <a:cubicBezTo>
                    <a:pt x="349" y="419"/>
                    <a:pt x="347" y="427"/>
                    <a:pt x="343" y="434"/>
                  </a:cubicBezTo>
                  <a:cubicBezTo>
                    <a:pt x="337" y="444"/>
                    <a:pt x="329" y="453"/>
                    <a:pt x="321" y="461"/>
                  </a:cubicBezTo>
                  <a:cubicBezTo>
                    <a:pt x="298" y="486"/>
                    <a:pt x="300" y="484"/>
                    <a:pt x="282" y="457"/>
                  </a:cubicBezTo>
                  <a:cubicBezTo>
                    <a:pt x="269" y="439"/>
                    <a:pt x="249" y="425"/>
                    <a:pt x="233" y="408"/>
                  </a:cubicBezTo>
                  <a:cubicBezTo>
                    <a:pt x="228" y="402"/>
                    <a:pt x="220" y="390"/>
                    <a:pt x="222" y="385"/>
                  </a:cubicBezTo>
                  <a:cubicBezTo>
                    <a:pt x="227" y="371"/>
                    <a:pt x="239" y="377"/>
                    <a:pt x="249" y="382"/>
                  </a:cubicBezTo>
                  <a:cubicBezTo>
                    <a:pt x="255" y="384"/>
                    <a:pt x="261" y="387"/>
                    <a:pt x="267" y="389"/>
                  </a:cubicBezTo>
                  <a:cubicBezTo>
                    <a:pt x="284" y="393"/>
                    <a:pt x="298" y="384"/>
                    <a:pt x="299" y="366"/>
                  </a:cubicBezTo>
                  <a:cubicBezTo>
                    <a:pt x="300" y="347"/>
                    <a:pt x="300" y="328"/>
                    <a:pt x="299" y="309"/>
                  </a:cubicBezTo>
                  <a:cubicBezTo>
                    <a:pt x="298" y="303"/>
                    <a:pt x="294" y="295"/>
                    <a:pt x="289" y="293"/>
                  </a:cubicBezTo>
                  <a:cubicBezTo>
                    <a:pt x="284" y="291"/>
                    <a:pt x="276" y="296"/>
                    <a:pt x="271" y="300"/>
                  </a:cubicBezTo>
                  <a:cubicBezTo>
                    <a:pt x="257" y="314"/>
                    <a:pt x="245" y="330"/>
                    <a:pt x="230" y="343"/>
                  </a:cubicBezTo>
                  <a:cubicBezTo>
                    <a:pt x="226" y="347"/>
                    <a:pt x="216" y="347"/>
                    <a:pt x="209" y="348"/>
                  </a:cubicBezTo>
                  <a:cubicBezTo>
                    <a:pt x="208" y="339"/>
                    <a:pt x="204" y="329"/>
                    <a:pt x="208" y="322"/>
                  </a:cubicBezTo>
                  <a:cubicBezTo>
                    <a:pt x="223" y="293"/>
                    <a:pt x="241" y="265"/>
                    <a:pt x="257" y="236"/>
                  </a:cubicBezTo>
                  <a:cubicBezTo>
                    <a:pt x="267" y="219"/>
                    <a:pt x="262" y="210"/>
                    <a:pt x="243" y="207"/>
                  </a:cubicBezTo>
                  <a:cubicBezTo>
                    <a:pt x="212" y="202"/>
                    <a:pt x="202" y="208"/>
                    <a:pt x="198" y="238"/>
                  </a:cubicBezTo>
                  <a:cubicBezTo>
                    <a:pt x="195" y="253"/>
                    <a:pt x="194" y="269"/>
                    <a:pt x="194" y="284"/>
                  </a:cubicBezTo>
                  <a:cubicBezTo>
                    <a:pt x="195" y="301"/>
                    <a:pt x="188" y="309"/>
                    <a:pt x="172" y="311"/>
                  </a:cubicBezTo>
                  <a:cubicBezTo>
                    <a:pt x="167" y="311"/>
                    <a:pt x="162" y="314"/>
                    <a:pt x="157" y="316"/>
                  </a:cubicBezTo>
                  <a:cubicBezTo>
                    <a:pt x="160" y="321"/>
                    <a:pt x="161" y="327"/>
                    <a:pt x="165" y="332"/>
                  </a:cubicBezTo>
                  <a:cubicBezTo>
                    <a:pt x="171" y="340"/>
                    <a:pt x="179" y="348"/>
                    <a:pt x="186" y="356"/>
                  </a:cubicBezTo>
                  <a:cubicBezTo>
                    <a:pt x="210" y="383"/>
                    <a:pt x="210" y="385"/>
                    <a:pt x="189" y="414"/>
                  </a:cubicBezTo>
                  <a:cubicBezTo>
                    <a:pt x="177" y="430"/>
                    <a:pt x="165" y="429"/>
                    <a:pt x="158" y="411"/>
                  </a:cubicBezTo>
                  <a:cubicBezTo>
                    <a:pt x="147" y="384"/>
                    <a:pt x="138" y="356"/>
                    <a:pt x="128" y="328"/>
                  </a:cubicBezTo>
                  <a:cubicBezTo>
                    <a:pt x="126" y="324"/>
                    <a:pt x="120" y="318"/>
                    <a:pt x="117" y="318"/>
                  </a:cubicBezTo>
                  <a:cubicBezTo>
                    <a:pt x="112" y="319"/>
                    <a:pt x="104" y="324"/>
                    <a:pt x="104" y="328"/>
                  </a:cubicBezTo>
                  <a:cubicBezTo>
                    <a:pt x="103" y="342"/>
                    <a:pt x="101" y="357"/>
                    <a:pt x="106" y="369"/>
                  </a:cubicBezTo>
                  <a:cubicBezTo>
                    <a:pt x="112" y="384"/>
                    <a:pt x="111" y="395"/>
                    <a:pt x="98" y="402"/>
                  </a:cubicBezTo>
                  <a:cubicBezTo>
                    <a:pt x="71" y="416"/>
                    <a:pt x="42" y="427"/>
                    <a:pt x="14" y="439"/>
                  </a:cubicBezTo>
                  <a:cubicBezTo>
                    <a:pt x="11" y="440"/>
                    <a:pt x="2" y="438"/>
                    <a:pt x="1" y="435"/>
                  </a:cubicBezTo>
                  <a:cubicBezTo>
                    <a:pt x="0" y="431"/>
                    <a:pt x="1" y="424"/>
                    <a:pt x="5" y="421"/>
                  </a:cubicBezTo>
                  <a:cubicBezTo>
                    <a:pt x="17" y="407"/>
                    <a:pt x="32" y="396"/>
                    <a:pt x="44" y="383"/>
                  </a:cubicBezTo>
                  <a:cubicBezTo>
                    <a:pt x="55" y="371"/>
                    <a:pt x="58" y="359"/>
                    <a:pt x="49" y="341"/>
                  </a:cubicBezTo>
                  <a:cubicBezTo>
                    <a:pt x="40" y="321"/>
                    <a:pt x="39" y="298"/>
                    <a:pt x="35" y="275"/>
                  </a:cubicBezTo>
                  <a:cubicBezTo>
                    <a:pt x="30" y="245"/>
                    <a:pt x="27" y="214"/>
                    <a:pt x="23" y="183"/>
                  </a:cubicBezTo>
                  <a:cubicBezTo>
                    <a:pt x="20" y="166"/>
                    <a:pt x="44" y="113"/>
                    <a:pt x="58" y="105"/>
                  </a:cubicBezTo>
                  <a:cubicBezTo>
                    <a:pt x="62" y="103"/>
                    <a:pt x="70" y="102"/>
                    <a:pt x="72" y="104"/>
                  </a:cubicBezTo>
                  <a:cubicBezTo>
                    <a:pt x="75" y="108"/>
                    <a:pt x="78" y="114"/>
                    <a:pt x="78" y="120"/>
                  </a:cubicBezTo>
                  <a:cubicBezTo>
                    <a:pt x="79" y="145"/>
                    <a:pt x="88" y="153"/>
                    <a:pt x="112" y="143"/>
                  </a:cubicBezTo>
                  <a:cubicBezTo>
                    <a:pt x="124" y="138"/>
                    <a:pt x="136" y="131"/>
                    <a:pt x="146" y="122"/>
                  </a:cubicBezTo>
                  <a:cubicBezTo>
                    <a:pt x="160" y="111"/>
                    <a:pt x="156" y="99"/>
                    <a:pt x="139" y="93"/>
                  </a:cubicBezTo>
                  <a:cubicBezTo>
                    <a:pt x="132" y="90"/>
                    <a:pt x="126" y="85"/>
                    <a:pt x="119" y="81"/>
                  </a:cubicBezTo>
                  <a:cubicBezTo>
                    <a:pt x="124" y="75"/>
                    <a:pt x="128" y="68"/>
                    <a:pt x="133" y="62"/>
                  </a:cubicBezTo>
                  <a:cubicBezTo>
                    <a:pt x="134" y="61"/>
                    <a:pt x="134" y="61"/>
                    <a:pt x="135" y="61"/>
                  </a:cubicBezTo>
                  <a:cubicBezTo>
                    <a:pt x="171" y="29"/>
                    <a:pt x="167" y="32"/>
                    <a:pt x="197" y="71"/>
                  </a:cubicBezTo>
                  <a:cubicBezTo>
                    <a:pt x="217" y="97"/>
                    <a:pt x="216" y="119"/>
                    <a:pt x="210" y="146"/>
                  </a:cubicBezTo>
                  <a:cubicBezTo>
                    <a:pt x="205" y="165"/>
                    <a:pt x="213" y="173"/>
                    <a:pt x="233" y="172"/>
                  </a:cubicBezTo>
                  <a:cubicBezTo>
                    <a:pt x="272" y="172"/>
                    <a:pt x="290" y="153"/>
                    <a:pt x="287" y="114"/>
                  </a:cubicBezTo>
                  <a:cubicBezTo>
                    <a:pt x="287" y="105"/>
                    <a:pt x="287" y="97"/>
                    <a:pt x="287" y="88"/>
                  </a:cubicBezTo>
                  <a:cubicBezTo>
                    <a:pt x="288" y="88"/>
                    <a:pt x="288" y="88"/>
                    <a:pt x="288" y="88"/>
                  </a:cubicBezTo>
                  <a:close/>
                  <a:moveTo>
                    <a:pt x="165" y="180"/>
                  </a:moveTo>
                  <a:cubicBezTo>
                    <a:pt x="164" y="177"/>
                    <a:pt x="163" y="174"/>
                    <a:pt x="162" y="171"/>
                  </a:cubicBezTo>
                  <a:cubicBezTo>
                    <a:pt x="154" y="167"/>
                    <a:pt x="146" y="159"/>
                    <a:pt x="140" y="160"/>
                  </a:cubicBezTo>
                  <a:cubicBezTo>
                    <a:pt x="114" y="168"/>
                    <a:pt x="89" y="178"/>
                    <a:pt x="74" y="203"/>
                  </a:cubicBezTo>
                  <a:cubicBezTo>
                    <a:pt x="71" y="207"/>
                    <a:pt x="71" y="214"/>
                    <a:pt x="70" y="220"/>
                  </a:cubicBezTo>
                  <a:cubicBezTo>
                    <a:pt x="78" y="221"/>
                    <a:pt x="86" y="224"/>
                    <a:pt x="92" y="222"/>
                  </a:cubicBezTo>
                  <a:cubicBezTo>
                    <a:pt x="109" y="214"/>
                    <a:pt x="125" y="205"/>
                    <a:pt x="142" y="195"/>
                  </a:cubicBezTo>
                  <a:cubicBezTo>
                    <a:pt x="150" y="191"/>
                    <a:pt x="157" y="185"/>
                    <a:pt x="165" y="180"/>
                  </a:cubicBezTo>
                  <a:close/>
                  <a:moveTo>
                    <a:pt x="134" y="231"/>
                  </a:moveTo>
                  <a:cubicBezTo>
                    <a:pt x="120" y="241"/>
                    <a:pt x="107" y="250"/>
                    <a:pt x="96" y="261"/>
                  </a:cubicBezTo>
                  <a:cubicBezTo>
                    <a:pt x="92" y="264"/>
                    <a:pt x="93" y="271"/>
                    <a:pt x="92" y="277"/>
                  </a:cubicBezTo>
                  <a:cubicBezTo>
                    <a:pt x="97" y="277"/>
                    <a:pt x="103" y="279"/>
                    <a:pt x="107" y="278"/>
                  </a:cubicBezTo>
                  <a:cubicBezTo>
                    <a:pt x="119" y="274"/>
                    <a:pt x="131" y="270"/>
                    <a:pt x="141" y="263"/>
                  </a:cubicBezTo>
                  <a:cubicBezTo>
                    <a:pt x="146" y="260"/>
                    <a:pt x="151" y="252"/>
                    <a:pt x="151" y="246"/>
                  </a:cubicBezTo>
                  <a:cubicBezTo>
                    <a:pt x="151" y="241"/>
                    <a:pt x="142" y="237"/>
                    <a:pt x="134" y="2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ïṥḷîḋe">
              <a:extLst>
                <a:ext uri="{FF2B5EF4-FFF2-40B4-BE49-F238E27FC236}">
                  <a16:creationId xmlns:a16="http://schemas.microsoft.com/office/drawing/2014/main" id="{3EC9F578-985C-4D74-82C7-AC6A8385D5CB}"/>
                </a:ext>
              </a:extLst>
            </p:cNvPr>
            <p:cNvSpPr/>
            <p:nvPr/>
          </p:nvSpPr>
          <p:spPr bwMode="auto">
            <a:xfrm>
              <a:off x="4516572" y="5467158"/>
              <a:ext cx="426950" cy="596642"/>
            </a:xfrm>
            <a:custGeom>
              <a:avLst/>
              <a:gdLst>
                <a:gd name="T0" fmla="*/ 141 w 396"/>
                <a:gd name="T1" fmla="*/ 57 h 553"/>
                <a:gd name="T2" fmla="*/ 156 w 396"/>
                <a:gd name="T3" fmla="*/ 43 h 553"/>
                <a:gd name="T4" fmla="*/ 185 w 396"/>
                <a:gd name="T5" fmla="*/ 17 h 553"/>
                <a:gd name="T6" fmla="*/ 209 w 396"/>
                <a:gd name="T7" fmla="*/ 16 h 553"/>
                <a:gd name="T8" fmla="*/ 195 w 396"/>
                <a:gd name="T9" fmla="*/ 100 h 553"/>
                <a:gd name="T10" fmla="*/ 206 w 396"/>
                <a:gd name="T11" fmla="*/ 195 h 553"/>
                <a:gd name="T12" fmla="*/ 172 w 396"/>
                <a:gd name="T13" fmla="*/ 220 h 553"/>
                <a:gd name="T14" fmla="*/ 181 w 396"/>
                <a:gd name="T15" fmla="*/ 242 h 553"/>
                <a:gd name="T16" fmla="*/ 239 w 396"/>
                <a:gd name="T17" fmla="*/ 171 h 553"/>
                <a:gd name="T18" fmla="*/ 234 w 396"/>
                <a:gd name="T19" fmla="*/ 143 h 553"/>
                <a:gd name="T20" fmla="*/ 240 w 396"/>
                <a:gd name="T21" fmla="*/ 117 h 553"/>
                <a:gd name="T22" fmla="*/ 237 w 396"/>
                <a:gd name="T23" fmla="*/ 90 h 553"/>
                <a:gd name="T24" fmla="*/ 236 w 396"/>
                <a:gd name="T25" fmla="*/ 65 h 553"/>
                <a:gd name="T26" fmla="*/ 310 w 396"/>
                <a:gd name="T27" fmla="*/ 109 h 553"/>
                <a:gd name="T28" fmla="*/ 280 w 396"/>
                <a:gd name="T29" fmla="*/ 207 h 553"/>
                <a:gd name="T30" fmla="*/ 323 w 396"/>
                <a:gd name="T31" fmla="*/ 196 h 553"/>
                <a:gd name="T32" fmla="*/ 384 w 396"/>
                <a:gd name="T33" fmla="*/ 224 h 553"/>
                <a:gd name="T34" fmla="*/ 298 w 396"/>
                <a:gd name="T35" fmla="*/ 296 h 553"/>
                <a:gd name="T36" fmla="*/ 244 w 396"/>
                <a:gd name="T37" fmla="*/ 254 h 553"/>
                <a:gd name="T38" fmla="*/ 123 w 396"/>
                <a:gd name="T39" fmla="*/ 288 h 553"/>
                <a:gd name="T40" fmla="*/ 131 w 396"/>
                <a:gd name="T41" fmla="*/ 311 h 553"/>
                <a:gd name="T42" fmla="*/ 259 w 396"/>
                <a:gd name="T43" fmla="*/ 304 h 553"/>
                <a:gd name="T44" fmla="*/ 241 w 396"/>
                <a:gd name="T45" fmla="*/ 336 h 553"/>
                <a:gd name="T46" fmla="*/ 253 w 396"/>
                <a:gd name="T47" fmla="*/ 358 h 553"/>
                <a:gd name="T48" fmla="*/ 355 w 396"/>
                <a:gd name="T49" fmla="*/ 388 h 553"/>
                <a:gd name="T50" fmla="*/ 265 w 396"/>
                <a:gd name="T51" fmla="*/ 404 h 553"/>
                <a:gd name="T52" fmla="*/ 236 w 396"/>
                <a:gd name="T53" fmla="*/ 477 h 553"/>
                <a:gd name="T54" fmla="*/ 187 w 396"/>
                <a:gd name="T55" fmla="*/ 552 h 553"/>
                <a:gd name="T56" fmla="*/ 62 w 396"/>
                <a:gd name="T57" fmla="*/ 430 h 553"/>
                <a:gd name="T58" fmla="*/ 188 w 396"/>
                <a:gd name="T59" fmla="*/ 359 h 553"/>
                <a:gd name="T60" fmla="*/ 168 w 396"/>
                <a:gd name="T61" fmla="*/ 335 h 553"/>
                <a:gd name="T62" fmla="*/ 89 w 396"/>
                <a:gd name="T63" fmla="*/ 324 h 553"/>
                <a:gd name="T64" fmla="*/ 53 w 396"/>
                <a:gd name="T65" fmla="*/ 330 h 553"/>
                <a:gd name="T66" fmla="*/ 7 w 396"/>
                <a:gd name="T67" fmla="*/ 381 h 553"/>
                <a:gd name="T68" fmla="*/ 3 w 396"/>
                <a:gd name="T69" fmla="*/ 228 h 553"/>
                <a:gd name="T70" fmla="*/ 26 w 396"/>
                <a:gd name="T71" fmla="*/ 224 h 553"/>
                <a:gd name="T72" fmla="*/ 50 w 396"/>
                <a:gd name="T73" fmla="*/ 286 h 553"/>
                <a:gd name="T74" fmla="*/ 60 w 396"/>
                <a:gd name="T75" fmla="*/ 263 h 553"/>
                <a:gd name="T76" fmla="*/ 41 w 396"/>
                <a:gd name="T77" fmla="*/ 135 h 553"/>
                <a:gd name="T78" fmla="*/ 62 w 396"/>
                <a:gd name="T79" fmla="*/ 123 h 553"/>
                <a:gd name="T80" fmla="*/ 77 w 396"/>
                <a:gd name="T81" fmla="*/ 244 h 553"/>
                <a:gd name="T82" fmla="*/ 101 w 396"/>
                <a:gd name="T83" fmla="*/ 246 h 553"/>
                <a:gd name="T84" fmla="*/ 89 w 396"/>
                <a:gd name="T85" fmla="*/ 77 h 553"/>
                <a:gd name="T86" fmla="*/ 113 w 396"/>
                <a:gd name="T87" fmla="*/ 74 h 553"/>
                <a:gd name="T88" fmla="*/ 122 w 396"/>
                <a:gd name="T89" fmla="*/ 116 h 553"/>
                <a:gd name="T90" fmla="*/ 186 w 396"/>
                <a:gd name="T91" fmla="*/ 476 h 553"/>
                <a:gd name="T92" fmla="*/ 161 w 396"/>
                <a:gd name="T93" fmla="*/ 409 h 553"/>
                <a:gd name="T94" fmla="*/ 81 w 396"/>
                <a:gd name="T95" fmla="*/ 469 h 553"/>
                <a:gd name="T96" fmla="*/ 163 w 396"/>
                <a:gd name="T97" fmla="*/ 107 h 553"/>
                <a:gd name="T98" fmla="*/ 157 w 396"/>
                <a:gd name="T99" fmla="*/ 151 h 553"/>
                <a:gd name="T100" fmla="*/ 163 w 396"/>
                <a:gd name="T101" fmla="*/ 107 h 553"/>
                <a:gd name="T102" fmla="*/ 149 w 396"/>
                <a:gd name="T103" fmla="*/ 184 h 553"/>
                <a:gd name="T104" fmla="*/ 121 w 396"/>
                <a:gd name="T105" fmla="*/ 19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6" h="553">
                  <a:moveTo>
                    <a:pt x="122" y="116"/>
                  </a:moveTo>
                  <a:cubicBezTo>
                    <a:pt x="153" y="98"/>
                    <a:pt x="157" y="84"/>
                    <a:pt x="141" y="57"/>
                  </a:cubicBezTo>
                  <a:cubicBezTo>
                    <a:pt x="138" y="53"/>
                    <a:pt x="139" y="46"/>
                    <a:pt x="139" y="40"/>
                  </a:cubicBezTo>
                  <a:cubicBezTo>
                    <a:pt x="145" y="41"/>
                    <a:pt x="151" y="40"/>
                    <a:pt x="156" y="43"/>
                  </a:cubicBezTo>
                  <a:cubicBezTo>
                    <a:pt x="173" y="54"/>
                    <a:pt x="180" y="51"/>
                    <a:pt x="183" y="31"/>
                  </a:cubicBezTo>
                  <a:cubicBezTo>
                    <a:pt x="184" y="26"/>
                    <a:pt x="183" y="21"/>
                    <a:pt x="185" y="17"/>
                  </a:cubicBezTo>
                  <a:cubicBezTo>
                    <a:pt x="187" y="11"/>
                    <a:pt x="192" y="5"/>
                    <a:pt x="196" y="0"/>
                  </a:cubicBezTo>
                  <a:cubicBezTo>
                    <a:pt x="200" y="5"/>
                    <a:pt x="209" y="11"/>
                    <a:pt x="209" y="16"/>
                  </a:cubicBezTo>
                  <a:cubicBezTo>
                    <a:pt x="208" y="30"/>
                    <a:pt x="205" y="43"/>
                    <a:pt x="201" y="56"/>
                  </a:cubicBezTo>
                  <a:cubicBezTo>
                    <a:pt x="196" y="70"/>
                    <a:pt x="189" y="82"/>
                    <a:pt x="195" y="100"/>
                  </a:cubicBezTo>
                  <a:cubicBezTo>
                    <a:pt x="200" y="116"/>
                    <a:pt x="196" y="135"/>
                    <a:pt x="197" y="152"/>
                  </a:cubicBezTo>
                  <a:cubicBezTo>
                    <a:pt x="198" y="167"/>
                    <a:pt x="201" y="182"/>
                    <a:pt x="206" y="195"/>
                  </a:cubicBezTo>
                  <a:cubicBezTo>
                    <a:pt x="210" y="207"/>
                    <a:pt x="206" y="208"/>
                    <a:pt x="196" y="210"/>
                  </a:cubicBezTo>
                  <a:cubicBezTo>
                    <a:pt x="188" y="212"/>
                    <a:pt x="179" y="216"/>
                    <a:pt x="172" y="220"/>
                  </a:cubicBezTo>
                  <a:cubicBezTo>
                    <a:pt x="169" y="222"/>
                    <a:pt x="167" y="230"/>
                    <a:pt x="168" y="233"/>
                  </a:cubicBezTo>
                  <a:cubicBezTo>
                    <a:pt x="171" y="237"/>
                    <a:pt x="176" y="242"/>
                    <a:pt x="181" y="242"/>
                  </a:cubicBezTo>
                  <a:cubicBezTo>
                    <a:pt x="203" y="244"/>
                    <a:pt x="225" y="218"/>
                    <a:pt x="225" y="195"/>
                  </a:cubicBezTo>
                  <a:cubicBezTo>
                    <a:pt x="225" y="187"/>
                    <a:pt x="234" y="179"/>
                    <a:pt x="239" y="171"/>
                  </a:cubicBezTo>
                  <a:cubicBezTo>
                    <a:pt x="243" y="165"/>
                    <a:pt x="247" y="159"/>
                    <a:pt x="248" y="152"/>
                  </a:cubicBezTo>
                  <a:cubicBezTo>
                    <a:pt x="249" y="150"/>
                    <a:pt x="239" y="145"/>
                    <a:pt x="234" y="143"/>
                  </a:cubicBezTo>
                  <a:cubicBezTo>
                    <a:pt x="219" y="139"/>
                    <a:pt x="222" y="132"/>
                    <a:pt x="230" y="124"/>
                  </a:cubicBezTo>
                  <a:cubicBezTo>
                    <a:pt x="232" y="121"/>
                    <a:pt x="237" y="120"/>
                    <a:pt x="240" y="117"/>
                  </a:cubicBezTo>
                  <a:cubicBezTo>
                    <a:pt x="248" y="112"/>
                    <a:pt x="255" y="105"/>
                    <a:pt x="262" y="99"/>
                  </a:cubicBezTo>
                  <a:cubicBezTo>
                    <a:pt x="254" y="96"/>
                    <a:pt x="245" y="94"/>
                    <a:pt x="237" y="90"/>
                  </a:cubicBezTo>
                  <a:cubicBezTo>
                    <a:pt x="231" y="87"/>
                    <a:pt x="226" y="82"/>
                    <a:pt x="221" y="78"/>
                  </a:cubicBezTo>
                  <a:cubicBezTo>
                    <a:pt x="226" y="73"/>
                    <a:pt x="231" y="65"/>
                    <a:pt x="236" y="65"/>
                  </a:cubicBezTo>
                  <a:cubicBezTo>
                    <a:pt x="259" y="65"/>
                    <a:pt x="284" y="59"/>
                    <a:pt x="305" y="76"/>
                  </a:cubicBezTo>
                  <a:cubicBezTo>
                    <a:pt x="319" y="86"/>
                    <a:pt x="323" y="98"/>
                    <a:pt x="310" y="109"/>
                  </a:cubicBezTo>
                  <a:cubicBezTo>
                    <a:pt x="284" y="129"/>
                    <a:pt x="288" y="161"/>
                    <a:pt x="277" y="186"/>
                  </a:cubicBezTo>
                  <a:cubicBezTo>
                    <a:pt x="274" y="192"/>
                    <a:pt x="276" y="205"/>
                    <a:pt x="280" y="207"/>
                  </a:cubicBezTo>
                  <a:cubicBezTo>
                    <a:pt x="287" y="210"/>
                    <a:pt x="296" y="208"/>
                    <a:pt x="304" y="206"/>
                  </a:cubicBezTo>
                  <a:cubicBezTo>
                    <a:pt x="311" y="204"/>
                    <a:pt x="316" y="199"/>
                    <a:pt x="323" y="196"/>
                  </a:cubicBezTo>
                  <a:cubicBezTo>
                    <a:pt x="337" y="191"/>
                    <a:pt x="349" y="192"/>
                    <a:pt x="360" y="206"/>
                  </a:cubicBezTo>
                  <a:cubicBezTo>
                    <a:pt x="365" y="214"/>
                    <a:pt x="378" y="216"/>
                    <a:pt x="384" y="224"/>
                  </a:cubicBezTo>
                  <a:cubicBezTo>
                    <a:pt x="390" y="234"/>
                    <a:pt x="393" y="246"/>
                    <a:pt x="396" y="254"/>
                  </a:cubicBezTo>
                  <a:cubicBezTo>
                    <a:pt x="360" y="269"/>
                    <a:pt x="329" y="282"/>
                    <a:pt x="298" y="296"/>
                  </a:cubicBezTo>
                  <a:cubicBezTo>
                    <a:pt x="283" y="303"/>
                    <a:pt x="271" y="295"/>
                    <a:pt x="271" y="277"/>
                  </a:cubicBezTo>
                  <a:cubicBezTo>
                    <a:pt x="272" y="258"/>
                    <a:pt x="263" y="251"/>
                    <a:pt x="244" y="254"/>
                  </a:cubicBezTo>
                  <a:cubicBezTo>
                    <a:pt x="222" y="257"/>
                    <a:pt x="199" y="258"/>
                    <a:pt x="178" y="264"/>
                  </a:cubicBezTo>
                  <a:cubicBezTo>
                    <a:pt x="159" y="269"/>
                    <a:pt x="140" y="279"/>
                    <a:pt x="123" y="288"/>
                  </a:cubicBezTo>
                  <a:cubicBezTo>
                    <a:pt x="119" y="290"/>
                    <a:pt x="116" y="299"/>
                    <a:pt x="117" y="302"/>
                  </a:cubicBezTo>
                  <a:cubicBezTo>
                    <a:pt x="120" y="306"/>
                    <a:pt x="127" y="312"/>
                    <a:pt x="131" y="311"/>
                  </a:cubicBezTo>
                  <a:cubicBezTo>
                    <a:pt x="155" y="306"/>
                    <a:pt x="180" y="302"/>
                    <a:pt x="201" y="291"/>
                  </a:cubicBezTo>
                  <a:cubicBezTo>
                    <a:pt x="228" y="278"/>
                    <a:pt x="244" y="278"/>
                    <a:pt x="259" y="304"/>
                  </a:cubicBezTo>
                  <a:cubicBezTo>
                    <a:pt x="261" y="309"/>
                    <a:pt x="259" y="318"/>
                    <a:pt x="255" y="324"/>
                  </a:cubicBezTo>
                  <a:cubicBezTo>
                    <a:pt x="253" y="329"/>
                    <a:pt x="244" y="331"/>
                    <a:pt x="241" y="336"/>
                  </a:cubicBezTo>
                  <a:cubicBezTo>
                    <a:pt x="239" y="341"/>
                    <a:pt x="237" y="349"/>
                    <a:pt x="239" y="354"/>
                  </a:cubicBezTo>
                  <a:cubicBezTo>
                    <a:pt x="240" y="356"/>
                    <a:pt x="249" y="358"/>
                    <a:pt x="253" y="358"/>
                  </a:cubicBezTo>
                  <a:cubicBezTo>
                    <a:pt x="272" y="357"/>
                    <a:pt x="291" y="354"/>
                    <a:pt x="310" y="353"/>
                  </a:cubicBezTo>
                  <a:cubicBezTo>
                    <a:pt x="330" y="352"/>
                    <a:pt x="351" y="369"/>
                    <a:pt x="355" y="388"/>
                  </a:cubicBezTo>
                  <a:cubicBezTo>
                    <a:pt x="358" y="402"/>
                    <a:pt x="350" y="407"/>
                    <a:pt x="337" y="406"/>
                  </a:cubicBezTo>
                  <a:cubicBezTo>
                    <a:pt x="313" y="405"/>
                    <a:pt x="289" y="404"/>
                    <a:pt x="265" y="404"/>
                  </a:cubicBezTo>
                  <a:cubicBezTo>
                    <a:pt x="239" y="403"/>
                    <a:pt x="236" y="407"/>
                    <a:pt x="235" y="433"/>
                  </a:cubicBezTo>
                  <a:cubicBezTo>
                    <a:pt x="235" y="447"/>
                    <a:pt x="235" y="462"/>
                    <a:pt x="236" y="477"/>
                  </a:cubicBezTo>
                  <a:cubicBezTo>
                    <a:pt x="240" y="511"/>
                    <a:pt x="217" y="530"/>
                    <a:pt x="196" y="549"/>
                  </a:cubicBezTo>
                  <a:cubicBezTo>
                    <a:pt x="194" y="551"/>
                    <a:pt x="189" y="553"/>
                    <a:pt x="187" y="552"/>
                  </a:cubicBezTo>
                  <a:cubicBezTo>
                    <a:pt x="144" y="529"/>
                    <a:pt x="100" y="508"/>
                    <a:pt x="61" y="480"/>
                  </a:cubicBezTo>
                  <a:cubicBezTo>
                    <a:pt x="35" y="462"/>
                    <a:pt x="37" y="450"/>
                    <a:pt x="62" y="430"/>
                  </a:cubicBezTo>
                  <a:cubicBezTo>
                    <a:pt x="82" y="415"/>
                    <a:pt x="106" y="406"/>
                    <a:pt x="128" y="393"/>
                  </a:cubicBezTo>
                  <a:cubicBezTo>
                    <a:pt x="148" y="381"/>
                    <a:pt x="175" y="383"/>
                    <a:pt x="188" y="359"/>
                  </a:cubicBezTo>
                  <a:cubicBezTo>
                    <a:pt x="191" y="353"/>
                    <a:pt x="190" y="345"/>
                    <a:pt x="192" y="337"/>
                  </a:cubicBezTo>
                  <a:cubicBezTo>
                    <a:pt x="183" y="336"/>
                    <a:pt x="174" y="333"/>
                    <a:pt x="168" y="335"/>
                  </a:cubicBezTo>
                  <a:cubicBezTo>
                    <a:pt x="156" y="339"/>
                    <a:pt x="146" y="348"/>
                    <a:pt x="134" y="353"/>
                  </a:cubicBezTo>
                  <a:cubicBezTo>
                    <a:pt x="112" y="361"/>
                    <a:pt x="88" y="345"/>
                    <a:pt x="89" y="324"/>
                  </a:cubicBezTo>
                  <a:cubicBezTo>
                    <a:pt x="89" y="313"/>
                    <a:pt x="95" y="300"/>
                    <a:pt x="77" y="299"/>
                  </a:cubicBezTo>
                  <a:cubicBezTo>
                    <a:pt x="64" y="298"/>
                    <a:pt x="50" y="316"/>
                    <a:pt x="53" y="330"/>
                  </a:cubicBezTo>
                  <a:cubicBezTo>
                    <a:pt x="56" y="350"/>
                    <a:pt x="55" y="368"/>
                    <a:pt x="42" y="385"/>
                  </a:cubicBezTo>
                  <a:cubicBezTo>
                    <a:pt x="28" y="403"/>
                    <a:pt x="14" y="402"/>
                    <a:pt x="7" y="381"/>
                  </a:cubicBezTo>
                  <a:cubicBezTo>
                    <a:pt x="2" y="367"/>
                    <a:pt x="0" y="350"/>
                    <a:pt x="3" y="336"/>
                  </a:cubicBezTo>
                  <a:cubicBezTo>
                    <a:pt x="13" y="300"/>
                    <a:pt x="18" y="265"/>
                    <a:pt x="3" y="228"/>
                  </a:cubicBezTo>
                  <a:cubicBezTo>
                    <a:pt x="1" y="224"/>
                    <a:pt x="7" y="216"/>
                    <a:pt x="9" y="209"/>
                  </a:cubicBezTo>
                  <a:cubicBezTo>
                    <a:pt x="15" y="214"/>
                    <a:pt x="23" y="218"/>
                    <a:pt x="26" y="224"/>
                  </a:cubicBezTo>
                  <a:cubicBezTo>
                    <a:pt x="31" y="239"/>
                    <a:pt x="34" y="256"/>
                    <a:pt x="39" y="272"/>
                  </a:cubicBezTo>
                  <a:cubicBezTo>
                    <a:pt x="41" y="278"/>
                    <a:pt x="45" y="283"/>
                    <a:pt x="50" y="286"/>
                  </a:cubicBezTo>
                  <a:cubicBezTo>
                    <a:pt x="52" y="287"/>
                    <a:pt x="61" y="284"/>
                    <a:pt x="62" y="281"/>
                  </a:cubicBezTo>
                  <a:cubicBezTo>
                    <a:pt x="63" y="275"/>
                    <a:pt x="62" y="269"/>
                    <a:pt x="60" y="263"/>
                  </a:cubicBezTo>
                  <a:cubicBezTo>
                    <a:pt x="58" y="252"/>
                    <a:pt x="53" y="241"/>
                    <a:pt x="52" y="230"/>
                  </a:cubicBezTo>
                  <a:cubicBezTo>
                    <a:pt x="49" y="198"/>
                    <a:pt x="59" y="165"/>
                    <a:pt x="41" y="135"/>
                  </a:cubicBezTo>
                  <a:cubicBezTo>
                    <a:pt x="39" y="131"/>
                    <a:pt x="43" y="124"/>
                    <a:pt x="44" y="118"/>
                  </a:cubicBezTo>
                  <a:cubicBezTo>
                    <a:pt x="51" y="120"/>
                    <a:pt x="60" y="119"/>
                    <a:pt x="62" y="123"/>
                  </a:cubicBezTo>
                  <a:cubicBezTo>
                    <a:pt x="69" y="135"/>
                    <a:pt x="76" y="148"/>
                    <a:pt x="77" y="161"/>
                  </a:cubicBezTo>
                  <a:cubicBezTo>
                    <a:pt x="79" y="189"/>
                    <a:pt x="77" y="216"/>
                    <a:pt x="77" y="244"/>
                  </a:cubicBezTo>
                  <a:cubicBezTo>
                    <a:pt x="77" y="250"/>
                    <a:pt x="82" y="255"/>
                    <a:pt x="85" y="261"/>
                  </a:cubicBezTo>
                  <a:cubicBezTo>
                    <a:pt x="90" y="256"/>
                    <a:pt x="101" y="250"/>
                    <a:pt x="101" y="246"/>
                  </a:cubicBezTo>
                  <a:cubicBezTo>
                    <a:pt x="97" y="197"/>
                    <a:pt x="118" y="148"/>
                    <a:pt x="93" y="100"/>
                  </a:cubicBezTo>
                  <a:cubicBezTo>
                    <a:pt x="90" y="94"/>
                    <a:pt x="89" y="85"/>
                    <a:pt x="89" y="77"/>
                  </a:cubicBezTo>
                  <a:cubicBezTo>
                    <a:pt x="89" y="70"/>
                    <a:pt x="92" y="63"/>
                    <a:pt x="93" y="55"/>
                  </a:cubicBezTo>
                  <a:cubicBezTo>
                    <a:pt x="100" y="62"/>
                    <a:pt x="110" y="67"/>
                    <a:pt x="113" y="74"/>
                  </a:cubicBezTo>
                  <a:cubicBezTo>
                    <a:pt x="117" y="84"/>
                    <a:pt x="116" y="95"/>
                    <a:pt x="117" y="106"/>
                  </a:cubicBezTo>
                  <a:cubicBezTo>
                    <a:pt x="117" y="109"/>
                    <a:pt x="120" y="112"/>
                    <a:pt x="122" y="116"/>
                  </a:cubicBezTo>
                  <a:close/>
                  <a:moveTo>
                    <a:pt x="155" y="506"/>
                  </a:moveTo>
                  <a:cubicBezTo>
                    <a:pt x="166" y="495"/>
                    <a:pt x="177" y="487"/>
                    <a:pt x="186" y="476"/>
                  </a:cubicBezTo>
                  <a:cubicBezTo>
                    <a:pt x="198" y="460"/>
                    <a:pt x="188" y="421"/>
                    <a:pt x="170" y="411"/>
                  </a:cubicBezTo>
                  <a:cubicBezTo>
                    <a:pt x="168" y="409"/>
                    <a:pt x="163" y="407"/>
                    <a:pt x="161" y="409"/>
                  </a:cubicBezTo>
                  <a:cubicBezTo>
                    <a:pt x="134" y="421"/>
                    <a:pt x="108" y="434"/>
                    <a:pt x="83" y="449"/>
                  </a:cubicBezTo>
                  <a:cubicBezTo>
                    <a:pt x="79" y="451"/>
                    <a:pt x="79" y="468"/>
                    <a:pt x="81" y="469"/>
                  </a:cubicBezTo>
                  <a:cubicBezTo>
                    <a:pt x="104" y="482"/>
                    <a:pt x="127" y="493"/>
                    <a:pt x="155" y="506"/>
                  </a:cubicBezTo>
                  <a:close/>
                  <a:moveTo>
                    <a:pt x="163" y="107"/>
                  </a:moveTo>
                  <a:cubicBezTo>
                    <a:pt x="155" y="119"/>
                    <a:pt x="147" y="125"/>
                    <a:pt x="145" y="133"/>
                  </a:cubicBezTo>
                  <a:cubicBezTo>
                    <a:pt x="144" y="138"/>
                    <a:pt x="153" y="145"/>
                    <a:pt x="157" y="151"/>
                  </a:cubicBezTo>
                  <a:cubicBezTo>
                    <a:pt x="163" y="144"/>
                    <a:pt x="170" y="137"/>
                    <a:pt x="174" y="128"/>
                  </a:cubicBezTo>
                  <a:cubicBezTo>
                    <a:pt x="176" y="125"/>
                    <a:pt x="169" y="118"/>
                    <a:pt x="163" y="107"/>
                  </a:cubicBezTo>
                  <a:close/>
                  <a:moveTo>
                    <a:pt x="132" y="212"/>
                  </a:moveTo>
                  <a:cubicBezTo>
                    <a:pt x="140" y="200"/>
                    <a:pt x="146" y="193"/>
                    <a:pt x="149" y="184"/>
                  </a:cubicBezTo>
                  <a:cubicBezTo>
                    <a:pt x="150" y="181"/>
                    <a:pt x="141" y="175"/>
                    <a:pt x="137" y="171"/>
                  </a:cubicBezTo>
                  <a:cubicBezTo>
                    <a:pt x="131" y="178"/>
                    <a:pt x="124" y="185"/>
                    <a:pt x="121" y="194"/>
                  </a:cubicBezTo>
                  <a:cubicBezTo>
                    <a:pt x="119" y="196"/>
                    <a:pt x="126" y="203"/>
                    <a:pt x="132"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îśľíďè">
              <a:extLst>
                <a:ext uri="{FF2B5EF4-FFF2-40B4-BE49-F238E27FC236}">
                  <a16:creationId xmlns:a16="http://schemas.microsoft.com/office/drawing/2014/main" id="{611D1DF2-1DEB-4FE5-937F-59C24625BF82}"/>
                </a:ext>
              </a:extLst>
            </p:cNvPr>
            <p:cNvSpPr/>
            <p:nvPr/>
          </p:nvSpPr>
          <p:spPr bwMode="auto">
            <a:xfrm>
              <a:off x="2403577" y="5565601"/>
              <a:ext cx="400844" cy="469917"/>
            </a:xfrm>
            <a:custGeom>
              <a:avLst/>
              <a:gdLst>
                <a:gd name="T0" fmla="*/ 0 w 372"/>
                <a:gd name="T1" fmla="*/ 263 h 436"/>
                <a:gd name="T2" fmla="*/ 33 w 372"/>
                <a:gd name="T3" fmla="*/ 237 h 436"/>
                <a:gd name="T4" fmla="*/ 83 w 372"/>
                <a:gd name="T5" fmla="*/ 226 h 436"/>
                <a:gd name="T6" fmla="*/ 92 w 372"/>
                <a:gd name="T7" fmla="*/ 182 h 436"/>
                <a:gd name="T8" fmla="*/ 88 w 372"/>
                <a:gd name="T9" fmla="*/ 160 h 436"/>
                <a:gd name="T10" fmla="*/ 57 w 372"/>
                <a:gd name="T11" fmla="*/ 115 h 436"/>
                <a:gd name="T12" fmla="*/ 35 w 372"/>
                <a:gd name="T13" fmla="*/ 94 h 436"/>
                <a:gd name="T14" fmla="*/ 55 w 372"/>
                <a:gd name="T15" fmla="*/ 69 h 436"/>
                <a:gd name="T16" fmla="*/ 148 w 372"/>
                <a:gd name="T17" fmla="*/ 52 h 436"/>
                <a:gd name="T18" fmla="*/ 252 w 372"/>
                <a:gd name="T19" fmla="*/ 6 h 436"/>
                <a:gd name="T20" fmla="*/ 280 w 372"/>
                <a:gd name="T21" fmla="*/ 4 h 436"/>
                <a:gd name="T22" fmla="*/ 303 w 372"/>
                <a:gd name="T23" fmla="*/ 43 h 436"/>
                <a:gd name="T24" fmla="*/ 291 w 372"/>
                <a:gd name="T25" fmla="*/ 52 h 436"/>
                <a:gd name="T26" fmla="*/ 237 w 372"/>
                <a:gd name="T27" fmla="*/ 132 h 436"/>
                <a:gd name="T28" fmla="*/ 259 w 372"/>
                <a:gd name="T29" fmla="*/ 143 h 436"/>
                <a:gd name="T30" fmla="*/ 296 w 372"/>
                <a:gd name="T31" fmla="*/ 124 h 436"/>
                <a:gd name="T32" fmla="*/ 335 w 372"/>
                <a:gd name="T33" fmla="*/ 133 h 436"/>
                <a:gd name="T34" fmla="*/ 354 w 372"/>
                <a:gd name="T35" fmla="*/ 158 h 436"/>
                <a:gd name="T36" fmla="*/ 361 w 372"/>
                <a:gd name="T37" fmla="*/ 214 h 436"/>
                <a:gd name="T38" fmla="*/ 309 w 372"/>
                <a:gd name="T39" fmla="*/ 334 h 436"/>
                <a:gd name="T40" fmla="*/ 287 w 372"/>
                <a:gd name="T41" fmla="*/ 374 h 436"/>
                <a:gd name="T42" fmla="*/ 257 w 372"/>
                <a:gd name="T43" fmla="*/ 381 h 436"/>
                <a:gd name="T44" fmla="*/ 146 w 372"/>
                <a:gd name="T45" fmla="*/ 378 h 436"/>
                <a:gd name="T46" fmla="*/ 124 w 372"/>
                <a:gd name="T47" fmla="*/ 409 h 436"/>
                <a:gd name="T48" fmla="*/ 104 w 372"/>
                <a:gd name="T49" fmla="*/ 434 h 436"/>
                <a:gd name="T50" fmla="*/ 81 w 372"/>
                <a:gd name="T51" fmla="*/ 421 h 436"/>
                <a:gd name="T52" fmla="*/ 46 w 372"/>
                <a:gd name="T53" fmla="*/ 356 h 436"/>
                <a:gd name="T54" fmla="*/ 10 w 372"/>
                <a:gd name="T55" fmla="*/ 285 h 436"/>
                <a:gd name="T56" fmla="*/ 0 w 372"/>
                <a:gd name="T57" fmla="*/ 263 h 436"/>
                <a:gd name="T58" fmla="*/ 81 w 372"/>
                <a:gd name="T59" fmla="*/ 255 h 436"/>
                <a:gd name="T60" fmla="*/ 60 w 372"/>
                <a:gd name="T61" fmla="*/ 287 h 436"/>
                <a:gd name="T62" fmla="*/ 107 w 372"/>
                <a:gd name="T63" fmla="*/ 345 h 436"/>
                <a:gd name="T64" fmla="*/ 113 w 372"/>
                <a:gd name="T65" fmla="*/ 343 h 436"/>
                <a:gd name="T66" fmla="*/ 167 w 372"/>
                <a:gd name="T67" fmla="*/ 326 h 436"/>
                <a:gd name="T68" fmla="*/ 188 w 372"/>
                <a:gd name="T69" fmla="*/ 296 h 436"/>
                <a:gd name="T70" fmla="*/ 188 w 372"/>
                <a:gd name="T71" fmla="*/ 256 h 436"/>
                <a:gd name="T72" fmla="*/ 171 w 372"/>
                <a:gd name="T73" fmla="*/ 226 h 436"/>
                <a:gd name="T74" fmla="*/ 143 w 372"/>
                <a:gd name="T75" fmla="*/ 238 h 436"/>
                <a:gd name="T76" fmla="*/ 137 w 372"/>
                <a:gd name="T77" fmla="*/ 257 h 436"/>
                <a:gd name="T78" fmla="*/ 135 w 372"/>
                <a:gd name="T79" fmla="*/ 288 h 436"/>
                <a:gd name="T80" fmla="*/ 117 w 372"/>
                <a:gd name="T81" fmla="*/ 310 h 436"/>
                <a:gd name="T82" fmla="*/ 98 w 372"/>
                <a:gd name="T83" fmla="*/ 290 h 436"/>
                <a:gd name="T84" fmla="*/ 81 w 372"/>
                <a:gd name="T85" fmla="*/ 255 h 436"/>
                <a:gd name="T86" fmla="*/ 228 w 372"/>
                <a:gd name="T87" fmla="*/ 276 h 436"/>
                <a:gd name="T88" fmla="*/ 224 w 372"/>
                <a:gd name="T89" fmla="*/ 278 h 436"/>
                <a:gd name="T90" fmla="*/ 240 w 372"/>
                <a:gd name="T91" fmla="*/ 307 h 436"/>
                <a:gd name="T92" fmla="*/ 266 w 372"/>
                <a:gd name="T93" fmla="*/ 290 h 436"/>
                <a:gd name="T94" fmla="*/ 291 w 372"/>
                <a:gd name="T95" fmla="*/ 205 h 436"/>
                <a:gd name="T96" fmla="*/ 271 w 372"/>
                <a:gd name="T97" fmla="*/ 185 h 436"/>
                <a:gd name="T98" fmla="*/ 236 w 372"/>
                <a:gd name="T99" fmla="*/ 218 h 436"/>
                <a:gd name="T100" fmla="*/ 228 w 372"/>
                <a:gd name="T101" fmla="*/ 276 h 436"/>
                <a:gd name="T102" fmla="*/ 189 w 372"/>
                <a:gd name="T103" fmla="*/ 141 h 436"/>
                <a:gd name="T104" fmla="*/ 189 w 372"/>
                <a:gd name="T105" fmla="*/ 122 h 436"/>
                <a:gd name="T106" fmla="*/ 178 w 372"/>
                <a:gd name="T107" fmla="*/ 104 h 436"/>
                <a:gd name="T108" fmla="*/ 153 w 372"/>
                <a:gd name="T109" fmla="*/ 113 h 436"/>
                <a:gd name="T110" fmla="*/ 144 w 372"/>
                <a:gd name="T111" fmla="*/ 173 h 436"/>
                <a:gd name="T112" fmla="*/ 169 w 372"/>
                <a:gd name="T113" fmla="*/ 182 h 436"/>
                <a:gd name="T114" fmla="*/ 189 w 372"/>
                <a:gd name="T115" fmla="*/ 14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2" h="436">
                  <a:moveTo>
                    <a:pt x="0" y="263"/>
                  </a:moveTo>
                  <a:cubicBezTo>
                    <a:pt x="1" y="236"/>
                    <a:pt x="11" y="229"/>
                    <a:pt x="33" y="237"/>
                  </a:cubicBezTo>
                  <a:cubicBezTo>
                    <a:pt x="52" y="245"/>
                    <a:pt x="67" y="239"/>
                    <a:pt x="83" y="226"/>
                  </a:cubicBezTo>
                  <a:cubicBezTo>
                    <a:pt x="98" y="213"/>
                    <a:pt x="99" y="199"/>
                    <a:pt x="92" y="182"/>
                  </a:cubicBezTo>
                  <a:cubicBezTo>
                    <a:pt x="90" y="175"/>
                    <a:pt x="88" y="167"/>
                    <a:pt x="88" y="160"/>
                  </a:cubicBezTo>
                  <a:cubicBezTo>
                    <a:pt x="88" y="137"/>
                    <a:pt x="79" y="123"/>
                    <a:pt x="57" y="115"/>
                  </a:cubicBezTo>
                  <a:cubicBezTo>
                    <a:pt x="48" y="112"/>
                    <a:pt x="40" y="103"/>
                    <a:pt x="35" y="94"/>
                  </a:cubicBezTo>
                  <a:cubicBezTo>
                    <a:pt x="26" y="82"/>
                    <a:pt x="35" y="73"/>
                    <a:pt x="55" y="69"/>
                  </a:cubicBezTo>
                  <a:cubicBezTo>
                    <a:pt x="86" y="64"/>
                    <a:pt x="118" y="62"/>
                    <a:pt x="148" y="52"/>
                  </a:cubicBezTo>
                  <a:cubicBezTo>
                    <a:pt x="184" y="40"/>
                    <a:pt x="217" y="21"/>
                    <a:pt x="252" y="6"/>
                  </a:cubicBezTo>
                  <a:cubicBezTo>
                    <a:pt x="260" y="3"/>
                    <a:pt x="275" y="0"/>
                    <a:pt x="280" y="4"/>
                  </a:cubicBezTo>
                  <a:cubicBezTo>
                    <a:pt x="290" y="14"/>
                    <a:pt x="296" y="29"/>
                    <a:pt x="303" y="43"/>
                  </a:cubicBezTo>
                  <a:cubicBezTo>
                    <a:pt x="303" y="44"/>
                    <a:pt x="295" y="50"/>
                    <a:pt x="291" y="52"/>
                  </a:cubicBezTo>
                  <a:cubicBezTo>
                    <a:pt x="251" y="65"/>
                    <a:pt x="233" y="92"/>
                    <a:pt x="237" y="132"/>
                  </a:cubicBezTo>
                  <a:cubicBezTo>
                    <a:pt x="238" y="146"/>
                    <a:pt x="249" y="147"/>
                    <a:pt x="259" y="143"/>
                  </a:cubicBezTo>
                  <a:cubicBezTo>
                    <a:pt x="272" y="138"/>
                    <a:pt x="285" y="132"/>
                    <a:pt x="296" y="124"/>
                  </a:cubicBezTo>
                  <a:cubicBezTo>
                    <a:pt x="313" y="113"/>
                    <a:pt x="325" y="117"/>
                    <a:pt x="335" y="133"/>
                  </a:cubicBezTo>
                  <a:cubicBezTo>
                    <a:pt x="340" y="142"/>
                    <a:pt x="346" y="151"/>
                    <a:pt x="354" y="158"/>
                  </a:cubicBezTo>
                  <a:cubicBezTo>
                    <a:pt x="372" y="175"/>
                    <a:pt x="372" y="191"/>
                    <a:pt x="361" y="214"/>
                  </a:cubicBezTo>
                  <a:cubicBezTo>
                    <a:pt x="341" y="253"/>
                    <a:pt x="327" y="294"/>
                    <a:pt x="309" y="334"/>
                  </a:cubicBezTo>
                  <a:cubicBezTo>
                    <a:pt x="303" y="348"/>
                    <a:pt x="294" y="360"/>
                    <a:pt x="287" y="374"/>
                  </a:cubicBezTo>
                  <a:cubicBezTo>
                    <a:pt x="279" y="389"/>
                    <a:pt x="271" y="389"/>
                    <a:pt x="257" y="381"/>
                  </a:cubicBezTo>
                  <a:cubicBezTo>
                    <a:pt x="221" y="361"/>
                    <a:pt x="183" y="358"/>
                    <a:pt x="146" y="378"/>
                  </a:cubicBezTo>
                  <a:cubicBezTo>
                    <a:pt x="136" y="384"/>
                    <a:pt x="131" y="398"/>
                    <a:pt x="124" y="409"/>
                  </a:cubicBezTo>
                  <a:cubicBezTo>
                    <a:pt x="117" y="417"/>
                    <a:pt x="113" y="429"/>
                    <a:pt x="104" y="434"/>
                  </a:cubicBezTo>
                  <a:cubicBezTo>
                    <a:pt x="100" y="436"/>
                    <a:pt x="86" y="428"/>
                    <a:pt x="81" y="421"/>
                  </a:cubicBezTo>
                  <a:cubicBezTo>
                    <a:pt x="68" y="400"/>
                    <a:pt x="58" y="378"/>
                    <a:pt x="46" y="356"/>
                  </a:cubicBezTo>
                  <a:cubicBezTo>
                    <a:pt x="34" y="333"/>
                    <a:pt x="22" y="309"/>
                    <a:pt x="10" y="285"/>
                  </a:cubicBezTo>
                  <a:cubicBezTo>
                    <a:pt x="6" y="276"/>
                    <a:pt x="2" y="268"/>
                    <a:pt x="0" y="263"/>
                  </a:cubicBezTo>
                  <a:close/>
                  <a:moveTo>
                    <a:pt x="81" y="255"/>
                  </a:moveTo>
                  <a:cubicBezTo>
                    <a:pt x="59" y="268"/>
                    <a:pt x="52" y="276"/>
                    <a:pt x="60" y="287"/>
                  </a:cubicBezTo>
                  <a:cubicBezTo>
                    <a:pt x="74" y="308"/>
                    <a:pt x="79" y="337"/>
                    <a:pt x="107" y="345"/>
                  </a:cubicBezTo>
                  <a:cubicBezTo>
                    <a:pt x="109" y="345"/>
                    <a:pt x="111" y="344"/>
                    <a:pt x="113" y="343"/>
                  </a:cubicBezTo>
                  <a:cubicBezTo>
                    <a:pt x="132" y="338"/>
                    <a:pt x="151" y="335"/>
                    <a:pt x="167" y="326"/>
                  </a:cubicBezTo>
                  <a:cubicBezTo>
                    <a:pt x="177" y="321"/>
                    <a:pt x="185" y="308"/>
                    <a:pt x="188" y="296"/>
                  </a:cubicBezTo>
                  <a:cubicBezTo>
                    <a:pt x="192" y="284"/>
                    <a:pt x="191" y="269"/>
                    <a:pt x="188" y="256"/>
                  </a:cubicBezTo>
                  <a:cubicBezTo>
                    <a:pt x="185" y="245"/>
                    <a:pt x="179" y="232"/>
                    <a:pt x="171" y="226"/>
                  </a:cubicBezTo>
                  <a:cubicBezTo>
                    <a:pt x="166" y="223"/>
                    <a:pt x="151" y="232"/>
                    <a:pt x="143" y="238"/>
                  </a:cubicBezTo>
                  <a:cubicBezTo>
                    <a:pt x="139" y="242"/>
                    <a:pt x="138" y="251"/>
                    <a:pt x="137" y="257"/>
                  </a:cubicBezTo>
                  <a:cubicBezTo>
                    <a:pt x="136" y="268"/>
                    <a:pt x="139" y="279"/>
                    <a:pt x="135" y="288"/>
                  </a:cubicBezTo>
                  <a:cubicBezTo>
                    <a:pt x="132" y="297"/>
                    <a:pt x="123" y="303"/>
                    <a:pt x="117" y="310"/>
                  </a:cubicBezTo>
                  <a:cubicBezTo>
                    <a:pt x="110" y="303"/>
                    <a:pt x="102" y="298"/>
                    <a:pt x="98" y="290"/>
                  </a:cubicBezTo>
                  <a:cubicBezTo>
                    <a:pt x="91" y="280"/>
                    <a:pt x="87" y="268"/>
                    <a:pt x="81" y="255"/>
                  </a:cubicBezTo>
                  <a:close/>
                  <a:moveTo>
                    <a:pt x="228" y="276"/>
                  </a:moveTo>
                  <a:cubicBezTo>
                    <a:pt x="227" y="276"/>
                    <a:pt x="225" y="277"/>
                    <a:pt x="224" y="278"/>
                  </a:cubicBezTo>
                  <a:cubicBezTo>
                    <a:pt x="229" y="288"/>
                    <a:pt x="234" y="297"/>
                    <a:pt x="240" y="307"/>
                  </a:cubicBezTo>
                  <a:cubicBezTo>
                    <a:pt x="249" y="301"/>
                    <a:pt x="260" y="298"/>
                    <a:pt x="266" y="290"/>
                  </a:cubicBezTo>
                  <a:cubicBezTo>
                    <a:pt x="288" y="266"/>
                    <a:pt x="288" y="235"/>
                    <a:pt x="291" y="205"/>
                  </a:cubicBezTo>
                  <a:cubicBezTo>
                    <a:pt x="292" y="193"/>
                    <a:pt x="284" y="179"/>
                    <a:pt x="271" y="185"/>
                  </a:cubicBezTo>
                  <a:cubicBezTo>
                    <a:pt x="257" y="192"/>
                    <a:pt x="242" y="204"/>
                    <a:pt x="236" y="218"/>
                  </a:cubicBezTo>
                  <a:cubicBezTo>
                    <a:pt x="229" y="235"/>
                    <a:pt x="230" y="256"/>
                    <a:pt x="228" y="276"/>
                  </a:cubicBezTo>
                  <a:close/>
                  <a:moveTo>
                    <a:pt x="189" y="141"/>
                  </a:moveTo>
                  <a:cubicBezTo>
                    <a:pt x="189" y="132"/>
                    <a:pt x="190" y="126"/>
                    <a:pt x="189" y="122"/>
                  </a:cubicBezTo>
                  <a:cubicBezTo>
                    <a:pt x="186" y="115"/>
                    <a:pt x="181" y="104"/>
                    <a:pt x="178" y="104"/>
                  </a:cubicBezTo>
                  <a:cubicBezTo>
                    <a:pt x="169" y="104"/>
                    <a:pt x="155" y="108"/>
                    <a:pt x="153" y="113"/>
                  </a:cubicBezTo>
                  <a:cubicBezTo>
                    <a:pt x="147" y="133"/>
                    <a:pt x="143" y="153"/>
                    <a:pt x="144" y="173"/>
                  </a:cubicBezTo>
                  <a:cubicBezTo>
                    <a:pt x="144" y="190"/>
                    <a:pt x="155" y="193"/>
                    <a:pt x="169" y="182"/>
                  </a:cubicBezTo>
                  <a:cubicBezTo>
                    <a:pt x="182" y="170"/>
                    <a:pt x="195" y="157"/>
                    <a:pt x="189" y="1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ïSḻîďè">
              <a:extLst>
                <a:ext uri="{FF2B5EF4-FFF2-40B4-BE49-F238E27FC236}">
                  <a16:creationId xmlns:a16="http://schemas.microsoft.com/office/drawing/2014/main" id="{5FDDA4BC-6E5C-41F0-B66C-93E8A66ADE02}"/>
                </a:ext>
              </a:extLst>
            </p:cNvPr>
            <p:cNvSpPr/>
            <p:nvPr/>
          </p:nvSpPr>
          <p:spPr bwMode="auto">
            <a:xfrm>
              <a:off x="3492979" y="5552548"/>
              <a:ext cx="392142" cy="471004"/>
            </a:xfrm>
            <a:custGeom>
              <a:avLst/>
              <a:gdLst>
                <a:gd name="T0" fmla="*/ 317 w 364"/>
                <a:gd name="T1" fmla="*/ 364 h 437"/>
                <a:gd name="T2" fmla="*/ 272 w 364"/>
                <a:gd name="T3" fmla="*/ 416 h 437"/>
                <a:gd name="T4" fmla="*/ 142 w 364"/>
                <a:gd name="T5" fmla="*/ 425 h 437"/>
                <a:gd name="T6" fmla="*/ 129 w 364"/>
                <a:gd name="T7" fmla="*/ 373 h 437"/>
                <a:gd name="T8" fmla="*/ 200 w 364"/>
                <a:gd name="T9" fmla="*/ 328 h 437"/>
                <a:gd name="T10" fmla="*/ 162 w 364"/>
                <a:gd name="T11" fmla="*/ 297 h 437"/>
                <a:gd name="T12" fmla="*/ 155 w 364"/>
                <a:gd name="T13" fmla="*/ 274 h 437"/>
                <a:gd name="T14" fmla="*/ 207 w 364"/>
                <a:gd name="T15" fmla="*/ 227 h 437"/>
                <a:gd name="T16" fmla="*/ 172 w 364"/>
                <a:gd name="T17" fmla="*/ 188 h 437"/>
                <a:gd name="T18" fmla="*/ 74 w 364"/>
                <a:gd name="T19" fmla="*/ 353 h 437"/>
                <a:gd name="T20" fmla="*/ 49 w 364"/>
                <a:gd name="T21" fmla="*/ 420 h 437"/>
                <a:gd name="T22" fmla="*/ 28 w 364"/>
                <a:gd name="T23" fmla="*/ 332 h 437"/>
                <a:gd name="T24" fmla="*/ 19 w 364"/>
                <a:gd name="T25" fmla="*/ 302 h 437"/>
                <a:gd name="T26" fmla="*/ 25 w 364"/>
                <a:gd name="T27" fmla="*/ 248 h 437"/>
                <a:gd name="T28" fmla="*/ 19 w 364"/>
                <a:gd name="T29" fmla="*/ 130 h 437"/>
                <a:gd name="T30" fmla="*/ 75 w 364"/>
                <a:gd name="T31" fmla="*/ 24 h 437"/>
                <a:gd name="T32" fmla="*/ 103 w 364"/>
                <a:gd name="T33" fmla="*/ 22 h 437"/>
                <a:gd name="T34" fmla="*/ 215 w 364"/>
                <a:gd name="T35" fmla="*/ 71 h 437"/>
                <a:gd name="T36" fmla="*/ 285 w 364"/>
                <a:gd name="T37" fmla="*/ 36 h 437"/>
                <a:gd name="T38" fmla="*/ 301 w 364"/>
                <a:gd name="T39" fmla="*/ 77 h 437"/>
                <a:gd name="T40" fmla="*/ 355 w 364"/>
                <a:gd name="T41" fmla="*/ 149 h 437"/>
                <a:gd name="T42" fmla="*/ 331 w 364"/>
                <a:gd name="T43" fmla="*/ 194 h 437"/>
                <a:gd name="T44" fmla="*/ 278 w 364"/>
                <a:gd name="T45" fmla="*/ 172 h 437"/>
                <a:gd name="T46" fmla="*/ 232 w 364"/>
                <a:gd name="T47" fmla="*/ 108 h 437"/>
                <a:gd name="T48" fmla="*/ 205 w 364"/>
                <a:gd name="T49" fmla="*/ 144 h 437"/>
                <a:gd name="T50" fmla="*/ 259 w 364"/>
                <a:gd name="T51" fmla="*/ 228 h 437"/>
                <a:gd name="T52" fmla="*/ 283 w 364"/>
                <a:gd name="T53" fmla="*/ 243 h 437"/>
                <a:gd name="T54" fmla="*/ 297 w 364"/>
                <a:gd name="T55" fmla="*/ 265 h 437"/>
                <a:gd name="T56" fmla="*/ 290 w 364"/>
                <a:gd name="T57" fmla="*/ 348 h 437"/>
                <a:gd name="T58" fmla="*/ 113 w 364"/>
                <a:gd name="T59" fmla="*/ 106 h 437"/>
                <a:gd name="T60" fmla="*/ 80 w 364"/>
                <a:gd name="T61" fmla="*/ 250 h 437"/>
                <a:gd name="T62" fmla="*/ 79 w 364"/>
                <a:gd name="T63" fmla="*/ 274 h 437"/>
                <a:gd name="T64" fmla="*/ 135 w 364"/>
                <a:gd name="T65" fmla="*/ 20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4" h="437">
                  <a:moveTo>
                    <a:pt x="290" y="348"/>
                  </a:moveTo>
                  <a:cubicBezTo>
                    <a:pt x="299" y="354"/>
                    <a:pt x="318" y="359"/>
                    <a:pt x="317" y="364"/>
                  </a:cubicBezTo>
                  <a:cubicBezTo>
                    <a:pt x="316" y="382"/>
                    <a:pt x="312" y="402"/>
                    <a:pt x="304" y="417"/>
                  </a:cubicBezTo>
                  <a:cubicBezTo>
                    <a:pt x="296" y="430"/>
                    <a:pt x="283" y="421"/>
                    <a:pt x="272" y="416"/>
                  </a:cubicBezTo>
                  <a:cubicBezTo>
                    <a:pt x="236" y="399"/>
                    <a:pt x="201" y="407"/>
                    <a:pt x="166" y="421"/>
                  </a:cubicBezTo>
                  <a:cubicBezTo>
                    <a:pt x="158" y="424"/>
                    <a:pt x="146" y="428"/>
                    <a:pt x="142" y="425"/>
                  </a:cubicBezTo>
                  <a:cubicBezTo>
                    <a:pt x="130" y="415"/>
                    <a:pt x="120" y="402"/>
                    <a:pt x="111" y="389"/>
                  </a:cubicBezTo>
                  <a:cubicBezTo>
                    <a:pt x="111" y="388"/>
                    <a:pt x="122" y="376"/>
                    <a:pt x="129" y="373"/>
                  </a:cubicBezTo>
                  <a:cubicBezTo>
                    <a:pt x="145" y="367"/>
                    <a:pt x="163" y="366"/>
                    <a:pt x="177" y="358"/>
                  </a:cubicBezTo>
                  <a:cubicBezTo>
                    <a:pt x="187" y="352"/>
                    <a:pt x="197" y="339"/>
                    <a:pt x="200" y="328"/>
                  </a:cubicBezTo>
                  <a:cubicBezTo>
                    <a:pt x="201" y="320"/>
                    <a:pt x="191" y="308"/>
                    <a:pt x="184" y="301"/>
                  </a:cubicBezTo>
                  <a:cubicBezTo>
                    <a:pt x="180" y="297"/>
                    <a:pt x="169" y="299"/>
                    <a:pt x="162" y="297"/>
                  </a:cubicBezTo>
                  <a:cubicBezTo>
                    <a:pt x="157" y="296"/>
                    <a:pt x="149" y="293"/>
                    <a:pt x="147" y="289"/>
                  </a:cubicBezTo>
                  <a:cubicBezTo>
                    <a:pt x="146" y="285"/>
                    <a:pt x="151" y="277"/>
                    <a:pt x="155" y="274"/>
                  </a:cubicBezTo>
                  <a:cubicBezTo>
                    <a:pt x="162" y="269"/>
                    <a:pt x="173" y="268"/>
                    <a:pt x="179" y="262"/>
                  </a:cubicBezTo>
                  <a:cubicBezTo>
                    <a:pt x="190" y="252"/>
                    <a:pt x="205" y="240"/>
                    <a:pt x="207" y="227"/>
                  </a:cubicBezTo>
                  <a:cubicBezTo>
                    <a:pt x="209" y="214"/>
                    <a:pt x="198" y="199"/>
                    <a:pt x="190" y="187"/>
                  </a:cubicBezTo>
                  <a:cubicBezTo>
                    <a:pt x="188" y="184"/>
                    <a:pt x="177" y="185"/>
                    <a:pt x="172" y="188"/>
                  </a:cubicBezTo>
                  <a:cubicBezTo>
                    <a:pt x="166" y="190"/>
                    <a:pt x="163" y="197"/>
                    <a:pt x="160" y="202"/>
                  </a:cubicBezTo>
                  <a:cubicBezTo>
                    <a:pt x="131" y="252"/>
                    <a:pt x="102" y="303"/>
                    <a:pt x="74" y="353"/>
                  </a:cubicBezTo>
                  <a:cubicBezTo>
                    <a:pt x="68" y="363"/>
                    <a:pt x="68" y="376"/>
                    <a:pt x="64" y="387"/>
                  </a:cubicBezTo>
                  <a:cubicBezTo>
                    <a:pt x="60" y="398"/>
                    <a:pt x="57" y="411"/>
                    <a:pt x="49" y="420"/>
                  </a:cubicBezTo>
                  <a:cubicBezTo>
                    <a:pt x="33" y="437"/>
                    <a:pt x="21" y="434"/>
                    <a:pt x="12" y="412"/>
                  </a:cubicBezTo>
                  <a:cubicBezTo>
                    <a:pt x="0" y="382"/>
                    <a:pt x="6" y="355"/>
                    <a:pt x="28" y="332"/>
                  </a:cubicBezTo>
                  <a:cubicBezTo>
                    <a:pt x="33" y="327"/>
                    <a:pt x="38" y="318"/>
                    <a:pt x="37" y="312"/>
                  </a:cubicBezTo>
                  <a:cubicBezTo>
                    <a:pt x="36" y="308"/>
                    <a:pt x="26" y="304"/>
                    <a:pt x="19" y="302"/>
                  </a:cubicBezTo>
                  <a:cubicBezTo>
                    <a:pt x="2" y="299"/>
                    <a:pt x="0" y="291"/>
                    <a:pt x="8" y="277"/>
                  </a:cubicBezTo>
                  <a:cubicBezTo>
                    <a:pt x="14" y="267"/>
                    <a:pt x="18" y="257"/>
                    <a:pt x="25" y="248"/>
                  </a:cubicBezTo>
                  <a:cubicBezTo>
                    <a:pt x="48" y="218"/>
                    <a:pt x="36" y="192"/>
                    <a:pt x="19" y="167"/>
                  </a:cubicBezTo>
                  <a:cubicBezTo>
                    <a:pt x="10" y="153"/>
                    <a:pt x="10" y="143"/>
                    <a:pt x="19" y="130"/>
                  </a:cubicBezTo>
                  <a:cubicBezTo>
                    <a:pt x="35" y="109"/>
                    <a:pt x="51" y="88"/>
                    <a:pt x="64" y="65"/>
                  </a:cubicBezTo>
                  <a:cubicBezTo>
                    <a:pt x="71" y="53"/>
                    <a:pt x="72" y="38"/>
                    <a:pt x="75" y="24"/>
                  </a:cubicBezTo>
                  <a:cubicBezTo>
                    <a:pt x="77" y="15"/>
                    <a:pt x="71" y="0"/>
                    <a:pt x="87" y="0"/>
                  </a:cubicBezTo>
                  <a:cubicBezTo>
                    <a:pt x="92" y="0"/>
                    <a:pt x="98" y="14"/>
                    <a:pt x="103" y="22"/>
                  </a:cubicBezTo>
                  <a:cubicBezTo>
                    <a:pt x="110" y="36"/>
                    <a:pt x="115" y="52"/>
                    <a:pt x="124" y="64"/>
                  </a:cubicBezTo>
                  <a:cubicBezTo>
                    <a:pt x="137" y="81"/>
                    <a:pt x="191" y="84"/>
                    <a:pt x="215" y="71"/>
                  </a:cubicBezTo>
                  <a:cubicBezTo>
                    <a:pt x="230" y="63"/>
                    <a:pt x="243" y="52"/>
                    <a:pt x="258" y="44"/>
                  </a:cubicBezTo>
                  <a:cubicBezTo>
                    <a:pt x="266" y="40"/>
                    <a:pt x="277" y="34"/>
                    <a:pt x="285" y="36"/>
                  </a:cubicBezTo>
                  <a:cubicBezTo>
                    <a:pt x="297" y="38"/>
                    <a:pt x="308" y="46"/>
                    <a:pt x="319" y="52"/>
                  </a:cubicBezTo>
                  <a:cubicBezTo>
                    <a:pt x="313" y="60"/>
                    <a:pt x="308" y="70"/>
                    <a:pt x="301" y="77"/>
                  </a:cubicBezTo>
                  <a:cubicBezTo>
                    <a:pt x="281" y="94"/>
                    <a:pt x="283" y="104"/>
                    <a:pt x="307" y="117"/>
                  </a:cubicBezTo>
                  <a:cubicBezTo>
                    <a:pt x="324" y="126"/>
                    <a:pt x="341" y="136"/>
                    <a:pt x="355" y="149"/>
                  </a:cubicBezTo>
                  <a:cubicBezTo>
                    <a:pt x="361" y="154"/>
                    <a:pt x="364" y="171"/>
                    <a:pt x="360" y="177"/>
                  </a:cubicBezTo>
                  <a:cubicBezTo>
                    <a:pt x="354" y="185"/>
                    <a:pt x="342" y="191"/>
                    <a:pt x="331" y="194"/>
                  </a:cubicBezTo>
                  <a:cubicBezTo>
                    <a:pt x="319" y="196"/>
                    <a:pt x="306" y="194"/>
                    <a:pt x="294" y="194"/>
                  </a:cubicBezTo>
                  <a:cubicBezTo>
                    <a:pt x="278" y="194"/>
                    <a:pt x="269" y="184"/>
                    <a:pt x="278" y="172"/>
                  </a:cubicBezTo>
                  <a:cubicBezTo>
                    <a:pt x="290" y="154"/>
                    <a:pt x="280" y="141"/>
                    <a:pt x="269" y="131"/>
                  </a:cubicBezTo>
                  <a:cubicBezTo>
                    <a:pt x="259" y="121"/>
                    <a:pt x="246" y="111"/>
                    <a:pt x="232" y="108"/>
                  </a:cubicBezTo>
                  <a:cubicBezTo>
                    <a:pt x="224" y="106"/>
                    <a:pt x="211" y="115"/>
                    <a:pt x="203" y="122"/>
                  </a:cubicBezTo>
                  <a:cubicBezTo>
                    <a:pt x="200" y="125"/>
                    <a:pt x="201" y="139"/>
                    <a:pt x="205" y="144"/>
                  </a:cubicBezTo>
                  <a:cubicBezTo>
                    <a:pt x="218" y="160"/>
                    <a:pt x="234" y="174"/>
                    <a:pt x="249" y="189"/>
                  </a:cubicBezTo>
                  <a:cubicBezTo>
                    <a:pt x="261" y="200"/>
                    <a:pt x="261" y="213"/>
                    <a:pt x="259" y="228"/>
                  </a:cubicBezTo>
                  <a:cubicBezTo>
                    <a:pt x="259" y="234"/>
                    <a:pt x="261" y="243"/>
                    <a:pt x="265" y="246"/>
                  </a:cubicBezTo>
                  <a:cubicBezTo>
                    <a:pt x="269" y="249"/>
                    <a:pt x="278" y="246"/>
                    <a:pt x="283" y="243"/>
                  </a:cubicBezTo>
                  <a:cubicBezTo>
                    <a:pt x="295" y="235"/>
                    <a:pt x="304" y="238"/>
                    <a:pt x="310" y="249"/>
                  </a:cubicBezTo>
                  <a:cubicBezTo>
                    <a:pt x="316" y="262"/>
                    <a:pt x="303" y="260"/>
                    <a:pt x="297" y="265"/>
                  </a:cubicBezTo>
                  <a:cubicBezTo>
                    <a:pt x="282" y="276"/>
                    <a:pt x="265" y="287"/>
                    <a:pt x="256" y="302"/>
                  </a:cubicBezTo>
                  <a:cubicBezTo>
                    <a:pt x="241" y="325"/>
                    <a:pt x="261" y="353"/>
                    <a:pt x="290" y="348"/>
                  </a:cubicBezTo>
                  <a:close/>
                  <a:moveTo>
                    <a:pt x="155" y="133"/>
                  </a:moveTo>
                  <a:cubicBezTo>
                    <a:pt x="156" y="110"/>
                    <a:pt x="132" y="96"/>
                    <a:pt x="113" y="106"/>
                  </a:cubicBezTo>
                  <a:cubicBezTo>
                    <a:pt x="78" y="123"/>
                    <a:pt x="56" y="161"/>
                    <a:pt x="81" y="198"/>
                  </a:cubicBezTo>
                  <a:cubicBezTo>
                    <a:pt x="93" y="216"/>
                    <a:pt x="94" y="233"/>
                    <a:pt x="80" y="250"/>
                  </a:cubicBezTo>
                  <a:cubicBezTo>
                    <a:pt x="79" y="252"/>
                    <a:pt x="77" y="254"/>
                    <a:pt x="78" y="256"/>
                  </a:cubicBezTo>
                  <a:cubicBezTo>
                    <a:pt x="78" y="262"/>
                    <a:pt x="79" y="268"/>
                    <a:pt x="79" y="274"/>
                  </a:cubicBezTo>
                  <a:cubicBezTo>
                    <a:pt x="85" y="271"/>
                    <a:pt x="91" y="270"/>
                    <a:pt x="95" y="266"/>
                  </a:cubicBezTo>
                  <a:cubicBezTo>
                    <a:pt x="113" y="247"/>
                    <a:pt x="131" y="229"/>
                    <a:pt x="135" y="200"/>
                  </a:cubicBezTo>
                  <a:cubicBezTo>
                    <a:pt x="138" y="176"/>
                    <a:pt x="149" y="153"/>
                    <a:pt x="155" y="1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íṡḻiḓé">
              <a:extLst>
                <a:ext uri="{FF2B5EF4-FFF2-40B4-BE49-F238E27FC236}">
                  <a16:creationId xmlns:a16="http://schemas.microsoft.com/office/drawing/2014/main" id="{8FADB81F-D364-4844-9CDC-BA7DEDB51E6D}"/>
                </a:ext>
              </a:extLst>
            </p:cNvPr>
            <p:cNvSpPr/>
            <p:nvPr/>
          </p:nvSpPr>
          <p:spPr bwMode="auto">
            <a:xfrm>
              <a:off x="3967247" y="5571040"/>
              <a:ext cx="460127" cy="443266"/>
            </a:xfrm>
            <a:custGeom>
              <a:avLst/>
              <a:gdLst>
                <a:gd name="T0" fmla="*/ 190 w 427"/>
                <a:gd name="T1" fmla="*/ 66 h 411"/>
                <a:gd name="T2" fmla="*/ 190 w 427"/>
                <a:gd name="T3" fmla="*/ 19 h 411"/>
                <a:gd name="T4" fmla="*/ 210 w 427"/>
                <a:gd name="T5" fmla="*/ 4 h 411"/>
                <a:gd name="T6" fmla="*/ 245 w 427"/>
                <a:gd name="T7" fmla="*/ 45 h 411"/>
                <a:gd name="T8" fmla="*/ 244 w 427"/>
                <a:gd name="T9" fmla="*/ 108 h 411"/>
                <a:gd name="T10" fmla="*/ 266 w 427"/>
                <a:gd name="T11" fmla="*/ 125 h 411"/>
                <a:gd name="T12" fmla="*/ 312 w 427"/>
                <a:gd name="T13" fmla="*/ 95 h 411"/>
                <a:gd name="T14" fmla="*/ 332 w 427"/>
                <a:gd name="T15" fmla="*/ 89 h 411"/>
                <a:gd name="T16" fmla="*/ 334 w 427"/>
                <a:gd name="T17" fmla="*/ 110 h 411"/>
                <a:gd name="T18" fmla="*/ 321 w 427"/>
                <a:gd name="T19" fmla="*/ 157 h 411"/>
                <a:gd name="T20" fmla="*/ 301 w 427"/>
                <a:gd name="T21" fmla="*/ 179 h 411"/>
                <a:gd name="T22" fmla="*/ 248 w 427"/>
                <a:gd name="T23" fmla="*/ 205 h 411"/>
                <a:gd name="T24" fmla="*/ 240 w 427"/>
                <a:gd name="T25" fmla="*/ 259 h 411"/>
                <a:gd name="T26" fmla="*/ 362 w 427"/>
                <a:gd name="T27" fmla="*/ 337 h 411"/>
                <a:gd name="T28" fmla="*/ 416 w 427"/>
                <a:gd name="T29" fmla="*/ 354 h 411"/>
                <a:gd name="T30" fmla="*/ 427 w 427"/>
                <a:gd name="T31" fmla="*/ 367 h 411"/>
                <a:gd name="T32" fmla="*/ 417 w 427"/>
                <a:gd name="T33" fmla="*/ 378 h 411"/>
                <a:gd name="T34" fmla="*/ 351 w 427"/>
                <a:gd name="T35" fmla="*/ 402 h 411"/>
                <a:gd name="T36" fmla="*/ 285 w 427"/>
                <a:gd name="T37" fmla="*/ 384 h 411"/>
                <a:gd name="T38" fmla="*/ 218 w 427"/>
                <a:gd name="T39" fmla="*/ 311 h 411"/>
                <a:gd name="T40" fmla="*/ 189 w 427"/>
                <a:gd name="T41" fmla="*/ 313 h 411"/>
                <a:gd name="T42" fmla="*/ 113 w 427"/>
                <a:gd name="T43" fmla="*/ 399 h 411"/>
                <a:gd name="T44" fmla="*/ 69 w 427"/>
                <a:gd name="T45" fmla="*/ 405 h 411"/>
                <a:gd name="T46" fmla="*/ 4 w 427"/>
                <a:gd name="T47" fmla="*/ 354 h 411"/>
                <a:gd name="T48" fmla="*/ 8 w 427"/>
                <a:gd name="T49" fmla="*/ 330 h 411"/>
                <a:gd name="T50" fmla="*/ 30 w 427"/>
                <a:gd name="T51" fmla="*/ 325 h 411"/>
                <a:gd name="T52" fmla="*/ 139 w 427"/>
                <a:gd name="T53" fmla="*/ 288 h 411"/>
                <a:gd name="T54" fmla="*/ 162 w 427"/>
                <a:gd name="T55" fmla="*/ 244 h 411"/>
                <a:gd name="T56" fmla="*/ 160 w 427"/>
                <a:gd name="T57" fmla="*/ 231 h 411"/>
                <a:gd name="T58" fmla="*/ 147 w 427"/>
                <a:gd name="T59" fmla="*/ 229 h 411"/>
                <a:gd name="T60" fmla="*/ 102 w 427"/>
                <a:gd name="T61" fmla="*/ 211 h 411"/>
                <a:gd name="T62" fmla="*/ 88 w 427"/>
                <a:gd name="T63" fmla="*/ 175 h 411"/>
                <a:gd name="T64" fmla="*/ 103 w 427"/>
                <a:gd name="T65" fmla="*/ 162 h 411"/>
                <a:gd name="T66" fmla="*/ 166 w 427"/>
                <a:gd name="T67" fmla="*/ 152 h 411"/>
                <a:gd name="T68" fmla="*/ 190 w 427"/>
                <a:gd name="T69" fmla="*/ 108 h 411"/>
                <a:gd name="T70" fmla="*/ 190 w 427"/>
                <a:gd name="T71" fmla="*/ 66 h 411"/>
                <a:gd name="T72" fmla="*/ 190 w 427"/>
                <a:gd name="T73" fmla="*/ 6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11">
                  <a:moveTo>
                    <a:pt x="190" y="66"/>
                  </a:moveTo>
                  <a:cubicBezTo>
                    <a:pt x="190" y="50"/>
                    <a:pt x="189" y="35"/>
                    <a:pt x="190" y="19"/>
                  </a:cubicBezTo>
                  <a:cubicBezTo>
                    <a:pt x="190" y="6"/>
                    <a:pt x="197" y="0"/>
                    <a:pt x="210" y="4"/>
                  </a:cubicBezTo>
                  <a:cubicBezTo>
                    <a:pt x="230" y="11"/>
                    <a:pt x="244" y="25"/>
                    <a:pt x="245" y="45"/>
                  </a:cubicBezTo>
                  <a:cubicBezTo>
                    <a:pt x="247" y="66"/>
                    <a:pt x="246" y="87"/>
                    <a:pt x="244" y="108"/>
                  </a:cubicBezTo>
                  <a:cubicBezTo>
                    <a:pt x="243" y="126"/>
                    <a:pt x="250" y="133"/>
                    <a:pt x="266" y="125"/>
                  </a:cubicBezTo>
                  <a:cubicBezTo>
                    <a:pt x="282" y="116"/>
                    <a:pt x="296" y="105"/>
                    <a:pt x="312" y="95"/>
                  </a:cubicBezTo>
                  <a:cubicBezTo>
                    <a:pt x="317" y="92"/>
                    <a:pt x="325" y="91"/>
                    <a:pt x="332" y="89"/>
                  </a:cubicBezTo>
                  <a:cubicBezTo>
                    <a:pt x="333" y="96"/>
                    <a:pt x="335" y="104"/>
                    <a:pt x="334" y="110"/>
                  </a:cubicBezTo>
                  <a:cubicBezTo>
                    <a:pt x="331" y="126"/>
                    <a:pt x="327" y="142"/>
                    <a:pt x="321" y="157"/>
                  </a:cubicBezTo>
                  <a:cubicBezTo>
                    <a:pt x="317" y="165"/>
                    <a:pt x="309" y="174"/>
                    <a:pt x="301" y="179"/>
                  </a:cubicBezTo>
                  <a:cubicBezTo>
                    <a:pt x="284" y="189"/>
                    <a:pt x="265" y="194"/>
                    <a:pt x="248" y="205"/>
                  </a:cubicBezTo>
                  <a:cubicBezTo>
                    <a:pt x="221" y="221"/>
                    <a:pt x="219" y="236"/>
                    <a:pt x="240" y="259"/>
                  </a:cubicBezTo>
                  <a:cubicBezTo>
                    <a:pt x="274" y="296"/>
                    <a:pt x="316" y="319"/>
                    <a:pt x="362" y="337"/>
                  </a:cubicBezTo>
                  <a:cubicBezTo>
                    <a:pt x="379" y="344"/>
                    <a:pt x="398" y="348"/>
                    <a:pt x="416" y="354"/>
                  </a:cubicBezTo>
                  <a:cubicBezTo>
                    <a:pt x="421" y="356"/>
                    <a:pt x="426" y="362"/>
                    <a:pt x="427" y="367"/>
                  </a:cubicBezTo>
                  <a:cubicBezTo>
                    <a:pt x="427" y="370"/>
                    <a:pt x="421" y="376"/>
                    <a:pt x="417" y="378"/>
                  </a:cubicBezTo>
                  <a:cubicBezTo>
                    <a:pt x="395" y="387"/>
                    <a:pt x="373" y="395"/>
                    <a:pt x="351" y="402"/>
                  </a:cubicBezTo>
                  <a:cubicBezTo>
                    <a:pt x="326" y="411"/>
                    <a:pt x="303" y="402"/>
                    <a:pt x="285" y="384"/>
                  </a:cubicBezTo>
                  <a:cubicBezTo>
                    <a:pt x="262" y="361"/>
                    <a:pt x="240" y="336"/>
                    <a:pt x="218" y="311"/>
                  </a:cubicBezTo>
                  <a:cubicBezTo>
                    <a:pt x="204" y="295"/>
                    <a:pt x="199" y="294"/>
                    <a:pt x="189" y="313"/>
                  </a:cubicBezTo>
                  <a:cubicBezTo>
                    <a:pt x="170" y="348"/>
                    <a:pt x="145" y="378"/>
                    <a:pt x="113" y="399"/>
                  </a:cubicBezTo>
                  <a:cubicBezTo>
                    <a:pt x="101" y="407"/>
                    <a:pt x="80" y="410"/>
                    <a:pt x="69" y="405"/>
                  </a:cubicBezTo>
                  <a:cubicBezTo>
                    <a:pt x="45" y="392"/>
                    <a:pt x="24" y="372"/>
                    <a:pt x="4" y="354"/>
                  </a:cubicBezTo>
                  <a:cubicBezTo>
                    <a:pt x="0" y="351"/>
                    <a:pt x="3" y="336"/>
                    <a:pt x="8" y="330"/>
                  </a:cubicBezTo>
                  <a:cubicBezTo>
                    <a:pt x="12" y="326"/>
                    <a:pt x="24" y="323"/>
                    <a:pt x="30" y="325"/>
                  </a:cubicBezTo>
                  <a:cubicBezTo>
                    <a:pt x="72" y="340"/>
                    <a:pt x="115" y="327"/>
                    <a:pt x="139" y="288"/>
                  </a:cubicBezTo>
                  <a:cubicBezTo>
                    <a:pt x="148" y="274"/>
                    <a:pt x="155" y="259"/>
                    <a:pt x="162" y="244"/>
                  </a:cubicBezTo>
                  <a:cubicBezTo>
                    <a:pt x="164" y="240"/>
                    <a:pt x="163" y="233"/>
                    <a:pt x="160" y="231"/>
                  </a:cubicBezTo>
                  <a:cubicBezTo>
                    <a:pt x="157" y="228"/>
                    <a:pt x="151" y="228"/>
                    <a:pt x="147" y="229"/>
                  </a:cubicBezTo>
                  <a:cubicBezTo>
                    <a:pt x="119" y="237"/>
                    <a:pt x="113" y="235"/>
                    <a:pt x="102" y="211"/>
                  </a:cubicBezTo>
                  <a:cubicBezTo>
                    <a:pt x="97" y="199"/>
                    <a:pt x="91" y="187"/>
                    <a:pt x="88" y="175"/>
                  </a:cubicBezTo>
                  <a:cubicBezTo>
                    <a:pt x="84" y="162"/>
                    <a:pt x="93" y="161"/>
                    <a:pt x="103" y="162"/>
                  </a:cubicBezTo>
                  <a:cubicBezTo>
                    <a:pt x="125" y="165"/>
                    <a:pt x="146" y="168"/>
                    <a:pt x="166" y="152"/>
                  </a:cubicBezTo>
                  <a:cubicBezTo>
                    <a:pt x="180" y="141"/>
                    <a:pt x="191" y="128"/>
                    <a:pt x="190" y="108"/>
                  </a:cubicBezTo>
                  <a:cubicBezTo>
                    <a:pt x="189" y="94"/>
                    <a:pt x="190" y="80"/>
                    <a:pt x="190" y="66"/>
                  </a:cubicBezTo>
                  <a:cubicBezTo>
                    <a:pt x="190" y="66"/>
                    <a:pt x="190" y="66"/>
                    <a:pt x="190"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íṩ1ïḍé">
              <a:extLst>
                <a:ext uri="{FF2B5EF4-FFF2-40B4-BE49-F238E27FC236}">
                  <a16:creationId xmlns:a16="http://schemas.microsoft.com/office/drawing/2014/main" id="{C6178C01-285B-42B8-9511-FB0D5D373033}"/>
                </a:ext>
              </a:extLst>
            </p:cNvPr>
            <p:cNvSpPr/>
            <p:nvPr/>
          </p:nvSpPr>
          <p:spPr bwMode="auto">
            <a:xfrm>
              <a:off x="2022857" y="5659150"/>
              <a:ext cx="271943" cy="339928"/>
            </a:xfrm>
            <a:custGeom>
              <a:avLst/>
              <a:gdLst>
                <a:gd name="T0" fmla="*/ 0 w 252"/>
                <a:gd name="T1" fmla="*/ 279 h 315"/>
                <a:gd name="T2" fmla="*/ 48 w 252"/>
                <a:gd name="T3" fmla="*/ 214 h 315"/>
                <a:gd name="T4" fmla="*/ 90 w 252"/>
                <a:gd name="T5" fmla="*/ 145 h 315"/>
                <a:gd name="T6" fmla="*/ 66 w 252"/>
                <a:gd name="T7" fmla="*/ 113 h 315"/>
                <a:gd name="T8" fmla="*/ 31 w 252"/>
                <a:gd name="T9" fmla="*/ 82 h 315"/>
                <a:gd name="T10" fmla="*/ 35 w 252"/>
                <a:gd name="T11" fmla="*/ 57 h 315"/>
                <a:gd name="T12" fmla="*/ 154 w 252"/>
                <a:gd name="T13" fmla="*/ 20 h 315"/>
                <a:gd name="T14" fmla="*/ 185 w 252"/>
                <a:gd name="T15" fmla="*/ 8 h 315"/>
                <a:gd name="T16" fmla="*/ 223 w 252"/>
                <a:gd name="T17" fmla="*/ 22 h 315"/>
                <a:gd name="T18" fmla="*/ 209 w 252"/>
                <a:gd name="T19" fmla="*/ 66 h 315"/>
                <a:gd name="T20" fmla="*/ 160 w 252"/>
                <a:gd name="T21" fmla="*/ 129 h 315"/>
                <a:gd name="T22" fmla="*/ 160 w 252"/>
                <a:gd name="T23" fmla="*/ 148 h 315"/>
                <a:gd name="T24" fmla="*/ 199 w 252"/>
                <a:gd name="T25" fmla="*/ 176 h 315"/>
                <a:gd name="T26" fmla="*/ 222 w 252"/>
                <a:gd name="T27" fmla="*/ 165 h 315"/>
                <a:gd name="T28" fmla="*/ 242 w 252"/>
                <a:gd name="T29" fmla="*/ 167 h 315"/>
                <a:gd name="T30" fmla="*/ 246 w 252"/>
                <a:gd name="T31" fmla="*/ 186 h 315"/>
                <a:gd name="T32" fmla="*/ 245 w 252"/>
                <a:gd name="T33" fmla="*/ 188 h 315"/>
                <a:gd name="T34" fmla="*/ 176 w 252"/>
                <a:gd name="T35" fmla="*/ 241 h 315"/>
                <a:gd name="T36" fmla="*/ 39 w 252"/>
                <a:gd name="T37" fmla="*/ 307 h 315"/>
                <a:gd name="T38" fmla="*/ 19 w 252"/>
                <a:gd name="T39" fmla="*/ 313 h 315"/>
                <a:gd name="T40" fmla="*/ 0 w 252"/>
                <a:gd name="T41" fmla="*/ 27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315">
                  <a:moveTo>
                    <a:pt x="0" y="279"/>
                  </a:moveTo>
                  <a:cubicBezTo>
                    <a:pt x="2" y="245"/>
                    <a:pt x="18" y="225"/>
                    <a:pt x="48" y="214"/>
                  </a:cubicBezTo>
                  <a:cubicBezTo>
                    <a:pt x="84" y="201"/>
                    <a:pt x="97" y="182"/>
                    <a:pt x="90" y="145"/>
                  </a:cubicBezTo>
                  <a:cubicBezTo>
                    <a:pt x="88" y="133"/>
                    <a:pt x="75" y="122"/>
                    <a:pt x="66" y="113"/>
                  </a:cubicBezTo>
                  <a:cubicBezTo>
                    <a:pt x="55" y="102"/>
                    <a:pt x="42" y="93"/>
                    <a:pt x="31" y="82"/>
                  </a:cubicBezTo>
                  <a:cubicBezTo>
                    <a:pt x="21" y="73"/>
                    <a:pt x="22" y="61"/>
                    <a:pt x="35" y="57"/>
                  </a:cubicBezTo>
                  <a:cubicBezTo>
                    <a:pt x="74" y="44"/>
                    <a:pt x="114" y="32"/>
                    <a:pt x="154" y="20"/>
                  </a:cubicBezTo>
                  <a:cubicBezTo>
                    <a:pt x="165" y="16"/>
                    <a:pt x="175" y="13"/>
                    <a:pt x="185" y="8"/>
                  </a:cubicBezTo>
                  <a:cubicBezTo>
                    <a:pt x="203" y="0"/>
                    <a:pt x="215" y="3"/>
                    <a:pt x="223" y="22"/>
                  </a:cubicBezTo>
                  <a:cubicBezTo>
                    <a:pt x="232" y="43"/>
                    <a:pt x="227" y="65"/>
                    <a:pt x="209" y="66"/>
                  </a:cubicBezTo>
                  <a:cubicBezTo>
                    <a:pt x="167" y="68"/>
                    <a:pt x="170" y="103"/>
                    <a:pt x="160" y="129"/>
                  </a:cubicBezTo>
                  <a:cubicBezTo>
                    <a:pt x="158" y="135"/>
                    <a:pt x="160" y="142"/>
                    <a:pt x="160" y="148"/>
                  </a:cubicBezTo>
                  <a:cubicBezTo>
                    <a:pt x="160" y="178"/>
                    <a:pt x="171" y="186"/>
                    <a:pt x="199" y="176"/>
                  </a:cubicBezTo>
                  <a:cubicBezTo>
                    <a:pt x="207" y="173"/>
                    <a:pt x="214" y="167"/>
                    <a:pt x="222" y="165"/>
                  </a:cubicBezTo>
                  <a:cubicBezTo>
                    <a:pt x="229" y="164"/>
                    <a:pt x="238" y="164"/>
                    <a:pt x="242" y="167"/>
                  </a:cubicBezTo>
                  <a:cubicBezTo>
                    <a:pt x="246" y="171"/>
                    <a:pt x="245" y="180"/>
                    <a:pt x="246" y="186"/>
                  </a:cubicBezTo>
                  <a:cubicBezTo>
                    <a:pt x="246" y="187"/>
                    <a:pt x="245" y="188"/>
                    <a:pt x="245" y="188"/>
                  </a:cubicBezTo>
                  <a:cubicBezTo>
                    <a:pt x="252" y="245"/>
                    <a:pt x="206" y="233"/>
                    <a:pt x="176" y="241"/>
                  </a:cubicBezTo>
                  <a:cubicBezTo>
                    <a:pt x="126" y="254"/>
                    <a:pt x="78" y="270"/>
                    <a:pt x="39" y="307"/>
                  </a:cubicBezTo>
                  <a:cubicBezTo>
                    <a:pt x="34" y="311"/>
                    <a:pt x="21" y="315"/>
                    <a:pt x="19" y="313"/>
                  </a:cubicBezTo>
                  <a:cubicBezTo>
                    <a:pt x="11" y="303"/>
                    <a:pt x="6" y="291"/>
                    <a:pt x="0"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iṩlïďe">
              <a:extLst>
                <a:ext uri="{FF2B5EF4-FFF2-40B4-BE49-F238E27FC236}">
                  <a16:creationId xmlns:a16="http://schemas.microsoft.com/office/drawing/2014/main" id="{B11D93FE-5F66-43FC-BEC4-9AEB0889BE2C}"/>
                </a:ext>
              </a:extLst>
            </p:cNvPr>
            <p:cNvSpPr/>
            <p:nvPr/>
          </p:nvSpPr>
          <p:spPr bwMode="auto">
            <a:xfrm>
              <a:off x="1874376" y="5710819"/>
              <a:ext cx="127269" cy="352981"/>
            </a:xfrm>
            <a:custGeom>
              <a:avLst/>
              <a:gdLst>
                <a:gd name="T0" fmla="*/ 64 w 118"/>
                <a:gd name="T1" fmla="*/ 171 h 327"/>
                <a:gd name="T2" fmla="*/ 98 w 118"/>
                <a:gd name="T3" fmla="*/ 128 h 327"/>
                <a:gd name="T4" fmla="*/ 115 w 118"/>
                <a:gd name="T5" fmla="*/ 120 h 327"/>
                <a:gd name="T6" fmla="*/ 116 w 118"/>
                <a:gd name="T7" fmla="*/ 139 h 327"/>
                <a:gd name="T8" fmla="*/ 77 w 118"/>
                <a:gd name="T9" fmla="*/ 258 h 327"/>
                <a:gd name="T10" fmla="*/ 72 w 118"/>
                <a:gd name="T11" fmla="*/ 293 h 327"/>
                <a:gd name="T12" fmla="*/ 56 w 118"/>
                <a:gd name="T13" fmla="*/ 324 h 327"/>
                <a:gd name="T14" fmla="*/ 25 w 118"/>
                <a:gd name="T15" fmla="*/ 320 h 327"/>
                <a:gd name="T16" fmla="*/ 9 w 118"/>
                <a:gd name="T17" fmla="*/ 282 h 327"/>
                <a:gd name="T18" fmla="*/ 25 w 118"/>
                <a:gd name="T19" fmla="*/ 207 h 327"/>
                <a:gd name="T20" fmla="*/ 16 w 118"/>
                <a:gd name="T21" fmla="*/ 151 h 327"/>
                <a:gd name="T22" fmla="*/ 7 w 118"/>
                <a:gd name="T23" fmla="*/ 102 h 327"/>
                <a:gd name="T24" fmla="*/ 1 w 118"/>
                <a:gd name="T25" fmla="*/ 65 h 327"/>
                <a:gd name="T26" fmla="*/ 15 w 118"/>
                <a:gd name="T27" fmla="*/ 1 h 327"/>
                <a:gd name="T28" fmla="*/ 33 w 118"/>
                <a:gd name="T29" fmla="*/ 3 h 327"/>
                <a:gd name="T30" fmla="*/ 66 w 118"/>
                <a:gd name="T31" fmla="*/ 35 h 327"/>
                <a:gd name="T32" fmla="*/ 68 w 118"/>
                <a:gd name="T33" fmla="*/ 63 h 327"/>
                <a:gd name="T34" fmla="*/ 49 w 118"/>
                <a:gd name="T35" fmla="*/ 134 h 327"/>
                <a:gd name="T36" fmla="*/ 64 w 118"/>
                <a:gd name="T37" fmla="*/ 1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327">
                  <a:moveTo>
                    <a:pt x="64" y="171"/>
                  </a:moveTo>
                  <a:cubicBezTo>
                    <a:pt x="78" y="153"/>
                    <a:pt x="87" y="140"/>
                    <a:pt x="98" y="128"/>
                  </a:cubicBezTo>
                  <a:cubicBezTo>
                    <a:pt x="102" y="124"/>
                    <a:pt x="109" y="123"/>
                    <a:pt x="115" y="120"/>
                  </a:cubicBezTo>
                  <a:cubicBezTo>
                    <a:pt x="115" y="126"/>
                    <a:pt x="118" y="133"/>
                    <a:pt x="116" y="139"/>
                  </a:cubicBezTo>
                  <a:cubicBezTo>
                    <a:pt x="103" y="178"/>
                    <a:pt x="89" y="218"/>
                    <a:pt x="77" y="258"/>
                  </a:cubicBezTo>
                  <a:cubicBezTo>
                    <a:pt x="73" y="269"/>
                    <a:pt x="71" y="281"/>
                    <a:pt x="72" y="293"/>
                  </a:cubicBezTo>
                  <a:cubicBezTo>
                    <a:pt x="72" y="307"/>
                    <a:pt x="70" y="320"/>
                    <a:pt x="56" y="324"/>
                  </a:cubicBezTo>
                  <a:cubicBezTo>
                    <a:pt x="46" y="327"/>
                    <a:pt x="32" y="326"/>
                    <a:pt x="25" y="320"/>
                  </a:cubicBezTo>
                  <a:cubicBezTo>
                    <a:pt x="13" y="312"/>
                    <a:pt x="4" y="300"/>
                    <a:pt x="9" y="282"/>
                  </a:cubicBezTo>
                  <a:cubicBezTo>
                    <a:pt x="15" y="257"/>
                    <a:pt x="23" y="232"/>
                    <a:pt x="25" y="207"/>
                  </a:cubicBezTo>
                  <a:cubicBezTo>
                    <a:pt x="27" y="189"/>
                    <a:pt x="19" y="170"/>
                    <a:pt x="16" y="151"/>
                  </a:cubicBezTo>
                  <a:cubicBezTo>
                    <a:pt x="13" y="135"/>
                    <a:pt x="10" y="118"/>
                    <a:pt x="7" y="102"/>
                  </a:cubicBezTo>
                  <a:cubicBezTo>
                    <a:pt x="5" y="89"/>
                    <a:pt x="0" y="77"/>
                    <a:pt x="1" y="65"/>
                  </a:cubicBezTo>
                  <a:cubicBezTo>
                    <a:pt x="3" y="44"/>
                    <a:pt x="9" y="22"/>
                    <a:pt x="15" y="1"/>
                  </a:cubicBezTo>
                  <a:cubicBezTo>
                    <a:pt x="15" y="0"/>
                    <a:pt x="29" y="0"/>
                    <a:pt x="33" y="3"/>
                  </a:cubicBezTo>
                  <a:cubicBezTo>
                    <a:pt x="45" y="13"/>
                    <a:pt x="55" y="25"/>
                    <a:pt x="66" y="35"/>
                  </a:cubicBezTo>
                  <a:cubicBezTo>
                    <a:pt x="76" y="45"/>
                    <a:pt x="76" y="53"/>
                    <a:pt x="68" y="63"/>
                  </a:cubicBezTo>
                  <a:cubicBezTo>
                    <a:pt x="52" y="84"/>
                    <a:pt x="46" y="108"/>
                    <a:pt x="49" y="134"/>
                  </a:cubicBezTo>
                  <a:cubicBezTo>
                    <a:pt x="50" y="145"/>
                    <a:pt x="57" y="155"/>
                    <a:pt x="64" y="1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iSļîḋe">
              <a:extLst>
                <a:ext uri="{FF2B5EF4-FFF2-40B4-BE49-F238E27FC236}">
                  <a16:creationId xmlns:a16="http://schemas.microsoft.com/office/drawing/2014/main" id="{4EFD1DF1-2855-46F8-88C3-F7327803FE57}"/>
                </a:ext>
              </a:extLst>
            </p:cNvPr>
            <p:cNvSpPr/>
            <p:nvPr/>
          </p:nvSpPr>
          <p:spPr bwMode="auto">
            <a:xfrm>
              <a:off x="1876552" y="5478036"/>
              <a:ext cx="131620" cy="229519"/>
            </a:xfrm>
            <a:custGeom>
              <a:avLst/>
              <a:gdLst>
                <a:gd name="T0" fmla="*/ 69 w 122"/>
                <a:gd name="T1" fmla="*/ 9 h 213"/>
                <a:gd name="T2" fmla="*/ 69 w 122"/>
                <a:gd name="T3" fmla="*/ 31 h 213"/>
                <a:gd name="T4" fmla="*/ 92 w 122"/>
                <a:gd name="T5" fmla="*/ 122 h 213"/>
                <a:gd name="T6" fmla="*/ 120 w 122"/>
                <a:gd name="T7" fmla="*/ 177 h 213"/>
                <a:gd name="T8" fmla="*/ 105 w 122"/>
                <a:gd name="T9" fmla="*/ 211 h 213"/>
                <a:gd name="T10" fmla="*/ 84 w 122"/>
                <a:gd name="T11" fmla="*/ 204 h 213"/>
                <a:gd name="T12" fmla="*/ 26 w 122"/>
                <a:gd name="T13" fmla="*/ 149 h 213"/>
                <a:gd name="T14" fmla="*/ 15 w 122"/>
                <a:gd name="T15" fmla="*/ 93 h 213"/>
                <a:gd name="T16" fmla="*/ 42 w 122"/>
                <a:gd name="T17" fmla="*/ 26 h 213"/>
                <a:gd name="T18" fmla="*/ 56 w 122"/>
                <a:gd name="T19" fmla="*/ 0 h 213"/>
                <a:gd name="T20" fmla="*/ 69 w 122"/>
                <a:gd name="T21" fmla="*/ 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3">
                  <a:moveTo>
                    <a:pt x="69" y="9"/>
                  </a:moveTo>
                  <a:cubicBezTo>
                    <a:pt x="69" y="16"/>
                    <a:pt x="69" y="23"/>
                    <a:pt x="69" y="31"/>
                  </a:cubicBezTo>
                  <a:cubicBezTo>
                    <a:pt x="67" y="64"/>
                    <a:pt x="77" y="93"/>
                    <a:pt x="92" y="122"/>
                  </a:cubicBezTo>
                  <a:cubicBezTo>
                    <a:pt x="102" y="140"/>
                    <a:pt x="114" y="158"/>
                    <a:pt x="120" y="177"/>
                  </a:cubicBezTo>
                  <a:cubicBezTo>
                    <a:pt x="122" y="187"/>
                    <a:pt x="112" y="201"/>
                    <a:pt x="105" y="211"/>
                  </a:cubicBezTo>
                  <a:cubicBezTo>
                    <a:pt x="104" y="213"/>
                    <a:pt x="90" y="208"/>
                    <a:pt x="84" y="204"/>
                  </a:cubicBezTo>
                  <a:cubicBezTo>
                    <a:pt x="64" y="186"/>
                    <a:pt x="45" y="167"/>
                    <a:pt x="26" y="149"/>
                  </a:cubicBezTo>
                  <a:cubicBezTo>
                    <a:pt x="10" y="133"/>
                    <a:pt x="0" y="118"/>
                    <a:pt x="15" y="93"/>
                  </a:cubicBezTo>
                  <a:cubicBezTo>
                    <a:pt x="27" y="73"/>
                    <a:pt x="33" y="48"/>
                    <a:pt x="42" y="26"/>
                  </a:cubicBezTo>
                  <a:cubicBezTo>
                    <a:pt x="46" y="17"/>
                    <a:pt x="52" y="9"/>
                    <a:pt x="56" y="0"/>
                  </a:cubicBezTo>
                  <a:cubicBezTo>
                    <a:pt x="61" y="3"/>
                    <a:pt x="65" y="6"/>
                    <a:pt x="6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îşlîḓê">
              <a:extLst>
                <a:ext uri="{FF2B5EF4-FFF2-40B4-BE49-F238E27FC236}">
                  <a16:creationId xmlns:a16="http://schemas.microsoft.com/office/drawing/2014/main" id="{2CC2A9E9-701E-4CE6-8B68-E06BB449AB4D}"/>
                </a:ext>
              </a:extLst>
            </p:cNvPr>
            <p:cNvSpPr/>
            <p:nvPr/>
          </p:nvSpPr>
          <p:spPr bwMode="auto">
            <a:xfrm>
              <a:off x="767569" y="5402436"/>
              <a:ext cx="902850" cy="907200"/>
            </a:xfrm>
            <a:custGeom>
              <a:avLst/>
              <a:gdLst>
                <a:gd name="T0" fmla="*/ 1 w 838"/>
                <a:gd name="T1" fmla="*/ 400 h 841"/>
                <a:gd name="T2" fmla="*/ 437 w 838"/>
                <a:gd name="T3" fmla="*/ 841 h 841"/>
                <a:gd name="T4" fmla="*/ 652 w 838"/>
                <a:gd name="T5" fmla="*/ 673 h 841"/>
                <a:gd name="T6" fmla="*/ 637 w 838"/>
                <a:gd name="T7" fmla="*/ 685 h 841"/>
                <a:gd name="T8" fmla="*/ 624 w 838"/>
                <a:gd name="T9" fmla="*/ 697 h 841"/>
                <a:gd name="T10" fmla="*/ 627 w 838"/>
                <a:gd name="T11" fmla="*/ 714 h 841"/>
                <a:gd name="T12" fmla="*/ 660 w 838"/>
                <a:gd name="T13" fmla="*/ 712 h 841"/>
                <a:gd name="T14" fmla="*/ 648 w 838"/>
                <a:gd name="T15" fmla="*/ 685 h 841"/>
                <a:gd name="T16" fmla="*/ 396 w 838"/>
                <a:gd name="T17" fmla="*/ 764 h 841"/>
                <a:gd name="T18" fmla="*/ 355 w 838"/>
                <a:gd name="T19" fmla="*/ 756 h 841"/>
                <a:gd name="T20" fmla="*/ 363 w 838"/>
                <a:gd name="T21" fmla="*/ 804 h 841"/>
                <a:gd name="T22" fmla="*/ 265 w 838"/>
                <a:gd name="T23" fmla="*/ 724 h 841"/>
                <a:gd name="T24" fmla="*/ 292 w 838"/>
                <a:gd name="T25" fmla="*/ 763 h 841"/>
                <a:gd name="T26" fmla="*/ 497 w 838"/>
                <a:gd name="T27" fmla="*/ 786 h 841"/>
                <a:gd name="T28" fmla="*/ 469 w 838"/>
                <a:gd name="T29" fmla="*/ 757 h 841"/>
                <a:gd name="T30" fmla="*/ 489 w 838"/>
                <a:gd name="T31" fmla="*/ 745 h 841"/>
                <a:gd name="T32" fmla="*/ 443 w 838"/>
                <a:gd name="T33" fmla="*/ 781 h 841"/>
                <a:gd name="T34" fmla="*/ 461 w 838"/>
                <a:gd name="T35" fmla="*/ 756 h 841"/>
                <a:gd name="T36" fmla="*/ 475 w 838"/>
                <a:gd name="T37" fmla="*/ 785 h 841"/>
                <a:gd name="T38" fmla="*/ 559 w 838"/>
                <a:gd name="T39" fmla="*/ 733 h 841"/>
                <a:gd name="T40" fmla="*/ 538 w 838"/>
                <a:gd name="T41" fmla="*/ 775 h 841"/>
                <a:gd name="T42" fmla="*/ 181 w 838"/>
                <a:gd name="T43" fmla="*/ 686 h 841"/>
                <a:gd name="T44" fmla="*/ 192 w 838"/>
                <a:gd name="T45" fmla="*/ 712 h 841"/>
                <a:gd name="T46" fmla="*/ 747 w 838"/>
                <a:gd name="T47" fmla="*/ 458 h 841"/>
                <a:gd name="T48" fmla="*/ 744 w 838"/>
                <a:gd name="T49" fmla="*/ 398 h 841"/>
                <a:gd name="T50" fmla="*/ 656 w 838"/>
                <a:gd name="T51" fmla="*/ 191 h 841"/>
                <a:gd name="T52" fmla="*/ 426 w 838"/>
                <a:gd name="T53" fmla="*/ 90 h 841"/>
                <a:gd name="T54" fmla="*/ 91 w 838"/>
                <a:gd name="T55" fmla="*/ 247 h 841"/>
                <a:gd name="T56" fmla="*/ 91 w 838"/>
                <a:gd name="T57" fmla="*/ 247 h 841"/>
                <a:gd name="T58" fmla="*/ 83 w 838"/>
                <a:gd name="T59" fmla="*/ 467 h 841"/>
                <a:gd name="T60" fmla="*/ 524 w 838"/>
                <a:gd name="T61" fmla="*/ 107 h 841"/>
                <a:gd name="T62" fmla="*/ 741 w 838"/>
                <a:gd name="T63" fmla="*/ 350 h 841"/>
                <a:gd name="T64" fmla="*/ 745 w 838"/>
                <a:gd name="T65" fmla="*/ 298 h 841"/>
                <a:gd name="T66" fmla="*/ 165 w 838"/>
                <a:gd name="T67" fmla="*/ 686 h 841"/>
                <a:gd name="T68" fmla="*/ 143 w 838"/>
                <a:gd name="T69" fmla="*/ 689 h 841"/>
                <a:gd name="T70" fmla="*/ 181 w 838"/>
                <a:gd name="T71" fmla="*/ 172 h 841"/>
                <a:gd name="T72" fmla="*/ 80 w 838"/>
                <a:gd name="T73" fmla="*/ 418 h 841"/>
                <a:gd name="T74" fmla="*/ 53 w 838"/>
                <a:gd name="T75" fmla="*/ 404 h 841"/>
                <a:gd name="T76" fmla="*/ 93 w 838"/>
                <a:gd name="T77" fmla="*/ 292 h 841"/>
                <a:gd name="T78" fmla="*/ 81 w 838"/>
                <a:gd name="T79" fmla="*/ 393 h 841"/>
                <a:gd name="T80" fmla="*/ 80 w 838"/>
                <a:gd name="T81" fmla="*/ 394 h 841"/>
                <a:gd name="T82" fmla="*/ 490 w 838"/>
                <a:gd name="T83" fmla="*/ 98 h 841"/>
                <a:gd name="T84" fmla="*/ 636 w 838"/>
                <a:gd name="T85" fmla="*/ 133 h 841"/>
                <a:gd name="T86" fmla="*/ 698 w 838"/>
                <a:gd name="T87" fmla="*/ 253 h 841"/>
                <a:gd name="T88" fmla="*/ 732 w 838"/>
                <a:gd name="T89" fmla="*/ 252 h 841"/>
                <a:gd name="T90" fmla="*/ 156 w 838"/>
                <a:gd name="T91" fmla="*/ 210 h 841"/>
                <a:gd name="T92" fmla="*/ 595 w 838"/>
                <a:gd name="T93" fmla="*/ 109 h 841"/>
                <a:gd name="T94" fmla="*/ 759 w 838"/>
                <a:gd name="T95" fmla="*/ 518 h 841"/>
                <a:gd name="T96" fmla="*/ 542 w 838"/>
                <a:gd name="T97" fmla="*/ 91 h 841"/>
                <a:gd name="T98" fmla="*/ 746 w 838"/>
                <a:gd name="T99" fmla="*/ 287 h 841"/>
                <a:gd name="T100" fmla="*/ 188 w 838"/>
                <a:gd name="T101" fmla="*/ 154 h 841"/>
                <a:gd name="T102" fmla="*/ 138 w 838"/>
                <a:gd name="T103" fmla="*/ 223 h 841"/>
                <a:gd name="T104" fmla="*/ 752 w 838"/>
                <a:gd name="T105" fmla="*/ 542 h 841"/>
                <a:gd name="T106" fmla="*/ 262 w 838"/>
                <a:gd name="T107" fmla="*/ 125 h 841"/>
                <a:gd name="T108" fmla="*/ 335 w 838"/>
                <a:gd name="T109" fmla="*/ 99 h 841"/>
                <a:gd name="T110" fmla="*/ 386 w 838"/>
                <a:gd name="T111" fmla="*/ 72 h 841"/>
                <a:gd name="T112" fmla="*/ 386 w 838"/>
                <a:gd name="T113" fmla="*/ 75 h 841"/>
                <a:gd name="T114" fmla="*/ 214 w 838"/>
                <a:gd name="T115" fmla="*/ 119 h 841"/>
                <a:gd name="T116" fmla="*/ 194 w 838"/>
                <a:gd name="T117" fmla="*/ 653 h 841"/>
                <a:gd name="T118" fmla="*/ 408 w 838"/>
                <a:gd name="T119" fmla="*/ 60 h 841"/>
                <a:gd name="T120" fmla="*/ 62 w 838"/>
                <a:gd name="T121" fmla="*/ 523 h 841"/>
                <a:gd name="T122" fmla="*/ 744 w 838"/>
                <a:gd name="T123" fmla="*/ 473 h 841"/>
                <a:gd name="T124" fmla="*/ 84 w 838"/>
                <a:gd name="T125" fmla="*/ 360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8" h="841">
                  <a:moveTo>
                    <a:pt x="437" y="841"/>
                  </a:moveTo>
                  <a:cubicBezTo>
                    <a:pt x="424" y="841"/>
                    <a:pt x="411" y="841"/>
                    <a:pt x="398" y="841"/>
                  </a:cubicBezTo>
                  <a:cubicBezTo>
                    <a:pt x="396" y="840"/>
                    <a:pt x="395" y="840"/>
                    <a:pt x="393" y="840"/>
                  </a:cubicBezTo>
                  <a:cubicBezTo>
                    <a:pt x="360" y="837"/>
                    <a:pt x="327" y="831"/>
                    <a:pt x="295" y="822"/>
                  </a:cubicBezTo>
                  <a:cubicBezTo>
                    <a:pt x="229" y="801"/>
                    <a:pt x="172" y="767"/>
                    <a:pt x="123" y="718"/>
                  </a:cubicBezTo>
                  <a:cubicBezTo>
                    <a:pt x="90" y="685"/>
                    <a:pt x="63" y="648"/>
                    <a:pt x="42" y="606"/>
                  </a:cubicBezTo>
                  <a:cubicBezTo>
                    <a:pt x="23" y="566"/>
                    <a:pt x="10" y="524"/>
                    <a:pt x="4" y="480"/>
                  </a:cubicBezTo>
                  <a:cubicBezTo>
                    <a:pt x="2" y="468"/>
                    <a:pt x="1" y="457"/>
                    <a:pt x="0" y="445"/>
                  </a:cubicBezTo>
                  <a:cubicBezTo>
                    <a:pt x="0" y="433"/>
                    <a:pt x="0" y="420"/>
                    <a:pt x="0" y="407"/>
                  </a:cubicBezTo>
                  <a:cubicBezTo>
                    <a:pt x="0" y="405"/>
                    <a:pt x="0" y="402"/>
                    <a:pt x="1" y="400"/>
                  </a:cubicBezTo>
                  <a:cubicBezTo>
                    <a:pt x="3" y="372"/>
                    <a:pt x="7" y="345"/>
                    <a:pt x="14" y="318"/>
                  </a:cubicBezTo>
                  <a:cubicBezTo>
                    <a:pt x="39" y="230"/>
                    <a:pt x="87" y="157"/>
                    <a:pt x="159" y="101"/>
                  </a:cubicBezTo>
                  <a:cubicBezTo>
                    <a:pt x="251" y="29"/>
                    <a:pt x="355" y="0"/>
                    <a:pt x="470" y="14"/>
                  </a:cubicBezTo>
                  <a:cubicBezTo>
                    <a:pt x="558" y="25"/>
                    <a:pt x="634" y="61"/>
                    <a:pt x="699" y="120"/>
                  </a:cubicBezTo>
                  <a:cubicBezTo>
                    <a:pt x="781" y="195"/>
                    <a:pt x="826" y="288"/>
                    <a:pt x="835" y="398"/>
                  </a:cubicBezTo>
                  <a:cubicBezTo>
                    <a:pt x="838" y="436"/>
                    <a:pt x="834" y="474"/>
                    <a:pt x="826" y="511"/>
                  </a:cubicBezTo>
                  <a:cubicBezTo>
                    <a:pt x="812" y="578"/>
                    <a:pt x="782" y="638"/>
                    <a:pt x="738" y="691"/>
                  </a:cubicBezTo>
                  <a:cubicBezTo>
                    <a:pt x="712" y="721"/>
                    <a:pt x="682" y="748"/>
                    <a:pt x="649" y="770"/>
                  </a:cubicBezTo>
                  <a:cubicBezTo>
                    <a:pt x="597" y="805"/>
                    <a:pt x="540" y="826"/>
                    <a:pt x="478" y="835"/>
                  </a:cubicBezTo>
                  <a:cubicBezTo>
                    <a:pt x="464" y="837"/>
                    <a:pt x="450" y="839"/>
                    <a:pt x="437" y="841"/>
                  </a:cubicBezTo>
                  <a:close/>
                  <a:moveTo>
                    <a:pt x="115" y="425"/>
                  </a:moveTo>
                  <a:cubicBezTo>
                    <a:pt x="115" y="589"/>
                    <a:pt x="248" y="726"/>
                    <a:pt x="416" y="727"/>
                  </a:cubicBezTo>
                  <a:cubicBezTo>
                    <a:pt x="581" y="727"/>
                    <a:pt x="717" y="594"/>
                    <a:pt x="718" y="427"/>
                  </a:cubicBezTo>
                  <a:cubicBezTo>
                    <a:pt x="719" y="260"/>
                    <a:pt x="583" y="125"/>
                    <a:pt x="419" y="124"/>
                  </a:cubicBezTo>
                  <a:cubicBezTo>
                    <a:pt x="256" y="123"/>
                    <a:pt x="116" y="255"/>
                    <a:pt x="115" y="425"/>
                  </a:cubicBezTo>
                  <a:close/>
                  <a:moveTo>
                    <a:pt x="648" y="685"/>
                  </a:moveTo>
                  <a:cubicBezTo>
                    <a:pt x="653" y="691"/>
                    <a:pt x="654" y="691"/>
                    <a:pt x="658" y="686"/>
                  </a:cubicBezTo>
                  <a:cubicBezTo>
                    <a:pt x="659" y="684"/>
                    <a:pt x="660" y="682"/>
                    <a:pt x="661" y="680"/>
                  </a:cubicBezTo>
                  <a:cubicBezTo>
                    <a:pt x="666" y="674"/>
                    <a:pt x="665" y="672"/>
                    <a:pt x="658" y="671"/>
                  </a:cubicBezTo>
                  <a:cubicBezTo>
                    <a:pt x="656" y="670"/>
                    <a:pt x="653" y="672"/>
                    <a:pt x="652" y="673"/>
                  </a:cubicBezTo>
                  <a:cubicBezTo>
                    <a:pt x="650" y="674"/>
                    <a:pt x="649" y="676"/>
                    <a:pt x="647" y="678"/>
                  </a:cubicBezTo>
                  <a:cubicBezTo>
                    <a:pt x="647" y="678"/>
                    <a:pt x="646" y="678"/>
                    <a:pt x="645" y="677"/>
                  </a:cubicBezTo>
                  <a:cubicBezTo>
                    <a:pt x="645" y="673"/>
                    <a:pt x="644" y="669"/>
                    <a:pt x="644" y="664"/>
                  </a:cubicBezTo>
                  <a:cubicBezTo>
                    <a:pt x="644" y="660"/>
                    <a:pt x="642" y="659"/>
                    <a:pt x="639" y="659"/>
                  </a:cubicBezTo>
                  <a:cubicBezTo>
                    <a:pt x="636" y="659"/>
                    <a:pt x="630" y="664"/>
                    <a:pt x="629" y="668"/>
                  </a:cubicBezTo>
                  <a:cubicBezTo>
                    <a:pt x="631" y="667"/>
                    <a:pt x="633" y="667"/>
                    <a:pt x="636" y="665"/>
                  </a:cubicBezTo>
                  <a:cubicBezTo>
                    <a:pt x="635" y="669"/>
                    <a:pt x="634" y="671"/>
                    <a:pt x="633" y="673"/>
                  </a:cubicBezTo>
                  <a:cubicBezTo>
                    <a:pt x="635" y="674"/>
                    <a:pt x="636" y="674"/>
                    <a:pt x="638" y="675"/>
                  </a:cubicBezTo>
                  <a:cubicBezTo>
                    <a:pt x="637" y="680"/>
                    <a:pt x="643" y="687"/>
                    <a:pt x="634" y="691"/>
                  </a:cubicBezTo>
                  <a:cubicBezTo>
                    <a:pt x="635" y="689"/>
                    <a:pt x="636" y="686"/>
                    <a:pt x="637" y="685"/>
                  </a:cubicBezTo>
                  <a:cubicBezTo>
                    <a:pt x="632" y="679"/>
                    <a:pt x="627" y="673"/>
                    <a:pt x="625" y="666"/>
                  </a:cubicBezTo>
                  <a:cubicBezTo>
                    <a:pt x="625" y="664"/>
                    <a:pt x="623" y="663"/>
                    <a:pt x="621" y="661"/>
                  </a:cubicBezTo>
                  <a:cubicBezTo>
                    <a:pt x="621" y="663"/>
                    <a:pt x="621" y="665"/>
                    <a:pt x="620" y="667"/>
                  </a:cubicBezTo>
                  <a:cubicBezTo>
                    <a:pt x="620" y="667"/>
                    <a:pt x="620" y="667"/>
                    <a:pt x="620" y="668"/>
                  </a:cubicBezTo>
                  <a:cubicBezTo>
                    <a:pt x="618" y="668"/>
                    <a:pt x="617" y="669"/>
                    <a:pt x="615" y="670"/>
                  </a:cubicBezTo>
                  <a:cubicBezTo>
                    <a:pt x="621" y="675"/>
                    <a:pt x="621" y="676"/>
                    <a:pt x="618" y="680"/>
                  </a:cubicBezTo>
                  <a:cubicBezTo>
                    <a:pt x="617" y="679"/>
                    <a:pt x="616" y="678"/>
                    <a:pt x="614" y="677"/>
                  </a:cubicBezTo>
                  <a:cubicBezTo>
                    <a:pt x="613" y="677"/>
                    <a:pt x="612" y="677"/>
                    <a:pt x="610" y="676"/>
                  </a:cubicBezTo>
                  <a:cubicBezTo>
                    <a:pt x="611" y="677"/>
                    <a:pt x="611" y="679"/>
                    <a:pt x="612" y="680"/>
                  </a:cubicBezTo>
                  <a:cubicBezTo>
                    <a:pt x="616" y="685"/>
                    <a:pt x="620" y="691"/>
                    <a:pt x="624" y="697"/>
                  </a:cubicBezTo>
                  <a:cubicBezTo>
                    <a:pt x="625" y="699"/>
                    <a:pt x="625" y="700"/>
                    <a:pt x="626" y="703"/>
                  </a:cubicBezTo>
                  <a:cubicBezTo>
                    <a:pt x="618" y="699"/>
                    <a:pt x="619" y="687"/>
                    <a:pt x="608" y="687"/>
                  </a:cubicBezTo>
                  <a:cubicBezTo>
                    <a:pt x="613" y="695"/>
                    <a:pt x="618" y="701"/>
                    <a:pt x="623" y="708"/>
                  </a:cubicBezTo>
                  <a:cubicBezTo>
                    <a:pt x="623" y="708"/>
                    <a:pt x="622" y="708"/>
                    <a:pt x="622" y="708"/>
                  </a:cubicBezTo>
                  <a:cubicBezTo>
                    <a:pt x="618" y="706"/>
                    <a:pt x="615" y="704"/>
                    <a:pt x="610" y="702"/>
                  </a:cubicBezTo>
                  <a:cubicBezTo>
                    <a:pt x="615" y="709"/>
                    <a:pt x="618" y="716"/>
                    <a:pt x="621" y="722"/>
                  </a:cubicBezTo>
                  <a:cubicBezTo>
                    <a:pt x="622" y="723"/>
                    <a:pt x="622" y="724"/>
                    <a:pt x="623" y="724"/>
                  </a:cubicBezTo>
                  <a:cubicBezTo>
                    <a:pt x="624" y="725"/>
                    <a:pt x="626" y="726"/>
                    <a:pt x="627" y="725"/>
                  </a:cubicBezTo>
                  <a:cubicBezTo>
                    <a:pt x="628" y="725"/>
                    <a:pt x="629" y="723"/>
                    <a:pt x="629" y="722"/>
                  </a:cubicBezTo>
                  <a:cubicBezTo>
                    <a:pt x="629" y="719"/>
                    <a:pt x="628" y="716"/>
                    <a:pt x="627" y="714"/>
                  </a:cubicBezTo>
                  <a:cubicBezTo>
                    <a:pt x="625" y="711"/>
                    <a:pt x="625" y="709"/>
                    <a:pt x="628" y="708"/>
                  </a:cubicBezTo>
                  <a:cubicBezTo>
                    <a:pt x="633" y="713"/>
                    <a:pt x="636" y="713"/>
                    <a:pt x="640" y="708"/>
                  </a:cubicBezTo>
                  <a:cubicBezTo>
                    <a:pt x="642" y="706"/>
                    <a:pt x="643" y="704"/>
                    <a:pt x="645" y="702"/>
                  </a:cubicBezTo>
                  <a:cubicBezTo>
                    <a:pt x="645" y="703"/>
                    <a:pt x="646" y="703"/>
                    <a:pt x="647" y="703"/>
                  </a:cubicBezTo>
                  <a:cubicBezTo>
                    <a:pt x="646" y="706"/>
                    <a:pt x="645" y="708"/>
                    <a:pt x="644" y="710"/>
                  </a:cubicBezTo>
                  <a:cubicBezTo>
                    <a:pt x="642" y="715"/>
                    <a:pt x="638" y="719"/>
                    <a:pt x="635" y="724"/>
                  </a:cubicBezTo>
                  <a:cubicBezTo>
                    <a:pt x="633" y="730"/>
                    <a:pt x="635" y="733"/>
                    <a:pt x="641" y="733"/>
                  </a:cubicBezTo>
                  <a:cubicBezTo>
                    <a:pt x="648" y="732"/>
                    <a:pt x="654" y="732"/>
                    <a:pt x="659" y="730"/>
                  </a:cubicBezTo>
                  <a:cubicBezTo>
                    <a:pt x="662" y="729"/>
                    <a:pt x="665" y="726"/>
                    <a:pt x="664" y="724"/>
                  </a:cubicBezTo>
                  <a:cubicBezTo>
                    <a:pt x="664" y="720"/>
                    <a:pt x="663" y="715"/>
                    <a:pt x="660" y="712"/>
                  </a:cubicBezTo>
                  <a:cubicBezTo>
                    <a:pt x="657" y="708"/>
                    <a:pt x="658" y="705"/>
                    <a:pt x="662" y="703"/>
                  </a:cubicBezTo>
                  <a:cubicBezTo>
                    <a:pt x="666" y="701"/>
                    <a:pt x="669" y="698"/>
                    <a:pt x="674" y="696"/>
                  </a:cubicBezTo>
                  <a:cubicBezTo>
                    <a:pt x="670" y="692"/>
                    <a:pt x="667" y="690"/>
                    <a:pt x="662" y="693"/>
                  </a:cubicBezTo>
                  <a:cubicBezTo>
                    <a:pt x="659" y="695"/>
                    <a:pt x="656" y="698"/>
                    <a:pt x="653" y="700"/>
                  </a:cubicBezTo>
                  <a:cubicBezTo>
                    <a:pt x="653" y="699"/>
                    <a:pt x="652" y="699"/>
                    <a:pt x="652" y="699"/>
                  </a:cubicBezTo>
                  <a:cubicBezTo>
                    <a:pt x="652" y="696"/>
                    <a:pt x="654" y="692"/>
                    <a:pt x="650" y="691"/>
                  </a:cubicBezTo>
                  <a:cubicBezTo>
                    <a:pt x="646" y="690"/>
                    <a:pt x="644" y="693"/>
                    <a:pt x="642" y="696"/>
                  </a:cubicBezTo>
                  <a:cubicBezTo>
                    <a:pt x="640" y="699"/>
                    <a:pt x="637" y="702"/>
                    <a:pt x="634" y="705"/>
                  </a:cubicBezTo>
                  <a:cubicBezTo>
                    <a:pt x="633" y="704"/>
                    <a:pt x="633" y="704"/>
                    <a:pt x="632" y="704"/>
                  </a:cubicBezTo>
                  <a:cubicBezTo>
                    <a:pt x="634" y="694"/>
                    <a:pt x="643" y="692"/>
                    <a:pt x="648" y="685"/>
                  </a:cubicBezTo>
                  <a:close/>
                  <a:moveTo>
                    <a:pt x="368" y="799"/>
                  </a:moveTo>
                  <a:cubicBezTo>
                    <a:pt x="368" y="799"/>
                    <a:pt x="369" y="800"/>
                    <a:pt x="370" y="800"/>
                  </a:cubicBezTo>
                  <a:cubicBezTo>
                    <a:pt x="375" y="802"/>
                    <a:pt x="377" y="804"/>
                    <a:pt x="376" y="809"/>
                  </a:cubicBezTo>
                  <a:cubicBezTo>
                    <a:pt x="376" y="810"/>
                    <a:pt x="378" y="812"/>
                    <a:pt x="379" y="812"/>
                  </a:cubicBezTo>
                  <a:cubicBezTo>
                    <a:pt x="382" y="813"/>
                    <a:pt x="388" y="806"/>
                    <a:pt x="389" y="803"/>
                  </a:cubicBezTo>
                  <a:cubicBezTo>
                    <a:pt x="390" y="797"/>
                    <a:pt x="391" y="790"/>
                    <a:pt x="392" y="784"/>
                  </a:cubicBezTo>
                  <a:cubicBezTo>
                    <a:pt x="392" y="778"/>
                    <a:pt x="393" y="771"/>
                    <a:pt x="401" y="769"/>
                  </a:cubicBezTo>
                  <a:cubicBezTo>
                    <a:pt x="402" y="769"/>
                    <a:pt x="403" y="767"/>
                    <a:pt x="403" y="765"/>
                  </a:cubicBezTo>
                  <a:cubicBezTo>
                    <a:pt x="402" y="765"/>
                    <a:pt x="401" y="764"/>
                    <a:pt x="399" y="763"/>
                  </a:cubicBezTo>
                  <a:cubicBezTo>
                    <a:pt x="398" y="763"/>
                    <a:pt x="397" y="764"/>
                    <a:pt x="396" y="764"/>
                  </a:cubicBezTo>
                  <a:cubicBezTo>
                    <a:pt x="396" y="757"/>
                    <a:pt x="402" y="751"/>
                    <a:pt x="394" y="746"/>
                  </a:cubicBezTo>
                  <a:cubicBezTo>
                    <a:pt x="393" y="745"/>
                    <a:pt x="391" y="744"/>
                    <a:pt x="390" y="743"/>
                  </a:cubicBezTo>
                  <a:cubicBezTo>
                    <a:pt x="389" y="745"/>
                    <a:pt x="386" y="747"/>
                    <a:pt x="386" y="750"/>
                  </a:cubicBezTo>
                  <a:cubicBezTo>
                    <a:pt x="386" y="754"/>
                    <a:pt x="386" y="758"/>
                    <a:pt x="386" y="762"/>
                  </a:cubicBezTo>
                  <a:cubicBezTo>
                    <a:pt x="386" y="763"/>
                    <a:pt x="385" y="765"/>
                    <a:pt x="384" y="766"/>
                  </a:cubicBezTo>
                  <a:cubicBezTo>
                    <a:pt x="380" y="766"/>
                    <a:pt x="376" y="766"/>
                    <a:pt x="370" y="766"/>
                  </a:cubicBezTo>
                  <a:cubicBezTo>
                    <a:pt x="380" y="755"/>
                    <a:pt x="376" y="749"/>
                    <a:pt x="368" y="743"/>
                  </a:cubicBezTo>
                  <a:cubicBezTo>
                    <a:pt x="365" y="745"/>
                    <a:pt x="362" y="748"/>
                    <a:pt x="358" y="751"/>
                  </a:cubicBezTo>
                  <a:cubicBezTo>
                    <a:pt x="364" y="753"/>
                    <a:pt x="364" y="753"/>
                    <a:pt x="362" y="757"/>
                  </a:cubicBezTo>
                  <a:cubicBezTo>
                    <a:pt x="360" y="757"/>
                    <a:pt x="358" y="757"/>
                    <a:pt x="355" y="756"/>
                  </a:cubicBezTo>
                  <a:cubicBezTo>
                    <a:pt x="355" y="755"/>
                    <a:pt x="356" y="753"/>
                    <a:pt x="356" y="752"/>
                  </a:cubicBezTo>
                  <a:cubicBezTo>
                    <a:pt x="355" y="751"/>
                    <a:pt x="353" y="750"/>
                    <a:pt x="353" y="750"/>
                  </a:cubicBezTo>
                  <a:cubicBezTo>
                    <a:pt x="349" y="754"/>
                    <a:pt x="344" y="758"/>
                    <a:pt x="343" y="762"/>
                  </a:cubicBezTo>
                  <a:cubicBezTo>
                    <a:pt x="342" y="769"/>
                    <a:pt x="343" y="777"/>
                    <a:pt x="344" y="784"/>
                  </a:cubicBezTo>
                  <a:cubicBezTo>
                    <a:pt x="344" y="788"/>
                    <a:pt x="343" y="790"/>
                    <a:pt x="340" y="791"/>
                  </a:cubicBezTo>
                  <a:cubicBezTo>
                    <a:pt x="338" y="793"/>
                    <a:pt x="336" y="794"/>
                    <a:pt x="333" y="796"/>
                  </a:cubicBezTo>
                  <a:cubicBezTo>
                    <a:pt x="340" y="799"/>
                    <a:pt x="345" y="797"/>
                    <a:pt x="350" y="796"/>
                  </a:cubicBezTo>
                  <a:cubicBezTo>
                    <a:pt x="356" y="794"/>
                    <a:pt x="353" y="788"/>
                    <a:pt x="353" y="784"/>
                  </a:cubicBezTo>
                  <a:cubicBezTo>
                    <a:pt x="358" y="788"/>
                    <a:pt x="359" y="793"/>
                    <a:pt x="360" y="798"/>
                  </a:cubicBezTo>
                  <a:cubicBezTo>
                    <a:pt x="360" y="800"/>
                    <a:pt x="362" y="802"/>
                    <a:pt x="363" y="804"/>
                  </a:cubicBezTo>
                  <a:cubicBezTo>
                    <a:pt x="365" y="802"/>
                    <a:pt x="366" y="801"/>
                    <a:pt x="368" y="799"/>
                  </a:cubicBezTo>
                  <a:close/>
                  <a:moveTo>
                    <a:pt x="285" y="742"/>
                  </a:moveTo>
                  <a:cubicBezTo>
                    <a:pt x="288" y="739"/>
                    <a:pt x="289" y="737"/>
                    <a:pt x="291" y="735"/>
                  </a:cubicBezTo>
                  <a:cubicBezTo>
                    <a:pt x="292" y="732"/>
                    <a:pt x="294" y="732"/>
                    <a:pt x="297" y="734"/>
                  </a:cubicBezTo>
                  <a:cubicBezTo>
                    <a:pt x="298" y="735"/>
                    <a:pt x="300" y="734"/>
                    <a:pt x="302" y="735"/>
                  </a:cubicBezTo>
                  <a:cubicBezTo>
                    <a:pt x="302" y="733"/>
                    <a:pt x="303" y="731"/>
                    <a:pt x="302" y="730"/>
                  </a:cubicBezTo>
                  <a:cubicBezTo>
                    <a:pt x="302" y="728"/>
                    <a:pt x="300" y="726"/>
                    <a:pt x="298" y="726"/>
                  </a:cubicBezTo>
                  <a:cubicBezTo>
                    <a:pt x="287" y="725"/>
                    <a:pt x="278" y="720"/>
                    <a:pt x="269" y="716"/>
                  </a:cubicBezTo>
                  <a:cubicBezTo>
                    <a:pt x="267" y="714"/>
                    <a:pt x="265" y="714"/>
                    <a:pt x="262" y="713"/>
                  </a:cubicBezTo>
                  <a:cubicBezTo>
                    <a:pt x="262" y="717"/>
                    <a:pt x="261" y="721"/>
                    <a:pt x="265" y="724"/>
                  </a:cubicBezTo>
                  <a:cubicBezTo>
                    <a:pt x="266" y="724"/>
                    <a:pt x="267" y="726"/>
                    <a:pt x="266" y="727"/>
                  </a:cubicBezTo>
                  <a:cubicBezTo>
                    <a:pt x="264" y="730"/>
                    <a:pt x="263" y="734"/>
                    <a:pt x="260" y="736"/>
                  </a:cubicBezTo>
                  <a:cubicBezTo>
                    <a:pt x="258" y="737"/>
                    <a:pt x="254" y="734"/>
                    <a:pt x="251" y="733"/>
                  </a:cubicBezTo>
                  <a:cubicBezTo>
                    <a:pt x="247" y="730"/>
                    <a:pt x="244" y="730"/>
                    <a:pt x="243" y="735"/>
                  </a:cubicBezTo>
                  <a:cubicBezTo>
                    <a:pt x="242" y="743"/>
                    <a:pt x="242" y="752"/>
                    <a:pt x="242" y="760"/>
                  </a:cubicBezTo>
                  <a:cubicBezTo>
                    <a:pt x="242" y="764"/>
                    <a:pt x="244" y="764"/>
                    <a:pt x="247" y="762"/>
                  </a:cubicBezTo>
                  <a:cubicBezTo>
                    <a:pt x="249" y="761"/>
                    <a:pt x="251" y="759"/>
                    <a:pt x="252" y="760"/>
                  </a:cubicBezTo>
                  <a:cubicBezTo>
                    <a:pt x="257" y="762"/>
                    <a:pt x="263" y="765"/>
                    <a:pt x="266" y="769"/>
                  </a:cubicBezTo>
                  <a:cubicBezTo>
                    <a:pt x="270" y="772"/>
                    <a:pt x="273" y="774"/>
                    <a:pt x="277" y="772"/>
                  </a:cubicBezTo>
                  <a:cubicBezTo>
                    <a:pt x="282" y="769"/>
                    <a:pt x="287" y="766"/>
                    <a:pt x="292" y="763"/>
                  </a:cubicBezTo>
                  <a:cubicBezTo>
                    <a:pt x="299" y="759"/>
                    <a:pt x="300" y="758"/>
                    <a:pt x="299" y="750"/>
                  </a:cubicBezTo>
                  <a:cubicBezTo>
                    <a:pt x="298" y="746"/>
                    <a:pt x="297" y="745"/>
                    <a:pt x="294" y="744"/>
                  </a:cubicBezTo>
                  <a:cubicBezTo>
                    <a:pt x="291" y="744"/>
                    <a:pt x="288" y="743"/>
                    <a:pt x="285" y="742"/>
                  </a:cubicBezTo>
                  <a:close/>
                  <a:moveTo>
                    <a:pt x="460" y="794"/>
                  </a:moveTo>
                  <a:cubicBezTo>
                    <a:pt x="461" y="795"/>
                    <a:pt x="462" y="797"/>
                    <a:pt x="463" y="798"/>
                  </a:cubicBezTo>
                  <a:cubicBezTo>
                    <a:pt x="468" y="803"/>
                    <a:pt x="469" y="803"/>
                    <a:pt x="474" y="799"/>
                  </a:cubicBezTo>
                  <a:cubicBezTo>
                    <a:pt x="476" y="797"/>
                    <a:pt x="480" y="797"/>
                    <a:pt x="482" y="796"/>
                  </a:cubicBezTo>
                  <a:cubicBezTo>
                    <a:pt x="485" y="796"/>
                    <a:pt x="488" y="797"/>
                    <a:pt x="491" y="797"/>
                  </a:cubicBezTo>
                  <a:cubicBezTo>
                    <a:pt x="492" y="796"/>
                    <a:pt x="495" y="795"/>
                    <a:pt x="495" y="794"/>
                  </a:cubicBezTo>
                  <a:cubicBezTo>
                    <a:pt x="497" y="791"/>
                    <a:pt x="496" y="789"/>
                    <a:pt x="497" y="786"/>
                  </a:cubicBezTo>
                  <a:cubicBezTo>
                    <a:pt x="494" y="786"/>
                    <a:pt x="492" y="786"/>
                    <a:pt x="490" y="786"/>
                  </a:cubicBezTo>
                  <a:cubicBezTo>
                    <a:pt x="487" y="787"/>
                    <a:pt x="485" y="787"/>
                    <a:pt x="484" y="784"/>
                  </a:cubicBezTo>
                  <a:cubicBezTo>
                    <a:pt x="484" y="781"/>
                    <a:pt x="483" y="778"/>
                    <a:pt x="487" y="777"/>
                  </a:cubicBezTo>
                  <a:cubicBezTo>
                    <a:pt x="489" y="777"/>
                    <a:pt x="490" y="776"/>
                    <a:pt x="491" y="775"/>
                  </a:cubicBezTo>
                  <a:cubicBezTo>
                    <a:pt x="492" y="774"/>
                    <a:pt x="492" y="773"/>
                    <a:pt x="492" y="772"/>
                  </a:cubicBezTo>
                  <a:cubicBezTo>
                    <a:pt x="491" y="771"/>
                    <a:pt x="490" y="771"/>
                    <a:pt x="489" y="771"/>
                  </a:cubicBezTo>
                  <a:cubicBezTo>
                    <a:pt x="487" y="771"/>
                    <a:pt x="485" y="771"/>
                    <a:pt x="483" y="771"/>
                  </a:cubicBezTo>
                  <a:cubicBezTo>
                    <a:pt x="483" y="771"/>
                    <a:pt x="484" y="770"/>
                    <a:pt x="484" y="770"/>
                  </a:cubicBezTo>
                  <a:cubicBezTo>
                    <a:pt x="482" y="768"/>
                    <a:pt x="480" y="765"/>
                    <a:pt x="478" y="763"/>
                  </a:cubicBezTo>
                  <a:cubicBezTo>
                    <a:pt x="475" y="761"/>
                    <a:pt x="472" y="759"/>
                    <a:pt x="469" y="757"/>
                  </a:cubicBezTo>
                  <a:cubicBezTo>
                    <a:pt x="475" y="753"/>
                    <a:pt x="483" y="755"/>
                    <a:pt x="485" y="760"/>
                  </a:cubicBezTo>
                  <a:cubicBezTo>
                    <a:pt x="486" y="762"/>
                    <a:pt x="487" y="763"/>
                    <a:pt x="489" y="763"/>
                  </a:cubicBezTo>
                  <a:cubicBezTo>
                    <a:pt x="490" y="763"/>
                    <a:pt x="491" y="763"/>
                    <a:pt x="492" y="764"/>
                  </a:cubicBezTo>
                  <a:cubicBezTo>
                    <a:pt x="493" y="764"/>
                    <a:pt x="496" y="765"/>
                    <a:pt x="496" y="764"/>
                  </a:cubicBezTo>
                  <a:cubicBezTo>
                    <a:pt x="497" y="763"/>
                    <a:pt x="498" y="760"/>
                    <a:pt x="498" y="758"/>
                  </a:cubicBezTo>
                  <a:cubicBezTo>
                    <a:pt x="497" y="755"/>
                    <a:pt x="491" y="752"/>
                    <a:pt x="488" y="752"/>
                  </a:cubicBezTo>
                  <a:cubicBezTo>
                    <a:pt x="486" y="752"/>
                    <a:pt x="485" y="752"/>
                    <a:pt x="484" y="752"/>
                  </a:cubicBezTo>
                  <a:cubicBezTo>
                    <a:pt x="484" y="752"/>
                    <a:pt x="483" y="752"/>
                    <a:pt x="483" y="751"/>
                  </a:cubicBezTo>
                  <a:cubicBezTo>
                    <a:pt x="484" y="750"/>
                    <a:pt x="485" y="749"/>
                    <a:pt x="486" y="748"/>
                  </a:cubicBezTo>
                  <a:cubicBezTo>
                    <a:pt x="487" y="747"/>
                    <a:pt x="489" y="745"/>
                    <a:pt x="489" y="745"/>
                  </a:cubicBezTo>
                  <a:cubicBezTo>
                    <a:pt x="488" y="743"/>
                    <a:pt x="486" y="742"/>
                    <a:pt x="485" y="742"/>
                  </a:cubicBezTo>
                  <a:cubicBezTo>
                    <a:pt x="483" y="741"/>
                    <a:pt x="481" y="742"/>
                    <a:pt x="479" y="743"/>
                  </a:cubicBezTo>
                  <a:cubicBezTo>
                    <a:pt x="477" y="744"/>
                    <a:pt x="475" y="747"/>
                    <a:pt x="473" y="747"/>
                  </a:cubicBezTo>
                  <a:cubicBezTo>
                    <a:pt x="469" y="749"/>
                    <a:pt x="465" y="751"/>
                    <a:pt x="460" y="751"/>
                  </a:cubicBezTo>
                  <a:cubicBezTo>
                    <a:pt x="458" y="751"/>
                    <a:pt x="456" y="747"/>
                    <a:pt x="455" y="745"/>
                  </a:cubicBezTo>
                  <a:cubicBezTo>
                    <a:pt x="453" y="744"/>
                    <a:pt x="451" y="742"/>
                    <a:pt x="449" y="740"/>
                  </a:cubicBezTo>
                  <a:cubicBezTo>
                    <a:pt x="449" y="745"/>
                    <a:pt x="449" y="749"/>
                    <a:pt x="447" y="752"/>
                  </a:cubicBezTo>
                  <a:cubicBezTo>
                    <a:pt x="446" y="755"/>
                    <a:pt x="443" y="758"/>
                    <a:pt x="441" y="761"/>
                  </a:cubicBezTo>
                  <a:cubicBezTo>
                    <a:pt x="440" y="762"/>
                    <a:pt x="441" y="765"/>
                    <a:pt x="442" y="766"/>
                  </a:cubicBezTo>
                  <a:cubicBezTo>
                    <a:pt x="447" y="771"/>
                    <a:pt x="447" y="774"/>
                    <a:pt x="443" y="781"/>
                  </a:cubicBezTo>
                  <a:cubicBezTo>
                    <a:pt x="441" y="784"/>
                    <a:pt x="441" y="786"/>
                    <a:pt x="445" y="787"/>
                  </a:cubicBezTo>
                  <a:cubicBezTo>
                    <a:pt x="446" y="788"/>
                    <a:pt x="447" y="790"/>
                    <a:pt x="447" y="791"/>
                  </a:cubicBezTo>
                  <a:cubicBezTo>
                    <a:pt x="445" y="797"/>
                    <a:pt x="447" y="801"/>
                    <a:pt x="452" y="804"/>
                  </a:cubicBezTo>
                  <a:cubicBezTo>
                    <a:pt x="457" y="797"/>
                    <a:pt x="461" y="781"/>
                    <a:pt x="459" y="778"/>
                  </a:cubicBezTo>
                  <a:cubicBezTo>
                    <a:pt x="458" y="780"/>
                    <a:pt x="457" y="781"/>
                    <a:pt x="456" y="783"/>
                  </a:cubicBezTo>
                  <a:cubicBezTo>
                    <a:pt x="455" y="782"/>
                    <a:pt x="455" y="782"/>
                    <a:pt x="454" y="782"/>
                  </a:cubicBezTo>
                  <a:cubicBezTo>
                    <a:pt x="455" y="779"/>
                    <a:pt x="456" y="777"/>
                    <a:pt x="457" y="774"/>
                  </a:cubicBezTo>
                  <a:cubicBezTo>
                    <a:pt x="458" y="771"/>
                    <a:pt x="458" y="770"/>
                    <a:pt x="455" y="768"/>
                  </a:cubicBezTo>
                  <a:cubicBezTo>
                    <a:pt x="453" y="767"/>
                    <a:pt x="452" y="762"/>
                    <a:pt x="453" y="760"/>
                  </a:cubicBezTo>
                  <a:cubicBezTo>
                    <a:pt x="454" y="758"/>
                    <a:pt x="458" y="756"/>
                    <a:pt x="461" y="756"/>
                  </a:cubicBezTo>
                  <a:cubicBezTo>
                    <a:pt x="464" y="756"/>
                    <a:pt x="465" y="759"/>
                    <a:pt x="465" y="762"/>
                  </a:cubicBezTo>
                  <a:cubicBezTo>
                    <a:pt x="464" y="766"/>
                    <a:pt x="463" y="770"/>
                    <a:pt x="462" y="773"/>
                  </a:cubicBezTo>
                  <a:cubicBezTo>
                    <a:pt x="462" y="774"/>
                    <a:pt x="462" y="774"/>
                    <a:pt x="463" y="774"/>
                  </a:cubicBezTo>
                  <a:cubicBezTo>
                    <a:pt x="465" y="770"/>
                    <a:pt x="468" y="767"/>
                    <a:pt x="470" y="762"/>
                  </a:cubicBezTo>
                  <a:cubicBezTo>
                    <a:pt x="472" y="766"/>
                    <a:pt x="473" y="770"/>
                    <a:pt x="474" y="774"/>
                  </a:cubicBezTo>
                  <a:cubicBezTo>
                    <a:pt x="473" y="775"/>
                    <a:pt x="471" y="776"/>
                    <a:pt x="469" y="776"/>
                  </a:cubicBezTo>
                  <a:cubicBezTo>
                    <a:pt x="467" y="777"/>
                    <a:pt x="466" y="778"/>
                    <a:pt x="464" y="779"/>
                  </a:cubicBezTo>
                  <a:cubicBezTo>
                    <a:pt x="466" y="780"/>
                    <a:pt x="468" y="781"/>
                    <a:pt x="469" y="782"/>
                  </a:cubicBezTo>
                  <a:cubicBezTo>
                    <a:pt x="470" y="782"/>
                    <a:pt x="471" y="782"/>
                    <a:pt x="472" y="782"/>
                  </a:cubicBezTo>
                  <a:cubicBezTo>
                    <a:pt x="473" y="783"/>
                    <a:pt x="475" y="784"/>
                    <a:pt x="475" y="785"/>
                  </a:cubicBezTo>
                  <a:cubicBezTo>
                    <a:pt x="475" y="786"/>
                    <a:pt x="474" y="788"/>
                    <a:pt x="473" y="789"/>
                  </a:cubicBezTo>
                  <a:cubicBezTo>
                    <a:pt x="469" y="791"/>
                    <a:pt x="465" y="792"/>
                    <a:pt x="460" y="794"/>
                  </a:cubicBezTo>
                  <a:close/>
                  <a:moveTo>
                    <a:pt x="563" y="760"/>
                  </a:moveTo>
                  <a:cubicBezTo>
                    <a:pt x="567" y="762"/>
                    <a:pt x="571" y="763"/>
                    <a:pt x="575" y="765"/>
                  </a:cubicBezTo>
                  <a:cubicBezTo>
                    <a:pt x="585" y="769"/>
                    <a:pt x="593" y="765"/>
                    <a:pt x="597" y="755"/>
                  </a:cubicBezTo>
                  <a:cubicBezTo>
                    <a:pt x="595" y="755"/>
                    <a:pt x="592" y="755"/>
                    <a:pt x="589" y="755"/>
                  </a:cubicBezTo>
                  <a:cubicBezTo>
                    <a:pt x="583" y="754"/>
                    <a:pt x="577" y="754"/>
                    <a:pt x="570" y="753"/>
                  </a:cubicBezTo>
                  <a:cubicBezTo>
                    <a:pt x="561" y="751"/>
                    <a:pt x="560" y="747"/>
                    <a:pt x="567" y="740"/>
                  </a:cubicBezTo>
                  <a:cubicBezTo>
                    <a:pt x="571" y="735"/>
                    <a:pt x="572" y="729"/>
                    <a:pt x="568" y="722"/>
                  </a:cubicBezTo>
                  <a:cubicBezTo>
                    <a:pt x="565" y="726"/>
                    <a:pt x="562" y="729"/>
                    <a:pt x="559" y="733"/>
                  </a:cubicBezTo>
                  <a:cubicBezTo>
                    <a:pt x="558" y="731"/>
                    <a:pt x="558" y="730"/>
                    <a:pt x="558" y="729"/>
                  </a:cubicBezTo>
                  <a:cubicBezTo>
                    <a:pt x="555" y="725"/>
                    <a:pt x="553" y="721"/>
                    <a:pt x="550" y="718"/>
                  </a:cubicBezTo>
                  <a:cubicBezTo>
                    <a:pt x="549" y="717"/>
                    <a:pt x="546" y="718"/>
                    <a:pt x="545" y="719"/>
                  </a:cubicBezTo>
                  <a:cubicBezTo>
                    <a:pt x="544" y="719"/>
                    <a:pt x="545" y="721"/>
                    <a:pt x="545" y="722"/>
                  </a:cubicBezTo>
                  <a:cubicBezTo>
                    <a:pt x="546" y="725"/>
                    <a:pt x="547" y="727"/>
                    <a:pt x="547" y="729"/>
                  </a:cubicBezTo>
                  <a:cubicBezTo>
                    <a:pt x="552" y="740"/>
                    <a:pt x="551" y="742"/>
                    <a:pt x="540" y="747"/>
                  </a:cubicBezTo>
                  <a:cubicBezTo>
                    <a:pt x="539" y="747"/>
                    <a:pt x="539" y="747"/>
                    <a:pt x="539" y="748"/>
                  </a:cubicBezTo>
                  <a:cubicBezTo>
                    <a:pt x="547" y="757"/>
                    <a:pt x="547" y="757"/>
                    <a:pt x="552" y="754"/>
                  </a:cubicBezTo>
                  <a:cubicBezTo>
                    <a:pt x="555" y="763"/>
                    <a:pt x="550" y="771"/>
                    <a:pt x="542" y="773"/>
                  </a:cubicBezTo>
                  <a:cubicBezTo>
                    <a:pt x="541" y="773"/>
                    <a:pt x="539" y="774"/>
                    <a:pt x="538" y="775"/>
                  </a:cubicBezTo>
                  <a:cubicBezTo>
                    <a:pt x="539" y="777"/>
                    <a:pt x="539" y="779"/>
                    <a:pt x="541" y="780"/>
                  </a:cubicBezTo>
                  <a:cubicBezTo>
                    <a:pt x="546" y="784"/>
                    <a:pt x="555" y="783"/>
                    <a:pt x="558" y="776"/>
                  </a:cubicBezTo>
                  <a:cubicBezTo>
                    <a:pt x="560" y="771"/>
                    <a:pt x="561" y="766"/>
                    <a:pt x="563" y="760"/>
                  </a:cubicBezTo>
                  <a:close/>
                  <a:moveTo>
                    <a:pt x="192" y="712"/>
                  </a:moveTo>
                  <a:cubicBezTo>
                    <a:pt x="189" y="711"/>
                    <a:pt x="187" y="710"/>
                    <a:pt x="184" y="708"/>
                  </a:cubicBezTo>
                  <a:cubicBezTo>
                    <a:pt x="183" y="708"/>
                    <a:pt x="182" y="706"/>
                    <a:pt x="182" y="705"/>
                  </a:cubicBezTo>
                  <a:cubicBezTo>
                    <a:pt x="183" y="701"/>
                    <a:pt x="190" y="698"/>
                    <a:pt x="194" y="700"/>
                  </a:cubicBezTo>
                  <a:cubicBezTo>
                    <a:pt x="197" y="703"/>
                    <a:pt x="199" y="701"/>
                    <a:pt x="201" y="698"/>
                  </a:cubicBezTo>
                  <a:cubicBezTo>
                    <a:pt x="203" y="695"/>
                    <a:pt x="199" y="694"/>
                    <a:pt x="197" y="693"/>
                  </a:cubicBezTo>
                  <a:cubicBezTo>
                    <a:pt x="192" y="691"/>
                    <a:pt x="187" y="688"/>
                    <a:pt x="181" y="686"/>
                  </a:cubicBezTo>
                  <a:cubicBezTo>
                    <a:pt x="179" y="685"/>
                    <a:pt x="177" y="685"/>
                    <a:pt x="175" y="685"/>
                  </a:cubicBezTo>
                  <a:cubicBezTo>
                    <a:pt x="175" y="688"/>
                    <a:pt x="175" y="690"/>
                    <a:pt x="176" y="693"/>
                  </a:cubicBezTo>
                  <a:cubicBezTo>
                    <a:pt x="176" y="693"/>
                    <a:pt x="177" y="694"/>
                    <a:pt x="177" y="694"/>
                  </a:cubicBezTo>
                  <a:cubicBezTo>
                    <a:pt x="176" y="696"/>
                    <a:pt x="175" y="698"/>
                    <a:pt x="173" y="699"/>
                  </a:cubicBezTo>
                  <a:cubicBezTo>
                    <a:pt x="171" y="700"/>
                    <a:pt x="168" y="701"/>
                    <a:pt x="167" y="700"/>
                  </a:cubicBezTo>
                  <a:cubicBezTo>
                    <a:pt x="163" y="697"/>
                    <a:pt x="160" y="699"/>
                    <a:pt x="157" y="701"/>
                  </a:cubicBezTo>
                  <a:cubicBezTo>
                    <a:pt x="156" y="702"/>
                    <a:pt x="154" y="703"/>
                    <a:pt x="154" y="704"/>
                  </a:cubicBezTo>
                  <a:cubicBezTo>
                    <a:pt x="155" y="705"/>
                    <a:pt x="156" y="707"/>
                    <a:pt x="157" y="707"/>
                  </a:cubicBezTo>
                  <a:cubicBezTo>
                    <a:pt x="166" y="708"/>
                    <a:pt x="173" y="712"/>
                    <a:pt x="180" y="716"/>
                  </a:cubicBezTo>
                  <a:cubicBezTo>
                    <a:pt x="186" y="720"/>
                    <a:pt x="189" y="719"/>
                    <a:pt x="192" y="712"/>
                  </a:cubicBezTo>
                  <a:close/>
                  <a:moveTo>
                    <a:pt x="777" y="433"/>
                  </a:moveTo>
                  <a:cubicBezTo>
                    <a:pt x="777" y="433"/>
                    <a:pt x="777" y="432"/>
                    <a:pt x="777" y="431"/>
                  </a:cubicBezTo>
                  <a:cubicBezTo>
                    <a:pt x="768" y="430"/>
                    <a:pt x="759" y="428"/>
                    <a:pt x="750" y="426"/>
                  </a:cubicBezTo>
                  <a:cubicBezTo>
                    <a:pt x="748" y="426"/>
                    <a:pt x="746" y="427"/>
                    <a:pt x="745" y="427"/>
                  </a:cubicBezTo>
                  <a:cubicBezTo>
                    <a:pt x="746" y="428"/>
                    <a:pt x="748" y="429"/>
                    <a:pt x="749" y="430"/>
                  </a:cubicBezTo>
                  <a:cubicBezTo>
                    <a:pt x="755" y="431"/>
                    <a:pt x="760" y="432"/>
                    <a:pt x="766" y="432"/>
                  </a:cubicBezTo>
                  <a:cubicBezTo>
                    <a:pt x="766" y="433"/>
                    <a:pt x="765" y="433"/>
                    <a:pt x="765" y="433"/>
                  </a:cubicBezTo>
                  <a:cubicBezTo>
                    <a:pt x="759" y="437"/>
                    <a:pt x="752" y="440"/>
                    <a:pt x="744" y="444"/>
                  </a:cubicBezTo>
                  <a:cubicBezTo>
                    <a:pt x="751" y="448"/>
                    <a:pt x="758" y="452"/>
                    <a:pt x="764" y="456"/>
                  </a:cubicBezTo>
                  <a:cubicBezTo>
                    <a:pt x="758" y="457"/>
                    <a:pt x="752" y="458"/>
                    <a:pt x="747" y="458"/>
                  </a:cubicBezTo>
                  <a:cubicBezTo>
                    <a:pt x="745" y="458"/>
                    <a:pt x="744" y="460"/>
                    <a:pt x="743" y="461"/>
                  </a:cubicBezTo>
                  <a:cubicBezTo>
                    <a:pt x="744" y="462"/>
                    <a:pt x="746" y="463"/>
                    <a:pt x="747" y="463"/>
                  </a:cubicBezTo>
                  <a:cubicBezTo>
                    <a:pt x="755" y="463"/>
                    <a:pt x="764" y="462"/>
                    <a:pt x="772" y="462"/>
                  </a:cubicBezTo>
                  <a:cubicBezTo>
                    <a:pt x="773" y="462"/>
                    <a:pt x="774" y="461"/>
                    <a:pt x="777" y="461"/>
                  </a:cubicBezTo>
                  <a:cubicBezTo>
                    <a:pt x="768" y="455"/>
                    <a:pt x="761" y="450"/>
                    <a:pt x="753" y="445"/>
                  </a:cubicBezTo>
                  <a:cubicBezTo>
                    <a:pt x="757" y="443"/>
                    <a:pt x="761" y="441"/>
                    <a:pt x="765" y="439"/>
                  </a:cubicBezTo>
                  <a:cubicBezTo>
                    <a:pt x="769" y="437"/>
                    <a:pt x="773" y="435"/>
                    <a:pt x="777" y="433"/>
                  </a:cubicBezTo>
                  <a:close/>
                  <a:moveTo>
                    <a:pt x="778" y="401"/>
                  </a:moveTo>
                  <a:cubicBezTo>
                    <a:pt x="778" y="390"/>
                    <a:pt x="771" y="382"/>
                    <a:pt x="760" y="382"/>
                  </a:cubicBezTo>
                  <a:cubicBezTo>
                    <a:pt x="750" y="382"/>
                    <a:pt x="744" y="388"/>
                    <a:pt x="744" y="398"/>
                  </a:cubicBezTo>
                  <a:cubicBezTo>
                    <a:pt x="743" y="410"/>
                    <a:pt x="750" y="418"/>
                    <a:pt x="761" y="418"/>
                  </a:cubicBezTo>
                  <a:cubicBezTo>
                    <a:pt x="771" y="418"/>
                    <a:pt x="777" y="411"/>
                    <a:pt x="778" y="401"/>
                  </a:cubicBezTo>
                  <a:close/>
                  <a:moveTo>
                    <a:pt x="657" y="151"/>
                  </a:moveTo>
                  <a:cubicBezTo>
                    <a:pt x="657" y="151"/>
                    <a:pt x="656" y="151"/>
                    <a:pt x="656" y="151"/>
                  </a:cubicBezTo>
                  <a:cubicBezTo>
                    <a:pt x="650" y="157"/>
                    <a:pt x="644" y="163"/>
                    <a:pt x="638" y="170"/>
                  </a:cubicBezTo>
                  <a:cubicBezTo>
                    <a:pt x="637" y="171"/>
                    <a:pt x="636" y="173"/>
                    <a:pt x="635" y="175"/>
                  </a:cubicBezTo>
                  <a:cubicBezTo>
                    <a:pt x="637" y="174"/>
                    <a:pt x="639" y="173"/>
                    <a:pt x="641" y="172"/>
                  </a:cubicBezTo>
                  <a:cubicBezTo>
                    <a:pt x="645" y="168"/>
                    <a:pt x="649" y="164"/>
                    <a:pt x="653" y="160"/>
                  </a:cubicBezTo>
                  <a:cubicBezTo>
                    <a:pt x="653" y="171"/>
                    <a:pt x="653" y="182"/>
                    <a:pt x="653" y="193"/>
                  </a:cubicBezTo>
                  <a:cubicBezTo>
                    <a:pt x="655" y="192"/>
                    <a:pt x="656" y="192"/>
                    <a:pt x="656" y="191"/>
                  </a:cubicBezTo>
                  <a:cubicBezTo>
                    <a:pt x="662" y="185"/>
                    <a:pt x="668" y="179"/>
                    <a:pt x="674" y="172"/>
                  </a:cubicBezTo>
                  <a:cubicBezTo>
                    <a:pt x="675" y="171"/>
                    <a:pt x="675" y="170"/>
                    <a:pt x="675" y="169"/>
                  </a:cubicBezTo>
                  <a:cubicBezTo>
                    <a:pt x="674" y="169"/>
                    <a:pt x="673" y="169"/>
                    <a:pt x="672" y="170"/>
                  </a:cubicBezTo>
                  <a:cubicBezTo>
                    <a:pt x="667" y="174"/>
                    <a:pt x="663" y="179"/>
                    <a:pt x="657" y="185"/>
                  </a:cubicBezTo>
                  <a:cubicBezTo>
                    <a:pt x="657" y="173"/>
                    <a:pt x="657" y="162"/>
                    <a:pt x="657" y="151"/>
                  </a:cubicBezTo>
                  <a:close/>
                  <a:moveTo>
                    <a:pt x="429" y="57"/>
                  </a:moveTo>
                  <a:cubicBezTo>
                    <a:pt x="428" y="57"/>
                    <a:pt x="427" y="57"/>
                    <a:pt x="427" y="57"/>
                  </a:cubicBezTo>
                  <a:cubicBezTo>
                    <a:pt x="427" y="59"/>
                    <a:pt x="426" y="61"/>
                    <a:pt x="426" y="63"/>
                  </a:cubicBezTo>
                  <a:cubicBezTo>
                    <a:pt x="425" y="70"/>
                    <a:pt x="425" y="78"/>
                    <a:pt x="425" y="85"/>
                  </a:cubicBezTo>
                  <a:cubicBezTo>
                    <a:pt x="424" y="87"/>
                    <a:pt x="426" y="88"/>
                    <a:pt x="426" y="90"/>
                  </a:cubicBezTo>
                  <a:cubicBezTo>
                    <a:pt x="427" y="88"/>
                    <a:pt x="428" y="87"/>
                    <a:pt x="428" y="86"/>
                  </a:cubicBezTo>
                  <a:cubicBezTo>
                    <a:pt x="429" y="80"/>
                    <a:pt x="429" y="73"/>
                    <a:pt x="430" y="66"/>
                  </a:cubicBezTo>
                  <a:cubicBezTo>
                    <a:pt x="437" y="75"/>
                    <a:pt x="444" y="84"/>
                    <a:pt x="451" y="93"/>
                  </a:cubicBezTo>
                  <a:cubicBezTo>
                    <a:pt x="452" y="90"/>
                    <a:pt x="453" y="89"/>
                    <a:pt x="453" y="87"/>
                  </a:cubicBezTo>
                  <a:cubicBezTo>
                    <a:pt x="453" y="79"/>
                    <a:pt x="454" y="72"/>
                    <a:pt x="454" y="64"/>
                  </a:cubicBezTo>
                  <a:cubicBezTo>
                    <a:pt x="454" y="62"/>
                    <a:pt x="453" y="61"/>
                    <a:pt x="453" y="59"/>
                  </a:cubicBezTo>
                  <a:cubicBezTo>
                    <a:pt x="452" y="60"/>
                    <a:pt x="451" y="62"/>
                    <a:pt x="451" y="63"/>
                  </a:cubicBezTo>
                  <a:cubicBezTo>
                    <a:pt x="450" y="69"/>
                    <a:pt x="450" y="75"/>
                    <a:pt x="449" y="82"/>
                  </a:cubicBezTo>
                  <a:cubicBezTo>
                    <a:pt x="442" y="73"/>
                    <a:pt x="435" y="65"/>
                    <a:pt x="429" y="57"/>
                  </a:cubicBezTo>
                  <a:close/>
                  <a:moveTo>
                    <a:pt x="91" y="247"/>
                  </a:moveTo>
                  <a:cubicBezTo>
                    <a:pt x="99" y="251"/>
                    <a:pt x="105" y="255"/>
                    <a:pt x="113" y="259"/>
                  </a:cubicBezTo>
                  <a:cubicBezTo>
                    <a:pt x="101" y="262"/>
                    <a:pt x="91" y="265"/>
                    <a:pt x="81" y="268"/>
                  </a:cubicBezTo>
                  <a:cubicBezTo>
                    <a:pt x="82" y="270"/>
                    <a:pt x="83" y="271"/>
                    <a:pt x="84" y="272"/>
                  </a:cubicBezTo>
                  <a:cubicBezTo>
                    <a:pt x="91" y="275"/>
                    <a:pt x="98" y="279"/>
                    <a:pt x="105" y="283"/>
                  </a:cubicBezTo>
                  <a:cubicBezTo>
                    <a:pt x="106" y="284"/>
                    <a:pt x="108" y="283"/>
                    <a:pt x="110" y="284"/>
                  </a:cubicBezTo>
                  <a:cubicBezTo>
                    <a:pt x="109" y="282"/>
                    <a:pt x="108" y="281"/>
                    <a:pt x="106" y="280"/>
                  </a:cubicBezTo>
                  <a:cubicBezTo>
                    <a:pt x="105" y="279"/>
                    <a:pt x="104" y="278"/>
                    <a:pt x="102" y="277"/>
                  </a:cubicBezTo>
                  <a:cubicBezTo>
                    <a:pt x="98" y="275"/>
                    <a:pt x="94" y="273"/>
                    <a:pt x="90" y="270"/>
                  </a:cubicBezTo>
                  <a:cubicBezTo>
                    <a:pt x="101" y="267"/>
                    <a:pt x="112" y="265"/>
                    <a:pt x="122" y="262"/>
                  </a:cubicBezTo>
                  <a:cubicBezTo>
                    <a:pt x="117" y="256"/>
                    <a:pt x="95" y="245"/>
                    <a:pt x="91" y="247"/>
                  </a:cubicBezTo>
                  <a:close/>
                  <a:moveTo>
                    <a:pt x="59" y="468"/>
                  </a:moveTo>
                  <a:cubicBezTo>
                    <a:pt x="67" y="460"/>
                    <a:pt x="74" y="451"/>
                    <a:pt x="81" y="443"/>
                  </a:cubicBezTo>
                  <a:cubicBezTo>
                    <a:pt x="81" y="443"/>
                    <a:pt x="80" y="442"/>
                    <a:pt x="80" y="442"/>
                  </a:cubicBezTo>
                  <a:cubicBezTo>
                    <a:pt x="69" y="443"/>
                    <a:pt x="58" y="443"/>
                    <a:pt x="48" y="446"/>
                  </a:cubicBezTo>
                  <a:cubicBezTo>
                    <a:pt x="48" y="447"/>
                    <a:pt x="48" y="448"/>
                    <a:pt x="48" y="449"/>
                  </a:cubicBezTo>
                  <a:cubicBezTo>
                    <a:pt x="56" y="448"/>
                    <a:pt x="63" y="447"/>
                    <a:pt x="72" y="446"/>
                  </a:cubicBezTo>
                  <a:cubicBezTo>
                    <a:pt x="64" y="455"/>
                    <a:pt x="57" y="463"/>
                    <a:pt x="50" y="471"/>
                  </a:cubicBezTo>
                  <a:cubicBezTo>
                    <a:pt x="51" y="472"/>
                    <a:pt x="51" y="473"/>
                    <a:pt x="51" y="473"/>
                  </a:cubicBezTo>
                  <a:cubicBezTo>
                    <a:pt x="62" y="472"/>
                    <a:pt x="73" y="471"/>
                    <a:pt x="83" y="470"/>
                  </a:cubicBezTo>
                  <a:cubicBezTo>
                    <a:pt x="83" y="469"/>
                    <a:pt x="83" y="468"/>
                    <a:pt x="83" y="467"/>
                  </a:cubicBezTo>
                  <a:cubicBezTo>
                    <a:pt x="76" y="466"/>
                    <a:pt x="68" y="469"/>
                    <a:pt x="59" y="468"/>
                  </a:cubicBezTo>
                  <a:close/>
                  <a:moveTo>
                    <a:pt x="507" y="69"/>
                  </a:moveTo>
                  <a:cubicBezTo>
                    <a:pt x="506" y="69"/>
                    <a:pt x="506" y="69"/>
                    <a:pt x="505" y="69"/>
                  </a:cubicBezTo>
                  <a:cubicBezTo>
                    <a:pt x="505" y="70"/>
                    <a:pt x="504" y="72"/>
                    <a:pt x="504" y="73"/>
                  </a:cubicBezTo>
                  <a:cubicBezTo>
                    <a:pt x="502" y="81"/>
                    <a:pt x="500" y="88"/>
                    <a:pt x="498" y="96"/>
                  </a:cubicBezTo>
                  <a:cubicBezTo>
                    <a:pt x="497" y="98"/>
                    <a:pt x="498" y="99"/>
                    <a:pt x="498" y="101"/>
                  </a:cubicBezTo>
                  <a:cubicBezTo>
                    <a:pt x="499" y="100"/>
                    <a:pt x="501" y="99"/>
                    <a:pt x="501" y="97"/>
                  </a:cubicBezTo>
                  <a:cubicBezTo>
                    <a:pt x="503" y="91"/>
                    <a:pt x="504" y="85"/>
                    <a:pt x="506" y="78"/>
                  </a:cubicBezTo>
                  <a:cubicBezTo>
                    <a:pt x="512" y="89"/>
                    <a:pt x="517" y="98"/>
                    <a:pt x="522" y="108"/>
                  </a:cubicBezTo>
                  <a:cubicBezTo>
                    <a:pt x="523" y="108"/>
                    <a:pt x="523" y="108"/>
                    <a:pt x="524" y="107"/>
                  </a:cubicBezTo>
                  <a:cubicBezTo>
                    <a:pt x="526" y="98"/>
                    <a:pt x="529" y="89"/>
                    <a:pt x="531" y="80"/>
                  </a:cubicBezTo>
                  <a:cubicBezTo>
                    <a:pt x="531" y="79"/>
                    <a:pt x="531" y="77"/>
                    <a:pt x="530" y="76"/>
                  </a:cubicBezTo>
                  <a:cubicBezTo>
                    <a:pt x="530" y="77"/>
                    <a:pt x="528" y="78"/>
                    <a:pt x="528" y="79"/>
                  </a:cubicBezTo>
                  <a:cubicBezTo>
                    <a:pt x="526" y="85"/>
                    <a:pt x="525" y="91"/>
                    <a:pt x="523" y="98"/>
                  </a:cubicBezTo>
                  <a:cubicBezTo>
                    <a:pt x="517" y="88"/>
                    <a:pt x="512" y="78"/>
                    <a:pt x="507" y="69"/>
                  </a:cubicBezTo>
                  <a:close/>
                  <a:moveTo>
                    <a:pt x="770" y="342"/>
                  </a:moveTo>
                  <a:cubicBezTo>
                    <a:pt x="767" y="342"/>
                    <a:pt x="766" y="342"/>
                    <a:pt x="764" y="342"/>
                  </a:cubicBezTo>
                  <a:cubicBezTo>
                    <a:pt x="756" y="344"/>
                    <a:pt x="748" y="345"/>
                    <a:pt x="741" y="347"/>
                  </a:cubicBezTo>
                  <a:cubicBezTo>
                    <a:pt x="739" y="347"/>
                    <a:pt x="738" y="348"/>
                    <a:pt x="737" y="349"/>
                  </a:cubicBezTo>
                  <a:cubicBezTo>
                    <a:pt x="738" y="349"/>
                    <a:pt x="740" y="350"/>
                    <a:pt x="741" y="350"/>
                  </a:cubicBezTo>
                  <a:cubicBezTo>
                    <a:pt x="748" y="349"/>
                    <a:pt x="754" y="348"/>
                    <a:pt x="761" y="346"/>
                  </a:cubicBezTo>
                  <a:cubicBezTo>
                    <a:pt x="754" y="356"/>
                    <a:pt x="748" y="365"/>
                    <a:pt x="741" y="374"/>
                  </a:cubicBezTo>
                  <a:cubicBezTo>
                    <a:pt x="741" y="374"/>
                    <a:pt x="742" y="375"/>
                    <a:pt x="742" y="375"/>
                  </a:cubicBezTo>
                  <a:cubicBezTo>
                    <a:pt x="753" y="373"/>
                    <a:pt x="763" y="371"/>
                    <a:pt x="774" y="369"/>
                  </a:cubicBezTo>
                  <a:cubicBezTo>
                    <a:pt x="774" y="368"/>
                    <a:pt x="774" y="367"/>
                    <a:pt x="774" y="366"/>
                  </a:cubicBezTo>
                  <a:cubicBezTo>
                    <a:pt x="766" y="366"/>
                    <a:pt x="759" y="369"/>
                    <a:pt x="750" y="370"/>
                  </a:cubicBezTo>
                  <a:cubicBezTo>
                    <a:pt x="757" y="360"/>
                    <a:pt x="763" y="352"/>
                    <a:pt x="770" y="342"/>
                  </a:cubicBezTo>
                  <a:close/>
                  <a:moveTo>
                    <a:pt x="745" y="334"/>
                  </a:moveTo>
                  <a:cubicBezTo>
                    <a:pt x="755" y="334"/>
                    <a:pt x="762" y="328"/>
                    <a:pt x="762" y="318"/>
                  </a:cubicBezTo>
                  <a:cubicBezTo>
                    <a:pt x="762" y="307"/>
                    <a:pt x="755" y="298"/>
                    <a:pt x="745" y="298"/>
                  </a:cubicBezTo>
                  <a:cubicBezTo>
                    <a:pt x="736" y="298"/>
                    <a:pt x="728" y="305"/>
                    <a:pt x="728" y="314"/>
                  </a:cubicBezTo>
                  <a:cubicBezTo>
                    <a:pt x="728" y="325"/>
                    <a:pt x="735" y="334"/>
                    <a:pt x="745" y="334"/>
                  </a:cubicBezTo>
                  <a:close/>
                  <a:moveTo>
                    <a:pt x="687" y="181"/>
                  </a:moveTo>
                  <a:cubicBezTo>
                    <a:pt x="679" y="188"/>
                    <a:pt x="671" y="194"/>
                    <a:pt x="664" y="200"/>
                  </a:cubicBezTo>
                  <a:cubicBezTo>
                    <a:pt x="663" y="201"/>
                    <a:pt x="663" y="203"/>
                    <a:pt x="663" y="204"/>
                  </a:cubicBezTo>
                  <a:cubicBezTo>
                    <a:pt x="667" y="208"/>
                    <a:pt x="671" y="213"/>
                    <a:pt x="675" y="217"/>
                  </a:cubicBezTo>
                  <a:cubicBezTo>
                    <a:pt x="681" y="221"/>
                    <a:pt x="689" y="219"/>
                    <a:pt x="695" y="214"/>
                  </a:cubicBezTo>
                  <a:cubicBezTo>
                    <a:pt x="701" y="208"/>
                    <a:pt x="703" y="202"/>
                    <a:pt x="699" y="196"/>
                  </a:cubicBezTo>
                  <a:cubicBezTo>
                    <a:pt x="695" y="191"/>
                    <a:pt x="691" y="186"/>
                    <a:pt x="687" y="181"/>
                  </a:cubicBezTo>
                  <a:close/>
                  <a:moveTo>
                    <a:pt x="165" y="686"/>
                  </a:moveTo>
                  <a:cubicBezTo>
                    <a:pt x="164" y="686"/>
                    <a:pt x="164" y="685"/>
                    <a:pt x="164" y="685"/>
                  </a:cubicBezTo>
                  <a:cubicBezTo>
                    <a:pt x="163" y="685"/>
                    <a:pt x="162" y="684"/>
                    <a:pt x="162" y="684"/>
                  </a:cubicBezTo>
                  <a:cubicBezTo>
                    <a:pt x="160" y="685"/>
                    <a:pt x="157" y="686"/>
                    <a:pt x="157" y="683"/>
                  </a:cubicBezTo>
                  <a:cubicBezTo>
                    <a:pt x="157" y="681"/>
                    <a:pt x="159" y="679"/>
                    <a:pt x="160" y="678"/>
                  </a:cubicBezTo>
                  <a:cubicBezTo>
                    <a:pt x="162" y="677"/>
                    <a:pt x="165" y="677"/>
                    <a:pt x="166" y="675"/>
                  </a:cubicBezTo>
                  <a:cubicBezTo>
                    <a:pt x="167" y="673"/>
                    <a:pt x="168" y="671"/>
                    <a:pt x="168" y="668"/>
                  </a:cubicBezTo>
                  <a:cubicBezTo>
                    <a:pt x="168" y="667"/>
                    <a:pt x="167" y="666"/>
                    <a:pt x="167" y="664"/>
                  </a:cubicBezTo>
                  <a:cubicBezTo>
                    <a:pt x="165" y="665"/>
                    <a:pt x="162" y="666"/>
                    <a:pt x="161" y="667"/>
                  </a:cubicBezTo>
                  <a:cubicBezTo>
                    <a:pt x="158" y="671"/>
                    <a:pt x="156" y="675"/>
                    <a:pt x="153" y="679"/>
                  </a:cubicBezTo>
                  <a:cubicBezTo>
                    <a:pt x="150" y="683"/>
                    <a:pt x="147" y="686"/>
                    <a:pt x="143" y="689"/>
                  </a:cubicBezTo>
                  <a:cubicBezTo>
                    <a:pt x="141" y="691"/>
                    <a:pt x="138" y="693"/>
                    <a:pt x="136" y="695"/>
                  </a:cubicBezTo>
                  <a:cubicBezTo>
                    <a:pt x="138" y="697"/>
                    <a:pt x="139" y="699"/>
                    <a:pt x="141" y="700"/>
                  </a:cubicBezTo>
                  <a:cubicBezTo>
                    <a:pt x="149" y="695"/>
                    <a:pt x="157" y="691"/>
                    <a:pt x="165" y="686"/>
                  </a:cubicBezTo>
                  <a:close/>
                  <a:moveTo>
                    <a:pt x="151" y="167"/>
                  </a:moveTo>
                  <a:cubicBezTo>
                    <a:pt x="158" y="175"/>
                    <a:pt x="166" y="183"/>
                    <a:pt x="173" y="191"/>
                  </a:cubicBezTo>
                  <a:cubicBezTo>
                    <a:pt x="177" y="187"/>
                    <a:pt x="177" y="187"/>
                    <a:pt x="174" y="184"/>
                  </a:cubicBezTo>
                  <a:cubicBezTo>
                    <a:pt x="172" y="182"/>
                    <a:pt x="170" y="179"/>
                    <a:pt x="167" y="177"/>
                  </a:cubicBezTo>
                  <a:cubicBezTo>
                    <a:pt x="173" y="176"/>
                    <a:pt x="178" y="177"/>
                    <a:pt x="183" y="178"/>
                  </a:cubicBezTo>
                  <a:cubicBezTo>
                    <a:pt x="186" y="178"/>
                    <a:pt x="189" y="178"/>
                    <a:pt x="190" y="174"/>
                  </a:cubicBezTo>
                  <a:cubicBezTo>
                    <a:pt x="187" y="173"/>
                    <a:pt x="184" y="173"/>
                    <a:pt x="181" y="172"/>
                  </a:cubicBezTo>
                  <a:cubicBezTo>
                    <a:pt x="178" y="172"/>
                    <a:pt x="175" y="171"/>
                    <a:pt x="172" y="171"/>
                  </a:cubicBezTo>
                  <a:cubicBezTo>
                    <a:pt x="172" y="169"/>
                    <a:pt x="173" y="169"/>
                    <a:pt x="173" y="168"/>
                  </a:cubicBezTo>
                  <a:cubicBezTo>
                    <a:pt x="175" y="164"/>
                    <a:pt x="174" y="160"/>
                    <a:pt x="170" y="157"/>
                  </a:cubicBezTo>
                  <a:cubicBezTo>
                    <a:pt x="167" y="154"/>
                    <a:pt x="163" y="156"/>
                    <a:pt x="160" y="159"/>
                  </a:cubicBezTo>
                  <a:cubicBezTo>
                    <a:pt x="157" y="161"/>
                    <a:pt x="154" y="164"/>
                    <a:pt x="151" y="167"/>
                  </a:cubicBezTo>
                  <a:close/>
                  <a:moveTo>
                    <a:pt x="54" y="402"/>
                  </a:moveTo>
                  <a:cubicBezTo>
                    <a:pt x="50" y="400"/>
                    <a:pt x="50" y="400"/>
                    <a:pt x="49" y="403"/>
                  </a:cubicBezTo>
                  <a:cubicBezTo>
                    <a:pt x="46" y="410"/>
                    <a:pt x="46" y="416"/>
                    <a:pt x="49" y="422"/>
                  </a:cubicBezTo>
                  <a:cubicBezTo>
                    <a:pt x="51" y="429"/>
                    <a:pt x="59" y="433"/>
                    <a:pt x="67" y="432"/>
                  </a:cubicBezTo>
                  <a:cubicBezTo>
                    <a:pt x="74" y="431"/>
                    <a:pt x="79" y="426"/>
                    <a:pt x="80" y="418"/>
                  </a:cubicBezTo>
                  <a:cubicBezTo>
                    <a:pt x="81" y="414"/>
                    <a:pt x="80" y="409"/>
                    <a:pt x="80" y="405"/>
                  </a:cubicBezTo>
                  <a:cubicBezTo>
                    <a:pt x="80" y="404"/>
                    <a:pt x="78" y="402"/>
                    <a:pt x="77" y="401"/>
                  </a:cubicBezTo>
                  <a:cubicBezTo>
                    <a:pt x="74" y="401"/>
                    <a:pt x="71" y="401"/>
                    <a:pt x="68" y="401"/>
                  </a:cubicBezTo>
                  <a:cubicBezTo>
                    <a:pt x="67" y="401"/>
                    <a:pt x="66" y="402"/>
                    <a:pt x="65" y="403"/>
                  </a:cubicBezTo>
                  <a:cubicBezTo>
                    <a:pt x="66" y="404"/>
                    <a:pt x="67" y="405"/>
                    <a:pt x="68" y="406"/>
                  </a:cubicBezTo>
                  <a:cubicBezTo>
                    <a:pt x="70" y="406"/>
                    <a:pt x="72" y="406"/>
                    <a:pt x="74" y="406"/>
                  </a:cubicBezTo>
                  <a:cubicBezTo>
                    <a:pt x="76" y="406"/>
                    <a:pt x="77" y="407"/>
                    <a:pt x="78" y="408"/>
                  </a:cubicBezTo>
                  <a:cubicBezTo>
                    <a:pt x="80" y="412"/>
                    <a:pt x="77" y="421"/>
                    <a:pt x="73" y="424"/>
                  </a:cubicBezTo>
                  <a:cubicBezTo>
                    <a:pt x="67" y="428"/>
                    <a:pt x="58" y="427"/>
                    <a:pt x="53" y="422"/>
                  </a:cubicBezTo>
                  <a:cubicBezTo>
                    <a:pt x="49" y="418"/>
                    <a:pt x="49" y="411"/>
                    <a:pt x="53" y="404"/>
                  </a:cubicBezTo>
                  <a:cubicBezTo>
                    <a:pt x="53" y="403"/>
                    <a:pt x="54" y="403"/>
                    <a:pt x="54" y="402"/>
                  </a:cubicBezTo>
                  <a:close/>
                  <a:moveTo>
                    <a:pt x="300" y="108"/>
                  </a:moveTo>
                  <a:cubicBezTo>
                    <a:pt x="312" y="108"/>
                    <a:pt x="321" y="101"/>
                    <a:pt x="321" y="91"/>
                  </a:cubicBezTo>
                  <a:cubicBezTo>
                    <a:pt x="320" y="81"/>
                    <a:pt x="314" y="74"/>
                    <a:pt x="305" y="74"/>
                  </a:cubicBezTo>
                  <a:cubicBezTo>
                    <a:pt x="293" y="73"/>
                    <a:pt x="285" y="81"/>
                    <a:pt x="285" y="91"/>
                  </a:cubicBezTo>
                  <a:cubicBezTo>
                    <a:pt x="285" y="101"/>
                    <a:pt x="292" y="108"/>
                    <a:pt x="300" y="108"/>
                  </a:cubicBezTo>
                  <a:close/>
                  <a:moveTo>
                    <a:pt x="64" y="312"/>
                  </a:moveTo>
                  <a:cubicBezTo>
                    <a:pt x="71" y="314"/>
                    <a:pt x="77" y="316"/>
                    <a:pt x="83" y="318"/>
                  </a:cubicBezTo>
                  <a:cubicBezTo>
                    <a:pt x="92" y="321"/>
                    <a:pt x="97" y="319"/>
                    <a:pt x="100" y="310"/>
                  </a:cubicBezTo>
                  <a:cubicBezTo>
                    <a:pt x="103" y="302"/>
                    <a:pt x="101" y="295"/>
                    <a:pt x="93" y="292"/>
                  </a:cubicBezTo>
                  <a:cubicBezTo>
                    <a:pt x="88" y="290"/>
                    <a:pt x="83" y="288"/>
                    <a:pt x="78" y="286"/>
                  </a:cubicBezTo>
                  <a:cubicBezTo>
                    <a:pt x="76" y="286"/>
                    <a:pt x="75" y="287"/>
                    <a:pt x="73" y="287"/>
                  </a:cubicBezTo>
                  <a:cubicBezTo>
                    <a:pt x="74" y="288"/>
                    <a:pt x="75" y="289"/>
                    <a:pt x="76" y="290"/>
                  </a:cubicBezTo>
                  <a:cubicBezTo>
                    <a:pt x="81" y="292"/>
                    <a:pt x="86" y="293"/>
                    <a:pt x="91" y="295"/>
                  </a:cubicBezTo>
                  <a:cubicBezTo>
                    <a:pt x="98" y="298"/>
                    <a:pt x="100" y="302"/>
                    <a:pt x="98" y="308"/>
                  </a:cubicBezTo>
                  <a:cubicBezTo>
                    <a:pt x="96" y="314"/>
                    <a:pt x="91" y="316"/>
                    <a:pt x="84" y="313"/>
                  </a:cubicBezTo>
                  <a:cubicBezTo>
                    <a:pt x="78" y="311"/>
                    <a:pt x="72" y="309"/>
                    <a:pt x="66" y="307"/>
                  </a:cubicBezTo>
                  <a:cubicBezTo>
                    <a:pt x="65" y="309"/>
                    <a:pt x="65" y="310"/>
                    <a:pt x="64" y="312"/>
                  </a:cubicBezTo>
                  <a:close/>
                  <a:moveTo>
                    <a:pt x="80" y="394"/>
                  </a:moveTo>
                  <a:cubicBezTo>
                    <a:pt x="80" y="394"/>
                    <a:pt x="81" y="393"/>
                    <a:pt x="81" y="393"/>
                  </a:cubicBezTo>
                  <a:cubicBezTo>
                    <a:pt x="81" y="386"/>
                    <a:pt x="73" y="386"/>
                    <a:pt x="70" y="381"/>
                  </a:cubicBezTo>
                  <a:cubicBezTo>
                    <a:pt x="74" y="376"/>
                    <a:pt x="84" y="379"/>
                    <a:pt x="85" y="368"/>
                  </a:cubicBezTo>
                  <a:cubicBezTo>
                    <a:pt x="79" y="371"/>
                    <a:pt x="74" y="373"/>
                    <a:pt x="69" y="375"/>
                  </a:cubicBezTo>
                  <a:cubicBezTo>
                    <a:pt x="66" y="376"/>
                    <a:pt x="64" y="376"/>
                    <a:pt x="62" y="374"/>
                  </a:cubicBezTo>
                  <a:cubicBezTo>
                    <a:pt x="59" y="371"/>
                    <a:pt x="56" y="368"/>
                    <a:pt x="52" y="364"/>
                  </a:cubicBezTo>
                  <a:cubicBezTo>
                    <a:pt x="51" y="372"/>
                    <a:pt x="60" y="373"/>
                    <a:pt x="61" y="378"/>
                  </a:cubicBezTo>
                  <a:cubicBezTo>
                    <a:pt x="58" y="382"/>
                    <a:pt x="49" y="380"/>
                    <a:pt x="49" y="389"/>
                  </a:cubicBezTo>
                  <a:cubicBezTo>
                    <a:pt x="54" y="387"/>
                    <a:pt x="58" y="385"/>
                    <a:pt x="62" y="383"/>
                  </a:cubicBezTo>
                  <a:cubicBezTo>
                    <a:pt x="65" y="382"/>
                    <a:pt x="67" y="382"/>
                    <a:pt x="70" y="384"/>
                  </a:cubicBezTo>
                  <a:cubicBezTo>
                    <a:pt x="73" y="388"/>
                    <a:pt x="76" y="391"/>
                    <a:pt x="80" y="394"/>
                  </a:cubicBezTo>
                  <a:close/>
                  <a:moveTo>
                    <a:pt x="84" y="477"/>
                  </a:moveTo>
                  <a:cubicBezTo>
                    <a:pt x="74" y="484"/>
                    <a:pt x="64" y="491"/>
                    <a:pt x="54" y="497"/>
                  </a:cubicBezTo>
                  <a:cubicBezTo>
                    <a:pt x="54" y="498"/>
                    <a:pt x="54" y="499"/>
                    <a:pt x="55" y="499"/>
                  </a:cubicBezTo>
                  <a:cubicBezTo>
                    <a:pt x="66" y="502"/>
                    <a:pt x="78" y="505"/>
                    <a:pt x="90" y="508"/>
                  </a:cubicBezTo>
                  <a:cubicBezTo>
                    <a:pt x="90" y="501"/>
                    <a:pt x="85" y="503"/>
                    <a:pt x="82" y="502"/>
                  </a:cubicBezTo>
                  <a:cubicBezTo>
                    <a:pt x="79" y="501"/>
                    <a:pt x="76" y="501"/>
                    <a:pt x="76" y="497"/>
                  </a:cubicBezTo>
                  <a:cubicBezTo>
                    <a:pt x="75" y="492"/>
                    <a:pt x="74" y="489"/>
                    <a:pt x="79" y="487"/>
                  </a:cubicBezTo>
                  <a:cubicBezTo>
                    <a:pt x="81" y="486"/>
                    <a:pt x="82" y="485"/>
                    <a:pt x="83" y="485"/>
                  </a:cubicBezTo>
                  <a:cubicBezTo>
                    <a:pt x="86" y="483"/>
                    <a:pt x="86" y="480"/>
                    <a:pt x="84" y="477"/>
                  </a:cubicBezTo>
                  <a:close/>
                  <a:moveTo>
                    <a:pt x="490" y="98"/>
                  </a:moveTo>
                  <a:cubicBezTo>
                    <a:pt x="487" y="86"/>
                    <a:pt x="484" y="74"/>
                    <a:pt x="482" y="63"/>
                  </a:cubicBezTo>
                  <a:cubicBezTo>
                    <a:pt x="481" y="63"/>
                    <a:pt x="480" y="63"/>
                    <a:pt x="480" y="63"/>
                  </a:cubicBezTo>
                  <a:cubicBezTo>
                    <a:pt x="473" y="72"/>
                    <a:pt x="466" y="82"/>
                    <a:pt x="460" y="93"/>
                  </a:cubicBezTo>
                  <a:cubicBezTo>
                    <a:pt x="465" y="95"/>
                    <a:pt x="466" y="90"/>
                    <a:pt x="467" y="88"/>
                  </a:cubicBezTo>
                  <a:cubicBezTo>
                    <a:pt x="469" y="84"/>
                    <a:pt x="471" y="82"/>
                    <a:pt x="476" y="83"/>
                  </a:cubicBezTo>
                  <a:cubicBezTo>
                    <a:pt x="480" y="84"/>
                    <a:pt x="483" y="85"/>
                    <a:pt x="483" y="90"/>
                  </a:cubicBezTo>
                  <a:cubicBezTo>
                    <a:pt x="483" y="91"/>
                    <a:pt x="483" y="92"/>
                    <a:pt x="483" y="94"/>
                  </a:cubicBezTo>
                  <a:cubicBezTo>
                    <a:pt x="484" y="97"/>
                    <a:pt x="486" y="99"/>
                    <a:pt x="490" y="98"/>
                  </a:cubicBezTo>
                  <a:close/>
                  <a:moveTo>
                    <a:pt x="638" y="134"/>
                  </a:moveTo>
                  <a:cubicBezTo>
                    <a:pt x="638" y="134"/>
                    <a:pt x="637" y="133"/>
                    <a:pt x="636" y="133"/>
                  </a:cubicBezTo>
                  <a:cubicBezTo>
                    <a:pt x="626" y="139"/>
                    <a:pt x="615" y="144"/>
                    <a:pt x="605" y="150"/>
                  </a:cubicBezTo>
                  <a:cubicBezTo>
                    <a:pt x="605" y="150"/>
                    <a:pt x="605" y="151"/>
                    <a:pt x="606" y="152"/>
                  </a:cubicBezTo>
                  <a:cubicBezTo>
                    <a:pt x="607" y="152"/>
                    <a:pt x="609" y="151"/>
                    <a:pt x="611" y="151"/>
                  </a:cubicBezTo>
                  <a:cubicBezTo>
                    <a:pt x="614" y="150"/>
                    <a:pt x="617" y="147"/>
                    <a:pt x="620" y="147"/>
                  </a:cubicBezTo>
                  <a:cubicBezTo>
                    <a:pt x="626" y="148"/>
                    <a:pt x="628" y="153"/>
                    <a:pt x="626" y="159"/>
                  </a:cubicBezTo>
                  <a:cubicBezTo>
                    <a:pt x="626" y="160"/>
                    <a:pt x="625" y="161"/>
                    <a:pt x="625" y="162"/>
                  </a:cubicBezTo>
                  <a:cubicBezTo>
                    <a:pt x="624" y="166"/>
                    <a:pt x="625" y="168"/>
                    <a:pt x="629" y="169"/>
                  </a:cubicBezTo>
                  <a:cubicBezTo>
                    <a:pt x="632" y="157"/>
                    <a:pt x="635" y="146"/>
                    <a:pt x="638" y="134"/>
                  </a:cubicBezTo>
                  <a:close/>
                  <a:moveTo>
                    <a:pt x="726" y="236"/>
                  </a:moveTo>
                  <a:cubicBezTo>
                    <a:pt x="717" y="242"/>
                    <a:pt x="708" y="247"/>
                    <a:pt x="698" y="253"/>
                  </a:cubicBezTo>
                  <a:cubicBezTo>
                    <a:pt x="701" y="257"/>
                    <a:pt x="703" y="262"/>
                    <a:pt x="706" y="266"/>
                  </a:cubicBezTo>
                  <a:cubicBezTo>
                    <a:pt x="706" y="266"/>
                    <a:pt x="707" y="266"/>
                    <a:pt x="708" y="267"/>
                  </a:cubicBezTo>
                  <a:cubicBezTo>
                    <a:pt x="708" y="266"/>
                    <a:pt x="709" y="265"/>
                    <a:pt x="708" y="264"/>
                  </a:cubicBezTo>
                  <a:cubicBezTo>
                    <a:pt x="707" y="261"/>
                    <a:pt x="705" y="258"/>
                    <a:pt x="703" y="255"/>
                  </a:cubicBezTo>
                  <a:cubicBezTo>
                    <a:pt x="707" y="253"/>
                    <a:pt x="711" y="251"/>
                    <a:pt x="714" y="249"/>
                  </a:cubicBezTo>
                  <a:cubicBezTo>
                    <a:pt x="717" y="253"/>
                    <a:pt x="719" y="256"/>
                    <a:pt x="721" y="259"/>
                  </a:cubicBezTo>
                  <a:cubicBezTo>
                    <a:pt x="721" y="258"/>
                    <a:pt x="722" y="258"/>
                    <a:pt x="723" y="257"/>
                  </a:cubicBezTo>
                  <a:cubicBezTo>
                    <a:pt x="721" y="254"/>
                    <a:pt x="719" y="251"/>
                    <a:pt x="717" y="247"/>
                  </a:cubicBezTo>
                  <a:cubicBezTo>
                    <a:pt x="721" y="246"/>
                    <a:pt x="723" y="244"/>
                    <a:pt x="726" y="242"/>
                  </a:cubicBezTo>
                  <a:cubicBezTo>
                    <a:pt x="729" y="246"/>
                    <a:pt x="730" y="249"/>
                    <a:pt x="732" y="252"/>
                  </a:cubicBezTo>
                  <a:cubicBezTo>
                    <a:pt x="735" y="250"/>
                    <a:pt x="733" y="245"/>
                    <a:pt x="726" y="236"/>
                  </a:cubicBezTo>
                  <a:close/>
                  <a:moveTo>
                    <a:pt x="155" y="187"/>
                  </a:moveTo>
                  <a:cubicBezTo>
                    <a:pt x="154" y="187"/>
                    <a:pt x="153" y="186"/>
                    <a:pt x="152" y="185"/>
                  </a:cubicBezTo>
                  <a:cubicBezTo>
                    <a:pt x="150" y="189"/>
                    <a:pt x="148" y="192"/>
                    <a:pt x="147" y="196"/>
                  </a:cubicBezTo>
                  <a:cubicBezTo>
                    <a:pt x="142" y="192"/>
                    <a:pt x="140" y="189"/>
                    <a:pt x="137" y="187"/>
                  </a:cubicBezTo>
                  <a:cubicBezTo>
                    <a:pt x="140" y="184"/>
                    <a:pt x="142" y="182"/>
                    <a:pt x="144" y="180"/>
                  </a:cubicBezTo>
                  <a:cubicBezTo>
                    <a:pt x="144" y="179"/>
                    <a:pt x="144" y="178"/>
                    <a:pt x="144" y="177"/>
                  </a:cubicBezTo>
                  <a:cubicBezTo>
                    <a:pt x="143" y="177"/>
                    <a:pt x="142" y="177"/>
                    <a:pt x="142" y="177"/>
                  </a:cubicBezTo>
                  <a:cubicBezTo>
                    <a:pt x="138" y="181"/>
                    <a:pt x="135" y="185"/>
                    <a:pt x="131" y="189"/>
                  </a:cubicBezTo>
                  <a:cubicBezTo>
                    <a:pt x="140" y="196"/>
                    <a:pt x="148" y="203"/>
                    <a:pt x="156" y="210"/>
                  </a:cubicBezTo>
                  <a:cubicBezTo>
                    <a:pt x="165" y="202"/>
                    <a:pt x="168" y="198"/>
                    <a:pt x="165" y="195"/>
                  </a:cubicBezTo>
                  <a:cubicBezTo>
                    <a:pt x="163" y="198"/>
                    <a:pt x="160" y="201"/>
                    <a:pt x="157" y="205"/>
                  </a:cubicBezTo>
                  <a:cubicBezTo>
                    <a:pt x="154" y="202"/>
                    <a:pt x="151" y="199"/>
                    <a:pt x="148" y="196"/>
                  </a:cubicBezTo>
                  <a:cubicBezTo>
                    <a:pt x="150" y="193"/>
                    <a:pt x="152" y="190"/>
                    <a:pt x="155" y="187"/>
                  </a:cubicBezTo>
                  <a:close/>
                  <a:moveTo>
                    <a:pt x="571" y="126"/>
                  </a:moveTo>
                  <a:cubicBezTo>
                    <a:pt x="573" y="122"/>
                    <a:pt x="575" y="119"/>
                    <a:pt x="577" y="115"/>
                  </a:cubicBezTo>
                  <a:cubicBezTo>
                    <a:pt x="586" y="119"/>
                    <a:pt x="586" y="119"/>
                    <a:pt x="588" y="118"/>
                  </a:cubicBezTo>
                  <a:cubicBezTo>
                    <a:pt x="585" y="116"/>
                    <a:pt x="582" y="114"/>
                    <a:pt x="578" y="112"/>
                  </a:cubicBezTo>
                  <a:cubicBezTo>
                    <a:pt x="580" y="109"/>
                    <a:pt x="582" y="106"/>
                    <a:pt x="583" y="103"/>
                  </a:cubicBezTo>
                  <a:cubicBezTo>
                    <a:pt x="587" y="105"/>
                    <a:pt x="591" y="107"/>
                    <a:pt x="595" y="109"/>
                  </a:cubicBezTo>
                  <a:cubicBezTo>
                    <a:pt x="595" y="107"/>
                    <a:pt x="595" y="106"/>
                    <a:pt x="594" y="105"/>
                  </a:cubicBezTo>
                  <a:cubicBezTo>
                    <a:pt x="590" y="103"/>
                    <a:pt x="587" y="101"/>
                    <a:pt x="583" y="99"/>
                  </a:cubicBezTo>
                  <a:cubicBezTo>
                    <a:pt x="582" y="99"/>
                    <a:pt x="580" y="99"/>
                    <a:pt x="579" y="100"/>
                  </a:cubicBezTo>
                  <a:cubicBezTo>
                    <a:pt x="574" y="109"/>
                    <a:pt x="570" y="117"/>
                    <a:pt x="565" y="126"/>
                  </a:cubicBezTo>
                  <a:cubicBezTo>
                    <a:pt x="572" y="132"/>
                    <a:pt x="579" y="135"/>
                    <a:pt x="581" y="132"/>
                  </a:cubicBezTo>
                  <a:cubicBezTo>
                    <a:pt x="578" y="130"/>
                    <a:pt x="574" y="128"/>
                    <a:pt x="571" y="126"/>
                  </a:cubicBezTo>
                  <a:close/>
                  <a:moveTo>
                    <a:pt x="737" y="513"/>
                  </a:moveTo>
                  <a:cubicBezTo>
                    <a:pt x="736" y="505"/>
                    <a:pt x="735" y="498"/>
                    <a:pt x="744" y="494"/>
                  </a:cubicBezTo>
                  <a:cubicBezTo>
                    <a:pt x="750" y="492"/>
                    <a:pt x="759" y="495"/>
                    <a:pt x="762" y="499"/>
                  </a:cubicBezTo>
                  <a:cubicBezTo>
                    <a:pt x="768" y="506"/>
                    <a:pt x="765" y="512"/>
                    <a:pt x="759" y="518"/>
                  </a:cubicBezTo>
                  <a:cubicBezTo>
                    <a:pt x="763" y="521"/>
                    <a:pt x="764" y="518"/>
                    <a:pt x="766" y="516"/>
                  </a:cubicBezTo>
                  <a:cubicBezTo>
                    <a:pt x="771" y="505"/>
                    <a:pt x="768" y="495"/>
                    <a:pt x="759" y="490"/>
                  </a:cubicBezTo>
                  <a:cubicBezTo>
                    <a:pt x="750" y="486"/>
                    <a:pt x="740" y="488"/>
                    <a:pt x="736" y="497"/>
                  </a:cubicBezTo>
                  <a:cubicBezTo>
                    <a:pt x="733" y="504"/>
                    <a:pt x="733" y="511"/>
                    <a:pt x="737" y="513"/>
                  </a:cubicBezTo>
                  <a:close/>
                  <a:moveTo>
                    <a:pt x="559" y="118"/>
                  </a:moveTo>
                  <a:cubicBezTo>
                    <a:pt x="546" y="117"/>
                    <a:pt x="543" y="115"/>
                    <a:pt x="542" y="108"/>
                  </a:cubicBezTo>
                  <a:cubicBezTo>
                    <a:pt x="541" y="102"/>
                    <a:pt x="545" y="93"/>
                    <a:pt x="550" y="91"/>
                  </a:cubicBezTo>
                  <a:cubicBezTo>
                    <a:pt x="558" y="87"/>
                    <a:pt x="563" y="91"/>
                    <a:pt x="568" y="97"/>
                  </a:cubicBezTo>
                  <a:cubicBezTo>
                    <a:pt x="569" y="95"/>
                    <a:pt x="569" y="93"/>
                    <a:pt x="568" y="92"/>
                  </a:cubicBezTo>
                  <a:cubicBezTo>
                    <a:pt x="560" y="85"/>
                    <a:pt x="548" y="84"/>
                    <a:pt x="542" y="91"/>
                  </a:cubicBezTo>
                  <a:cubicBezTo>
                    <a:pt x="535" y="99"/>
                    <a:pt x="535" y="109"/>
                    <a:pt x="541" y="115"/>
                  </a:cubicBezTo>
                  <a:cubicBezTo>
                    <a:pt x="547" y="120"/>
                    <a:pt x="555" y="122"/>
                    <a:pt x="559" y="118"/>
                  </a:cubicBezTo>
                  <a:close/>
                  <a:moveTo>
                    <a:pt x="746" y="287"/>
                  </a:moveTo>
                  <a:cubicBezTo>
                    <a:pt x="752" y="286"/>
                    <a:pt x="750" y="282"/>
                    <a:pt x="749" y="279"/>
                  </a:cubicBezTo>
                  <a:cubicBezTo>
                    <a:pt x="745" y="268"/>
                    <a:pt x="736" y="262"/>
                    <a:pt x="726" y="266"/>
                  </a:cubicBezTo>
                  <a:cubicBezTo>
                    <a:pt x="716" y="269"/>
                    <a:pt x="712" y="278"/>
                    <a:pt x="716" y="288"/>
                  </a:cubicBezTo>
                  <a:cubicBezTo>
                    <a:pt x="719" y="295"/>
                    <a:pt x="722" y="297"/>
                    <a:pt x="725" y="296"/>
                  </a:cubicBezTo>
                  <a:cubicBezTo>
                    <a:pt x="718" y="289"/>
                    <a:pt x="716" y="283"/>
                    <a:pt x="719" y="278"/>
                  </a:cubicBezTo>
                  <a:cubicBezTo>
                    <a:pt x="722" y="272"/>
                    <a:pt x="731" y="268"/>
                    <a:pt x="738" y="270"/>
                  </a:cubicBezTo>
                  <a:cubicBezTo>
                    <a:pt x="743" y="271"/>
                    <a:pt x="746" y="276"/>
                    <a:pt x="746" y="287"/>
                  </a:cubicBezTo>
                  <a:close/>
                  <a:moveTo>
                    <a:pt x="192" y="165"/>
                  </a:moveTo>
                  <a:cubicBezTo>
                    <a:pt x="192" y="165"/>
                    <a:pt x="192" y="166"/>
                    <a:pt x="191" y="166"/>
                  </a:cubicBezTo>
                  <a:cubicBezTo>
                    <a:pt x="193" y="167"/>
                    <a:pt x="195" y="169"/>
                    <a:pt x="196" y="168"/>
                  </a:cubicBezTo>
                  <a:cubicBezTo>
                    <a:pt x="202" y="168"/>
                    <a:pt x="208" y="160"/>
                    <a:pt x="206" y="155"/>
                  </a:cubicBezTo>
                  <a:cubicBezTo>
                    <a:pt x="205" y="149"/>
                    <a:pt x="201" y="147"/>
                    <a:pt x="193" y="148"/>
                  </a:cubicBezTo>
                  <a:cubicBezTo>
                    <a:pt x="186" y="150"/>
                    <a:pt x="183" y="149"/>
                    <a:pt x="183" y="145"/>
                  </a:cubicBezTo>
                  <a:cubicBezTo>
                    <a:pt x="182" y="141"/>
                    <a:pt x="184" y="139"/>
                    <a:pt x="193" y="138"/>
                  </a:cubicBezTo>
                  <a:cubicBezTo>
                    <a:pt x="191" y="137"/>
                    <a:pt x="190" y="135"/>
                    <a:pt x="189" y="135"/>
                  </a:cubicBezTo>
                  <a:cubicBezTo>
                    <a:pt x="184" y="134"/>
                    <a:pt x="178" y="141"/>
                    <a:pt x="179" y="146"/>
                  </a:cubicBezTo>
                  <a:cubicBezTo>
                    <a:pt x="179" y="151"/>
                    <a:pt x="183" y="155"/>
                    <a:pt x="188" y="154"/>
                  </a:cubicBezTo>
                  <a:cubicBezTo>
                    <a:pt x="191" y="154"/>
                    <a:pt x="194" y="153"/>
                    <a:pt x="197" y="153"/>
                  </a:cubicBezTo>
                  <a:cubicBezTo>
                    <a:pt x="200" y="152"/>
                    <a:pt x="202" y="154"/>
                    <a:pt x="203" y="158"/>
                  </a:cubicBezTo>
                  <a:cubicBezTo>
                    <a:pt x="203" y="161"/>
                    <a:pt x="202" y="164"/>
                    <a:pt x="198" y="164"/>
                  </a:cubicBezTo>
                  <a:cubicBezTo>
                    <a:pt x="196" y="165"/>
                    <a:pt x="194" y="165"/>
                    <a:pt x="192" y="165"/>
                  </a:cubicBezTo>
                  <a:close/>
                  <a:moveTo>
                    <a:pt x="108" y="221"/>
                  </a:moveTo>
                  <a:cubicBezTo>
                    <a:pt x="119" y="224"/>
                    <a:pt x="129" y="226"/>
                    <a:pt x="140" y="228"/>
                  </a:cubicBezTo>
                  <a:cubicBezTo>
                    <a:pt x="142" y="229"/>
                    <a:pt x="144" y="228"/>
                    <a:pt x="143" y="225"/>
                  </a:cubicBezTo>
                  <a:cubicBezTo>
                    <a:pt x="137" y="215"/>
                    <a:pt x="132" y="206"/>
                    <a:pt x="125" y="195"/>
                  </a:cubicBezTo>
                  <a:cubicBezTo>
                    <a:pt x="124" y="197"/>
                    <a:pt x="123" y="198"/>
                    <a:pt x="124" y="198"/>
                  </a:cubicBezTo>
                  <a:cubicBezTo>
                    <a:pt x="128" y="206"/>
                    <a:pt x="133" y="214"/>
                    <a:pt x="138" y="223"/>
                  </a:cubicBezTo>
                  <a:cubicBezTo>
                    <a:pt x="129" y="221"/>
                    <a:pt x="122" y="219"/>
                    <a:pt x="114" y="217"/>
                  </a:cubicBezTo>
                  <a:cubicBezTo>
                    <a:pt x="111" y="217"/>
                    <a:pt x="109" y="217"/>
                    <a:pt x="108" y="221"/>
                  </a:cubicBezTo>
                  <a:close/>
                  <a:moveTo>
                    <a:pt x="736" y="522"/>
                  </a:moveTo>
                  <a:cubicBezTo>
                    <a:pt x="734" y="519"/>
                    <a:pt x="731" y="519"/>
                    <a:pt x="730" y="522"/>
                  </a:cubicBezTo>
                  <a:cubicBezTo>
                    <a:pt x="728" y="525"/>
                    <a:pt x="727" y="527"/>
                    <a:pt x="727" y="530"/>
                  </a:cubicBezTo>
                  <a:cubicBezTo>
                    <a:pt x="726" y="535"/>
                    <a:pt x="729" y="538"/>
                    <a:pt x="733" y="540"/>
                  </a:cubicBezTo>
                  <a:cubicBezTo>
                    <a:pt x="737" y="542"/>
                    <a:pt x="740" y="541"/>
                    <a:pt x="743" y="538"/>
                  </a:cubicBezTo>
                  <a:cubicBezTo>
                    <a:pt x="744" y="537"/>
                    <a:pt x="745" y="535"/>
                    <a:pt x="746" y="534"/>
                  </a:cubicBezTo>
                  <a:cubicBezTo>
                    <a:pt x="749" y="532"/>
                    <a:pt x="752" y="530"/>
                    <a:pt x="755" y="533"/>
                  </a:cubicBezTo>
                  <a:cubicBezTo>
                    <a:pt x="758" y="536"/>
                    <a:pt x="756" y="539"/>
                    <a:pt x="752" y="542"/>
                  </a:cubicBezTo>
                  <a:cubicBezTo>
                    <a:pt x="752" y="542"/>
                    <a:pt x="752" y="543"/>
                    <a:pt x="751" y="544"/>
                  </a:cubicBezTo>
                  <a:cubicBezTo>
                    <a:pt x="753" y="544"/>
                    <a:pt x="754" y="545"/>
                    <a:pt x="756" y="545"/>
                  </a:cubicBezTo>
                  <a:cubicBezTo>
                    <a:pt x="760" y="543"/>
                    <a:pt x="761" y="534"/>
                    <a:pt x="758" y="530"/>
                  </a:cubicBezTo>
                  <a:cubicBezTo>
                    <a:pt x="755" y="526"/>
                    <a:pt x="750" y="525"/>
                    <a:pt x="745" y="528"/>
                  </a:cubicBezTo>
                  <a:cubicBezTo>
                    <a:pt x="743" y="530"/>
                    <a:pt x="742" y="532"/>
                    <a:pt x="740" y="534"/>
                  </a:cubicBezTo>
                  <a:cubicBezTo>
                    <a:pt x="737" y="536"/>
                    <a:pt x="734" y="536"/>
                    <a:pt x="731" y="533"/>
                  </a:cubicBezTo>
                  <a:cubicBezTo>
                    <a:pt x="729" y="531"/>
                    <a:pt x="729" y="526"/>
                    <a:pt x="732" y="524"/>
                  </a:cubicBezTo>
                  <a:cubicBezTo>
                    <a:pt x="734" y="523"/>
                    <a:pt x="735" y="523"/>
                    <a:pt x="736" y="522"/>
                  </a:cubicBezTo>
                  <a:close/>
                  <a:moveTo>
                    <a:pt x="238" y="102"/>
                  </a:moveTo>
                  <a:cubicBezTo>
                    <a:pt x="247" y="109"/>
                    <a:pt x="259" y="112"/>
                    <a:pt x="262" y="125"/>
                  </a:cubicBezTo>
                  <a:cubicBezTo>
                    <a:pt x="266" y="125"/>
                    <a:pt x="267" y="123"/>
                    <a:pt x="265" y="120"/>
                  </a:cubicBezTo>
                  <a:cubicBezTo>
                    <a:pt x="260" y="114"/>
                    <a:pt x="259" y="106"/>
                    <a:pt x="261" y="99"/>
                  </a:cubicBezTo>
                  <a:cubicBezTo>
                    <a:pt x="261" y="96"/>
                    <a:pt x="261" y="93"/>
                    <a:pt x="262" y="90"/>
                  </a:cubicBezTo>
                  <a:cubicBezTo>
                    <a:pt x="261" y="90"/>
                    <a:pt x="260" y="90"/>
                    <a:pt x="260" y="90"/>
                  </a:cubicBezTo>
                  <a:cubicBezTo>
                    <a:pt x="255" y="95"/>
                    <a:pt x="259" y="102"/>
                    <a:pt x="256" y="108"/>
                  </a:cubicBezTo>
                  <a:cubicBezTo>
                    <a:pt x="253" y="106"/>
                    <a:pt x="250" y="104"/>
                    <a:pt x="247" y="102"/>
                  </a:cubicBezTo>
                  <a:cubicBezTo>
                    <a:pt x="244" y="100"/>
                    <a:pt x="242" y="97"/>
                    <a:pt x="238" y="102"/>
                  </a:cubicBezTo>
                  <a:close/>
                  <a:moveTo>
                    <a:pt x="325" y="67"/>
                  </a:moveTo>
                  <a:cubicBezTo>
                    <a:pt x="328" y="78"/>
                    <a:pt x="330" y="87"/>
                    <a:pt x="332" y="97"/>
                  </a:cubicBezTo>
                  <a:cubicBezTo>
                    <a:pt x="332" y="98"/>
                    <a:pt x="334" y="98"/>
                    <a:pt x="335" y="99"/>
                  </a:cubicBezTo>
                  <a:cubicBezTo>
                    <a:pt x="336" y="98"/>
                    <a:pt x="337" y="96"/>
                    <a:pt x="337" y="95"/>
                  </a:cubicBezTo>
                  <a:cubicBezTo>
                    <a:pt x="336" y="91"/>
                    <a:pt x="335" y="87"/>
                    <a:pt x="334" y="83"/>
                  </a:cubicBezTo>
                  <a:cubicBezTo>
                    <a:pt x="338" y="82"/>
                    <a:pt x="342" y="81"/>
                    <a:pt x="345" y="80"/>
                  </a:cubicBezTo>
                  <a:cubicBezTo>
                    <a:pt x="345" y="79"/>
                    <a:pt x="345" y="79"/>
                    <a:pt x="344" y="78"/>
                  </a:cubicBezTo>
                  <a:cubicBezTo>
                    <a:pt x="341" y="78"/>
                    <a:pt x="337" y="79"/>
                    <a:pt x="334" y="80"/>
                  </a:cubicBezTo>
                  <a:cubicBezTo>
                    <a:pt x="333" y="76"/>
                    <a:pt x="332" y="73"/>
                    <a:pt x="331" y="70"/>
                  </a:cubicBezTo>
                  <a:cubicBezTo>
                    <a:pt x="335" y="69"/>
                    <a:pt x="339" y="68"/>
                    <a:pt x="343" y="67"/>
                  </a:cubicBezTo>
                  <a:cubicBezTo>
                    <a:pt x="343" y="66"/>
                    <a:pt x="343" y="65"/>
                    <a:pt x="343" y="65"/>
                  </a:cubicBezTo>
                  <a:cubicBezTo>
                    <a:pt x="337" y="63"/>
                    <a:pt x="332" y="67"/>
                    <a:pt x="325" y="67"/>
                  </a:cubicBezTo>
                  <a:close/>
                  <a:moveTo>
                    <a:pt x="386" y="72"/>
                  </a:moveTo>
                  <a:cubicBezTo>
                    <a:pt x="385" y="68"/>
                    <a:pt x="385" y="65"/>
                    <a:pt x="385" y="61"/>
                  </a:cubicBezTo>
                  <a:cubicBezTo>
                    <a:pt x="389" y="61"/>
                    <a:pt x="393" y="61"/>
                    <a:pt x="397" y="60"/>
                  </a:cubicBezTo>
                  <a:cubicBezTo>
                    <a:pt x="397" y="59"/>
                    <a:pt x="397" y="59"/>
                    <a:pt x="398" y="58"/>
                  </a:cubicBezTo>
                  <a:cubicBezTo>
                    <a:pt x="397" y="58"/>
                    <a:pt x="396" y="58"/>
                    <a:pt x="396" y="58"/>
                  </a:cubicBezTo>
                  <a:cubicBezTo>
                    <a:pt x="391" y="58"/>
                    <a:pt x="386" y="58"/>
                    <a:pt x="382" y="58"/>
                  </a:cubicBezTo>
                  <a:cubicBezTo>
                    <a:pt x="381" y="58"/>
                    <a:pt x="380" y="61"/>
                    <a:pt x="380" y="62"/>
                  </a:cubicBezTo>
                  <a:cubicBezTo>
                    <a:pt x="380" y="70"/>
                    <a:pt x="381" y="79"/>
                    <a:pt x="381" y="87"/>
                  </a:cubicBezTo>
                  <a:cubicBezTo>
                    <a:pt x="382" y="89"/>
                    <a:pt x="383" y="90"/>
                    <a:pt x="384" y="91"/>
                  </a:cubicBezTo>
                  <a:cubicBezTo>
                    <a:pt x="385" y="90"/>
                    <a:pt x="386" y="88"/>
                    <a:pt x="386" y="87"/>
                  </a:cubicBezTo>
                  <a:cubicBezTo>
                    <a:pt x="386" y="83"/>
                    <a:pt x="386" y="79"/>
                    <a:pt x="386" y="75"/>
                  </a:cubicBezTo>
                  <a:cubicBezTo>
                    <a:pt x="390" y="75"/>
                    <a:pt x="393" y="74"/>
                    <a:pt x="397" y="74"/>
                  </a:cubicBezTo>
                  <a:cubicBezTo>
                    <a:pt x="397" y="73"/>
                    <a:pt x="397" y="72"/>
                    <a:pt x="396" y="72"/>
                  </a:cubicBezTo>
                  <a:cubicBezTo>
                    <a:pt x="393" y="72"/>
                    <a:pt x="389" y="72"/>
                    <a:pt x="386" y="72"/>
                  </a:cubicBezTo>
                  <a:close/>
                  <a:moveTo>
                    <a:pt x="240" y="138"/>
                  </a:moveTo>
                  <a:cubicBezTo>
                    <a:pt x="235" y="129"/>
                    <a:pt x="230" y="121"/>
                    <a:pt x="225" y="113"/>
                  </a:cubicBezTo>
                  <a:cubicBezTo>
                    <a:pt x="228" y="111"/>
                    <a:pt x="230" y="109"/>
                    <a:pt x="234" y="107"/>
                  </a:cubicBezTo>
                  <a:cubicBezTo>
                    <a:pt x="231" y="106"/>
                    <a:pt x="230" y="106"/>
                    <a:pt x="230" y="106"/>
                  </a:cubicBezTo>
                  <a:cubicBezTo>
                    <a:pt x="224" y="110"/>
                    <a:pt x="218" y="113"/>
                    <a:pt x="212" y="117"/>
                  </a:cubicBezTo>
                  <a:cubicBezTo>
                    <a:pt x="211" y="117"/>
                    <a:pt x="211" y="119"/>
                    <a:pt x="211" y="119"/>
                  </a:cubicBezTo>
                  <a:cubicBezTo>
                    <a:pt x="212" y="119"/>
                    <a:pt x="213" y="120"/>
                    <a:pt x="214" y="119"/>
                  </a:cubicBezTo>
                  <a:cubicBezTo>
                    <a:pt x="216" y="118"/>
                    <a:pt x="218" y="117"/>
                    <a:pt x="220" y="115"/>
                  </a:cubicBezTo>
                  <a:cubicBezTo>
                    <a:pt x="226" y="124"/>
                    <a:pt x="231" y="132"/>
                    <a:pt x="236" y="141"/>
                  </a:cubicBezTo>
                  <a:cubicBezTo>
                    <a:pt x="238" y="139"/>
                    <a:pt x="239" y="139"/>
                    <a:pt x="240" y="138"/>
                  </a:cubicBezTo>
                  <a:close/>
                  <a:moveTo>
                    <a:pt x="105" y="535"/>
                  </a:moveTo>
                  <a:cubicBezTo>
                    <a:pt x="104" y="530"/>
                    <a:pt x="101" y="528"/>
                    <a:pt x="96" y="529"/>
                  </a:cubicBezTo>
                  <a:cubicBezTo>
                    <a:pt x="86" y="532"/>
                    <a:pt x="76" y="535"/>
                    <a:pt x="67" y="538"/>
                  </a:cubicBezTo>
                  <a:cubicBezTo>
                    <a:pt x="67" y="543"/>
                    <a:pt x="69" y="544"/>
                    <a:pt x="72" y="542"/>
                  </a:cubicBezTo>
                  <a:cubicBezTo>
                    <a:pt x="79" y="540"/>
                    <a:pt x="87" y="537"/>
                    <a:pt x="94" y="535"/>
                  </a:cubicBezTo>
                  <a:cubicBezTo>
                    <a:pt x="98" y="534"/>
                    <a:pt x="102" y="535"/>
                    <a:pt x="105" y="535"/>
                  </a:cubicBezTo>
                  <a:close/>
                  <a:moveTo>
                    <a:pt x="194" y="653"/>
                  </a:moveTo>
                  <a:cubicBezTo>
                    <a:pt x="189" y="650"/>
                    <a:pt x="183" y="653"/>
                    <a:pt x="182" y="659"/>
                  </a:cubicBezTo>
                  <a:cubicBezTo>
                    <a:pt x="181" y="662"/>
                    <a:pt x="180" y="664"/>
                    <a:pt x="179" y="667"/>
                  </a:cubicBezTo>
                  <a:cubicBezTo>
                    <a:pt x="178" y="669"/>
                    <a:pt x="176" y="672"/>
                    <a:pt x="180" y="674"/>
                  </a:cubicBezTo>
                  <a:cubicBezTo>
                    <a:pt x="181" y="674"/>
                    <a:pt x="184" y="672"/>
                    <a:pt x="186" y="670"/>
                  </a:cubicBezTo>
                  <a:cubicBezTo>
                    <a:pt x="189" y="664"/>
                    <a:pt x="191" y="659"/>
                    <a:pt x="194" y="653"/>
                  </a:cubicBezTo>
                  <a:close/>
                  <a:moveTo>
                    <a:pt x="413" y="73"/>
                  </a:moveTo>
                  <a:cubicBezTo>
                    <a:pt x="413" y="73"/>
                    <a:pt x="413" y="73"/>
                    <a:pt x="413" y="73"/>
                  </a:cubicBezTo>
                  <a:cubicBezTo>
                    <a:pt x="413" y="69"/>
                    <a:pt x="413" y="64"/>
                    <a:pt x="413" y="60"/>
                  </a:cubicBezTo>
                  <a:cubicBezTo>
                    <a:pt x="413" y="59"/>
                    <a:pt x="411" y="58"/>
                    <a:pt x="410" y="57"/>
                  </a:cubicBezTo>
                  <a:cubicBezTo>
                    <a:pt x="409" y="58"/>
                    <a:pt x="408" y="59"/>
                    <a:pt x="408" y="60"/>
                  </a:cubicBezTo>
                  <a:cubicBezTo>
                    <a:pt x="408" y="69"/>
                    <a:pt x="408" y="77"/>
                    <a:pt x="408" y="86"/>
                  </a:cubicBezTo>
                  <a:cubicBezTo>
                    <a:pt x="408" y="87"/>
                    <a:pt x="410" y="88"/>
                    <a:pt x="410" y="90"/>
                  </a:cubicBezTo>
                  <a:cubicBezTo>
                    <a:pt x="411" y="88"/>
                    <a:pt x="413" y="87"/>
                    <a:pt x="413" y="86"/>
                  </a:cubicBezTo>
                  <a:cubicBezTo>
                    <a:pt x="413" y="82"/>
                    <a:pt x="413" y="78"/>
                    <a:pt x="413" y="73"/>
                  </a:cubicBezTo>
                  <a:close/>
                  <a:moveTo>
                    <a:pt x="130" y="247"/>
                  </a:moveTo>
                  <a:cubicBezTo>
                    <a:pt x="121" y="241"/>
                    <a:pt x="112" y="235"/>
                    <a:pt x="103" y="229"/>
                  </a:cubicBezTo>
                  <a:cubicBezTo>
                    <a:pt x="102" y="231"/>
                    <a:pt x="101" y="232"/>
                    <a:pt x="100" y="233"/>
                  </a:cubicBezTo>
                  <a:cubicBezTo>
                    <a:pt x="109" y="239"/>
                    <a:pt x="118" y="245"/>
                    <a:pt x="127" y="251"/>
                  </a:cubicBezTo>
                  <a:cubicBezTo>
                    <a:pt x="128" y="249"/>
                    <a:pt x="129" y="248"/>
                    <a:pt x="130" y="247"/>
                  </a:cubicBezTo>
                  <a:close/>
                  <a:moveTo>
                    <a:pt x="62" y="523"/>
                  </a:moveTo>
                  <a:cubicBezTo>
                    <a:pt x="62" y="524"/>
                    <a:pt x="62" y="524"/>
                    <a:pt x="61" y="525"/>
                  </a:cubicBezTo>
                  <a:cubicBezTo>
                    <a:pt x="63" y="526"/>
                    <a:pt x="64" y="527"/>
                    <a:pt x="66" y="527"/>
                  </a:cubicBezTo>
                  <a:cubicBezTo>
                    <a:pt x="74" y="525"/>
                    <a:pt x="83" y="522"/>
                    <a:pt x="92" y="520"/>
                  </a:cubicBezTo>
                  <a:cubicBezTo>
                    <a:pt x="93" y="519"/>
                    <a:pt x="93" y="518"/>
                    <a:pt x="94" y="516"/>
                  </a:cubicBezTo>
                  <a:cubicBezTo>
                    <a:pt x="93" y="516"/>
                    <a:pt x="91" y="515"/>
                    <a:pt x="90" y="515"/>
                  </a:cubicBezTo>
                  <a:cubicBezTo>
                    <a:pt x="81" y="517"/>
                    <a:pt x="72" y="520"/>
                    <a:pt x="62" y="523"/>
                  </a:cubicBezTo>
                  <a:close/>
                  <a:moveTo>
                    <a:pt x="770" y="482"/>
                  </a:moveTo>
                  <a:cubicBezTo>
                    <a:pt x="771" y="481"/>
                    <a:pt x="772" y="481"/>
                    <a:pt x="773" y="480"/>
                  </a:cubicBezTo>
                  <a:cubicBezTo>
                    <a:pt x="772" y="479"/>
                    <a:pt x="771" y="477"/>
                    <a:pt x="770" y="477"/>
                  </a:cubicBezTo>
                  <a:cubicBezTo>
                    <a:pt x="761" y="475"/>
                    <a:pt x="753" y="474"/>
                    <a:pt x="744" y="473"/>
                  </a:cubicBezTo>
                  <a:cubicBezTo>
                    <a:pt x="743" y="472"/>
                    <a:pt x="741" y="474"/>
                    <a:pt x="740" y="475"/>
                  </a:cubicBezTo>
                  <a:cubicBezTo>
                    <a:pt x="741" y="476"/>
                    <a:pt x="742" y="477"/>
                    <a:pt x="744" y="478"/>
                  </a:cubicBezTo>
                  <a:cubicBezTo>
                    <a:pt x="752" y="479"/>
                    <a:pt x="761" y="480"/>
                    <a:pt x="770" y="482"/>
                  </a:cubicBezTo>
                  <a:close/>
                  <a:moveTo>
                    <a:pt x="84" y="360"/>
                  </a:moveTo>
                  <a:cubicBezTo>
                    <a:pt x="85" y="360"/>
                    <a:pt x="86" y="359"/>
                    <a:pt x="86" y="358"/>
                  </a:cubicBezTo>
                  <a:cubicBezTo>
                    <a:pt x="86" y="357"/>
                    <a:pt x="85" y="355"/>
                    <a:pt x="84" y="355"/>
                  </a:cubicBezTo>
                  <a:cubicBezTo>
                    <a:pt x="75" y="353"/>
                    <a:pt x="66" y="351"/>
                    <a:pt x="58" y="350"/>
                  </a:cubicBezTo>
                  <a:cubicBezTo>
                    <a:pt x="57" y="350"/>
                    <a:pt x="55" y="351"/>
                    <a:pt x="54" y="352"/>
                  </a:cubicBezTo>
                  <a:cubicBezTo>
                    <a:pt x="55" y="353"/>
                    <a:pt x="56" y="355"/>
                    <a:pt x="57" y="355"/>
                  </a:cubicBezTo>
                  <a:cubicBezTo>
                    <a:pt x="65" y="357"/>
                    <a:pt x="74" y="358"/>
                    <a:pt x="84" y="360"/>
                  </a:cubicBezTo>
                  <a:close/>
                  <a:moveTo>
                    <a:pt x="217" y="153"/>
                  </a:moveTo>
                  <a:cubicBezTo>
                    <a:pt x="221" y="152"/>
                    <a:pt x="222" y="150"/>
                    <a:pt x="219" y="148"/>
                  </a:cubicBezTo>
                  <a:cubicBezTo>
                    <a:pt x="214" y="141"/>
                    <a:pt x="210" y="133"/>
                    <a:pt x="204" y="126"/>
                  </a:cubicBezTo>
                  <a:cubicBezTo>
                    <a:pt x="204" y="125"/>
                    <a:pt x="202" y="125"/>
                    <a:pt x="200" y="125"/>
                  </a:cubicBezTo>
                  <a:cubicBezTo>
                    <a:pt x="200" y="126"/>
                    <a:pt x="200" y="128"/>
                    <a:pt x="200" y="129"/>
                  </a:cubicBezTo>
                  <a:cubicBezTo>
                    <a:pt x="206" y="137"/>
                    <a:pt x="211" y="145"/>
                    <a:pt x="217" y="153"/>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7" name="ïṧḻiḋé">
              <a:extLst>
                <a:ext uri="{FF2B5EF4-FFF2-40B4-BE49-F238E27FC236}">
                  <a16:creationId xmlns:a16="http://schemas.microsoft.com/office/drawing/2014/main" id="{86B292D5-566B-4893-B8E6-0D9BE00BFE62}"/>
                </a:ext>
              </a:extLst>
            </p:cNvPr>
            <p:cNvSpPr/>
            <p:nvPr/>
          </p:nvSpPr>
          <p:spPr bwMode="auto">
            <a:xfrm>
              <a:off x="898102" y="5542758"/>
              <a:ext cx="636890" cy="636345"/>
            </a:xfrm>
            <a:custGeom>
              <a:avLst/>
              <a:gdLst>
                <a:gd name="T0" fmla="*/ 295 w 591"/>
                <a:gd name="T1" fmla="*/ 590 h 590"/>
                <a:gd name="T2" fmla="*/ 1 w 591"/>
                <a:gd name="T3" fmla="*/ 295 h 590"/>
                <a:gd name="T4" fmla="*/ 297 w 591"/>
                <a:gd name="T5" fmla="*/ 1 h 590"/>
                <a:gd name="T6" fmla="*/ 590 w 591"/>
                <a:gd name="T7" fmla="*/ 297 h 590"/>
                <a:gd name="T8" fmla="*/ 295 w 591"/>
                <a:gd name="T9" fmla="*/ 590 h 590"/>
                <a:gd name="T10" fmla="*/ 93 w 591"/>
                <a:gd name="T11" fmla="*/ 297 h 590"/>
                <a:gd name="T12" fmla="*/ 93 w 591"/>
                <a:gd name="T13" fmla="*/ 481 h 590"/>
                <a:gd name="T14" fmla="*/ 112 w 591"/>
                <a:gd name="T15" fmla="*/ 500 h 590"/>
                <a:gd name="T16" fmla="*/ 474 w 591"/>
                <a:gd name="T17" fmla="*/ 500 h 590"/>
                <a:gd name="T18" fmla="*/ 494 w 591"/>
                <a:gd name="T19" fmla="*/ 480 h 590"/>
                <a:gd name="T20" fmla="*/ 494 w 591"/>
                <a:gd name="T21" fmla="*/ 397 h 590"/>
                <a:gd name="T22" fmla="*/ 494 w 591"/>
                <a:gd name="T23" fmla="*/ 114 h 590"/>
                <a:gd name="T24" fmla="*/ 474 w 591"/>
                <a:gd name="T25" fmla="*/ 94 h 590"/>
                <a:gd name="T26" fmla="*/ 112 w 591"/>
                <a:gd name="T27" fmla="*/ 94 h 590"/>
                <a:gd name="T28" fmla="*/ 93 w 591"/>
                <a:gd name="T29" fmla="*/ 113 h 590"/>
                <a:gd name="T30" fmla="*/ 93 w 591"/>
                <a:gd name="T31" fmla="*/ 297 h 590"/>
                <a:gd name="T32" fmla="*/ 270 w 591"/>
                <a:gd name="T33" fmla="*/ 571 h 590"/>
                <a:gd name="T34" fmla="*/ 269 w 591"/>
                <a:gd name="T35" fmla="*/ 572 h 590"/>
                <a:gd name="T36" fmla="*/ 273 w 591"/>
                <a:gd name="T37" fmla="*/ 574 h 590"/>
                <a:gd name="T38" fmla="*/ 291 w 591"/>
                <a:gd name="T39" fmla="*/ 555 h 590"/>
                <a:gd name="T40" fmla="*/ 271 w 591"/>
                <a:gd name="T41" fmla="*/ 544 h 590"/>
                <a:gd name="T42" fmla="*/ 266 w 591"/>
                <a:gd name="T43" fmla="*/ 553 h 590"/>
                <a:gd name="T44" fmla="*/ 273 w 591"/>
                <a:gd name="T45" fmla="*/ 561 h 590"/>
                <a:gd name="T46" fmla="*/ 284 w 591"/>
                <a:gd name="T47" fmla="*/ 561 h 590"/>
                <a:gd name="T48" fmla="*/ 270 w 591"/>
                <a:gd name="T49" fmla="*/ 571 h 590"/>
                <a:gd name="T50" fmla="*/ 311 w 591"/>
                <a:gd name="T51" fmla="*/ 571 h 590"/>
                <a:gd name="T52" fmla="*/ 311 w 591"/>
                <a:gd name="T53" fmla="*/ 570 h 590"/>
                <a:gd name="T54" fmla="*/ 317 w 591"/>
                <a:gd name="T55" fmla="*/ 564 h 590"/>
                <a:gd name="T56" fmla="*/ 323 w 591"/>
                <a:gd name="T57" fmla="*/ 558 h 590"/>
                <a:gd name="T58" fmla="*/ 323 w 591"/>
                <a:gd name="T59" fmla="*/ 545 h 590"/>
                <a:gd name="T60" fmla="*/ 305 w 591"/>
                <a:gd name="T61" fmla="*/ 546 h 590"/>
                <a:gd name="T62" fmla="*/ 304 w 591"/>
                <a:gd name="T63" fmla="*/ 550 h 590"/>
                <a:gd name="T64" fmla="*/ 317 w 591"/>
                <a:gd name="T65" fmla="*/ 546 h 590"/>
                <a:gd name="T66" fmla="*/ 318 w 591"/>
                <a:gd name="T67" fmla="*/ 558 h 590"/>
                <a:gd name="T68" fmla="*/ 311 w 591"/>
                <a:gd name="T69" fmla="*/ 566 h 590"/>
                <a:gd name="T70" fmla="*/ 303 w 591"/>
                <a:gd name="T71" fmla="*/ 574 h 590"/>
                <a:gd name="T72" fmla="*/ 303 w 591"/>
                <a:gd name="T73" fmla="*/ 576 h 590"/>
                <a:gd name="T74" fmla="*/ 325 w 591"/>
                <a:gd name="T75" fmla="*/ 575 h 590"/>
                <a:gd name="T76" fmla="*/ 328 w 591"/>
                <a:gd name="T77" fmla="*/ 572 h 590"/>
                <a:gd name="T78" fmla="*/ 325 w 591"/>
                <a:gd name="T79" fmla="*/ 570 h 590"/>
                <a:gd name="T80" fmla="*/ 311 w 591"/>
                <a:gd name="T81" fmla="*/ 571 h 590"/>
                <a:gd name="T82" fmla="*/ 344 w 591"/>
                <a:gd name="T83" fmla="*/ 553 h 590"/>
                <a:gd name="T84" fmla="*/ 356 w 591"/>
                <a:gd name="T85" fmla="*/ 562 h 590"/>
                <a:gd name="T86" fmla="*/ 339 w 591"/>
                <a:gd name="T87" fmla="*/ 565 h 590"/>
                <a:gd name="T88" fmla="*/ 341 w 591"/>
                <a:gd name="T89" fmla="*/ 569 h 590"/>
                <a:gd name="T90" fmla="*/ 358 w 591"/>
                <a:gd name="T91" fmla="*/ 567 h 590"/>
                <a:gd name="T92" fmla="*/ 358 w 591"/>
                <a:gd name="T93" fmla="*/ 554 h 590"/>
                <a:gd name="T94" fmla="*/ 355 w 591"/>
                <a:gd name="T95" fmla="*/ 552 h 590"/>
                <a:gd name="T96" fmla="*/ 357 w 591"/>
                <a:gd name="T97" fmla="*/ 541 h 590"/>
                <a:gd name="T98" fmla="*/ 341 w 591"/>
                <a:gd name="T99" fmla="*/ 539 h 590"/>
                <a:gd name="T100" fmla="*/ 339 w 591"/>
                <a:gd name="T101" fmla="*/ 542 h 590"/>
                <a:gd name="T102" fmla="*/ 352 w 591"/>
                <a:gd name="T103" fmla="*/ 543 h 590"/>
                <a:gd name="T104" fmla="*/ 344 w 591"/>
                <a:gd name="T105" fmla="*/ 553 h 590"/>
                <a:gd name="T106" fmla="*/ 249 w 591"/>
                <a:gd name="T107" fmla="*/ 535 h 590"/>
                <a:gd name="T108" fmla="*/ 235 w 591"/>
                <a:gd name="T109" fmla="*/ 540 h 590"/>
                <a:gd name="T110" fmla="*/ 235 w 591"/>
                <a:gd name="T111" fmla="*/ 542 h 590"/>
                <a:gd name="T112" fmla="*/ 242 w 591"/>
                <a:gd name="T113" fmla="*/ 541 h 590"/>
                <a:gd name="T114" fmla="*/ 237 w 591"/>
                <a:gd name="T115" fmla="*/ 565 h 590"/>
                <a:gd name="T116" fmla="*/ 239 w 591"/>
                <a:gd name="T117" fmla="*/ 569 h 590"/>
                <a:gd name="T118" fmla="*/ 242 w 591"/>
                <a:gd name="T119" fmla="*/ 567 h 590"/>
                <a:gd name="T120" fmla="*/ 249 w 591"/>
                <a:gd name="T121" fmla="*/ 53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1" h="590">
                  <a:moveTo>
                    <a:pt x="295" y="590"/>
                  </a:moveTo>
                  <a:cubicBezTo>
                    <a:pt x="132" y="589"/>
                    <a:pt x="0" y="456"/>
                    <a:pt x="1" y="295"/>
                  </a:cubicBezTo>
                  <a:cubicBezTo>
                    <a:pt x="2" y="131"/>
                    <a:pt x="135" y="0"/>
                    <a:pt x="297" y="1"/>
                  </a:cubicBezTo>
                  <a:cubicBezTo>
                    <a:pt x="460" y="2"/>
                    <a:pt x="591" y="135"/>
                    <a:pt x="590" y="297"/>
                  </a:cubicBezTo>
                  <a:cubicBezTo>
                    <a:pt x="589" y="458"/>
                    <a:pt x="458" y="590"/>
                    <a:pt x="295" y="590"/>
                  </a:cubicBezTo>
                  <a:close/>
                  <a:moveTo>
                    <a:pt x="93" y="297"/>
                  </a:moveTo>
                  <a:cubicBezTo>
                    <a:pt x="93" y="358"/>
                    <a:pt x="93" y="419"/>
                    <a:pt x="93" y="481"/>
                  </a:cubicBezTo>
                  <a:cubicBezTo>
                    <a:pt x="93" y="494"/>
                    <a:pt x="99" y="500"/>
                    <a:pt x="112" y="500"/>
                  </a:cubicBezTo>
                  <a:cubicBezTo>
                    <a:pt x="233" y="500"/>
                    <a:pt x="353" y="500"/>
                    <a:pt x="474" y="500"/>
                  </a:cubicBezTo>
                  <a:cubicBezTo>
                    <a:pt x="488" y="500"/>
                    <a:pt x="494" y="494"/>
                    <a:pt x="494" y="480"/>
                  </a:cubicBezTo>
                  <a:cubicBezTo>
                    <a:pt x="494" y="452"/>
                    <a:pt x="494" y="425"/>
                    <a:pt x="494" y="397"/>
                  </a:cubicBezTo>
                  <a:cubicBezTo>
                    <a:pt x="494" y="303"/>
                    <a:pt x="494" y="208"/>
                    <a:pt x="494" y="114"/>
                  </a:cubicBezTo>
                  <a:cubicBezTo>
                    <a:pt x="494" y="100"/>
                    <a:pt x="488" y="94"/>
                    <a:pt x="474" y="94"/>
                  </a:cubicBezTo>
                  <a:cubicBezTo>
                    <a:pt x="353" y="94"/>
                    <a:pt x="233" y="94"/>
                    <a:pt x="112" y="94"/>
                  </a:cubicBezTo>
                  <a:cubicBezTo>
                    <a:pt x="99" y="94"/>
                    <a:pt x="93" y="100"/>
                    <a:pt x="93" y="113"/>
                  </a:cubicBezTo>
                  <a:cubicBezTo>
                    <a:pt x="93" y="174"/>
                    <a:pt x="93" y="235"/>
                    <a:pt x="93" y="297"/>
                  </a:cubicBezTo>
                  <a:close/>
                  <a:moveTo>
                    <a:pt x="270" y="571"/>
                  </a:moveTo>
                  <a:cubicBezTo>
                    <a:pt x="269" y="571"/>
                    <a:pt x="269" y="572"/>
                    <a:pt x="269" y="572"/>
                  </a:cubicBezTo>
                  <a:cubicBezTo>
                    <a:pt x="270" y="573"/>
                    <a:pt x="272" y="574"/>
                    <a:pt x="273" y="574"/>
                  </a:cubicBezTo>
                  <a:cubicBezTo>
                    <a:pt x="283" y="575"/>
                    <a:pt x="291" y="566"/>
                    <a:pt x="291" y="555"/>
                  </a:cubicBezTo>
                  <a:cubicBezTo>
                    <a:pt x="290" y="544"/>
                    <a:pt x="280" y="539"/>
                    <a:pt x="271" y="544"/>
                  </a:cubicBezTo>
                  <a:cubicBezTo>
                    <a:pt x="267" y="546"/>
                    <a:pt x="265" y="549"/>
                    <a:pt x="266" y="553"/>
                  </a:cubicBezTo>
                  <a:cubicBezTo>
                    <a:pt x="267" y="556"/>
                    <a:pt x="270" y="560"/>
                    <a:pt x="273" y="561"/>
                  </a:cubicBezTo>
                  <a:cubicBezTo>
                    <a:pt x="276" y="562"/>
                    <a:pt x="280" y="561"/>
                    <a:pt x="284" y="561"/>
                  </a:cubicBezTo>
                  <a:cubicBezTo>
                    <a:pt x="284" y="569"/>
                    <a:pt x="279" y="573"/>
                    <a:pt x="270" y="571"/>
                  </a:cubicBezTo>
                  <a:close/>
                  <a:moveTo>
                    <a:pt x="311" y="571"/>
                  </a:moveTo>
                  <a:cubicBezTo>
                    <a:pt x="311" y="571"/>
                    <a:pt x="311" y="570"/>
                    <a:pt x="311" y="570"/>
                  </a:cubicBezTo>
                  <a:cubicBezTo>
                    <a:pt x="313" y="568"/>
                    <a:pt x="315" y="566"/>
                    <a:pt x="317" y="564"/>
                  </a:cubicBezTo>
                  <a:cubicBezTo>
                    <a:pt x="319" y="562"/>
                    <a:pt x="321" y="560"/>
                    <a:pt x="323" y="558"/>
                  </a:cubicBezTo>
                  <a:cubicBezTo>
                    <a:pt x="326" y="554"/>
                    <a:pt x="326" y="549"/>
                    <a:pt x="323" y="545"/>
                  </a:cubicBezTo>
                  <a:cubicBezTo>
                    <a:pt x="319" y="541"/>
                    <a:pt x="309" y="541"/>
                    <a:pt x="305" y="546"/>
                  </a:cubicBezTo>
                  <a:cubicBezTo>
                    <a:pt x="304" y="547"/>
                    <a:pt x="305" y="549"/>
                    <a:pt x="304" y="550"/>
                  </a:cubicBezTo>
                  <a:cubicBezTo>
                    <a:pt x="309" y="546"/>
                    <a:pt x="314" y="544"/>
                    <a:pt x="317" y="546"/>
                  </a:cubicBezTo>
                  <a:cubicBezTo>
                    <a:pt x="320" y="548"/>
                    <a:pt x="320" y="554"/>
                    <a:pt x="318" y="558"/>
                  </a:cubicBezTo>
                  <a:cubicBezTo>
                    <a:pt x="316" y="561"/>
                    <a:pt x="313" y="563"/>
                    <a:pt x="311" y="566"/>
                  </a:cubicBezTo>
                  <a:cubicBezTo>
                    <a:pt x="308" y="569"/>
                    <a:pt x="305" y="571"/>
                    <a:pt x="303" y="574"/>
                  </a:cubicBezTo>
                  <a:cubicBezTo>
                    <a:pt x="303" y="575"/>
                    <a:pt x="303" y="575"/>
                    <a:pt x="303" y="576"/>
                  </a:cubicBezTo>
                  <a:cubicBezTo>
                    <a:pt x="311" y="575"/>
                    <a:pt x="318" y="575"/>
                    <a:pt x="325" y="575"/>
                  </a:cubicBezTo>
                  <a:cubicBezTo>
                    <a:pt x="326" y="574"/>
                    <a:pt x="327" y="573"/>
                    <a:pt x="328" y="572"/>
                  </a:cubicBezTo>
                  <a:cubicBezTo>
                    <a:pt x="327" y="571"/>
                    <a:pt x="326" y="570"/>
                    <a:pt x="325" y="570"/>
                  </a:cubicBezTo>
                  <a:cubicBezTo>
                    <a:pt x="320" y="570"/>
                    <a:pt x="316" y="571"/>
                    <a:pt x="311" y="571"/>
                  </a:cubicBezTo>
                  <a:close/>
                  <a:moveTo>
                    <a:pt x="344" y="553"/>
                  </a:moveTo>
                  <a:cubicBezTo>
                    <a:pt x="350" y="555"/>
                    <a:pt x="358" y="555"/>
                    <a:pt x="356" y="562"/>
                  </a:cubicBezTo>
                  <a:cubicBezTo>
                    <a:pt x="354" y="572"/>
                    <a:pt x="346" y="566"/>
                    <a:pt x="339" y="565"/>
                  </a:cubicBezTo>
                  <a:cubicBezTo>
                    <a:pt x="340" y="567"/>
                    <a:pt x="341" y="569"/>
                    <a:pt x="341" y="569"/>
                  </a:cubicBezTo>
                  <a:cubicBezTo>
                    <a:pt x="347" y="569"/>
                    <a:pt x="353" y="569"/>
                    <a:pt x="358" y="567"/>
                  </a:cubicBezTo>
                  <a:cubicBezTo>
                    <a:pt x="364" y="565"/>
                    <a:pt x="364" y="557"/>
                    <a:pt x="358" y="554"/>
                  </a:cubicBezTo>
                  <a:cubicBezTo>
                    <a:pt x="357" y="553"/>
                    <a:pt x="356" y="553"/>
                    <a:pt x="355" y="552"/>
                  </a:cubicBezTo>
                  <a:cubicBezTo>
                    <a:pt x="358" y="549"/>
                    <a:pt x="360" y="545"/>
                    <a:pt x="357" y="541"/>
                  </a:cubicBezTo>
                  <a:cubicBezTo>
                    <a:pt x="354" y="537"/>
                    <a:pt x="345" y="536"/>
                    <a:pt x="341" y="539"/>
                  </a:cubicBezTo>
                  <a:cubicBezTo>
                    <a:pt x="340" y="539"/>
                    <a:pt x="340" y="541"/>
                    <a:pt x="339" y="542"/>
                  </a:cubicBezTo>
                  <a:cubicBezTo>
                    <a:pt x="346" y="539"/>
                    <a:pt x="350" y="539"/>
                    <a:pt x="352" y="543"/>
                  </a:cubicBezTo>
                  <a:cubicBezTo>
                    <a:pt x="355" y="549"/>
                    <a:pt x="350" y="551"/>
                    <a:pt x="344" y="553"/>
                  </a:cubicBezTo>
                  <a:close/>
                  <a:moveTo>
                    <a:pt x="249" y="535"/>
                  </a:moveTo>
                  <a:cubicBezTo>
                    <a:pt x="243" y="537"/>
                    <a:pt x="239" y="539"/>
                    <a:pt x="235" y="540"/>
                  </a:cubicBezTo>
                  <a:cubicBezTo>
                    <a:pt x="235" y="541"/>
                    <a:pt x="235" y="542"/>
                    <a:pt x="235" y="542"/>
                  </a:cubicBezTo>
                  <a:cubicBezTo>
                    <a:pt x="237" y="542"/>
                    <a:pt x="239" y="542"/>
                    <a:pt x="242" y="541"/>
                  </a:cubicBezTo>
                  <a:cubicBezTo>
                    <a:pt x="240" y="550"/>
                    <a:pt x="239" y="557"/>
                    <a:pt x="237" y="565"/>
                  </a:cubicBezTo>
                  <a:cubicBezTo>
                    <a:pt x="237" y="567"/>
                    <a:pt x="238" y="568"/>
                    <a:pt x="239" y="569"/>
                  </a:cubicBezTo>
                  <a:cubicBezTo>
                    <a:pt x="240" y="569"/>
                    <a:pt x="242" y="568"/>
                    <a:pt x="242" y="567"/>
                  </a:cubicBezTo>
                  <a:cubicBezTo>
                    <a:pt x="244" y="557"/>
                    <a:pt x="246" y="547"/>
                    <a:pt x="249" y="535"/>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ïšḻïḋè">
              <a:extLst>
                <a:ext uri="{FF2B5EF4-FFF2-40B4-BE49-F238E27FC236}">
                  <a16:creationId xmlns:a16="http://schemas.microsoft.com/office/drawing/2014/main" id="{25B98E84-36B0-4548-AF65-AD0A36A53103}"/>
                </a:ext>
              </a:extLst>
            </p:cNvPr>
            <p:cNvSpPr/>
            <p:nvPr/>
          </p:nvSpPr>
          <p:spPr bwMode="auto">
            <a:xfrm>
              <a:off x="1456128" y="6171489"/>
              <a:ext cx="18492" cy="17404"/>
            </a:xfrm>
            <a:custGeom>
              <a:avLst/>
              <a:gdLst>
                <a:gd name="T0" fmla="*/ 1 w 17"/>
                <a:gd name="T1" fmla="*/ 16 h 16"/>
                <a:gd name="T2" fmla="*/ 9 w 17"/>
                <a:gd name="T3" fmla="*/ 0 h 16"/>
                <a:gd name="T4" fmla="*/ 16 w 17"/>
                <a:gd name="T5" fmla="*/ 4 h 16"/>
                <a:gd name="T6" fmla="*/ 15 w 17"/>
                <a:gd name="T7" fmla="*/ 12 h 16"/>
                <a:gd name="T8" fmla="*/ 1 w 17"/>
                <a:gd name="T9" fmla="*/ 16 h 16"/>
              </a:gdLst>
              <a:ahLst/>
              <a:cxnLst>
                <a:cxn ang="0">
                  <a:pos x="T0" y="T1"/>
                </a:cxn>
                <a:cxn ang="0">
                  <a:pos x="T2" y="T3"/>
                </a:cxn>
                <a:cxn ang="0">
                  <a:pos x="T4" y="T5"/>
                </a:cxn>
                <a:cxn ang="0">
                  <a:pos x="T6" y="T7"/>
                </a:cxn>
                <a:cxn ang="0">
                  <a:pos x="T8" y="T9"/>
                </a:cxn>
              </a:cxnLst>
              <a:rect l="0" t="0" r="r" b="b"/>
              <a:pathLst>
                <a:path w="17" h="16">
                  <a:moveTo>
                    <a:pt x="1" y="16"/>
                  </a:moveTo>
                  <a:cubicBezTo>
                    <a:pt x="0" y="12"/>
                    <a:pt x="7" y="0"/>
                    <a:pt x="9" y="0"/>
                  </a:cubicBezTo>
                  <a:cubicBezTo>
                    <a:pt x="12" y="1"/>
                    <a:pt x="15" y="2"/>
                    <a:pt x="16" y="4"/>
                  </a:cubicBezTo>
                  <a:cubicBezTo>
                    <a:pt x="17" y="6"/>
                    <a:pt x="16" y="10"/>
                    <a:pt x="15" y="12"/>
                  </a:cubicBezTo>
                  <a:cubicBezTo>
                    <a:pt x="11" y="16"/>
                    <a:pt x="6" y="16"/>
                    <a:pt x="1" y="16"/>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işlîḍê">
              <a:extLst>
                <a:ext uri="{FF2B5EF4-FFF2-40B4-BE49-F238E27FC236}">
                  <a16:creationId xmlns:a16="http://schemas.microsoft.com/office/drawing/2014/main" id="{68DE8F3D-5686-4C78-9B87-159BB7AE01CA}"/>
                </a:ext>
              </a:extLst>
            </p:cNvPr>
            <p:cNvSpPr/>
            <p:nvPr/>
          </p:nvSpPr>
          <p:spPr bwMode="auto">
            <a:xfrm>
              <a:off x="1153184" y="6232948"/>
              <a:ext cx="26107" cy="21755"/>
            </a:xfrm>
            <a:custGeom>
              <a:avLst/>
              <a:gdLst>
                <a:gd name="T0" fmla="*/ 24 w 24"/>
                <a:gd name="T1" fmla="*/ 4 h 20"/>
                <a:gd name="T2" fmla="*/ 6 w 24"/>
                <a:gd name="T3" fmla="*/ 20 h 20"/>
                <a:gd name="T4" fmla="*/ 0 w 24"/>
                <a:gd name="T5" fmla="*/ 12 h 20"/>
                <a:gd name="T6" fmla="*/ 1 w 24"/>
                <a:gd name="T7" fmla="*/ 12 h 20"/>
                <a:gd name="T8" fmla="*/ 3 w 24"/>
                <a:gd name="T9" fmla="*/ 13 h 20"/>
                <a:gd name="T10" fmla="*/ 11 w 24"/>
                <a:gd name="T11" fmla="*/ 10 h 20"/>
                <a:gd name="T12" fmla="*/ 14 w 24"/>
                <a:gd name="T13" fmla="*/ 0 h 20"/>
                <a:gd name="T14" fmla="*/ 22 w 24"/>
                <a:gd name="T15" fmla="*/ 4 h 20"/>
                <a:gd name="T16" fmla="*/ 24 w 24"/>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0">
                  <a:moveTo>
                    <a:pt x="24" y="4"/>
                  </a:moveTo>
                  <a:cubicBezTo>
                    <a:pt x="18" y="9"/>
                    <a:pt x="12" y="14"/>
                    <a:pt x="6" y="20"/>
                  </a:cubicBezTo>
                  <a:cubicBezTo>
                    <a:pt x="4" y="17"/>
                    <a:pt x="2" y="15"/>
                    <a:pt x="0" y="12"/>
                  </a:cubicBezTo>
                  <a:cubicBezTo>
                    <a:pt x="1" y="12"/>
                    <a:pt x="1" y="12"/>
                    <a:pt x="1" y="12"/>
                  </a:cubicBezTo>
                  <a:cubicBezTo>
                    <a:pt x="2" y="12"/>
                    <a:pt x="2" y="13"/>
                    <a:pt x="3" y="13"/>
                  </a:cubicBezTo>
                  <a:cubicBezTo>
                    <a:pt x="7" y="16"/>
                    <a:pt x="9" y="16"/>
                    <a:pt x="11" y="10"/>
                  </a:cubicBezTo>
                  <a:cubicBezTo>
                    <a:pt x="12" y="7"/>
                    <a:pt x="13" y="3"/>
                    <a:pt x="14" y="0"/>
                  </a:cubicBezTo>
                  <a:cubicBezTo>
                    <a:pt x="16" y="1"/>
                    <a:pt x="19" y="2"/>
                    <a:pt x="22" y="4"/>
                  </a:cubicBezTo>
                  <a:cubicBezTo>
                    <a:pt x="22" y="4"/>
                    <a:pt x="23" y="4"/>
                    <a:pt x="24" y="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ïṣ1îḑé">
              <a:extLst>
                <a:ext uri="{FF2B5EF4-FFF2-40B4-BE49-F238E27FC236}">
                  <a16:creationId xmlns:a16="http://schemas.microsoft.com/office/drawing/2014/main" id="{78A2522B-9E19-4806-81DE-BC871502BBE9}"/>
                </a:ext>
              </a:extLst>
            </p:cNvPr>
            <p:cNvSpPr/>
            <p:nvPr/>
          </p:nvSpPr>
          <p:spPr bwMode="auto">
            <a:xfrm>
              <a:off x="1159711" y="6246002"/>
              <a:ext cx="19580" cy="17404"/>
            </a:xfrm>
            <a:custGeom>
              <a:avLst/>
              <a:gdLst>
                <a:gd name="T0" fmla="*/ 0 w 18"/>
                <a:gd name="T1" fmla="*/ 10 h 16"/>
                <a:gd name="T2" fmla="*/ 10 w 18"/>
                <a:gd name="T3" fmla="*/ 7 h 16"/>
                <a:gd name="T4" fmla="*/ 16 w 18"/>
                <a:gd name="T5" fmla="*/ 0 h 16"/>
                <a:gd name="T6" fmla="*/ 18 w 18"/>
                <a:gd name="T7" fmla="*/ 1 h 16"/>
                <a:gd name="T8" fmla="*/ 17 w 18"/>
                <a:gd name="T9" fmla="*/ 14 h 16"/>
                <a:gd name="T10" fmla="*/ 15 w 18"/>
                <a:gd name="T11" fmla="*/ 16 h 16"/>
                <a:gd name="T12" fmla="*/ 0 w 18"/>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0" y="10"/>
                  </a:moveTo>
                  <a:cubicBezTo>
                    <a:pt x="5" y="9"/>
                    <a:pt x="8" y="8"/>
                    <a:pt x="10" y="7"/>
                  </a:cubicBezTo>
                  <a:cubicBezTo>
                    <a:pt x="13" y="5"/>
                    <a:pt x="14" y="2"/>
                    <a:pt x="16" y="0"/>
                  </a:cubicBezTo>
                  <a:cubicBezTo>
                    <a:pt x="17" y="0"/>
                    <a:pt x="17" y="1"/>
                    <a:pt x="18" y="1"/>
                  </a:cubicBezTo>
                  <a:cubicBezTo>
                    <a:pt x="18" y="5"/>
                    <a:pt x="18" y="10"/>
                    <a:pt x="17" y="14"/>
                  </a:cubicBezTo>
                  <a:cubicBezTo>
                    <a:pt x="17" y="15"/>
                    <a:pt x="15" y="16"/>
                    <a:pt x="15" y="16"/>
                  </a:cubicBezTo>
                  <a:cubicBezTo>
                    <a:pt x="10" y="14"/>
                    <a:pt x="6" y="12"/>
                    <a:pt x="0" y="1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íṧḷíḑè">
              <a:extLst>
                <a:ext uri="{FF2B5EF4-FFF2-40B4-BE49-F238E27FC236}">
                  <a16:creationId xmlns:a16="http://schemas.microsoft.com/office/drawing/2014/main" id="{CC3E5AEB-6365-42B3-80E7-3CB9BD7A4CB4}"/>
                </a:ext>
              </a:extLst>
            </p:cNvPr>
            <p:cNvSpPr/>
            <p:nvPr/>
          </p:nvSpPr>
          <p:spPr bwMode="auto">
            <a:xfrm>
              <a:off x="1144482" y="6224246"/>
              <a:ext cx="15229" cy="7614"/>
            </a:xfrm>
            <a:custGeom>
              <a:avLst/>
              <a:gdLst>
                <a:gd name="T0" fmla="*/ 14 w 14"/>
                <a:gd name="T1" fmla="*/ 5 h 7"/>
                <a:gd name="T2" fmla="*/ 6 w 14"/>
                <a:gd name="T3" fmla="*/ 7 h 7"/>
                <a:gd name="T4" fmla="*/ 1 w 14"/>
                <a:gd name="T5" fmla="*/ 7 h 7"/>
                <a:gd name="T6" fmla="*/ 0 w 14"/>
                <a:gd name="T7" fmla="*/ 5 h 7"/>
                <a:gd name="T8" fmla="*/ 4 w 14"/>
                <a:gd name="T9" fmla="*/ 2 h 7"/>
                <a:gd name="T10" fmla="*/ 7 w 14"/>
                <a:gd name="T11" fmla="*/ 1 h 7"/>
                <a:gd name="T12" fmla="*/ 14 w 14"/>
                <a:gd name="T13" fmla="*/ 0 h 7"/>
                <a:gd name="T14" fmla="*/ 14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5"/>
                  </a:moveTo>
                  <a:cubicBezTo>
                    <a:pt x="11" y="6"/>
                    <a:pt x="9" y="6"/>
                    <a:pt x="6" y="7"/>
                  </a:cubicBezTo>
                  <a:cubicBezTo>
                    <a:pt x="5" y="7"/>
                    <a:pt x="3" y="7"/>
                    <a:pt x="1" y="7"/>
                  </a:cubicBezTo>
                  <a:cubicBezTo>
                    <a:pt x="1" y="7"/>
                    <a:pt x="0" y="5"/>
                    <a:pt x="0" y="5"/>
                  </a:cubicBezTo>
                  <a:cubicBezTo>
                    <a:pt x="1" y="3"/>
                    <a:pt x="3" y="3"/>
                    <a:pt x="4" y="2"/>
                  </a:cubicBezTo>
                  <a:cubicBezTo>
                    <a:pt x="5" y="1"/>
                    <a:pt x="6" y="1"/>
                    <a:pt x="7" y="1"/>
                  </a:cubicBezTo>
                  <a:cubicBezTo>
                    <a:pt x="10" y="0"/>
                    <a:pt x="12" y="0"/>
                    <a:pt x="14" y="0"/>
                  </a:cubicBezTo>
                  <a:cubicBezTo>
                    <a:pt x="14" y="2"/>
                    <a:pt x="14" y="4"/>
                    <a:pt x="14" y="5"/>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íSlide">
              <a:extLst>
                <a:ext uri="{FF2B5EF4-FFF2-40B4-BE49-F238E27FC236}">
                  <a16:creationId xmlns:a16="http://schemas.microsoft.com/office/drawing/2014/main" id="{1FAFC491-4810-416B-B1A8-9EEA05455A83}"/>
                </a:ext>
              </a:extLst>
            </p:cNvPr>
            <p:cNvSpPr/>
            <p:nvPr/>
          </p:nvSpPr>
          <p:spPr bwMode="auto">
            <a:xfrm>
              <a:off x="1145570" y="6235124"/>
              <a:ext cx="11965" cy="5439"/>
            </a:xfrm>
            <a:custGeom>
              <a:avLst/>
              <a:gdLst>
                <a:gd name="T0" fmla="*/ 11 w 11"/>
                <a:gd name="T1" fmla="*/ 4 h 5"/>
                <a:gd name="T2" fmla="*/ 4 w 11"/>
                <a:gd name="T3" fmla="*/ 5 h 5"/>
                <a:gd name="T4" fmla="*/ 0 w 11"/>
                <a:gd name="T5" fmla="*/ 5 h 5"/>
                <a:gd name="T6" fmla="*/ 0 w 11"/>
                <a:gd name="T7" fmla="*/ 2 h 5"/>
                <a:gd name="T8" fmla="*/ 9 w 11"/>
                <a:gd name="T9" fmla="*/ 0 h 5"/>
                <a:gd name="T10" fmla="*/ 11 w 11"/>
                <a:gd name="T11" fmla="*/ 4 h 5"/>
              </a:gdLst>
              <a:ahLst/>
              <a:cxnLst>
                <a:cxn ang="0">
                  <a:pos x="T0" y="T1"/>
                </a:cxn>
                <a:cxn ang="0">
                  <a:pos x="T2" y="T3"/>
                </a:cxn>
                <a:cxn ang="0">
                  <a:pos x="T4" y="T5"/>
                </a:cxn>
                <a:cxn ang="0">
                  <a:pos x="T6" y="T7"/>
                </a:cxn>
                <a:cxn ang="0">
                  <a:pos x="T8" y="T9"/>
                </a:cxn>
                <a:cxn ang="0">
                  <a:pos x="T10" y="T11"/>
                </a:cxn>
              </a:cxnLst>
              <a:rect l="0" t="0" r="r" b="b"/>
              <a:pathLst>
                <a:path w="11" h="5">
                  <a:moveTo>
                    <a:pt x="11" y="4"/>
                  </a:moveTo>
                  <a:cubicBezTo>
                    <a:pt x="8" y="5"/>
                    <a:pt x="6" y="5"/>
                    <a:pt x="4" y="5"/>
                  </a:cubicBezTo>
                  <a:cubicBezTo>
                    <a:pt x="3" y="5"/>
                    <a:pt x="1" y="5"/>
                    <a:pt x="0" y="5"/>
                  </a:cubicBezTo>
                  <a:cubicBezTo>
                    <a:pt x="0" y="5"/>
                    <a:pt x="0" y="2"/>
                    <a:pt x="0" y="2"/>
                  </a:cubicBezTo>
                  <a:cubicBezTo>
                    <a:pt x="3" y="1"/>
                    <a:pt x="6" y="1"/>
                    <a:pt x="9" y="0"/>
                  </a:cubicBezTo>
                  <a:cubicBezTo>
                    <a:pt x="10" y="0"/>
                    <a:pt x="10" y="3"/>
                    <a:pt x="11" y="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íşḻïḓè">
              <a:extLst>
                <a:ext uri="{FF2B5EF4-FFF2-40B4-BE49-F238E27FC236}">
                  <a16:creationId xmlns:a16="http://schemas.microsoft.com/office/drawing/2014/main" id="{9A4BA880-606F-4F83-967E-0ECCD25CB1EA}"/>
                </a:ext>
              </a:extLst>
            </p:cNvPr>
            <p:cNvSpPr/>
            <p:nvPr/>
          </p:nvSpPr>
          <p:spPr bwMode="auto">
            <a:xfrm>
              <a:off x="1036792" y="6199771"/>
              <a:ext cx="20668" cy="17948"/>
            </a:xfrm>
            <a:custGeom>
              <a:avLst/>
              <a:gdLst>
                <a:gd name="T0" fmla="*/ 0 w 19"/>
                <a:gd name="T1" fmla="*/ 13 h 17"/>
                <a:gd name="T2" fmla="*/ 1 w 19"/>
                <a:gd name="T3" fmla="*/ 4 h 17"/>
                <a:gd name="T4" fmla="*/ 6 w 19"/>
                <a:gd name="T5" fmla="*/ 0 h 17"/>
                <a:gd name="T6" fmla="*/ 7 w 19"/>
                <a:gd name="T7" fmla="*/ 5 h 17"/>
                <a:gd name="T8" fmla="*/ 7 w 19"/>
                <a:gd name="T9" fmla="*/ 10 h 17"/>
                <a:gd name="T10" fmla="*/ 11 w 19"/>
                <a:gd name="T11" fmla="*/ 8 h 17"/>
                <a:gd name="T12" fmla="*/ 13 w 19"/>
                <a:gd name="T13" fmla="*/ 5 h 17"/>
                <a:gd name="T14" fmla="*/ 19 w 19"/>
                <a:gd name="T15" fmla="*/ 4 h 17"/>
                <a:gd name="T16" fmla="*/ 18 w 19"/>
                <a:gd name="T17" fmla="*/ 9 h 17"/>
                <a:gd name="T18" fmla="*/ 15 w 19"/>
                <a:gd name="T19" fmla="*/ 14 h 17"/>
                <a:gd name="T20" fmla="*/ 8 w 19"/>
                <a:gd name="T21" fmla="*/ 16 h 17"/>
                <a:gd name="T22" fmla="*/ 0 w 19"/>
                <a:gd name="T23"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0" y="13"/>
                  </a:moveTo>
                  <a:cubicBezTo>
                    <a:pt x="0" y="10"/>
                    <a:pt x="0" y="6"/>
                    <a:pt x="1" y="4"/>
                  </a:cubicBezTo>
                  <a:cubicBezTo>
                    <a:pt x="1" y="2"/>
                    <a:pt x="4" y="1"/>
                    <a:pt x="6" y="0"/>
                  </a:cubicBezTo>
                  <a:cubicBezTo>
                    <a:pt x="6" y="2"/>
                    <a:pt x="7" y="4"/>
                    <a:pt x="7" y="5"/>
                  </a:cubicBezTo>
                  <a:cubicBezTo>
                    <a:pt x="7" y="7"/>
                    <a:pt x="7" y="9"/>
                    <a:pt x="7" y="10"/>
                  </a:cubicBezTo>
                  <a:cubicBezTo>
                    <a:pt x="8" y="9"/>
                    <a:pt x="10" y="9"/>
                    <a:pt x="11" y="8"/>
                  </a:cubicBezTo>
                  <a:cubicBezTo>
                    <a:pt x="12" y="7"/>
                    <a:pt x="12" y="6"/>
                    <a:pt x="13" y="5"/>
                  </a:cubicBezTo>
                  <a:cubicBezTo>
                    <a:pt x="15" y="5"/>
                    <a:pt x="17" y="5"/>
                    <a:pt x="19" y="4"/>
                  </a:cubicBezTo>
                  <a:cubicBezTo>
                    <a:pt x="18" y="6"/>
                    <a:pt x="19" y="8"/>
                    <a:pt x="18" y="9"/>
                  </a:cubicBezTo>
                  <a:cubicBezTo>
                    <a:pt x="18" y="11"/>
                    <a:pt x="16" y="12"/>
                    <a:pt x="15" y="14"/>
                  </a:cubicBezTo>
                  <a:cubicBezTo>
                    <a:pt x="14" y="17"/>
                    <a:pt x="11" y="17"/>
                    <a:pt x="8" y="16"/>
                  </a:cubicBezTo>
                  <a:cubicBezTo>
                    <a:pt x="5" y="15"/>
                    <a:pt x="3" y="14"/>
                    <a:pt x="0" y="13"/>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íŝḷîḍê">
              <a:extLst>
                <a:ext uri="{FF2B5EF4-FFF2-40B4-BE49-F238E27FC236}">
                  <a16:creationId xmlns:a16="http://schemas.microsoft.com/office/drawing/2014/main" id="{9F1E8688-F613-4ACC-A86C-248F0FEFA15F}"/>
                </a:ext>
              </a:extLst>
            </p:cNvPr>
            <p:cNvSpPr/>
            <p:nvPr/>
          </p:nvSpPr>
          <p:spPr bwMode="auto">
            <a:xfrm>
              <a:off x="1060723" y="6209017"/>
              <a:ext cx="14141" cy="17404"/>
            </a:xfrm>
            <a:custGeom>
              <a:avLst/>
              <a:gdLst>
                <a:gd name="T0" fmla="*/ 13 w 13"/>
                <a:gd name="T1" fmla="*/ 4 h 16"/>
                <a:gd name="T2" fmla="*/ 11 w 13"/>
                <a:gd name="T3" fmla="*/ 7 h 16"/>
                <a:gd name="T4" fmla="*/ 7 w 13"/>
                <a:gd name="T5" fmla="*/ 11 h 16"/>
                <a:gd name="T6" fmla="*/ 1 w 13"/>
                <a:gd name="T7" fmla="*/ 13 h 16"/>
                <a:gd name="T8" fmla="*/ 2 w 13"/>
                <a:gd name="T9" fmla="*/ 6 h 16"/>
                <a:gd name="T10" fmla="*/ 6 w 13"/>
                <a:gd name="T11" fmla="*/ 2 h 16"/>
                <a:gd name="T12" fmla="*/ 10 w 13"/>
                <a:gd name="T13" fmla="*/ 1 h 16"/>
                <a:gd name="T14" fmla="*/ 13 w 13"/>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3" y="4"/>
                  </a:moveTo>
                  <a:cubicBezTo>
                    <a:pt x="12" y="5"/>
                    <a:pt x="12" y="6"/>
                    <a:pt x="11" y="7"/>
                  </a:cubicBezTo>
                  <a:cubicBezTo>
                    <a:pt x="10" y="9"/>
                    <a:pt x="8" y="10"/>
                    <a:pt x="7" y="11"/>
                  </a:cubicBezTo>
                  <a:cubicBezTo>
                    <a:pt x="5" y="12"/>
                    <a:pt x="3" y="16"/>
                    <a:pt x="1" y="13"/>
                  </a:cubicBezTo>
                  <a:cubicBezTo>
                    <a:pt x="0" y="12"/>
                    <a:pt x="1" y="8"/>
                    <a:pt x="2" y="6"/>
                  </a:cubicBezTo>
                  <a:cubicBezTo>
                    <a:pt x="3" y="4"/>
                    <a:pt x="5" y="3"/>
                    <a:pt x="6" y="2"/>
                  </a:cubicBezTo>
                  <a:cubicBezTo>
                    <a:pt x="7" y="1"/>
                    <a:pt x="9" y="0"/>
                    <a:pt x="10" y="1"/>
                  </a:cubicBezTo>
                  <a:cubicBezTo>
                    <a:pt x="11" y="1"/>
                    <a:pt x="12" y="3"/>
                    <a:pt x="13" y="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îṥļíḍé">
              <a:extLst>
                <a:ext uri="{FF2B5EF4-FFF2-40B4-BE49-F238E27FC236}">
                  <a16:creationId xmlns:a16="http://schemas.microsoft.com/office/drawing/2014/main" id="{6797A13A-9425-411C-920C-FE0B37236257}"/>
                </a:ext>
              </a:extLst>
            </p:cNvPr>
            <p:cNvSpPr/>
            <p:nvPr/>
          </p:nvSpPr>
          <p:spPr bwMode="auto">
            <a:xfrm>
              <a:off x="1058548" y="6186718"/>
              <a:ext cx="14141" cy="14141"/>
            </a:xfrm>
            <a:custGeom>
              <a:avLst/>
              <a:gdLst>
                <a:gd name="T0" fmla="*/ 13 w 13"/>
                <a:gd name="T1" fmla="*/ 3 h 13"/>
                <a:gd name="T2" fmla="*/ 5 w 13"/>
                <a:gd name="T3" fmla="*/ 12 h 13"/>
                <a:gd name="T4" fmla="*/ 0 w 13"/>
                <a:gd name="T5" fmla="*/ 11 h 13"/>
                <a:gd name="T6" fmla="*/ 1 w 13"/>
                <a:gd name="T7" fmla="*/ 8 h 13"/>
                <a:gd name="T8" fmla="*/ 13 w 13"/>
                <a:gd name="T9" fmla="*/ 3 h 13"/>
              </a:gdLst>
              <a:ahLst/>
              <a:cxnLst>
                <a:cxn ang="0">
                  <a:pos x="T0" y="T1"/>
                </a:cxn>
                <a:cxn ang="0">
                  <a:pos x="T2" y="T3"/>
                </a:cxn>
                <a:cxn ang="0">
                  <a:pos x="T4" y="T5"/>
                </a:cxn>
                <a:cxn ang="0">
                  <a:pos x="T6" y="T7"/>
                </a:cxn>
                <a:cxn ang="0">
                  <a:pos x="T8" y="T9"/>
                </a:cxn>
              </a:cxnLst>
              <a:rect l="0" t="0" r="r" b="b"/>
              <a:pathLst>
                <a:path w="13" h="13">
                  <a:moveTo>
                    <a:pt x="13" y="3"/>
                  </a:moveTo>
                  <a:cubicBezTo>
                    <a:pt x="10" y="7"/>
                    <a:pt x="7" y="10"/>
                    <a:pt x="5" y="12"/>
                  </a:cubicBezTo>
                  <a:cubicBezTo>
                    <a:pt x="4" y="13"/>
                    <a:pt x="2" y="12"/>
                    <a:pt x="0" y="11"/>
                  </a:cubicBezTo>
                  <a:cubicBezTo>
                    <a:pt x="0" y="11"/>
                    <a:pt x="0" y="9"/>
                    <a:pt x="1" y="8"/>
                  </a:cubicBezTo>
                  <a:cubicBezTo>
                    <a:pt x="4" y="5"/>
                    <a:pt x="6" y="0"/>
                    <a:pt x="13" y="3"/>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isliḑè">
              <a:extLst>
                <a:ext uri="{FF2B5EF4-FFF2-40B4-BE49-F238E27FC236}">
                  <a16:creationId xmlns:a16="http://schemas.microsoft.com/office/drawing/2014/main" id="{1FE4AFBE-67A4-4E42-BFA2-834B5292D5C9}"/>
                </a:ext>
              </a:extLst>
            </p:cNvPr>
            <p:cNvSpPr/>
            <p:nvPr/>
          </p:nvSpPr>
          <p:spPr bwMode="auto">
            <a:xfrm>
              <a:off x="1571432" y="5821227"/>
              <a:ext cx="31545" cy="25563"/>
            </a:xfrm>
            <a:custGeom>
              <a:avLst/>
              <a:gdLst>
                <a:gd name="T0" fmla="*/ 15 w 29"/>
                <a:gd name="T1" fmla="*/ 24 h 24"/>
                <a:gd name="T2" fmla="*/ 0 w 29"/>
                <a:gd name="T3" fmla="*/ 12 h 24"/>
                <a:gd name="T4" fmla="*/ 14 w 29"/>
                <a:gd name="T5" fmla="*/ 0 h 24"/>
                <a:gd name="T6" fmla="*/ 29 w 29"/>
                <a:gd name="T7" fmla="*/ 12 h 24"/>
                <a:gd name="T8" fmla="*/ 15 w 29"/>
                <a:gd name="T9" fmla="*/ 24 h 24"/>
              </a:gdLst>
              <a:ahLst/>
              <a:cxnLst>
                <a:cxn ang="0">
                  <a:pos x="T0" y="T1"/>
                </a:cxn>
                <a:cxn ang="0">
                  <a:pos x="T2" y="T3"/>
                </a:cxn>
                <a:cxn ang="0">
                  <a:pos x="T4" y="T5"/>
                </a:cxn>
                <a:cxn ang="0">
                  <a:pos x="T6" y="T7"/>
                </a:cxn>
                <a:cxn ang="0">
                  <a:pos x="T8" y="T9"/>
                </a:cxn>
              </a:cxnLst>
              <a:rect l="0" t="0" r="r" b="b"/>
              <a:pathLst>
                <a:path w="29" h="24">
                  <a:moveTo>
                    <a:pt x="15" y="24"/>
                  </a:moveTo>
                  <a:cubicBezTo>
                    <a:pt x="5" y="24"/>
                    <a:pt x="0" y="20"/>
                    <a:pt x="0" y="12"/>
                  </a:cubicBezTo>
                  <a:cubicBezTo>
                    <a:pt x="0" y="5"/>
                    <a:pt x="5" y="0"/>
                    <a:pt x="14" y="0"/>
                  </a:cubicBezTo>
                  <a:cubicBezTo>
                    <a:pt x="24" y="0"/>
                    <a:pt x="29" y="5"/>
                    <a:pt x="29" y="12"/>
                  </a:cubicBezTo>
                  <a:cubicBezTo>
                    <a:pt x="29" y="20"/>
                    <a:pt x="24" y="24"/>
                    <a:pt x="15" y="2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ïṥlîḍe">
              <a:extLst>
                <a:ext uri="{FF2B5EF4-FFF2-40B4-BE49-F238E27FC236}">
                  <a16:creationId xmlns:a16="http://schemas.microsoft.com/office/drawing/2014/main" id="{64F67CCF-00DF-4FD8-9D1C-BBDC291942EC}"/>
                </a:ext>
              </a:extLst>
            </p:cNvPr>
            <p:cNvSpPr/>
            <p:nvPr/>
          </p:nvSpPr>
          <p:spPr bwMode="auto">
            <a:xfrm>
              <a:off x="1554027" y="5729311"/>
              <a:ext cx="32633" cy="28282"/>
            </a:xfrm>
            <a:custGeom>
              <a:avLst/>
              <a:gdLst>
                <a:gd name="T0" fmla="*/ 17 w 30"/>
                <a:gd name="T1" fmla="*/ 0 h 26"/>
                <a:gd name="T2" fmla="*/ 30 w 30"/>
                <a:gd name="T3" fmla="*/ 13 h 26"/>
                <a:gd name="T4" fmla="*/ 13 w 30"/>
                <a:gd name="T5" fmla="*/ 26 h 26"/>
                <a:gd name="T6" fmla="*/ 0 w 30"/>
                <a:gd name="T7" fmla="*/ 14 h 26"/>
                <a:gd name="T8" fmla="*/ 17 w 30"/>
                <a:gd name="T9" fmla="*/ 0 h 26"/>
              </a:gdLst>
              <a:ahLst/>
              <a:cxnLst>
                <a:cxn ang="0">
                  <a:pos x="T0" y="T1"/>
                </a:cxn>
                <a:cxn ang="0">
                  <a:pos x="T2" y="T3"/>
                </a:cxn>
                <a:cxn ang="0">
                  <a:pos x="T4" y="T5"/>
                </a:cxn>
                <a:cxn ang="0">
                  <a:pos x="T6" y="T7"/>
                </a:cxn>
                <a:cxn ang="0">
                  <a:pos x="T8" y="T9"/>
                </a:cxn>
              </a:cxnLst>
              <a:rect l="0" t="0" r="r" b="b"/>
              <a:pathLst>
                <a:path w="30" h="26">
                  <a:moveTo>
                    <a:pt x="17" y="0"/>
                  </a:moveTo>
                  <a:cubicBezTo>
                    <a:pt x="24" y="0"/>
                    <a:pt x="30" y="5"/>
                    <a:pt x="30" y="13"/>
                  </a:cubicBezTo>
                  <a:cubicBezTo>
                    <a:pt x="30" y="21"/>
                    <a:pt x="23" y="26"/>
                    <a:pt x="13" y="26"/>
                  </a:cubicBezTo>
                  <a:cubicBezTo>
                    <a:pt x="6" y="26"/>
                    <a:pt x="0" y="21"/>
                    <a:pt x="0" y="14"/>
                  </a:cubicBezTo>
                  <a:cubicBezTo>
                    <a:pt x="0" y="6"/>
                    <a:pt x="8" y="0"/>
                    <a:pt x="17" y="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íšḷiḋé">
              <a:extLst>
                <a:ext uri="{FF2B5EF4-FFF2-40B4-BE49-F238E27FC236}">
                  <a16:creationId xmlns:a16="http://schemas.microsoft.com/office/drawing/2014/main" id="{EF0778CF-E122-41D5-B81C-271249334D6B}"/>
                </a:ext>
              </a:extLst>
            </p:cNvPr>
            <p:cNvSpPr/>
            <p:nvPr/>
          </p:nvSpPr>
          <p:spPr bwMode="auto">
            <a:xfrm>
              <a:off x="1486586" y="5603130"/>
              <a:ext cx="34265" cy="32633"/>
            </a:xfrm>
            <a:custGeom>
              <a:avLst/>
              <a:gdLst>
                <a:gd name="T0" fmla="*/ 21 w 32"/>
                <a:gd name="T1" fmla="*/ 0 h 30"/>
                <a:gd name="T2" fmla="*/ 29 w 32"/>
                <a:gd name="T3" fmla="*/ 18 h 30"/>
                <a:gd name="T4" fmla="*/ 15 w 32"/>
                <a:gd name="T5" fmla="*/ 29 h 30"/>
                <a:gd name="T6" fmla="*/ 0 w 32"/>
                <a:gd name="T7" fmla="*/ 18 h 30"/>
                <a:gd name="T8" fmla="*/ 21 w 32"/>
                <a:gd name="T9" fmla="*/ 0 h 30"/>
              </a:gdLst>
              <a:ahLst/>
              <a:cxnLst>
                <a:cxn ang="0">
                  <a:pos x="T0" y="T1"/>
                </a:cxn>
                <a:cxn ang="0">
                  <a:pos x="T2" y="T3"/>
                </a:cxn>
                <a:cxn ang="0">
                  <a:pos x="T4" y="T5"/>
                </a:cxn>
                <a:cxn ang="0">
                  <a:pos x="T6" y="T7"/>
                </a:cxn>
                <a:cxn ang="0">
                  <a:pos x="T8" y="T9"/>
                </a:cxn>
              </a:cxnLst>
              <a:rect l="0" t="0" r="r" b="b"/>
              <a:pathLst>
                <a:path w="32" h="30">
                  <a:moveTo>
                    <a:pt x="21" y="0"/>
                  </a:moveTo>
                  <a:cubicBezTo>
                    <a:pt x="26" y="6"/>
                    <a:pt x="32" y="10"/>
                    <a:pt x="29" y="18"/>
                  </a:cubicBezTo>
                  <a:cubicBezTo>
                    <a:pt x="27" y="24"/>
                    <a:pt x="22" y="28"/>
                    <a:pt x="15" y="29"/>
                  </a:cubicBezTo>
                  <a:cubicBezTo>
                    <a:pt x="7" y="30"/>
                    <a:pt x="3" y="24"/>
                    <a:pt x="0" y="18"/>
                  </a:cubicBezTo>
                  <a:cubicBezTo>
                    <a:pt x="7" y="12"/>
                    <a:pt x="14" y="6"/>
                    <a:pt x="21" y="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išḻîḍê">
              <a:extLst>
                <a:ext uri="{FF2B5EF4-FFF2-40B4-BE49-F238E27FC236}">
                  <a16:creationId xmlns:a16="http://schemas.microsoft.com/office/drawing/2014/main" id="{9F946886-629B-406D-AEA9-B4318C4DBC3E}"/>
                </a:ext>
              </a:extLst>
            </p:cNvPr>
            <p:cNvSpPr/>
            <p:nvPr/>
          </p:nvSpPr>
          <p:spPr bwMode="auto">
            <a:xfrm>
              <a:off x="934542" y="5574848"/>
              <a:ext cx="17404" cy="16317"/>
            </a:xfrm>
            <a:custGeom>
              <a:avLst/>
              <a:gdLst>
                <a:gd name="T0" fmla="*/ 10 w 16"/>
                <a:gd name="T1" fmla="*/ 15 h 15"/>
                <a:gd name="T2" fmla="*/ 0 w 16"/>
                <a:gd name="T3" fmla="*/ 4 h 15"/>
                <a:gd name="T4" fmla="*/ 10 w 16"/>
                <a:gd name="T5" fmla="*/ 0 h 15"/>
                <a:gd name="T6" fmla="*/ 15 w 16"/>
                <a:gd name="T7" fmla="*/ 4 h 15"/>
                <a:gd name="T8" fmla="*/ 10 w 16"/>
                <a:gd name="T9" fmla="*/ 15 h 15"/>
              </a:gdLst>
              <a:ahLst/>
              <a:cxnLst>
                <a:cxn ang="0">
                  <a:pos x="T0" y="T1"/>
                </a:cxn>
                <a:cxn ang="0">
                  <a:pos x="T2" y="T3"/>
                </a:cxn>
                <a:cxn ang="0">
                  <a:pos x="T4" y="T5"/>
                </a:cxn>
                <a:cxn ang="0">
                  <a:pos x="T6" y="T7"/>
                </a:cxn>
                <a:cxn ang="0">
                  <a:pos x="T8" y="T9"/>
                </a:cxn>
              </a:cxnLst>
              <a:rect l="0" t="0" r="r" b="b"/>
              <a:pathLst>
                <a:path w="16" h="15">
                  <a:moveTo>
                    <a:pt x="10" y="15"/>
                  </a:moveTo>
                  <a:cubicBezTo>
                    <a:pt x="7" y="11"/>
                    <a:pt x="4" y="9"/>
                    <a:pt x="0" y="4"/>
                  </a:cubicBezTo>
                  <a:cubicBezTo>
                    <a:pt x="4" y="3"/>
                    <a:pt x="7" y="0"/>
                    <a:pt x="10" y="0"/>
                  </a:cubicBezTo>
                  <a:cubicBezTo>
                    <a:pt x="11" y="0"/>
                    <a:pt x="14" y="2"/>
                    <a:pt x="15" y="4"/>
                  </a:cubicBezTo>
                  <a:cubicBezTo>
                    <a:pt x="16" y="9"/>
                    <a:pt x="13" y="12"/>
                    <a:pt x="10" y="15"/>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ïṧľiḓe">
              <a:extLst>
                <a:ext uri="{FF2B5EF4-FFF2-40B4-BE49-F238E27FC236}">
                  <a16:creationId xmlns:a16="http://schemas.microsoft.com/office/drawing/2014/main" id="{6B940EA2-E60E-423E-8EC5-3B0A01350415}"/>
                </a:ext>
              </a:extLst>
            </p:cNvPr>
            <p:cNvSpPr/>
            <p:nvPr/>
          </p:nvSpPr>
          <p:spPr bwMode="auto">
            <a:xfrm>
              <a:off x="1078128" y="5483475"/>
              <a:ext cx="29914" cy="34265"/>
            </a:xfrm>
            <a:custGeom>
              <a:avLst/>
              <a:gdLst>
                <a:gd name="T0" fmla="*/ 28 w 28"/>
                <a:gd name="T1" fmla="*/ 18 h 32"/>
                <a:gd name="T2" fmla="*/ 19 w 28"/>
                <a:gd name="T3" fmla="*/ 31 h 32"/>
                <a:gd name="T4" fmla="*/ 4 w 28"/>
                <a:gd name="T5" fmla="*/ 24 h 32"/>
                <a:gd name="T6" fmla="*/ 4 w 28"/>
                <a:gd name="T7" fmla="*/ 5 h 32"/>
                <a:gd name="T8" fmla="*/ 18 w 28"/>
                <a:gd name="T9" fmla="*/ 2 h 32"/>
                <a:gd name="T10" fmla="*/ 28 w 28"/>
                <a:gd name="T11" fmla="*/ 18 h 32"/>
              </a:gdLst>
              <a:ahLst/>
              <a:cxnLst>
                <a:cxn ang="0">
                  <a:pos x="T0" y="T1"/>
                </a:cxn>
                <a:cxn ang="0">
                  <a:pos x="T2" y="T3"/>
                </a:cxn>
                <a:cxn ang="0">
                  <a:pos x="T4" y="T5"/>
                </a:cxn>
                <a:cxn ang="0">
                  <a:pos x="T6" y="T7"/>
                </a:cxn>
                <a:cxn ang="0">
                  <a:pos x="T8" y="T9"/>
                </a:cxn>
                <a:cxn ang="0">
                  <a:pos x="T10" y="T11"/>
                </a:cxn>
              </a:cxnLst>
              <a:rect l="0" t="0" r="r" b="b"/>
              <a:pathLst>
                <a:path w="28" h="32">
                  <a:moveTo>
                    <a:pt x="28" y="18"/>
                  </a:moveTo>
                  <a:cubicBezTo>
                    <a:pt x="28" y="24"/>
                    <a:pt x="24" y="29"/>
                    <a:pt x="19" y="31"/>
                  </a:cubicBezTo>
                  <a:cubicBezTo>
                    <a:pt x="13" y="32"/>
                    <a:pt x="7" y="30"/>
                    <a:pt x="4" y="24"/>
                  </a:cubicBezTo>
                  <a:cubicBezTo>
                    <a:pt x="0" y="17"/>
                    <a:pt x="0" y="10"/>
                    <a:pt x="4" y="5"/>
                  </a:cubicBezTo>
                  <a:cubicBezTo>
                    <a:pt x="8" y="1"/>
                    <a:pt x="13" y="0"/>
                    <a:pt x="18" y="2"/>
                  </a:cubicBezTo>
                  <a:cubicBezTo>
                    <a:pt x="24" y="4"/>
                    <a:pt x="28" y="10"/>
                    <a:pt x="28" y="18"/>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îşḷîde">
              <a:extLst>
                <a:ext uri="{FF2B5EF4-FFF2-40B4-BE49-F238E27FC236}">
                  <a16:creationId xmlns:a16="http://schemas.microsoft.com/office/drawing/2014/main" id="{DBC2FBB8-0345-41DB-A84D-6BC813BDB29E}"/>
                </a:ext>
              </a:extLst>
            </p:cNvPr>
            <p:cNvSpPr/>
            <p:nvPr/>
          </p:nvSpPr>
          <p:spPr bwMode="auto">
            <a:xfrm>
              <a:off x="833379" y="5932180"/>
              <a:ext cx="14141" cy="10878"/>
            </a:xfrm>
            <a:custGeom>
              <a:avLst/>
              <a:gdLst>
                <a:gd name="T0" fmla="*/ 13 w 13"/>
                <a:gd name="T1" fmla="*/ 10 h 10"/>
                <a:gd name="T2" fmla="*/ 0 w 13"/>
                <a:gd name="T3" fmla="*/ 7 h 10"/>
                <a:gd name="T4" fmla="*/ 11 w 13"/>
                <a:gd name="T5" fmla="*/ 0 h 10"/>
                <a:gd name="T6" fmla="*/ 13 w 13"/>
                <a:gd name="T7" fmla="*/ 10 h 10"/>
              </a:gdLst>
              <a:ahLst/>
              <a:cxnLst>
                <a:cxn ang="0">
                  <a:pos x="T0" y="T1"/>
                </a:cxn>
                <a:cxn ang="0">
                  <a:pos x="T2" y="T3"/>
                </a:cxn>
                <a:cxn ang="0">
                  <a:pos x="T4" y="T5"/>
                </a:cxn>
                <a:cxn ang="0">
                  <a:pos x="T6" y="T7"/>
                </a:cxn>
              </a:cxnLst>
              <a:rect l="0" t="0" r="r" b="b"/>
              <a:pathLst>
                <a:path w="13" h="10">
                  <a:moveTo>
                    <a:pt x="13" y="10"/>
                  </a:moveTo>
                  <a:cubicBezTo>
                    <a:pt x="9" y="9"/>
                    <a:pt x="5" y="8"/>
                    <a:pt x="0" y="7"/>
                  </a:cubicBezTo>
                  <a:cubicBezTo>
                    <a:pt x="4" y="4"/>
                    <a:pt x="7" y="3"/>
                    <a:pt x="11" y="0"/>
                  </a:cubicBezTo>
                  <a:cubicBezTo>
                    <a:pt x="11" y="3"/>
                    <a:pt x="12" y="6"/>
                    <a:pt x="13" y="1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ïślíde">
              <a:extLst>
                <a:ext uri="{FF2B5EF4-FFF2-40B4-BE49-F238E27FC236}">
                  <a16:creationId xmlns:a16="http://schemas.microsoft.com/office/drawing/2014/main" id="{E04B4EEB-1EE7-49F3-BD31-EBFAEA1C6D4E}"/>
                </a:ext>
              </a:extLst>
            </p:cNvPr>
            <p:cNvSpPr/>
            <p:nvPr/>
          </p:nvSpPr>
          <p:spPr bwMode="auto">
            <a:xfrm>
              <a:off x="1276102" y="5476948"/>
              <a:ext cx="10878" cy="14141"/>
            </a:xfrm>
            <a:custGeom>
              <a:avLst/>
              <a:gdLst>
                <a:gd name="T0" fmla="*/ 0 w 10"/>
                <a:gd name="T1" fmla="*/ 11 h 13"/>
                <a:gd name="T2" fmla="*/ 6 w 10"/>
                <a:gd name="T3" fmla="*/ 0 h 13"/>
                <a:gd name="T4" fmla="*/ 10 w 10"/>
                <a:gd name="T5" fmla="*/ 13 h 13"/>
                <a:gd name="T6" fmla="*/ 0 w 10"/>
                <a:gd name="T7" fmla="*/ 11 h 13"/>
              </a:gdLst>
              <a:ahLst/>
              <a:cxnLst>
                <a:cxn ang="0">
                  <a:pos x="T0" y="T1"/>
                </a:cxn>
                <a:cxn ang="0">
                  <a:pos x="T2" y="T3"/>
                </a:cxn>
                <a:cxn ang="0">
                  <a:pos x="T4" y="T5"/>
                </a:cxn>
                <a:cxn ang="0">
                  <a:pos x="T6" y="T7"/>
                </a:cxn>
              </a:cxnLst>
              <a:rect l="0" t="0" r="r" b="b"/>
              <a:pathLst>
                <a:path w="10" h="13">
                  <a:moveTo>
                    <a:pt x="0" y="11"/>
                  </a:moveTo>
                  <a:cubicBezTo>
                    <a:pt x="2" y="7"/>
                    <a:pt x="4" y="4"/>
                    <a:pt x="6" y="0"/>
                  </a:cubicBezTo>
                  <a:cubicBezTo>
                    <a:pt x="8" y="5"/>
                    <a:pt x="8" y="8"/>
                    <a:pt x="10" y="13"/>
                  </a:cubicBezTo>
                  <a:cubicBezTo>
                    <a:pt x="6" y="12"/>
                    <a:pt x="3" y="11"/>
                    <a:pt x="0" y="11"/>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iṧlîḍé">
              <a:extLst>
                <a:ext uri="{FF2B5EF4-FFF2-40B4-BE49-F238E27FC236}">
                  <a16:creationId xmlns:a16="http://schemas.microsoft.com/office/drawing/2014/main" id="{B93BFBBF-FAC4-4C50-8149-FFF7A9057245}"/>
                </a:ext>
              </a:extLst>
            </p:cNvPr>
            <p:cNvSpPr/>
            <p:nvPr/>
          </p:nvSpPr>
          <p:spPr bwMode="auto">
            <a:xfrm>
              <a:off x="1436548" y="5551460"/>
              <a:ext cx="11965" cy="14141"/>
            </a:xfrm>
            <a:custGeom>
              <a:avLst/>
              <a:gdLst>
                <a:gd name="T0" fmla="*/ 8 w 11"/>
                <a:gd name="T1" fmla="*/ 13 h 13"/>
                <a:gd name="T2" fmla="*/ 0 w 11"/>
                <a:gd name="T3" fmla="*/ 7 h 13"/>
                <a:gd name="T4" fmla="*/ 11 w 11"/>
                <a:gd name="T5" fmla="*/ 0 h 13"/>
                <a:gd name="T6" fmla="*/ 8 w 11"/>
                <a:gd name="T7" fmla="*/ 13 h 13"/>
              </a:gdLst>
              <a:ahLst/>
              <a:cxnLst>
                <a:cxn ang="0">
                  <a:pos x="T0" y="T1"/>
                </a:cxn>
                <a:cxn ang="0">
                  <a:pos x="T2" y="T3"/>
                </a:cxn>
                <a:cxn ang="0">
                  <a:pos x="T4" y="T5"/>
                </a:cxn>
                <a:cxn ang="0">
                  <a:pos x="T6" y="T7"/>
                </a:cxn>
              </a:cxnLst>
              <a:rect l="0" t="0" r="r" b="b"/>
              <a:pathLst>
                <a:path w="11" h="13">
                  <a:moveTo>
                    <a:pt x="8" y="13"/>
                  </a:moveTo>
                  <a:cubicBezTo>
                    <a:pt x="5" y="10"/>
                    <a:pt x="3" y="9"/>
                    <a:pt x="0" y="7"/>
                  </a:cubicBezTo>
                  <a:cubicBezTo>
                    <a:pt x="4" y="4"/>
                    <a:pt x="7" y="3"/>
                    <a:pt x="11" y="0"/>
                  </a:cubicBezTo>
                  <a:cubicBezTo>
                    <a:pt x="10" y="5"/>
                    <a:pt x="9" y="8"/>
                    <a:pt x="8" y="13"/>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ïṩľiḍé">
              <a:extLst>
                <a:ext uri="{FF2B5EF4-FFF2-40B4-BE49-F238E27FC236}">
                  <a16:creationId xmlns:a16="http://schemas.microsoft.com/office/drawing/2014/main" id="{DA41FF0E-B091-47B5-B541-3525243959CE}"/>
                </a:ext>
              </a:extLst>
            </p:cNvPr>
            <p:cNvSpPr/>
            <p:nvPr/>
          </p:nvSpPr>
          <p:spPr bwMode="auto">
            <a:xfrm>
              <a:off x="1031354" y="5678730"/>
              <a:ext cx="183290" cy="182202"/>
            </a:xfrm>
            <a:custGeom>
              <a:avLst/>
              <a:gdLst>
                <a:gd name="T0" fmla="*/ 72 w 170"/>
                <a:gd name="T1" fmla="*/ 117 h 169"/>
                <a:gd name="T2" fmla="*/ 68 w 170"/>
                <a:gd name="T3" fmla="*/ 164 h 169"/>
                <a:gd name="T4" fmla="*/ 57 w 170"/>
                <a:gd name="T5" fmla="*/ 112 h 169"/>
                <a:gd name="T6" fmla="*/ 46 w 170"/>
                <a:gd name="T7" fmla="*/ 161 h 169"/>
                <a:gd name="T8" fmla="*/ 34 w 170"/>
                <a:gd name="T9" fmla="*/ 118 h 169"/>
                <a:gd name="T10" fmla="*/ 14 w 170"/>
                <a:gd name="T11" fmla="*/ 160 h 169"/>
                <a:gd name="T12" fmla="*/ 7 w 170"/>
                <a:gd name="T13" fmla="*/ 133 h 169"/>
                <a:gd name="T14" fmla="*/ 33 w 170"/>
                <a:gd name="T15" fmla="*/ 95 h 169"/>
                <a:gd name="T16" fmla="*/ 1 w 170"/>
                <a:gd name="T17" fmla="*/ 91 h 169"/>
                <a:gd name="T18" fmla="*/ 35 w 170"/>
                <a:gd name="T19" fmla="*/ 80 h 169"/>
                <a:gd name="T20" fmla="*/ 1 w 170"/>
                <a:gd name="T21" fmla="*/ 71 h 169"/>
                <a:gd name="T22" fmla="*/ 35 w 170"/>
                <a:gd name="T23" fmla="*/ 60 h 169"/>
                <a:gd name="T24" fmla="*/ 1 w 170"/>
                <a:gd name="T25" fmla="*/ 50 h 169"/>
                <a:gd name="T26" fmla="*/ 34 w 170"/>
                <a:gd name="T27" fmla="*/ 40 h 169"/>
                <a:gd name="T28" fmla="*/ 3 w 170"/>
                <a:gd name="T29" fmla="*/ 20 h 169"/>
                <a:gd name="T30" fmla="*/ 30 w 170"/>
                <a:gd name="T31" fmla="*/ 29 h 169"/>
                <a:gd name="T32" fmla="*/ 5 w 170"/>
                <a:gd name="T33" fmla="*/ 12 h 169"/>
                <a:gd name="T34" fmla="*/ 31 w 170"/>
                <a:gd name="T35" fmla="*/ 3 h 169"/>
                <a:gd name="T36" fmla="*/ 48 w 170"/>
                <a:gd name="T37" fmla="*/ 28 h 169"/>
                <a:gd name="T38" fmla="*/ 75 w 170"/>
                <a:gd name="T39" fmla="*/ 2 h 169"/>
                <a:gd name="T40" fmla="*/ 58 w 170"/>
                <a:gd name="T41" fmla="*/ 36 h 169"/>
                <a:gd name="T42" fmla="*/ 50 w 170"/>
                <a:gd name="T43" fmla="*/ 43 h 169"/>
                <a:gd name="T44" fmla="*/ 124 w 170"/>
                <a:gd name="T45" fmla="*/ 38 h 169"/>
                <a:gd name="T46" fmla="*/ 94 w 170"/>
                <a:gd name="T47" fmla="*/ 28 h 169"/>
                <a:gd name="T48" fmla="*/ 109 w 170"/>
                <a:gd name="T49" fmla="*/ 23 h 169"/>
                <a:gd name="T50" fmla="*/ 124 w 170"/>
                <a:gd name="T51" fmla="*/ 16 h 169"/>
                <a:gd name="T52" fmla="*/ 92 w 170"/>
                <a:gd name="T53" fmla="*/ 7 h 169"/>
                <a:gd name="T54" fmla="*/ 135 w 170"/>
                <a:gd name="T55" fmla="*/ 21 h 169"/>
                <a:gd name="T56" fmla="*/ 155 w 170"/>
                <a:gd name="T57" fmla="*/ 8 h 169"/>
                <a:gd name="T58" fmla="*/ 159 w 170"/>
                <a:gd name="T59" fmla="*/ 30 h 169"/>
                <a:gd name="T60" fmla="*/ 149 w 170"/>
                <a:gd name="T61" fmla="*/ 44 h 169"/>
                <a:gd name="T62" fmla="*/ 170 w 170"/>
                <a:gd name="T63" fmla="*/ 70 h 169"/>
                <a:gd name="T64" fmla="*/ 151 w 170"/>
                <a:gd name="T65" fmla="*/ 88 h 169"/>
                <a:gd name="T66" fmla="*/ 153 w 170"/>
                <a:gd name="T67" fmla="*/ 102 h 169"/>
                <a:gd name="T68" fmla="*/ 166 w 170"/>
                <a:gd name="T69" fmla="*/ 166 h 169"/>
                <a:gd name="T70" fmla="*/ 150 w 170"/>
                <a:gd name="T71" fmla="*/ 115 h 169"/>
                <a:gd name="T72" fmla="*/ 137 w 170"/>
                <a:gd name="T73" fmla="*/ 138 h 169"/>
                <a:gd name="T74" fmla="*/ 125 w 170"/>
                <a:gd name="T75" fmla="*/ 160 h 169"/>
                <a:gd name="T76" fmla="*/ 109 w 170"/>
                <a:gd name="T77" fmla="*/ 119 h 169"/>
                <a:gd name="T78" fmla="*/ 96 w 170"/>
                <a:gd name="T79" fmla="*/ 166 h 169"/>
                <a:gd name="T80" fmla="*/ 109 w 170"/>
                <a:gd name="T81" fmla="*/ 101 h 169"/>
                <a:gd name="T82" fmla="*/ 120 w 170"/>
                <a:gd name="T83" fmla="*/ 93 h 169"/>
                <a:gd name="T84" fmla="*/ 46 w 170"/>
                <a:gd name="T85" fmla="*/ 100 h 169"/>
                <a:gd name="T86" fmla="*/ 121 w 170"/>
                <a:gd name="T87" fmla="*/ 63 h 169"/>
                <a:gd name="T88" fmla="*/ 50 w 170"/>
                <a:gd name="T89" fmla="*/ 54 h 169"/>
                <a:gd name="T90" fmla="*/ 85 w 170"/>
                <a:gd name="T91" fmla="*/ 64 h 169"/>
                <a:gd name="T92" fmla="*/ 126 w 170"/>
                <a:gd name="T93" fmla="*/ 79 h 169"/>
                <a:gd name="T94" fmla="*/ 45 w 170"/>
                <a:gd name="T95" fmla="*/ 80 h 169"/>
                <a:gd name="T96" fmla="*/ 136 w 170"/>
                <a:gd name="T97" fmla="*/ 62 h 169"/>
                <a:gd name="T98" fmla="*/ 140 w 170"/>
                <a:gd name="T99" fmla="*/ 54 h 169"/>
                <a:gd name="T100" fmla="*/ 136 w 170"/>
                <a:gd name="T101" fmla="*/ 8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69">
                  <a:moveTo>
                    <a:pt x="46" y="100"/>
                  </a:moveTo>
                  <a:cubicBezTo>
                    <a:pt x="52" y="101"/>
                    <a:pt x="57" y="101"/>
                    <a:pt x="62" y="103"/>
                  </a:cubicBezTo>
                  <a:cubicBezTo>
                    <a:pt x="68" y="105"/>
                    <a:pt x="71" y="110"/>
                    <a:pt x="72" y="117"/>
                  </a:cubicBezTo>
                  <a:cubicBezTo>
                    <a:pt x="73" y="132"/>
                    <a:pt x="74" y="146"/>
                    <a:pt x="79" y="161"/>
                  </a:cubicBezTo>
                  <a:cubicBezTo>
                    <a:pt x="79" y="162"/>
                    <a:pt x="78" y="166"/>
                    <a:pt x="76" y="167"/>
                  </a:cubicBezTo>
                  <a:cubicBezTo>
                    <a:pt x="73" y="168"/>
                    <a:pt x="69" y="168"/>
                    <a:pt x="68" y="164"/>
                  </a:cubicBezTo>
                  <a:cubicBezTo>
                    <a:pt x="66" y="160"/>
                    <a:pt x="65" y="155"/>
                    <a:pt x="64" y="150"/>
                  </a:cubicBezTo>
                  <a:cubicBezTo>
                    <a:pt x="63" y="139"/>
                    <a:pt x="63" y="128"/>
                    <a:pt x="62" y="117"/>
                  </a:cubicBezTo>
                  <a:cubicBezTo>
                    <a:pt x="61" y="115"/>
                    <a:pt x="59" y="112"/>
                    <a:pt x="57" y="112"/>
                  </a:cubicBezTo>
                  <a:cubicBezTo>
                    <a:pt x="54" y="111"/>
                    <a:pt x="51" y="111"/>
                    <a:pt x="48" y="111"/>
                  </a:cubicBezTo>
                  <a:cubicBezTo>
                    <a:pt x="47" y="112"/>
                    <a:pt x="46" y="115"/>
                    <a:pt x="46" y="116"/>
                  </a:cubicBezTo>
                  <a:cubicBezTo>
                    <a:pt x="46" y="131"/>
                    <a:pt x="46" y="146"/>
                    <a:pt x="46" y="161"/>
                  </a:cubicBezTo>
                  <a:cubicBezTo>
                    <a:pt x="46" y="167"/>
                    <a:pt x="41" y="169"/>
                    <a:pt x="37" y="166"/>
                  </a:cubicBezTo>
                  <a:cubicBezTo>
                    <a:pt x="35" y="165"/>
                    <a:pt x="35" y="161"/>
                    <a:pt x="35" y="159"/>
                  </a:cubicBezTo>
                  <a:cubicBezTo>
                    <a:pt x="34" y="145"/>
                    <a:pt x="35" y="132"/>
                    <a:pt x="34" y="118"/>
                  </a:cubicBezTo>
                  <a:cubicBezTo>
                    <a:pt x="34" y="115"/>
                    <a:pt x="36" y="111"/>
                    <a:pt x="30" y="111"/>
                  </a:cubicBezTo>
                  <a:cubicBezTo>
                    <a:pt x="22" y="112"/>
                    <a:pt x="18" y="114"/>
                    <a:pt x="19" y="120"/>
                  </a:cubicBezTo>
                  <a:cubicBezTo>
                    <a:pt x="20" y="134"/>
                    <a:pt x="18" y="147"/>
                    <a:pt x="14" y="160"/>
                  </a:cubicBezTo>
                  <a:cubicBezTo>
                    <a:pt x="11" y="168"/>
                    <a:pt x="11" y="168"/>
                    <a:pt x="1" y="167"/>
                  </a:cubicBezTo>
                  <a:cubicBezTo>
                    <a:pt x="2" y="164"/>
                    <a:pt x="2" y="160"/>
                    <a:pt x="3" y="157"/>
                  </a:cubicBezTo>
                  <a:cubicBezTo>
                    <a:pt x="4" y="149"/>
                    <a:pt x="6" y="141"/>
                    <a:pt x="7" y="133"/>
                  </a:cubicBezTo>
                  <a:cubicBezTo>
                    <a:pt x="8" y="128"/>
                    <a:pt x="7" y="124"/>
                    <a:pt x="8" y="119"/>
                  </a:cubicBezTo>
                  <a:cubicBezTo>
                    <a:pt x="10" y="105"/>
                    <a:pt x="15" y="101"/>
                    <a:pt x="29" y="101"/>
                  </a:cubicBezTo>
                  <a:cubicBezTo>
                    <a:pt x="35" y="101"/>
                    <a:pt x="35" y="101"/>
                    <a:pt x="33" y="95"/>
                  </a:cubicBezTo>
                  <a:cubicBezTo>
                    <a:pt x="29" y="95"/>
                    <a:pt x="25" y="96"/>
                    <a:pt x="20" y="96"/>
                  </a:cubicBezTo>
                  <a:cubicBezTo>
                    <a:pt x="16" y="96"/>
                    <a:pt x="11" y="96"/>
                    <a:pt x="7" y="96"/>
                  </a:cubicBezTo>
                  <a:cubicBezTo>
                    <a:pt x="3" y="96"/>
                    <a:pt x="1" y="94"/>
                    <a:pt x="1" y="91"/>
                  </a:cubicBezTo>
                  <a:cubicBezTo>
                    <a:pt x="1" y="87"/>
                    <a:pt x="3" y="85"/>
                    <a:pt x="7" y="85"/>
                  </a:cubicBezTo>
                  <a:cubicBezTo>
                    <a:pt x="14" y="85"/>
                    <a:pt x="21" y="84"/>
                    <a:pt x="29" y="84"/>
                  </a:cubicBezTo>
                  <a:cubicBezTo>
                    <a:pt x="31" y="84"/>
                    <a:pt x="35" y="84"/>
                    <a:pt x="35" y="80"/>
                  </a:cubicBezTo>
                  <a:cubicBezTo>
                    <a:pt x="35" y="74"/>
                    <a:pt x="31" y="75"/>
                    <a:pt x="28" y="75"/>
                  </a:cubicBezTo>
                  <a:cubicBezTo>
                    <a:pt x="21" y="75"/>
                    <a:pt x="14" y="75"/>
                    <a:pt x="6" y="76"/>
                  </a:cubicBezTo>
                  <a:cubicBezTo>
                    <a:pt x="3" y="76"/>
                    <a:pt x="1" y="74"/>
                    <a:pt x="1" y="71"/>
                  </a:cubicBezTo>
                  <a:cubicBezTo>
                    <a:pt x="0" y="67"/>
                    <a:pt x="2" y="66"/>
                    <a:pt x="5" y="66"/>
                  </a:cubicBezTo>
                  <a:cubicBezTo>
                    <a:pt x="13" y="65"/>
                    <a:pt x="20" y="65"/>
                    <a:pt x="28" y="64"/>
                  </a:cubicBezTo>
                  <a:cubicBezTo>
                    <a:pt x="31" y="64"/>
                    <a:pt x="34" y="66"/>
                    <a:pt x="35" y="60"/>
                  </a:cubicBezTo>
                  <a:cubicBezTo>
                    <a:pt x="35" y="55"/>
                    <a:pt x="31" y="56"/>
                    <a:pt x="28" y="55"/>
                  </a:cubicBezTo>
                  <a:cubicBezTo>
                    <a:pt x="21" y="55"/>
                    <a:pt x="13" y="55"/>
                    <a:pt x="6" y="55"/>
                  </a:cubicBezTo>
                  <a:cubicBezTo>
                    <a:pt x="3" y="55"/>
                    <a:pt x="1" y="53"/>
                    <a:pt x="1" y="50"/>
                  </a:cubicBezTo>
                  <a:cubicBezTo>
                    <a:pt x="1" y="47"/>
                    <a:pt x="3" y="45"/>
                    <a:pt x="6" y="45"/>
                  </a:cubicBezTo>
                  <a:cubicBezTo>
                    <a:pt x="14" y="45"/>
                    <a:pt x="22" y="44"/>
                    <a:pt x="30" y="45"/>
                  </a:cubicBezTo>
                  <a:cubicBezTo>
                    <a:pt x="34" y="45"/>
                    <a:pt x="35" y="43"/>
                    <a:pt x="34" y="40"/>
                  </a:cubicBezTo>
                  <a:cubicBezTo>
                    <a:pt x="27" y="38"/>
                    <a:pt x="20" y="37"/>
                    <a:pt x="14" y="35"/>
                  </a:cubicBezTo>
                  <a:cubicBezTo>
                    <a:pt x="10" y="33"/>
                    <a:pt x="6" y="30"/>
                    <a:pt x="3" y="27"/>
                  </a:cubicBezTo>
                  <a:cubicBezTo>
                    <a:pt x="0" y="25"/>
                    <a:pt x="1" y="22"/>
                    <a:pt x="3" y="20"/>
                  </a:cubicBezTo>
                  <a:cubicBezTo>
                    <a:pt x="5" y="17"/>
                    <a:pt x="8" y="16"/>
                    <a:pt x="10" y="19"/>
                  </a:cubicBezTo>
                  <a:cubicBezTo>
                    <a:pt x="12" y="20"/>
                    <a:pt x="15" y="22"/>
                    <a:pt x="16" y="24"/>
                  </a:cubicBezTo>
                  <a:cubicBezTo>
                    <a:pt x="20" y="28"/>
                    <a:pt x="25" y="29"/>
                    <a:pt x="30" y="29"/>
                  </a:cubicBezTo>
                  <a:cubicBezTo>
                    <a:pt x="34" y="29"/>
                    <a:pt x="34" y="27"/>
                    <a:pt x="35" y="24"/>
                  </a:cubicBezTo>
                  <a:cubicBezTo>
                    <a:pt x="35" y="15"/>
                    <a:pt x="32" y="13"/>
                    <a:pt x="23" y="13"/>
                  </a:cubicBezTo>
                  <a:cubicBezTo>
                    <a:pt x="17" y="13"/>
                    <a:pt x="11" y="13"/>
                    <a:pt x="5" y="12"/>
                  </a:cubicBezTo>
                  <a:cubicBezTo>
                    <a:pt x="4" y="12"/>
                    <a:pt x="1" y="10"/>
                    <a:pt x="1" y="8"/>
                  </a:cubicBezTo>
                  <a:cubicBezTo>
                    <a:pt x="1" y="6"/>
                    <a:pt x="3" y="3"/>
                    <a:pt x="4" y="2"/>
                  </a:cubicBezTo>
                  <a:cubicBezTo>
                    <a:pt x="13" y="0"/>
                    <a:pt x="22" y="0"/>
                    <a:pt x="31" y="3"/>
                  </a:cubicBezTo>
                  <a:cubicBezTo>
                    <a:pt x="39" y="5"/>
                    <a:pt x="43" y="11"/>
                    <a:pt x="44" y="19"/>
                  </a:cubicBezTo>
                  <a:cubicBezTo>
                    <a:pt x="44" y="19"/>
                    <a:pt x="44" y="20"/>
                    <a:pt x="44" y="21"/>
                  </a:cubicBezTo>
                  <a:cubicBezTo>
                    <a:pt x="45" y="23"/>
                    <a:pt x="43" y="27"/>
                    <a:pt x="48" y="28"/>
                  </a:cubicBezTo>
                  <a:cubicBezTo>
                    <a:pt x="57" y="28"/>
                    <a:pt x="58" y="28"/>
                    <a:pt x="60" y="21"/>
                  </a:cubicBezTo>
                  <a:cubicBezTo>
                    <a:pt x="62" y="16"/>
                    <a:pt x="64" y="11"/>
                    <a:pt x="67" y="6"/>
                  </a:cubicBezTo>
                  <a:cubicBezTo>
                    <a:pt x="68" y="2"/>
                    <a:pt x="71" y="1"/>
                    <a:pt x="75" y="2"/>
                  </a:cubicBezTo>
                  <a:cubicBezTo>
                    <a:pt x="79" y="4"/>
                    <a:pt x="78" y="7"/>
                    <a:pt x="77" y="10"/>
                  </a:cubicBezTo>
                  <a:cubicBezTo>
                    <a:pt x="75" y="17"/>
                    <a:pt x="73" y="24"/>
                    <a:pt x="69" y="29"/>
                  </a:cubicBezTo>
                  <a:cubicBezTo>
                    <a:pt x="67" y="33"/>
                    <a:pt x="62" y="35"/>
                    <a:pt x="58" y="36"/>
                  </a:cubicBezTo>
                  <a:cubicBezTo>
                    <a:pt x="55" y="38"/>
                    <a:pt x="52" y="37"/>
                    <a:pt x="49" y="38"/>
                  </a:cubicBezTo>
                  <a:cubicBezTo>
                    <a:pt x="48" y="38"/>
                    <a:pt x="47" y="40"/>
                    <a:pt x="46" y="41"/>
                  </a:cubicBezTo>
                  <a:cubicBezTo>
                    <a:pt x="47" y="42"/>
                    <a:pt x="48" y="43"/>
                    <a:pt x="50" y="43"/>
                  </a:cubicBezTo>
                  <a:cubicBezTo>
                    <a:pt x="61" y="44"/>
                    <a:pt x="73" y="44"/>
                    <a:pt x="84" y="44"/>
                  </a:cubicBezTo>
                  <a:cubicBezTo>
                    <a:pt x="96" y="44"/>
                    <a:pt x="108" y="43"/>
                    <a:pt x="120" y="43"/>
                  </a:cubicBezTo>
                  <a:cubicBezTo>
                    <a:pt x="123" y="43"/>
                    <a:pt x="125" y="43"/>
                    <a:pt x="124" y="38"/>
                  </a:cubicBezTo>
                  <a:cubicBezTo>
                    <a:pt x="121" y="38"/>
                    <a:pt x="118" y="37"/>
                    <a:pt x="115" y="38"/>
                  </a:cubicBezTo>
                  <a:cubicBezTo>
                    <a:pt x="110" y="39"/>
                    <a:pt x="106" y="37"/>
                    <a:pt x="102" y="33"/>
                  </a:cubicBezTo>
                  <a:cubicBezTo>
                    <a:pt x="100" y="31"/>
                    <a:pt x="97" y="29"/>
                    <a:pt x="94" y="28"/>
                  </a:cubicBezTo>
                  <a:cubicBezTo>
                    <a:pt x="91" y="26"/>
                    <a:pt x="90" y="23"/>
                    <a:pt x="92" y="20"/>
                  </a:cubicBezTo>
                  <a:cubicBezTo>
                    <a:pt x="94" y="19"/>
                    <a:pt x="98" y="18"/>
                    <a:pt x="101" y="19"/>
                  </a:cubicBezTo>
                  <a:cubicBezTo>
                    <a:pt x="104" y="19"/>
                    <a:pt x="106" y="22"/>
                    <a:pt x="109" y="23"/>
                  </a:cubicBezTo>
                  <a:cubicBezTo>
                    <a:pt x="111" y="25"/>
                    <a:pt x="113" y="26"/>
                    <a:pt x="115" y="26"/>
                  </a:cubicBezTo>
                  <a:cubicBezTo>
                    <a:pt x="118" y="27"/>
                    <a:pt x="123" y="27"/>
                    <a:pt x="124" y="26"/>
                  </a:cubicBezTo>
                  <a:cubicBezTo>
                    <a:pt x="125" y="24"/>
                    <a:pt x="126" y="19"/>
                    <a:pt x="124" y="16"/>
                  </a:cubicBezTo>
                  <a:cubicBezTo>
                    <a:pt x="124" y="14"/>
                    <a:pt x="120" y="12"/>
                    <a:pt x="117" y="12"/>
                  </a:cubicBezTo>
                  <a:cubicBezTo>
                    <a:pt x="111" y="11"/>
                    <a:pt x="104" y="12"/>
                    <a:pt x="98" y="12"/>
                  </a:cubicBezTo>
                  <a:cubicBezTo>
                    <a:pt x="94" y="12"/>
                    <a:pt x="91" y="11"/>
                    <a:pt x="92" y="7"/>
                  </a:cubicBezTo>
                  <a:cubicBezTo>
                    <a:pt x="92" y="4"/>
                    <a:pt x="95" y="1"/>
                    <a:pt x="97" y="1"/>
                  </a:cubicBezTo>
                  <a:cubicBezTo>
                    <a:pt x="105" y="1"/>
                    <a:pt x="114" y="1"/>
                    <a:pt x="122" y="2"/>
                  </a:cubicBezTo>
                  <a:cubicBezTo>
                    <a:pt x="130" y="4"/>
                    <a:pt x="135" y="12"/>
                    <a:pt x="135" y="21"/>
                  </a:cubicBezTo>
                  <a:cubicBezTo>
                    <a:pt x="136" y="23"/>
                    <a:pt x="133" y="27"/>
                    <a:pt x="138" y="27"/>
                  </a:cubicBezTo>
                  <a:cubicBezTo>
                    <a:pt x="144" y="28"/>
                    <a:pt x="149" y="27"/>
                    <a:pt x="150" y="23"/>
                  </a:cubicBezTo>
                  <a:cubicBezTo>
                    <a:pt x="152" y="18"/>
                    <a:pt x="153" y="13"/>
                    <a:pt x="155" y="8"/>
                  </a:cubicBezTo>
                  <a:cubicBezTo>
                    <a:pt x="156" y="6"/>
                    <a:pt x="159" y="3"/>
                    <a:pt x="162" y="2"/>
                  </a:cubicBezTo>
                  <a:cubicBezTo>
                    <a:pt x="165" y="0"/>
                    <a:pt x="170" y="4"/>
                    <a:pt x="168" y="8"/>
                  </a:cubicBezTo>
                  <a:cubicBezTo>
                    <a:pt x="165" y="16"/>
                    <a:pt x="162" y="23"/>
                    <a:pt x="159" y="30"/>
                  </a:cubicBezTo>
                  <a:cubicBezTo>
                    <a:pt x="155" y="38"/>
                    <a:pt x="147" y="37"/>
                    <a:pt x="141" y="38"/>
                  </a:cubicBezTo>
                  <a:cubicBezTo>
                    <a:pt x="137" y="38"/>
                    <a:pt x="135" y="39"/>
                    <a:pt x="136" y="43"/>
                  </a:cubicBezTo>
                  <a:cubicBezTo>
                    <a:pt x="140" y="43"/>
                    <a:pt x="144" y="43"/>
                    <a:pt x="149" y="44"/>
                  </a:cubicBezTo>
                  <a:cubicBezTo>
                    <a:pt x="158" y="46"/>
                    <a:pt x="161" y="50"/>
                    <a:pt x="162" y="59"/>
                  </a:cubicBezTo>
                  <a:cubicBezTo>
                    <a:pt x="162" y="60"/>
                    <a:pt x="164" y="62"/>
                    <a:pt x="165" y="63"/>
                  </a:cubicBezTo>
                  <a:cubicBezTo>
                    <a:pt x="167" y="65"/>
                    <a:pt x="169" y="68"/>
                    <a:pt x="170" y="70"/>
                  </a:cubicBezTo>
                  <a:cubicBezTo>
                    <a:pt x="168" y="71"/>
                    <a:pt x="166" y="73"/>
                    <a:pt x="164" y="74"/>
                  </a:cubicBezTo>
                  <a:cubicBezTo>
                    <a:pt x="162" y="75"/>
                    <a:pt x="160" y="76"/>
                    <a:pt x="159" y="77"/>
                  </a:cubicBezTo>
                  <a:cubicBezTo>
                    <a:pt x="156" y="81"/>
                    <a:pt x="154" y="85"/>
                    <a:pt x="151" y="88"/>
                  </a:cubicBezTo>
                  <a:cubicBezTo>
                    <a:pt x="148" y="91"/>
                    <a:pt x="144" y="93"/>
                    <a:pt x="141" y="93"/>
                  </a:cubicBezTo>
                  <a:cubicBezTo>
                    <a:pt x="137" y="93"/>
                    <a:pt x="136" y="95"/>
                    <a:pt x="137" y="98"/>
                  </a:cubicBezTo>
                  <a:cubicBezTo>
                    <a:pt x="143" y="99"/>
                    <a:pt x="148" y="100"/>
                    <a:pt x="153" y="102"/>
                  </a:cubicBezTo>
                  <a:cubicBezTo>
                    <a:pt x="159" y="104"/>
                    <a:pt x="161" y="110"/>
                    <a:pt x="162" y="116"/>
                  </a:cubicBezTo>
                  <a:cubicBezTo>
                    <a:pt x="164" y="130"/>
                    <a:pt x="167" y="145"/>
                    <a:pt x="169" y="159"/>
                  </a:cubicBezTo>
                  <a:cubicBezTo>
                    <a:pt x="170" y="162"/>
                    <a:pt x="170" y="164"/>
                    <a:pt x="166" y="166"/>
                  </a:cubicBezTo>
                  <a:cubicBezTo>
                    <a:pt x="163" y="167"/>
                    <a:pt x="161" y="167"/>
                    <a:pt x="159" y="163"/>
                  </a:cubicBezTo>
                  <a:cubicBezTo>
                    <a:pt x="154" y="151"/>
                    <a:pt x="151" y="139"/>
                    <a:pt x="151" y="127"/>
                  </a:cubicBezTo>
                  <a:cubicBezTo>
                    <a:pt x="151" y="123"/>
                    <a:pt x="150" y="119"/>
                    <a:pt x="150" y="115"/>
                  </a:cubicBezTo>
                  <a:cubicBezTo>
                    <a:pt x="149" y="110"/>
                    <a:pt x="146" y="109"/>
                    <a:pt x="141" y="109"/>
                  </a:cubicBezTo>
                  <a:cubicBezTo>
                    <a:pt x="138" y="110"/>
                    <a:pt x="136" y="111"/>
                    <a:pt x="136" y="114"/>
                  </a:cubicBezTo>
                  <a:cubicBezTo>
                    <a:pt x="137" y="122"/>
                    <a:pt x="137" y="130"/>
                    <a:pt x="137" y="138"/>
                  </a:cubicBezTo>
                  <a:cubicBezTo>
                    <a:pt x="137" y="146"/>
                    <a:pt x="137" y="153"/>
                    <a:pt x="137" y="161"/>
                  </a:cubicBezTo>
                  <a:cubicBezTo>
                    <a:pt x="137" y="165"/>
                    <a:pt x="134" y="167"/>
                    <a:pt x="130" y="166"/>
                  </a:cubicBezTo>
                  <a:cubicBezTo>
                    <a:pt x="126" y="166"/>
                    <a:pt x="125" y="163"/>
                    <a:pt x="125" y="160"/>
                  </a:cubicBezTo>
                  <a:cubicBezTo>
                    <a:pt x="125" y="146"/>
                    <a:pt x="125" y="132"/>
                    <a:pt x="125" y="118"/>
                  </a:cubicBezTo>
                  <a:cubicBezTo>
                    <a:pt x="125" y="111"/>
                    <a:pt x="123" y="109"/>
                    <a:pt x="116" y="110"/>
                  </a:cubicBezTo>
                  <a:cubicBezTo>
                    <a:pt x="112" y="110"/>
                    <a:pt x="109" y="114"/>
                    <a:pt x="109" y="119"/>
                  </a:cubicBezTo>
                  <a:cubicBezTo>
                    <a:pt x="108" y="129"/>
                    <a:pt x="108" y="139"/>
                    <a:pt x="107" y="149"/>
                  </a:cubicBezTo>
                  <a:cubicBezTo>
                    <a:pt x="106" y="153"/>
                    <a:pt x="104" y="158"/>
                    <a:pt x="103" y="162"/>
                  </a:cubicBezTo>
                  <a:cubicBezTo>
                    <a:pt x="102" y="165"/>
                    <a:pt x="100" y="167"/>
                    <a:pt x="96" y="166"/>
                  </a:cubicBezTo>
                  <a:cubicBezTo>
                    <a:pt x="92" y="165"/>
                    <a:pt x="93" y="162"/>
                    <a:pt x="93" y="159"/>
                  </a:cubicBezTo>
                  <a:cubicBezTo>
                    <a:pt x="95" y="144"/>
                    <a:pt x="97" y="128"/>
                    <a:pt x="99" y="113"/>
                  </a:cubicBezTo>
                  <a:cubicBezTo>
                    <a:pt x="99" y="107"/>
                    <a:pt x="103" y="103"/>
                    <a:pt x="109" y="101"/>
                  </a:cubicBezTo>
                  <a:cubicBezTo>
                    <a:pt x="113" y="100"/>
                    <a:pt x="117" y="100"/>
                    <a:pt x="121" y="99"/>
                  </a:cubicBezTo>
                  <a:cubicBezTo>
                    <a:pt x="122" y="99"/>
                    <a:pt x="125" y="98"/>
                    <a:pt x="125" y="97"/>
                  </a:cubicBezTo>
                  <a:cubicBezTo>
                    <a:pt x="126" y="93"/>
                    <a:pt x="123" y="93"/>
                    <a:pt x="120" y="93"/>
                  </a:cubicBezTo>
                  <a:cubicBezTo>
                    <a:pt x="104" y="94"/>
                    <a:pt x="87" y="94"/>
                    <a:pt x="70" y="94"/>
                  </a:cubicBezTo>
                  <a:cubicBezTo>
                    <a:pt x="63" y="95"/>
                    <a:pt x="57" y="95"/>
                    <a:pt x="50" y="95"/>
                  </a:cubicBezTo>
                  <a:cubicBezTo>
                    <a:pt x="46" y="95"/>
                    <a:pt x="46" y="95"/>
                    <a:pt x="46" y="100"/>
                  </a:cubicBezTo>
                  <a:close/>
                  <a:moveTo>
                    <a:pt x="85" y="64"/>
                  </a:moveTo>
                  <a:cubicBezTo>
                    <a:pt x="85" y="64"/>
                    <a:pt x="85" y="64"/>
                    <a:pt x="85" y="63"/>
                  </a:cubicBezTo>
                  <a:cubicBezTo>
                    <a:pt x="97" y="63"/>
                    <a:pt x="109" y="63"/>
                    <a:pt x="121" y="63"/>
                  </a:cubicBezTo>
                  <a:cubicBezTo>
                    <a:pt x="124" y="63"/>
                    <a:pt x="126" y="62"/>
                    <a:pt x="126" y="58"/>
                  </a:cubicBezTo>
                  <a:cubicBezTo>
                    <a:pt x="126" y="54"/>
                    <a:pt x="124" y="54"/>
                    <a:pt x="121" y="54"/>
                  </a:cubicBezTo>
                  <a:cubicBezTo>
                    <a:pt x="97" y="54"/>
                    <a:pt x="74" y="54"/>
                    <a:pt x="50" y="54"/>
                  </a:cubicBezTo>
                  <a:cubicBezTo>
                    <a:pt x="46" y="54"/>
                    <a:pt x="45" y="56"/>
                    <a:pt x="45" y="59"/>
                  </a:cubicBezTo>
                  <a:cubicBezTo>
                    <a:pt x="45" y="63"/>
                    <a:pt x="46" y="65"/>
                    <a:pt x="50" y="65"/>
                  </a:cubicBezTo>
                  <a:cubicBezTo>
                    <a:pt x="62" y="64"/>
                    <a:pt x="73" y="64"/>
                    <a:pt x="85" y="64"/>
                  </a:cubicBezTo>
                  <a:close/>
                  <a:moveTo>
                    <a:pt x="85" y="84"/>
                  </a:moveTo>
                  <a:cubicBezTo>
                    <a:pt x="97" y="84"/>
                    <a:pt x="109" y="84"/>
                    <a:pt x="121" y="84"/>
                  </a:cubicBezTo>
                  <a:cubicBezTo>
                    <a:pt x="126" y="84"/>
                    <a:pt x="126" y="82"/>
                    <a:pt x="126" y="79"/>
                  </a:cubicBezTo>
                  <a:cubicBezTo>
                    <a:pt x="126" y="76"/>
                    <a:pt x="126" y="73"/>
                    <a:pt x="122" y="73"/>
                  </a:cubicBezTo>
                  <a:cubicBezTo>
                    <a:pt x="98" y="74"/>
                    <a:pt x="74" y="74"/>
                    <a:pt x="50" y="75"/>
                  </a:cubicBezTo>
                  <a:cubicBezTo>
                    <a:pt x="46" y="75"/>
                    <a:pt x="45" y="77"/>
                    <a:pt x="45" y="80"/>
                  </a:cubicBezTo>
                  <a:cubicBezTo>
                    <a:pt x="45" y="84"/>
                    <a:pt x="47" y="84"/>
                    <a:pt x="50" y="84"/>
                  </a:cubicBezTo>
                  <a:cubicBezTo>
                    <a:pt x="62" y="84"/>
                    <a:pt x="73" y="84"/>
                    <a:pt x="85" y="84"/>
                  </a:cubicBezTo>
                  <a:close/>
                  <a:moveTo>
                    <a:pt x="136" y="62"/>
                  </a:moveTo>
                  <a:cubicBezTo>
                    <a:pt x="140" y="63"/>
                    <a:pt x="144" y="63"/>
                    <a:pt x="147" y="63"/>
                  </a:cubicBezTo>
                  <a:cubicBezTo>
                    <a:pt x="151" y="64"/>
                    <a:pt x="152" y="62"/>
                    <a:pt x="151" y="59"/>
                  </a:cubicBezTo>
                  <a:cubicBezTo>
                    <a:pt x="151" y="55"/>
                    <a:pt x="147" y="53"/>
                    <a:pt x="140" y="54"/>
                  </a:cubicBezTo>
                  <a:cubicBezTo>
                    <a:pt x="133" y="54"/>
                    <a:pt x="137" y="59"/>
                    <a:pt x="136" y="62"/>
                  </a:cubicBezTo>
                  <a:close/>
                  <a:moveTo>
                    <a:pt x="149" y="76"/>
                  </a:moveTo>
                  <a:cubicBezTo>
                    <a:pt x="138" y="72"/>
                    <a:pt x="137" y="73"/>
                    <a:pt x="136" y="80"/>
                  </a:cubicBezTo>
                  <a:cubicBezTo>
                    <a:pt x="136" y="83"/>
                    <a:pt x="138" y="85"/>
                    <a:pt x="140" y="83"/>
                  </a:cubicBezTo>
                  <a:cubicBezTo>
                    <a:pt x="143" y="81"/>
                    <a:pt x="145" y="79"/>
                    <a:pt x="149" y="76"/>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îśḷídê">
              <a:extLst>
                <a:ext uri="{FF2B5EF4-FFF2-40B4-BE49-F238E27FC236}">
                  <a16:creationId xmlns:a16="http://schemas.microsoft.com/office/drawing/2014/main" id="{9AF40585-718C-4C7B-8D7C-B167D81828C1}"/>
                </a:ext>
              </a:extLst>
            </p:cNvPr>
            <p:cNvSpPr/>
            <p:nvPr/>
          </p:nvSpPr>
          <p:spPr bwMode="auto">
            <a:xfrm>
              <a:off x="1217906" y="5864194"/>
              <a:ext cx="112040" cy="200694"/>
            </a:xfrm>
            <a:custGeom>
              <a:avLst/>
              <a:gdLst>
                <a:gd name="T0" fmla="*/ 64 w 104"/>
                <a:gd name="T1" fmla="*/ 42 h 186"/>
                <a:gd name="T2" fmla="*/ 96 w 104"/>
                <a:gd name="T3" fmla="*/ 62 h 186"/>
                <a:gd name="T4" fmla="*/ 92 w 104"/>
                <a:gd name="T5" fmla="*/ 82 h 186"/>
                <a:gd name="T6" fmla="*/ 61 w 104"/>
                <a:gd name="T7" fmla="*/ 96 h 186"/>
                <a:gd name="T8" fmla="*/ 66 w 104"/>
                <a:gd name="T9" fmla="*/ 100 h 186"/>
                <a:gd name="T10" fmla="*/ 86 w 104"/>
                <a:gd name="T11" fmla="*/ 101 h 186"/>
                <a:gd name="T12" fmla="*/ 92 w 104"/>
                <a:gd name="T13" fmla="*/ 135 h 186"/>
                <a:gd name="T14" fmla="*/ 57 w 104"/>
                <a:gd name="T15" fmla="*/ 139 h 186"/>
                <a:gd name="T16" fmla="*/ 55 w 104"/>
                <a:gd name="T17" fmla="*/ 152 h 186"/>
                <a:gd name="T18" fmla="*/ 104 w 104"/>
                <a:gd name="T19" fmla="*/ 180 h 186"/>
                <a:gd name="T20" fmla="*/ 47 w 104"/>
                <a:gd name="T21" fmla="*/ 163 h 186"/>
                <a:gd name="T22" fmla="*/ 36 w 104"/>
                <a:gd name="T23" fmla="*/ 153 h 186"/>
                <a:gd name="T24" fmla="*/ 50 w 104"/>
                <a:gd name="T25" fmla="*/ 126 h 186"/>
                <a:gd name="T26" fmla="*/ 89 w 104"/>
                <a:gd name="T27" fmla="*/ 116 h 186"/>
                <a:gd name="T28" fmla="*/ 69 w 104"/>
                <a:gd name="T29" fmla="*/ 113 h 186"/>
                <a:gd name="T30" fmla="*/ 43 w 104"/>
                <a:gd name="T31" fmla="*/ 96 h 186"/>
                <a:gd name="T32" fmla="*/ 29 w 104"/>
                <a:gd name="T33" fmla="*/ 101 h 186"/>
                <a:gd name="T34" fmla="*/ 35 w 104"/>
                <a:gd name="T35" fmla="*/ 125 h 186"/>
                <a:gd name="T36" fmla="*/ 20 w 104"/>
                <a:gd name="T37" fmla="*/ 115 h 186"/>
                <a:gd name="T38" fmla="*/ 14 w 104"/>
                <a:gd name="T39" fmla="*/ 125 h 186"/>
                <a:gd name="T40" fmla="*/ 9 w 104"/>
                <a:gd name="T41" fmla="*/ 186 h 186"/>
                <a:gd name="T42" fmla="*/ 1 w 104"/>
                <a:gd name="T43" fmla="*/ 106 h 186"/>
                <a:gd name="T44" fmla="*/ 5 w 104"/>
                <a:gd name="T45" fmla="*/ 77 h 186"/>
                <a:gd name="T46" fmla="*/ 6 w 104"/>
                <a:gd name="T47" fmla="*/ 65 h 186"/>
                <a:gd name="T48" fmla="*/ 30 w 104"/>
                <a:gd name="T49" fmla="*/ 44 h 186"/>
                <a:gd name="T50" fmla="*/ 43 w 104"/>
                <a:gd name="T51" fmla="*/ 42 h 186"/>
                <a:gd name="T52" fmla="*/ 24 w 104"/>
                <a:gd name="T53" fmla="*/ 38 h 186"/>
                <a:gd name="T54" fmla="*/ 6 w 104"/>
                <a:gd name="T55" fmla="*/ 4 h 186"/>
                <a:gd name="T56" fmla="*/ 13 w 104"/>
                <a:gd name="T57" fmla="*/ 19 h 186"/>
                <a:gd name="T58" fmla="*/ 38 w 104"/>
                <a:gd name="T59" fmla="*/ 26 h 186"/>
                <a:gd name="T60" fmla="*/ 43 w 104"/>
                <a:gd name="T61" fmla="*/ 8 h 186"/>
                <a:gd name="T62" fmla="*/ 57 w 104"/>
                <a:gd name="T63" fmla="*/ 7 h 186"/>
                <a:gd name="T64" fmla="*/ 63 w 104"/>
                <a:gd name="T65" fmla="*/ 25 h 186"/>
                <a:gd name="T66" fmla="*/ 88 w 104"/>
                <a:gd name="T67" fmla="*/ 14 h 186"/>
                <a:gd name="T68" fmla="*/ 93 w 104"/>
                <a:gd name="T69" fmla="*/ 1 h 186"/>
                <a:gd name="T70" fmla="*/ 82 w 104"/>
                <a:gd name="T71" fmla="*/ 37 h 186"/>
                <a:gd name="T72" fmla="*/ 58 w 104"/>
                <a:gd name="T73" fmla="*/ 40 h 186"/>
                <a:gd name="T74" fmla="*/ 80 w 104"/>
                <a:gd name="T75" fmla="*/ 62 h 186"/>
                <a:gd name="T76" fmla="*/ 57 w 104"/>
                <a:gd name="T77" fmla="*/ 60 h 186"/>
                <a:gd name="T78" fmla="*/ 67 w 104"/>
                <a:gd name="T79" fmla="*/ 83 h 186"/>
                <a:gd name="T80" fmla="*/ 73 w 104"/>
                <a:gd name="T81" fmla="*/ 75 h 186"/>
                <a:gd name="T82" fmla="*/ 80 w 104"/>
                <a:gd name="T83" fmla="*/ 62 h 186"/>
                <a:gd name="T84" fmla="*/ 45 w 104"/>
                <a:gd name="T85" fmla="*/ 63 h 186"/>
                <a:gd name="T86" fmla="*/ 30 w 104"/>
                <a:gd name="T87" fmla="*/ 56 h 186"/>
                <a:gd name="T88" fmla="*/ 23 w 104"/>
                <a:gd name="T89" fmla="*/ 63 h 186"/>
                <a:gd name="T90" fmla="*/ 33 w 104"/>
                <a:gd name="T91" fmla="*/ 64 h 186"/>
                <a:gd name="T92" fmla="*/ 34 w 104"/>
                <a:gd name="T93" fmla="*/ 76 h 186"/>
                <a:gd name="T94" fmla="*/ 22 w 104"/>
                <a:gd name="T95" fmla="*/ 80 h 186"/>
                <a:gd name="T96" fmla="*/ 32 w 104"/>
                <a:gd name="T97" fmla="*/ 8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6">
                  <a:moveTo>
                    <a:pt x="58" y="42"/>
                  </a:moveTo>
                  <a:cubicBezTo>
                    <a:pt x="60" y="42"/>
                    <a:pt x="62" y="42"/>
                    <a:pt x="64" y="42"/>
                  </a:cubicBezTo>
                  <a:cubicBezTo>
                    <a:pt x="77" y="43"/>
                    <a:pt x="87" y="47"/>
                    <a:pt x="93" y="59"/>
                  </a:cubicBezTo>
                  <a:cubicBezTo>
                    <a:pt x="93" y="60"/>
                    <a:pt x="95" y="61"/>
                    <a:pt x="96" y="62"/>
                  </a:cubicBezTo>
                  <a:cubicBezTo>
                    <a:pt x="100" y="63"/>
                    <a:pt x="102" y="68"/>
                    <a:pt x="100" y="72"/>
                  </a:cubicBezTo>
                  <a:cubicBezTo>
                    <a:pt x="97" y="75"/>
                    <a:pt x="95" y="79"/>
                    <a:pt x="92" y="82"/>
                  </a:cubicBezTo>
                  <a:cubicBezTo>
                    <a:pt x="85" y="91"/>
                    <a:pt x="75" y="94"/>
                    <a:pt x="65" y="96"/>
                  </a:cubicBezTo>
                  <a:cubicBezTo>
                    <a:pt x="64" y="96"/>
                    <a:pt x="63" y="96"/>
                    <a:pt x="61" y="96"/>
                  </a:cubicBezTo>
                  <a:cubicBezTo>
                    <a:pt x="61" y="96"/>
                    <a:pt x="61" y="96"/>
                    <a:pt x="60" y="97"/>
                  </a:cubicBezTo>
                  <a:cubicBezTo>
                    <a:pt x="62" y="98"/>
                    <a:pt x="64" y="100"/>
                    <a:pt x="66" y="100"/>
                  </a:cubicBezTo>
                  <a:cubicBezTo>
                    <a:pt x="70" y="100"/>
                    <a:pt x="74" y="100"/>
                    <a:pt x="78" y="101"/>
                  </a:cubicBezTo>
                  <a:cubicBezTo>
                    <a:pt x="80" y="101"/>
                    <a:pt x="83" y="101"/>
                    <a:pt x="86" y="101"/>
                  </a:cubicBezTo>
                  <a:cubicBezTo>
                    <a:pt x="94" y="102"/>
                    <a:pt x="102" y="109"/>
                    <a:pt x="103" y="115"/>
                  </a:cubicBezTo>
                  <a:cubicBezTo>
                    <a:pt x="104" y="122"/>
                    <a:pt x="99" y="132"/>
                    <a:pt x="92" y="135"/>
                  </a:cubicBezTo>
                  <a:cubicBezTo>
                    <a:pt x="87" y="137"/>
                    <a:pt x="82" y="138"/>
                    <a:pt x="76" y="138"/>
                  </a:cubicBezTo>
                  <a:cubicBezTo>
                    <a:pt x="70" y="139"/>
                    <a:pt x="64" y="139"/>
                    <a:pt x="57" y="139"/>
                  </a:cubicBezTo>
                  <a:cubicBezTo>
                    <a:pt x="54" y="139"/>
                    <a:pt x="50" y="140"/>
                    <a:pt x="50" y="144"/>
                  </a:cubicBezTo>
                  <a:cubicBezTo>
                    <a:pt x="49" y="148"/>
                    <a:pt x="51" y="151"/>
                    <a:pt x="55" y="152"/>
                  </a:cubicBezTo>
                  <a:cubicBezTo>
                    <a:pt x="69" y="158"/>
                    <a:pt x="82" y="165"/>
                    <a:pt x="96" y="171"/>
                  </a:cubicBezTo>
                  <a:cubicBezTo>
                    <a:pt x="101" y="173"/>
                    <a:pt x="103" y="175"/>
                    <a:pt x="104" y="180"/>
                  </a:cubicBezTo>
                  <a:cubicBezTo>
                    <a:pt x="99" y="185"/>
                    <a:pt x="93" y="184"/>
                    <a:pt x="88" y="182"/>
                  </a:cubicBezTo>
                  <a:cubicBezTo>
                    <a:pt x="74" y="175"/>
                    <a:pt x="61" y="169"/>
                    <a:pt x="47" y="163"/>
                  </a:cubicBezTo>
                  <a:cubicBezTo>
                    <a:pt x="47" y="162"/>
                    <a:pt x="46" y="162"/>
                    <a:pt x="46" y="162"/>
                  </a:cubicBezTo>
                  <a:cubicBezTo>
                    <a:pt x="41" y="160"/>
                    <a:pt x="36" y="159"/>
                    <a:pt x="36" y="153"/>
                  </a:cubicBezTo>
                  <a:cubicBezTo>
                    <a:pt x="35" y="146"/>
                    <a:pt x="33" y="139"/>
                    <a:pt x="38" y="132"/>
                  </a:cubicBezTo>
                  <a:cubicBezTo>
                    <a:pt x="41" y="129"/>
                    <a:pt x="45" y="126"/>
                    <a:pt x="50" y="126"/>
                  </a:cubicBezTo>
                  <a:cubicBezTo>
                    <a:pt x="61" y="126"/>
                    <a:pt x="72" y="126"/>
                    <a:pt x="82" y="126"/>
                  </a:cubicBezTo>
                  <a:cubicBezTo>
                    <a:pt x="88" y="126"/>
                    <a:pt x="91" y="121"/>
                    <a:pt x="89" y="116"/>
                  </a:cubicBezTo>
                  <a:cubicBezTo>
                    <a:pt x="89" y="115"/>
                    <a:pt x="86" y="114"/>
                    <a:pt x="85" y="113"/>
                  </a:cubicBezTo>
                  <a:cubicBezTo>
                    <a:pt x="80" y="113"/>
                    <a:pt x="74" y="113"/>
                    <a:pt x="69" y="113"/>
                  </a:cubicBezTo>
                  <a:cubicBezTo>
                    <a:pt x="58" y="115"/>
                    <a:pt x="52" y="109"/>
                    <a:pt x="47" y="101"/>
                  </a:cubicBezTo>
                  <a:cubicBezTo>
                    <a:pt x="46" y="99"/>
                    <a:pt x="44" y="96"/>
                    <a:pt x="43" y="96"/>
                  </a:cubicBezTo>
                  <a:cubicBezTo>
                    <a:pt x="38" y="96"/>
                    <a:pt x="34" y="96"/>
                    <a:pt x="29" y="97"/>
                  </a:cubicBezTo>
                  <a:cubicBezTo>
                    <a:pt x="29" y="97"/>
                    <a:pt x="28" y="100"/>
                    <a:pt x="29" y="101"/>
                  </a:cubicBezTo>
                  <a:cubicBezTo>
                    <a:pt x="31" y="107"/>
                    <a:pt x="33" y="112"/>
                    <a:pt x="35" y="117"/>
                  </a:cubicBezTo>
                  <a:cubicBezTo>
                    <a:pt x="36" y="119"/>
                    <a:pt x="36" y="124"/>
                    <a:pt x="35" y="125"/>
                  </a:cubicBezTo>
                  <a:cubicBezTo>
                    <a:pt x="32" y="127"/>
                    <a:pt x="28" y="127"/>
                    <a:pt x="25" y="123"/>
                  </a:cubicBezTo>
                  <a:cubicBezTo>
                    <a:pt x="23" y="121"/>
                    <a:pt x="21" y="118"/>
                    <a:pt x="20" y="115"/>
                  </a:cubicBezTo>
                  <a:cubicBezTo>
                    <a:pt x="19" y="113"/>
                    <a:pt x="18" y="110"/>
                    <a:pt x="15" y="109"/>
                  </a:cubicBezTo>
                  <a:cubicBezTo>
                    <a:pt x="15" y="114"/>
                    <a:pt x="14" y="119"/>
                    <a:pt x="14" y="125"/>
                  </a:cubicBezTo>
                  <a:cubicBezTo>
                    <a:pt x="14" y="143"/>
                    <a:pt x="14" y="161"/>
                    <a:pt x="14" y="179"/>
                  </a:cubicBezTo>
                  <a:cubicBezTo>
                    <a:pt x="14" y="184"/>
                    <a:pt x="13" y="186"/>
                    <a:pt x="9" y="186"/>
                  </a:cubicBezTo>
                  <a:cubicBezTo>
                    <a:pt x="3" y="186"/>
                    <a:pt x="3" y="183"/>
                    <a:pt x="3" y="179"/>
                  </a:cubicBezTo>
                  <a:cubicBezTo>
                    <a:pt x="2" y="155"/>
                    <a:pt x="2" y="131"/>
                    <a:pt x="1" y="106"/>
                  </a:cubicBezTo>
                  <a:cubicBezTo>
                    <a:pt x="1" y="101"/>
                    <a:pt x="3" y="95"/>
                    <a:pt x="7" y="91"/>
                  </a:cubicBezTo>
                  <a:cubicBezTo>
                    <a:pt x="10" y="87"/>
                    <a:pt x="9" y="80"/>
                    <a:pt x="5" y="77"/>
                  </a:cubicBezTo>
                  <a:cubicBezTo>
                    <a:pt x="3" y="75"/>
                    <a:pt x="2" y="72"/>
                    <a:pt x="1" y="70"/>
                  </a:cubicBezTo>
                  <a:cubicBezTo>
                    <a:pt x="1" y="68"/>
                    <a:pt x="4" y="67"/>
                    <a:pt x="6" y="65"/>
                  </a:cubicBezTo>
                  <a:cubicBezTo>
                    <a:pt x="6" y="64"/>
                    <a:pt x="8" y="63"/>
                    <a:pt x="8" y="62"/>
                  </a:cubicBezTo>
                  <a:cubicBezTo>
                    <a:pt x="12" y="49"/>
                    <a:pt x="17" y="45"/>
                    <a:pt x="30" y="44"/>
                  </a:cubicBezTo>
                  <a:cubicBezTo>
                    <a:pt x="33" y="43"/>
                    <a:pt x="36" y="44"/>
                    <a:pt x="40" y="43"/>
                  </a:cubicBezTo>
                  <a:cubicBezTo>
                    <a:pt x="41" y="43"/>
                    <a:pt x="42" y="42"/>
                    <a:pt x="43" y="42"/>
                  </a:cubicBezTo>
                  <a:cubicBezTo>
                    <a:pt x="42" y="41"/>
                    <a:pt x="41" y="39"/>
                    <a:pt x="40" y="39"/>
                  </a:cubicBezTo>
                  <a:cubicBezTo>
                    <a:pt x="35" y="38"/>
                    <a:pt x="30" y="38"/>
                    <a:pt x="24" y="38"/>
                  </a:cubicBezTo>
                  <a:cubicBezTo>
                    <a:pt x="9" y="38"/>
                    <a:pt x="0" y="28"/>
                    <a:pt x="0" y="13"/>
                  </a:cubicBezTo>
                  <a:cubicBezTo>
                    <a:pt x="0" y="8"/>
                    <a:pt x="1" y="5"/>
                    <a:pt x="6" y="4"/>
                  </a:cubicBezTo>
                  <a:cubicBezTo>
                    <a:pt x="11" y="4"/>
                    <a:pt x="12" y="8"/>
                    <a:pt x="12" y="12"/>
                  </a:cubicBezTo>
                  <a:cubicBezTo>
                    <a:pt x="12" y="14"/>
                    <a:pt x="13" y="17"/>
                    <a:pt x="13" y="19"/>
                  </a:cubicBezTo>
                  <a:cubicBezTo>
                    <a:pt x="15" y="23"/>
                    <a:pt x="17" y="26"/>
                    <a:pt x="22" y="26"/>
                  </a:cubicBezTo>
                  <a:cubicBezTo>
                    <a:pt x="28" y="26"/>
                    <a:pt x="33" y="26"/>
                    <a:pt x="38" y="26"/>
                  </a:cubicBezTo>
                  <a:cubicBezTo>
                    <a:pt x="42" y="26"/>
                    <a:pt x="43" y="25"/>
                    <a:pt x="43" y="21"/>
                  </a:cubicBezTo>
                  <a:cubicBezTo>
                    <a:pt x="43" y="17"/>
                    <a:pt x="43" y="12"/>
                    <a:pt x="43" y="8"/>
                  </a:cubicBezTo>
                  <a:cubicBezTo>
                    <a:pt x="43" y="3"/>
                    <a:pt x="47" y="3"/>
                    <a:pt x="50" y="2"/>
                  </a:cubicBezTo>
                  <a:cubicBezTo>
                    <a:pt x="53" y="1"/>
                    <a:pt x="56" y="3"/>
                    <a:pt x="57" y="7"/>
                  </a:cubicBezTo>
                  <a:cubicBezTo>
                    <a:pt x="57" y="11"/>
                    <a:pt x="57" y="15"/>
                    <a:pt x="57" y="19"/>
                  </a:cubicBezTo>
                  <a:cubicBezTo>
                    <a:pt x="57" y="23"/>
                    <a:pt x="58" y="25"/>
                    <a:pt x="63" y="25"/>
                  </a:cubicBezTo>
                  <a:cubicBezTo>
                    <a:pt x="68" y="25"/>
                    <a:pt x="74" y="25"/>
                    <a:pt x="80" y="25"/>
                  </a:cubicBezTo>
                  <a:cubicBezTo>
                    <a:pt x="84" y="24"/>
                    <a:pt x="88" y="19"/>
                    <a:pt x="88" y="14"/>
                  </a:cubicBezTo>
                  <a:cubicBezTo>
                    <a:pt x="88" y="11"/>
                    <a:pt x="88" y="8"/>
                    <a:pt x="88" y="6"/>
                  </a:cubicBezTo>
                  <a:cubicBezTo>
                    <a:pt x="89" y="4"/>
                    <a:pt x="92" y="0"/>
                    <a:pt x="93" y="1"/>
                  </a:cubicBezTo>
                  <a:cubicBezTo>
                    <a:pt x="95" y="1"/>
                    <a:pt x="99" y="3"/>
                    <a:pt x="100" y="5"/>
                  </a:cubicBezTo>
                  <a:cubicBezTo>
                    <a:pt x="104" y="18"/>
                    <a:pt x="97" y="34"/>
                    <a:pt x="82" y="37"/>
                  </a:cubicBezTo>
                  <a:cubicBezTo>
                    <a:pt x="76" y="38"/>
                    <a:pt x="70" y="38"/>
                    <a:pt x="63" y="38"/>
                  </a:cubicBezTo>
                  <a:cubicBezTo>
                    <a:pt x="62" y="39"/>
                    <a:pt x="60" y="39"/>
                    <a:pt x="58" y="40"/>
                  </a:cubicBezTo>
                  <a:cubicBezTo>
                    <a:pt x="58" y="40"/>
                    <a:pt x="58" y="41"/>
                    <a:pt x="58" y="42"/>
                  </a:cubicBezTo>
                  <a:close/>
                  <a:moveTo>
                    <a:pt x="80" y="62"/>
                  </a:moveTo>
                  <a:cubicBezTo>
                    <a:pt x="74" y="55"/>
                    <a:pt x="67" y="53"/>
                    <a:pt x="60" y="56"/>
                  </a:cubicBezTo>
                  <a:cubicBezTo>
                    <a:pt x="58" y="57"/>
                    <a:pt x="57" y="59"/>
                    <a:pt x="57" y="60"/>
                  </a:cubicBezTo>
                  <a:cubicBezTo>
                    <a:pt x="57" y="64"/>
                    <a:pt x="57" y="69"/>
                    <a:pt x="57" y="74"/>
                  </a:cubicBezTo>
                  <a:cubicBezTo>
                    <a:pt x="57" y="84"/>
                    <a:pt x="56" y="83"/>
                    <a:pt x="67" y="83"/>
                  </a:cubicBezTo>
                  <a:cubicBezTo>
                    <a:pt x="74" y="83"/>
                    <a:pt x="77" y="81"/>
                    <a:pt x="80" y="74"/>
                  </a:cubicBezTo>
                  <a:cubicBezTo>
                    <a:pt x="77" y="74"/>
                    <a:pt x="75" y="75"/>
                    <a:pt x="73" y="75"/>
                  </a:cubicBezTo>
                  <a:cubicBezTo>
                    <a:pt x="65" y="75"/>
                    <a:pt x="63" y="72"/>
                    <a:pt x="65" y="64"/>
                  </a:cubicBezTo>
                  <a:cubicBezTo>
                    <a:pt x="70" y="63"/>
                    <a:pt x="75" y="63"/>
                    <a:pt x="80" y="62"/>
                  </a:cubicBezTo>
                  <a:close/>
                  <a:moveTo>
                    <a:pt x="45" y="70"/>
                  </a:moveTo>
                  <a:cubicBezTo>
                    <a:pt x="45" y="68"/>
                    <a:pt x="45" y="65"/>
                    <a:pt x="45" y="63"/>
                  </a:cubicBezTo>
                  <a:cubicBezTo>
                    <a:pt x="45" y="56"/>
                    <a:pt x="45" y="56"/>
                    <a:pt x="38" y="56"/>
                  </a:cubicBezTo>
                  <a:cubicBezTo>
                    <a:pt x="35" y="56"/>
                    <a:pt x="32" y="56"/>
                    <a:pt x="30" y="56"/>
                  </a:cubicBezTo>
                  <a:cubicBezTo>
                    <a:pt x="28" y="57"/>
                    <a:pt x="25" y="58"/>
                    <a:pt x="24" y="59"/>
                  </a:cubicBezTo>
                  <a:cubicBezTo>
                    <a:pt x="23" y="60"/>
                    <a:pt x="22" y="62"/>
                    <a:pt x="23" y="63"/>
                  </a:cubicBezTo>
                  <a:cubicBezTo>
                    <a:pt x="23" y="64"/>
                    <a:pt x="25" y="65"/>
                    <a:pt x="27" y="65"/>
                  </a:cubicBezTo>
                  <a:cubicBezTo>
                    <a:pt x="29" y="65"/>
                    <a:pt x="31" y="65"/>
                    <a:pt x="33" y="64"/>
                  </a:cubicBezTo>
                  <a:cubicBezTo>
                    <a:pt x="37" y="63"/>
                    <a:pt x="39" y="66"/>
                    <a:pt x="39" y="70"/>
                  </a:cubicBezTo>
                  <a:cubicBezTo>
                    <a:pt x="39" y="73"/>
                    <a:pt x="38" y="76"/>
                    <a:pt x="34" y="76"/>
                  </a:cubicBezTo>
                  <a:cubicBezTo>
                    <a:pt x="31" y="76"/>
                    <a:pt x="28" y="75"/>
                    <a:pt x="26" y="76"/>
                  </a:cubicBezTo>
                  <a:cubicBezTo>
                    <a:pt x="24" y="77"/>
                    <a:pt x="23" y="79"/>
                    <a:pt x="22" y="80"/>
                  </a:cubicBezTo>
                  <a:cubicBezTo>
                    <a:pt x="23" y="81"/>
                    <a:pt x="24" y="83"/>
                    <a:pt x="26" y="83"/>
                  </a:cubicBezTo>
                  <a:cubicBezTo>
                    <a:pt x="28" y="84"/>
                    <a:pt x="30" y="84"/>
                    <a:pt x="32" y="84"/>
                  </a:cubicBezTo>
                  <a:cubicBezTo>
                    <a:pt x="45" y="84"/>
                    <a:pt x="45" y="84"/>
                    <a:pt x="45" y="7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išḷiḓé">
              <a:extLst>
                <a:ext uri="{FF2B5EF4-FFF2-40B4-BE49-F238E27FC236}">
                  <a16:creationId xmlns:a16="http://schemas.microsoft.com/office/drawing/2014/main" id="{57DCB422-1076-405F-9553-FEE300B314E1}"/>
                </a:ext>
              </a:extLst>
            </p:cNvPr>
            <p:cNvSpPr/>
            <p:nvPr/>
          </p:nvSpPr>
          <p:spPr bwMode="auto">
            <a:xfrm>
              <a:off x="1290243" y="5683081"/>
              <a:ext cx="131620" cy="176763"/>
            </a:xfrm>
            <a:custGeom>
              <a:avLst/>
              <a:gdLst>
                <a:gd name="T0" fmla="*/ 68 w 122"/>
                <a:gd name="T1" fmla="*/ 54 h 164"/>
                <a:gd name="T2" fmla="*/ 93 w 122"/>
                <a:gd name="T3" fmla="*/ 70 h 164"/>
                <a:gd name="T4" fmla="*/ 108 w 122"/>
                <a:gd name="T5" fmla="*/ 35 h 164"/>
                <a:gd name="T6" fmla="*/ 121 w 122"/>
                <a:gd name="T7" fmla="*/ 37 h 164"/>
                <a:gd name="T8" fmla="*/ 114 w 122"/>
                <a:gd name="T9" fmla="*/ 64 h 164"/>
                <a:gd name="T10" fmla="*/ 73 w 122"/>
                <a:gd name="T11" fmla="*/ 82 h 164"/>
                <a:gd name="T12" fmla="*/ 68 w 122"/>
                <a:gd name="T13" fmla="*/ 103 h 164"/>
                <a:gd name="T14" fmla="*/ 102 w 122"/>
                <a:gd name="T15" fmla="*/ 107 h 164"/>
                <a:gd name="T16" fmla="*/ 112 w 122"/>
                <a:gd name="T17" fmla="*/ 97 h 164"/>
                <a:gd name="T18" fmla="*/ 121 w 122"/>
                <a:gd name="T19" fmla="*/ 104 h 164"/>
                <a:gd name="T20" fmla="*/ 114 w 122"/>
                <a:gd name="T21" fmla="*/ 143 h 164"/>
                <a:gd name="T22" fmla="*/ 28 w 122"/>
                <a:gd name="T23" fmla="*/ 163 h 164"/>
                <a:gd name="T24" fmla="*/ 9 w 122"/>
                <a:gd name="T25" fmla="*/ 127 h 164"/>
                <a:gd name="T26" fmla="*/ 4 w 122"/>
                <a:gd name="T27" fmla="*/ 98 h 164"/>
                <a:gd name="T28" fmla="*/ 27 w 122"/>
                <a:gd name="T29" fmla="*/ 107 h 164"/>
                <a:gd name="T30" fmla="*/ 54 w 122"/>
                <a:gd name="T31" fmla="*/ 85 h 164"/>
                <a:gd name="T32" fmla="*/ 29 w 122"/>
                <a:gd name="T33" fmla="*/ 82 h 164"/>
                <a:gd name="T34" fmla="*/ 3 w 122"/>
                <a:gd name="T35" fmla="*/ 40 h 164"/>
                <a:gd name="T36" fmla="*/ 14 w 122"/>
                <a:gd name="T37" fmla="*/ 34 h 164"/>
                <a:gd name="T38" fmla="*/ 29 w 122"/>
                <a:gd name="T39" fmla="*/ 70 h 164"/>
                <a:gd name="T40" fmla="*/ 55 w 122"/>
                <a:gd name="T41" fmla="*/ 53 h 164"/>
                <a:gd name="T42" fmla="*/ 32 w 122"/>
                <a:gd name="T43" fmla="*/ 30 h 164"/>
                <a:gd name="T44" fmla="*/ 7 w 122"/>
                <a:gd name="T45" fmla="*/ 12 h 164"/>
                <a:gd name="T46" fmla="*/ 7 w 122"/>
                <a:gd name="T47" fmla="*/ 2 h 164"/>
                <a:gd name="T48" fmla="*/ 114 w 122"/>
                <a:gd name="T49" fmla="*/ 0 h 164"/>
                <a:gd name="T50" fmla="*/ 115 w 122"/>
                <a:gd name="T51" fmla="*/ 11 h 164"/>
                <a:gd name="T52" fmla="*/ 92 w 122"/>
                <a:gd name="T53" fmla="*/ 17 h 164"/>
                <a:gd name="T54" fmla="*/ 72 w 122"/>
                <a:gd name="T55" fmla="*/ 52 h 164"/>
                <a:gd name="T56" fmla="*/ 62 w 122"/>
                <a:gd name="T57" fmla="*/ 120 h 164"/>
                <a:gd name="T58" fmla="*/ 22 w 122"/>
                <a:gd name="T59" fmla="*/ 125 h 164"/>
                <a:gd name="T60" fmla="*/ 30 w 122"/>
                <a:gd name="T61" fmla="*/ 152 h 164"/>
                <a:gd name="T62" fmla="*/ 103 w 122"/>
                <a:gd name="T63" fmla="*/ 144 h 164"/>
                <a:gd name="T64" fmla="*/ 98 w 122"/>
                <a:gd name="T65" fmla="*/ 119 h 164"/>
                <a:gd name="T66" fmla="*/ 80 w 122"/>
                <a:gd name="T67" fmla="*/ 25 h 164"/>
                <a:gd name="T68" fmla="*/ 80 w 122"/>
                <a:gd name="T69" fmla="*/ 16 h 164"/>
                <a:gd name="T70" fmla="*/ 50 w 122"/>
                <a:gd name="T71" fmla="*/ 11 h 164"/>
                <a:gd name="T72" fmla="*/ 44 w 122"/>
                <a:gd name="T73" fmla="*/ 33 h 164"/>
                <a:gd name="T74" fmla="*/ 66 w 122"/>
                <a:gd name="T75" fmla="*/ 41 h 164"/>
                <a:gd name="T76" fmla="*/ 80 w 122"/>
                <a:gd name="T77" fmla="*/ 2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64">
                  <a:moveTo>
                    <a:pt x="69" y="53"/>
                  </a:moveTo>
                  <a:cubicBezTo>
                    <a:pt x="68" y="53"/>
                    <a:pt x="68" y="54"/>
                    <a:pt x="68" y="54"/>
                  </a:cubicBezTo>
                  <a:cubicBezTo>
                    <a:pt x="66" y="70"/>
                    <a:pt x="67" y="70"/>
                    <a:pt x="82" y="70"/>
                  </a:cubicBezTo>
                  <a:cubicBezTo>
                    <a:pt x="86" y="70"/>
                    <a:pt x="90" y="70"/>
                    <a:pt x="93" y="70"/>
                  </a:cubicBezTo>
                  <a:cubicBezTo>
                    <a:pt x="99" y="70"/>
                    <a:pt x="101" y="67"/>
                    <a:pt x="102" y="61"/>
                  </a:cubicBezTo>
                  <a:cubicBezTo>
                    <a:pt x="103" y="53"/>
                    <a:pt x="106" y="44"/>
                    <a:pt x="108" y="35"/>
                  </a:cubicBezTo>
                  <a:cubicBezTo>
                    <a:pt x="108" y="33"/>
                    <a:pt x="116" y="29"/>
                    <a:pt x="118" y="30"/>
                  </a:cubicBezTo>
                  <a:cubicBezTo>
                    <a:pt x="120" y="32"/>
                    <a:pt x="121" y="35"/>
                    <a:pt x="121" y="37"/>
                  </a:cubicBezTo>
                  <a:cubicBezTo>
                    <a:pt x="120" y="41"/>
                    <a:pt x="118" y="45"/>
                    <a:pt x="116" y="50"/>
                  </a:cubicBezTo>
                  <a:cubicBezTo>
                    <a:pt x="115" y="54"/>
                    <a:pt x="114" y="59"/>
                    <a:pt x="114" y="64"/>
                  </a:cubicBezTo>
                  <a:cubicBezTo>
                    <a:pt x="113" y="73"/>
                    <a:pt x="105" y="82"/>
                    <a:pt x="96" y="82"/>
                  </a:cubicBezTo>
                  <a:cubicBezTo>
                    <a:pt x="88" y="82"/>
                    <a:pt x="80" y="82"/>
                    <a:pt x="73" y="82"/>
                  </a:cubicBezTo>
                  <a:cubicBezTo>
                    <a:pt x="69" y="82"/>
                    <a:pt x="68" y="84"/>
                    <a:pt x="68" y="88"/>
                  </a:cubicBezTo>
                  <a:cubicBezTo>
                    <a:pt x="68" y="93"/>
                    <a:pt x="68" y="98"/>
                    <a:pt x="68" y="103"/>
                  </a:cubicBezTo>
                  <a:cubicBezTo>
                    <a:pt x="68" y="106"/>
                    <a:pt x="69" y="107"/>
                    <a:pt x="72" y="107"/>
                  </a:cubicBezTo>
                  <a:cubicBezTo>
                    <a:pt x="82" y="107"/>
                    <a:pt x="92" y="107"/>
                    <a:pt x="102" y="107"/>
                  </a:cubicBezTo>
                  <a:cubicBezTo>
                    <a:pt x="103" y="107"/>
                    <a:pt x="105" y="105"/>
                    <a:pt x="107" y="104"/>
                  </a:cubicBezTo>
                  <a:cubicBezTo>
                    <a:pt x="109" y="102"/>
                    <a:pt x="110" y="99"/>
                    <a:pt x="112" y="97"/>
                  </a:cubicBezTo>
                  <a:cubicBezTo>
                    <a:pt x="114" y="96"/>
                    <a:pt x="117" y="97"/>
                    <a:pt x="119" y="98"/>
                  </a:cubicBezTo>
                  <a:cubicBezTo>
                    <a:pt x="120" y="99"/>
                    <a:pt x="121" y="102"/>
                    <a:pt x="121" y="104"/>
                  </a:cubicBezTo>
                  <a:cubicBezTo>
                    <a:pt x="121" y="105"/>
                    <a:pt x="120" y="106"/>
                    <a:pt x="120" y="107"/>
                  </a:cubicBezTo>
                  <a:cubicBezTo>
                    <a:pt x="112" y="118"/>
                    <a:pt x="113" y="130"/>
                    <a:pt x="114" y="143"/>
                  </a:cubicBezTo>
                  <a:cubicBezTo>
                    <a:pt x="115" y="152"/>
                    <a:pt x="106" y="163"/>
                    <a:pt x="96" y="163"/>
                  </a:cubicBezTo>
                  <a:cubicBezTo>
                    <a:pt x="73" y="164"/>
                    <a:pt x="51" y="164"/>
                    <a:pt x="28" y="163"/>
                  </a:cubicBezTo>
                  <a:cubicBezTo>
                    <a:pt x="19" y="163"/>
                    <a:pt x="13" y="159"/>
                    <a:pt x="12" y="150"/>
                  </a:cubicBezTo>
                  <a:cubicBezTo>
                    <a:pt x="10" y="142"/>
                    <a:pt x="9" y="134"/>
                    <a:pt x="9" y="127"/>
                  </a:cubicBezTo>
                  <a:cubicBezTo>
                    <a:pt x="9" y="119"/>
                    <a:pt x="7" y="113"/>
                    <a:pt x="4" y="107"/>
                  </a:cubicBezTo>
                  <a:cubicBezTo>
                    <a:pt x="1" y="104"/>
                    <a:pt x="1" y="100"/>
                    <a:pt x="4" y="98"/>
                  </a:cubicBezTo>
                  <a:cubicBezTo>
                    <a:pt x="7" y="95"/>
                    <a:pt x="11" y="95"/>
                    <a:pt x="14" y="100"/>
                  </a:cubicBezTo>
                  <a:cubicBezTo>
                    <a:pt x="17" y="106"/>
                    <a:pt x="22" y="107"/>
                    <a:pt x="27" y="107"/>
                  </a:cubicBezTo>
                  <a:cubicBezTo>
                    <a:pt x="36" y="107"/>
                    <a:pt x="45" y="107"/>
                    <a:pt x="55" y="107"/>
                  </a:cubicBezTo>
                  <a:cubicBezTo>
                    <a:pt x="55" y="99"/>
                    <a:pt x="54" y="92"/>
                    <a:pt x="54" y="85"/>
                  </a:cubicBezTo>
                  <a:cubicBezTo>
                    <a:pt x="53" y="84"/>
                    <a:pt x="51" y="83"/>
                    <a:pt x="49" y="83"/>
                  </a:cubicBezTo>
                  <a:cubicBezTo>
                    <a:pt x="43" y="83"/>
                    <a:pt x="36" y="83"/>
                    <a:pt x="29" y="82"/>
                  </a:cubicBezTo>
                  <a:cubicBezTo>
                    <a:pt x="17" y="80"/>
                    <a:pt x="12" y="73"/>
                    <a:pt x="10" y="62"/>
                  </a:cubicBezTo>
                  <a:cubicBezTo>
                    <a:pt x="8" y="54"/>
                    <a:pt x="5" y="47"/>
                    <a:pt x="3" y="40"/>
                  </a:cubicBezTo>
                  <a:cubicBezTo>
                    <a:pt x="2" y="36"/>
                    <a:pt x="0" y="33"/>
                    <a:pt x="5" y="31"/>
                  </a:cubicBezTo>
                  <a:cubicBezTo>
                    <a:pt x="9" y="28"/>
                    <a:pt x="12" y="29"/>
                    <a:pt x="14" y="34"/>
                  </a:cubicBezTo>
                  <a:cubicBezTo>
                    <a:pt x="19" y="43"/>
                    <a:pt x="22" y="52"/>
                    <a:pt x="23" y="62"/>
                  </a:cubicBezTo>
                  <a:cubicBezTo>
                    <a:pt x="23" y="67"/>
                    <a:pt x="25" y="69"/>
                    <a:pt x="29" y="70"/>
                  </a:cubicBezTo>
                  <a:cubicBezTo>
                    <a:pt x="37" y="70"/>
                    <a:pt x="46" y="70"/>
                    <a:pt x="55" y="70"/>
                  </a:cubicBezTo>
                  <a:cubicBezTo>
                    <a:pt x="55" y="64"/>
                    <a:pt x="55" y="59"/>
                    <a:pt x="55" y="53"/>
                  </a:cubicBezTo>
                  <a:cubicBezTo>
                    <a:pt x="49" y="53"/>
                    <a:pt x="43" y="52"/>
                    <a:pt x="38" y="47"/>
                  </a:cubicBezTo>
                  <a:cubicBezTo>
                    <a:pt x="34" y="42"/>
                    <a:pt x="32" y="37"/>
                    <a:pt x="32" y="30"/>
                  </a:cubicBezTo>
                  <a:cubicBezTo>
                    <a:pt x="33" y="24"/>
                    <a:pt x="32" y="18"/>
                    <a:pt x="32" y="12"/>
                  </a:cubicBezTo>
                  <a:cubicBezTo>
                    <a:pt x="24" y="12"/>
                    <a:pt x="15" y="12"/>
                    <a:pt x="7" y="12"/>
                  </a:cubicBezTo>
                  <a:cubicBezTo>
                    <a:pt x="6" y="12"/>
                    <a:pt x="3" y="10"/>
                    <a:pt x="3" y="8"/>
                  </a:cubicBezTo>
                  <a:cubicBezTo>
                    <a:pt x="1" y="4"/>
                    <a:pt x="2" y="2"/>
                    <a:pt x="7" y="2"/>
                  </a:cubicBezTo>
                  <a:cubicBezTo>
                    <a:pt x="27" y="1"/>
                    <a:pt x="46" y="0"/>
                    <a:pt x="66" y="0"/>
                  </a:cubicBezTo>
                  <a:cubicBezTo>
                    <a:pt x="82" y="0"/>
                    <a:pt x="98" y="0"/>
                    <a:pt x="114" y="0"/>
                  </a:cubicBezTo>
                  <a:cubicBezTo>
                    <a:pt x="118" y="0"/>
                    <a:pt x="121" y="1"/>
                    <a:pt x="121" y="5"/>
                  </a:cubicBezTo>
                  <a:cubicBezTo>
                    <a:pt x="122" y="9"/>
                    <a:pt x="119" y="11"/>
                    <a:pt x="115" y="11"/>
                  </a:cubicBezTo>
                  <a:cubicBezTo>
                    <a:pt x="110" y="12"/>
                    <a:pt x="104" y="12"/>
                    <a:pt x="98" y="12"/>
                  </a:cubicBezTo>
                  <a:cubicBezTo>
                    <a:pt x="94" y="11"/>
                    <a:pt x="92" y="13"/>
                    <a:pt x="92" y="17"/>
                  </a:cubicBezTo>
                  <a:cubicBezTo>
                    <a:pt x="93" y="22"/>
                    <a:pt x="92" y="26"/>
                    <a:pt x="92" y="30"/>
                  </a:cubicBezTo>
                  <a:cubicBezTo>
                    <a:pt x="92" y="43"/>
                    <a:pt x="84" y="52"/>
                    <a:pt x="72" y="52"/>
                  </a:cubicBezTo>
                  <a:cubicBezTo>
                    <a:pt x="71" y="53"/>
                    <a:pt x="70" y="53"/>
                    <a:pt x="69" y="53"/>
                  </a:cubicBezTo>
                  <a:close/>
                  <a:moveTo>
                    <a:pt x="62" y="120"/>
                  </a:moveTo>
                  <a:cubicBezTo>
                    <a:pt x="51" y="120"/>
                    <a:pt x="39" y="120"/>
                    <a:pt x="28" y="119"/>
                  </a:cubicBezTo>
                  <a:cubicBezTo>
                    <a:pt x="23" y="119"/>
                    <a:pt x="22" y="121"/>
                    <a:pt x="22" y="125"/>
                  </a:cubicBezTo>
                  <a:cubicBezTo>
                    <a:pt x="23" y="131"/>
                    <a:pt x="22" y="138"/>
                    <a:pt x="22" y="144"/>
                  </a:cubicBezTo>
                  <a:cubicBezTo>
                    <a:pt x="22" y="151"/>
                    <a:pt x="23" y="152"/>
                    <a:pt x="30" y="152"/>
                  </a:cubicBezTo>
                  <a:cubicBezTo>
                    <a:pt x="51" y="153"/>
                    <a:pt x="73" y="153"/>
                    <a:pt x="94" y="153"/>
                  </a:cubicBezTo>
                  <a:cubicBezTo>
                    <a:pt x="99" y="153"/>
                    <a:pt x="103" y="149"/>
                    <a:pt x="103" y="144"/>
                  </a:cubicBezTo>
                  <a:cubicBezTo>
                    <a:pt x="103" y="137"/>
                    <a:pt x="103" y="131"/>
                    <a:pt x="103" y="125"/>
                  </a:cubicBezTo>
                  <a:cubicBezTo>
                    <a:pt x="103" y="121"/>
                    <a:pt x="102" y="119"/>
                    <a:pt x="98" y="119"/>
                  </a:cubicBezTo>
                  <a:cubicBezTo>
                    <a:pt x="86" y="120"/>
                    <a:pt x="74" y="120"/>
                    <a:pt x="62" y="120"/>
                  </a:cubicBezTo>
                  <a:close/>
                  <a:moveTo>
                    <a:pt x="80" y="25"/>
                  </a:moveTo>
                  <a:cubicBezTo>
                    <a:pt x="80" y="25"/>
                    <a:pt x="80" y="25"/>
                    <a:pt x="80" y="25"/>
                  </a:cubicBezTo>
                  <a:cubicBezTo>
                    <a:pt x="80" y="22"/>
                    <a:pt x="80" y="19"/>
                    <a:pt x="80" y="16"/>
                  </a:cubicBezTo>
                  <a:cubicBezTo>
                    <a:pt x="80" y="12"/>
                    <a:pt x="79" y="11"/>
                    <a:pt x="75" y="11"/>
                  </a:cubicBezTo>
                  <a:cubicBezTo>
                    <a:pt x="67" y="11"/>
                    <a:pt x="58" y="11"/>
                    <a:pt x="50" y="11"/>
                  </a:cubicBezTo>
                  <a:cubicBezTo>
                    <a:pt x="46" y="11"/>
                    <a:pt x="45" y="13"/>
                    <a:pt x="45" y="16"/>
                  </a:cubicBezTo>
                  <a:cubicBezTo>
                    <a:pt x="44" y="22"/>
                    <a:pt x="44" y="27"/>
                    <a:pt x="44" y="33"/>
                  </a:cubicBezTo>
                  <a:cubicBezTo>
                    <a:pt x="43" y="39"/>
                    <a:pt x="45" y="41"/>
                    <a:pt x="51" y="41"/>
                  </a:cubicBezTo>
                  <a:cubicBezTo>
                    <a:pt x="56" y="41"/>
                    <a:pt x="61" y="41"/>
                    <a:pt x="66" y="41"/>
                  </a:cubicBezTo>
                  <a:cubicBezTo>
                    <a:pt x="82" y="40"/>
                    <a:pt x="80" y="39"/>
                    <a:pt x="80" y="27"/>
                  </a:cubicBezTo>
                  <a:cubicBezTo>
                    <a:pt x="80" y="26"/>
                    <a:pt x="80" y="25"/>
                    <a:pt x="80" y="25"/>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íṧḷîḋê">
              <a:extLst>
                <a:ext uri="{FF2B5EF4-FFF2-40B4-BE49-F238E27FC236}">
                  <a16:creationId xmlns:a16="http://schemas.microsoft.com/office/drawing/2014/main" id="{0EAA8CA5-FEEB-4060-A2BF-0C64AADDB5AC}"/>
                </a:ext>
              </a:extLst>
            </p:cNvPr>
            <p:cNvSpPr/>
            <p:nvPr/>
          </p:nvSpPr>
          <p:spPr bwMode="auto">
            <a:xfrm>
              <a:off x="1010142" y="5939794"/>
              <a:ext cx="114216" cy="130532"/>
            </a:xfrm>
            <a:custGeom>
              <a:avLst/>
              <a:gdLst>
                <a:gd name="T0" fmla="*/ 87 w 106"/>
                <a:gd name="T1" fmla="*/ 58 h 121"/>
                <a:gd name="T2" fmla="*/ 69 w 106"/>
                <a:gd name="T3" fmla="*/ 59 h 121"/>
                <a:gd name="T4" fmla="*/ 66 w 106"/>
                <a:gd name="T5" fmla="*/ 64 h 121"/>
                <a:gd name="T6" fmla="*/ 66 w 106"/>
                <a:gd name="T7" fmla="*/ 111 h 121"/>
                <a:gd name="T8" fmla="*/ 64 w 106"/>
                <a:gd name="T9" fmla="*/ 118 h 121"/>
                <a:gd name="T10" fmla="*/ 55 w 106"/>
                <a:gd name="T11" fmla="*/ 113 h 121"/>
                <a:gd name="T12" fmla="*/ 55 w 106"/>
                <a:gd name="T13" fmla="*/ 94 h 121"/>
                <a:gd name="T14" fmla="*/ 54 w 106"/>
                <a:gd name="T15" fmla="*/ 87 h 121"/>
                <a:gd name="T16" fmla="*/ 40 w 106"/>
                <a:gd name="T17" fmla="*/ 89 h 121"/>
                <a:gd name="T18" fmla="*/ 8 w 106"/>
                <a:gd name="T19" fmla="*/ 92 h 121"/>
                <a:gd name="T20" fmla="*/ 2 w 106"/>
                <a:gd name="T21" fmla="*/ 87 h 121"/>
                <a:gd name="T22" fmla="*/ 7 w 106"/>
                <a:gd name="T23" fmla="*/ 81 h 121"/>
                <a:gd name="T24" fmla="*/ 47 w 106"/>
                <a:gd name="T25" fmla="*/ 76 h 121"/>
                <a:gd name="T26" fmla="*/ 53 w 106"/>
                <a:gd name="T27" fmla="*/ 70 h 121"/>
                <a:gd name="T28" fmla="*/ 53 w 106"/>
                <a:gd name="T29" fmla="*/ 61 h 121"/>
                <a:gd name="T30" fmla="*/ 18 w 106"/>
                <a:gd name="T31" fmla="*/ 66 h 121"/>
                <a:gd name="T32" fmla="*/ 9 w 106"/>
                <a:gd name="T33" fmla="*/ 67 h 121"/>
                <a:gd name="T34" fmla="*/ 2 w 106"/>
                <a:gd name="T35" fmla="*/ 63 h 121"/>
                <a:gd name="T36" fmla="*/ 6 w 106"/>
                <a:gd name="T37" fmla="*/ 57 h 121"/>
                <a:gd name="T38" fmla="*/ 22 w 106"/>
                <a:gd name="T39" fmla="*/ 53 h 121"/>
                <a:gd name="T40" fmla="*/ 50 w 106"/>
                <a:gd name="T41" fmla="*/ 50 h 121"/>
                <a:gd name="T42" fmla="*/ 53 w 106"/>
                <a:gd name="T43" fmla="*/ 47 h 121"/>
                <a:gd name="T44" fmla="*/ 53 w 106"/>
                <a:gd name="T45" fmla="*/ 39 h 121"/>
                <a:gd name="T46" fmla="*/ 28 w 106"/>
                <a:gd name="T47" fmla="*/ 42 h 121"/>
                <a:gd name="T48" fmla="*/ 11 w 106"/>
                <a:gd name="T49" fmla="*/ 44 h 121"/>
                <a:gd name="T50" fmla="*/ 2 w 106"/>
                <a:gd name="T51" fmla="*/ 39 h 121"/>
                <a:gd name="T52" fmla="*/ 10 w 106"/>
                <a:gd name="T53" fmla="*/ 31 h 121"/>
                <a:gd name="T54" fmla="*/ 40 w 106"/>
                <a:gd name="T55" fmla="*/ 28 h 121"/>
                <a:gd name="T56" fmla="*/ 56 w 106"/>
                <a:gd name="T57" fmla="*/ 26 h 121"/>
                <a:gd name="T58" fmla="*/ 64 w 106"/>
                <a:gd name="T59" fmla="*/ 13 h 121"/>
                <a:gd name="T60" fmla="*/ 59 w 106"/>
                <a:gd name="T61" fmla="*/ 11 h 121"/>
                <a:gd name="T62" fmla="*/ 9 w 106"/>
                <a:gd name="T63" fmla="*/ 11 h 121"/>
                <a:gd name="T64" fmla="*/ 1 w 106"/>
                <a:gd name="T65" fmla="*/ 7 h 121"/>
                <a:gd name="T66" fmla="*/ 6 w 106"/>
                <a:gd name="T67" fmla="*/ 0 h 121"/>
                <a:gd name="T68" fmla="*/ 21 w 106"/>
                <a:gd name="T69" fmla="*/ 0 h 121"/>
                <a:gd name="T70" fmla="*/ 98 w 106"/>
                <a:gd name="T71" fmla="*/ 0 h 121"/>
                <a:gd name="T72" fmla="*/ 104 w 106"/>
                <a:gd name="T73" fmla="*/ 1 h 121"/>
                <a:gd name="T74" fmla="*/ 106 w 106"/>
                <a:gd name="T75" fmla="*/ 7 h 121"/>
                <a:gd name="T76" fmla="*/ 102 w 106"/>
                <a:gd name="T77" fmla="*/ 10 h 121"/>
                <a:gd name="T78" fmla="*/ 82 w 106"/>
                <a:gd name="T79" fmla="*/ 11 h 121"/>
                <a:gd name="T80" fmla="*/ 77 w 106"/>
                <a:gd name="T81" fmla="*/ 15 h 121"/>
                <a:gd name="T82" fmla="*/ 68 w 106"/>
                <a:gd name="T83" fmla="*/ 34 h 121"/>
                <a:gd name="T84" fmla="*/ 67 w 106"/>
                <a:gd name="T85" fmla="*/ 43 h 121"/>
                <a:gd name="T86" fmla="*/ 72 w 106"/>
                <a:gd name="T87" fmla="*/ 45 h 121"/>
                <a:gd name="T88" fmla="*/ 88 w 106"/>
                <a:gd name="T89" fmla="*/ 44 h 121"/>
                <a:gd name="T90" fmla="*/ 93 w 106"/>
                <a:gd name="T91" fmla="*/ 41 h 121"/>
                <a:gd name="T92" fmla="*/ 100 w 106"/>
                <a:gd name="T93" fmla="*/ 35 h 121"/>
                <a:gd name="T94" fmla="*/ 104 w 106"/>
                <a:gd name="T95" fmla="*/ 47 h 121"/>
                <a:gd name="T96" fmla="*/ 104 w 106"/>
                <a:gd name="T97" fmla="*/ 107 h 121"/>
                <a:gd name="T98" fmla="*/ 105 w 106"/>
                <a:gd name="T99" fmla="*/ 117 h 121"/>
                <a:gd name="T100" fmla="*/ 97 w 106"/>
                <a:gd name="T101" fmla="*/ 117 h 121"/>
                <a:gd name="T102" fmla="*/ 86 w 106"/>
                <a:gd name="T103" fmla="*/ 76 h 121"/>
                <a:gd name="T104" fmla="*/ 87 w 106"/>
                <a:gd name="T105" fmla="*/ 5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21">
                  <a:moveTo>
                    <a:pt x="87" y="58"/>
                  </a:moveTo>
                  <a:cubicBezTo>
                    <a:pt x="80" y="58"/>
                    <a:pt x="75" y="59"/>
                    <a:pt x="69" y="59"/>
                  </a:cubicBezTo>
                  <a:cubicBezTo>
                    <a:pt x="68" y="60"/>
                    <a:pt x="66" y="62"/>
                    <a:pt x="66" y="64"/>
                  </a:cubicBezTo>
                  <a:cubicBezTo>
                    <a:pt x="66" y="80"/>
                    <a:pt x="66" y="95"/>
                    <a:pt x="66" y="111"/>
                  </a:cubicBezTo>
                  <a:cubicBezTo>
                    <a:pt x="66" y="113"/>
                    <a:pt x="65" y="117"/>
                    <a:pt x="64" y="118"/>
                  </a:cubicBezTo>
                  <a:cubicBezTo>
                    <a:pt x="59" y="121"/>
                    <a:pt x="55" y="118"/>
                    <a:pt x="55" y="113"/>
                  </a:cubicBezTo>
                  <a:cubicBezTo>
                    <a:pt x="54" y="106"/>
                    <a:pt x="55" y="100"/>
                    <a:pt x="55" y="94"/>
                  </a:cubicBezTo>
                  <a:cubicBezTo>
                    <a:pt x="54" y="92"/>
                    <a:pt x="54" y="90"/>
                    <a:pt x="54" y="87"/>
                  </a:cubicBezTo>
                  <a:cubicBezTo>
                    <a:pt x="49" y="88"/>
                    <a:pt x="44" y="88"/>
                    <a:pt x="40" y="89"/>
                  </a:cubicBezTo>
                  <a:cubicBezTo>
                    <a:pt x="29" y="90"/>
                    <a:pt x="19" y="91"/>
                    <a:pt x="8" y="92"/>
                  </a:cubicBezTo>
                  <a:cubicBezTo>
                    <a:pt x="5" y="92"/>
                    <a:pt x="2" y="90"/>
                    <a:pt x="2" y="87"/>
                  </a:cubicBezTo>
                  <a:cubicBezTo>
                    <a:pt x="2" y="85"/>
                    <a:pt x="5" y="81"/>
                    <a:pt x="7" y="81"/>
                  </a:cubicBezTo>
                  <a:cubicBezTo>
                    <a:pt x="21" y="79"/>
                    <a:pt x="34" y="77"/>
                    <a:pt x="47" y="76"/>
                  </a:cubicBezTo>
                  <a:cubicBezTo>
                    <a:pt x="52" y="76"/>
                    <a:pt x="54" y="74"/>
                    <a:pt x="53" y="70"/>
                  </a:cubicBezTo>
                  <a:cubicBezTo>
                    <a:pt x="53" y="67"/>
                    <a:pt x="53" y="65"/>
                    <a:pt x="53" y="61"/>
                  </a:cubicBezTo>
                  <a:cubicBezTo>
                    <a:pt x="41" y="63"/>
                    <a:pt x="29" y="64"/>
                    <a:pt x="18" y="66"/>
                  </a:cubicBezTo>
                  <a:cubicBezTo>
                    <a:pt x="15" y="66"/>
                    <a:pt x="12" y="67"/>
                    <a:pt x="9" y="67"/>
                  </a:cubicBezTo>
                  <a:cubicBezTo>
                    <a:pt x="5" y="68"/>
                    <a:pt x="3" y="66"/>
                    <a:pt x="2" y="63"/>
                  </a:cubicBezTo>
                  <a:cubicBezTo>
                    <a:pt x="1" y="59"/>
                    <a:pt x="3" y="58"/>
                    <a:pt x="6" y="57"/>
                  </a:cubicBezTo>
                  <a:cubicBezTo>
                    <a:pt x="11" y="56"/>
                    <a:pt x="16" y="54"/>
                    <a:pt x="22" y="53"/>
                  </a:cubicBezTo>
                  <a:cubicBezTo>
                    <a:pt x="31" y="52"/>
                    <a:pt x="41" y="51"/>
                    <a:pt x="50" y="50"/>
                  </a:cubicBezTo>
                  <a:cubicBezTo>
                    <a:pt x="51" y="50"/>
                    <a:pt x="53" y="48"/>
                    <a:pt x="53" y="47"/>
                  </a:cubicBezTo>
                  <a:cubicBezTo>
                    <a:pt x="53" y="44"/>
                    <a:pt x="53" y="42"/>
                    <a:pt x="53" y="39"/>
                  </a:cubicBezTo>
                  <a:cubicBezTo>
                    <a:pt x="44" y="40"/>
                    <a:pt x="36" y="41"/>
                    <a:pt x="28" y="42"/>
                  </a:cubicBezTo>
                  <a:cubicBezTo>
                    <a:pt x="22" y="43"/>
                    <a:pt x="17" y="44"/>
                    <a:pt x="11" y="44"/>
                  </a:cubicBezTo>
                  <a:cubicBezTo>
                    <a:pt x="4" y="45"/>
                    <a:pt x="2" y="44"/>
                    <a:pt x="2" y="39"/>
                  </a:cubicBezTo>
                  <a:cubicBezTo>
                    <a:pt x="1" y="36"/>
                    <a:pt x="5" y="32"/>
                    <a:pt x="10" y="31"/>
                  </a:cubicBezTo>
                  <a:cubicBezTo>
                    <a:pt x="20" y="30"/>
                    <a:pt x="30" y="29"/>
                    <a:pt x="40" y="28"/>
                  </a:cubicBezTo>
                  <a:cubicBezTo>
                    <a:pt x="46" y="27"/>
                    <a:pt x="51" y="27"/>
                    <a:pt x="56" y="26"/>
                  </a:cubicBezTo>
                  <a:cubicBezTo>
                    <a:pt x="61" y="25"/>
                    <a:pt x="66" y="18"/>
                    <a:pt x="64" y="13"/>
                  </a:cubicBezTo>
                  <a:cubicBezTo>
                    <a:pt x="63" y="12"/>
                    <a:pt x="61" y="11"/>
                    <a:pt x="59" y="11"/>
                  </a:cubicBezTo>
                  <a:cubicBezTo>
                    <a:pt x="42" y="11"/>
                    <a:pt x="25" y="11"/>
                    <a:pt x="9" y="11"/>
                  </a:cubicBezTo>
                  <a:cubicBezTo>
                    <a:pt x="5" y="11"/>
                    <a:pt x="2" y="10"/>
                    <a:pt x="1" y="7"/>
                  </a:cubicBezTo>
                  <a:cubicBezTo>
                    <a:pt x="0" y="2"/>
                    <a:pt x="2" y="0"/>
                    <a:pt x="6" y="0"/>
                  </a:cubicBezTo>
                  <a:cubicBezTo>
                    <a:pt x="11" y="0"/>
                    <a:pt x="16" y="0"/>
                    <a:pt x="21" y="0"/>
                  </a:cubicBezTo>
                  <a:cubicBezTo>
                    <a:pt x="47" y="0"/>
                    <a:pt x="72" y="0"/>
                    <a:pt x="98" y="0"/>
                  </a:cubicBezTo>
                  <a:cubicBezTo>
                    <a:pt x="100" y="0"/>
                    <a:pt x="103" y="0"/>
                    <a:pt x="104" y="1"/>
                  </a:cubicBezTo>
                  <a:cubicBezTo>
                    <a:pt x="105" y="2"/>
                    <a:pt x="106" y="5"/>
                    <a:pt x="106" y="7"/>
                  </a:cubicBezTo>
                  <a:cubicBezTo>
                    <a:pt x="106" y="8"/>
                    <a:pt x="103" y="9"/>
                    <a:pt x="102" y="10"/>
                  </a:cubicBezTo>
                  <a:cubicBezTo>
                    <a:pt x="95" y="10"/>
                    <a:pt x="89" y="11"/>
                    <a:pt x="82" y="11"/>
                  </a:cubicBezTo>
                  <a:cubicBezTo>
                    <a:pt x="79" y="11"/>
                    <a:pt x="77" y="12"/>
                    <a:pt x="77" y="15"/>
                  </a:cubicBezTo>
                  <a:cubicBezTo>
                    <a:pt x="76" y="23"/>
                    <a:pt x="73" y="28"/>
                    <a:pt x="68" y="34"/>
                  </a:cubicBezTo>
                  <a:cubicBezTo>
                    <a:pt x="66" y="36"/>
                    <a:pt x="67" y="40"/>
                    <a:pt x="67" y="43"/>
                  </a:cubicBezTo>
                  <a:cubicBezTo>
                    <a:pt x="67" y="44"/>
                    <a:pt x="70" y="45"/>
                    <a:pt x="72" y="45"/>
                  </a:cubicBezTo>
                  <a:cubicBezTo>
                    <a:pt x="78" y="45"/>
                    <a:pt x="83" y="44"/>
                    <a:pt x="88" y="44"/>
                  </a:cubicBezTo>
                  <a:cubicBezTo>
                    <a:pt x="90" y="43"/>
                    <a:pt x="92" y="42"/>
                    <a:pt x="93" y="41"/>
                  </a:cubicBezTo>
                  <a:cubicBezTo>
                    <a:pt x="96" y="39"/>
                    <a:pt x="98" y="37"/>
                    <a:pt x="100" y="35"/>
                  </a:cubicBezTo>
                  <a:cubicBezTo>
                    <a:pt x="106" y="38"/>
                    <a:pt x="106" y="42"/>
                    <a:pt x="104" y="47"/>
                  </a:cubicBezTo>
                  <a:cubicBezTo>
                    <a:pt x="95" y="67"/>
                    <a:pt x="97" y="87"/>
                    <a:pt x="104" y="107"/>
                  </a:cubicBezTo>
                  <a:cubicBezTo>
                    <a:pt x="105" y="110"/>
                    <a:pt x="106" y="114"/>
                    <a:pt x="105" y="117"/>
                  </a:cubicBezTo>
                  <a:cubicBezTo>
                    <a:pt x="103" y="120"/>
                    <a:pt x="98" y="121"/>
                    <a:pt x="97" y="117"/>
                  </a:cubicBezTo>
                  <a:cubicBezTo>
                    <a:pt x="90" y="104"/>
                    <a:pt x="85" y="91"/>
                    <a:pt x="86" y="76"/>
                  </a:cubicBezTo>
                  <a:cubicBezTo>
                    <a:pt x="86" y="70"/>
                    <a:pt x="87" y="64"/>
                    <a:pt x="87" y="58"/>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iṣḻîḑé">
              <a:extLst>
                <a:ext uri="{FF2B5EF4-FFF2-40B4-BE49-F238E27FC236}">
                  <a16:creationId xmlns:a16="http://schemas.microsoft.com/office/drawing/2014/main" id="{4E3FBE14-B480-4B5C-A171-42676358D935}"/>
                </a:ext>
              </a:extLst>
            </p:cNvPr>
            <p:cNvSpPr/>
            <p:nvPr/>
          </p:nvSpPr>
          <p:spPr bwMode="auto">
            <a:xfrm>
              <a:off x="1335385" y="5869633"/>
              <a:ext cx="85390" cy="207220"/>
            </a:xfrm>
            <a:custGeom>
              <a:avLst/>
              <a:gdLst>
                <a:gd name="T0" fmla="*/ 62 w 79"/>
                <a:gd name="T1" fmla="*/ 99 h 192"/>
                <a:gd name="T2" fmla="*/ 21 w 79"/>
                <a:gd name="T3" fmla="*/ 116 h 192"/>
                <a:gd name="T4" fmla="*/ 9 w 79"/>
                <a:gd name="T5" fmla="*/ 117 h 192"/>
                <a:gd name="T6" fmla="*/ 3 w 79"/>
                <a:gd name="T7" fmla="*/ 111 h 192"/>
                <a:gd name="T8" fmla="*/ 8 w 79"/>
                <a:gd name="T9" fmla="*/ 105 h 192"/>
                <a:gd name="T10" fmla="*/ 29 w 79"/>
                <a:gd name="T11" fmla="*/ 104 h 192"/>
                <a:gd name="T12" fmla="*/ 51 w 79"/>
                <a:gd name="T13" fmla="*/ 91 h 192"/>
                <a:gd name="T14" fmla="*/ 42 w 79"/>
                <a:gd name="T15" fmla="*/ 91 h 192"/>
                <a:gd name="T16" fmla="*/ 9 w 79"/>
                <a:gd name="T17" fmla="*/ 91 h 192"/>
                <a:gd name="T18" fmla="*/ 4 w 79"/>
                <a:gd name="T19" fmla="*/ 89 h 192"/>
                <a:gd name="T20" fmla="*/ 7 w 79"/>
                <a:gd name="T21" fmla="*/ 80 h 192"/>
                <a:gd name="T22" fmla="*/ 41 w 79"/>
                <a:gd name="T23" fmla="*/ 78 h 192"/>
                <a:gd name="T24" fmla="*/ 59 w 79"/>
                <a:gd name="T25" fmla="*/ 78 h 192"/>
                <a:gd name="T26" fmla="*/ 64 w 79"/>
                <a:gd name="T27" fmla="*/ 76 h 192"/>
                <a:gd name="T28" fmla="*/ 63 w 79"/>
                <a:gd name="T29" fmla="*/ 70 h 192"/>
                <a:gd name="T30" fmla="*/ 52 w 79"/>
                <a:gd name="T31" fmla="*/ 66 h 192"/>
                <a:gd name="T32" fmla="*/ 8 w 79"/>
                <a:gd name="T33" fmla="*/ 66 h 192"/>
                <a:gd name="T34" fmla="*/ 1 w 79"/>
                <a:gd name="T35" fmla="*/ 59 h 192"/>
                <a:gd name="T36" fmla="*/ 8 w 79"/>
                <a:gd name="T37" fmla="*/ 54 h 192"/>
                <a:gd name="T38" fmla="*/ 15 w 79"/>
                <a:gd name="T39" fmla="*/ 46 h 192"/>
                <a:gd name="T40" fmla="*/ 15 w 79"/>
                <a:gd name="T41" fmla="*/ 8 h 192"/>
                <a:gd name="T42" fmla="*/ 21 w 79"/>
                <a:gd name="T43" fmla="*/ 0 h 192"/>
                <a:gd name="T44" fmla="*/ 30 w 79"/>
                <a:gd name="T45" fmla="*/ 7 h 192"/>
                <a:gd name="T46" fmla="*/ 33 w 79"/>
                <a:gd name="T47" fmla="*/ 21 h 192"/>
                <a:gd name="T48" fmla="*/ 39 w 79"/>
                <a:gd name="T49" fmla="*/ 24 h 192"/>
                <a:gd name="T50" fmla="*/ 68 w 79"/>
                <a:gd name="T51" fmla="*/ 24 h 192"/>
                <a:gd name="T52" fmla="*/ 71 w 79"/>
                <a:gd name="T53" fmla="*/ 25 h 192"/>
                <a:gd name="T54" fmla="*/ 76 w 79"/>
                <a:gd name="T55" fmla="*/ 32 h 192"/>
                <a:gd name="T56" fmla="*/ 70 w 79"/>
                <a:gd name="T57" fmla="*/ 36 h 192"/>
                <a:gd name="T58" fmla="*/ 46 w 79"/>
                <a:gd name="T59" fmla="*/ 36 h 192"/>
                <a:gd name="T60" fmla="*/ 40 w 79"/>
                <a:gd name="T61" fmla="*/ 36 h 192"/>
                <a:gd name="T62" fmla="*/ 28 w 79"/>
                <a:gd name="T63" fmla="*/ 50 h 192"/>
                <a:gd name="T64" fmla="*/ 33 w 79"/>
                <a:gd name="T65" fmla="*/ 54 h 192"/>
                <a:gd name="T66" fmla="*/ 53 w 79"/>
                <a:gd name="T67" fmla="*/ 53 h 192"/>
                <a:gd name="T68" fmla="*/ 66 w 79"/>
                <a:gd name="T69" fmla="*/ 57 h 192"/>
                <a:gd name="T70" fmla="*/ 76 w 79"/>
                <a:gd name="T71" fmla="*/ 83 h 192"/>
                <a:gd name="T72" fmla="*/ 75 w 79"/>
                <a:gd name="T73" fmla="*/ 92 h 192"/>
                <a:gd name="T74" fmla="*/ 75 w 79"/>
                <a:gd name="T75" fmla="*/ 112 h 192"/>
                <a:gd name="T76" fmla="*/ 77 w 79"/>
                <a:gd name="T77" fmla="*/ 182 h 192"/>
                <a:gd name="T78" fmla="*/ 77 w 79"/>
                <a:gd name="T79" fmla="*/ 188 h 192"/>
                <a:gd name="T80" fmla="*/ 66 w 79"/>
                <a:gd name="T81" fmla="*/ 186 h 192"/>
                <a:gd name="T82" fmla="*/ 57 w 79"/>
                <a:gd name="T83" fmla="*/ 141 h 192"/>
                <a:gd name="T84" fmla="*/ 62 w 79"/>
                <a:gd name="T85" fmla="*/ 110 h 192"/>
                <a:gd name="T86" fmla="*/ 64 w 79"/>
                <a:gd name="T87" fmla="*/ 100 h 192"/>
                <a:gd name="T88" fmla="*/ 62 w 79"/>
                <a:gd name="T89" fmla="*/ 9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192">
                  <a:moveTo>
                    <a:pt x="62" y="99"/>
                  </a:moveTo>
                  <a:cubicBezTo>
                    <a:pt x="53" y="115"/>
                    <a:pt x="38" y="117"/>
                    <a:pt x="21" y="116"/>
                  </a:cubicBezTo>
                  <a:cubicBezTo>
                    <a:pt x="17" y="116"/>
                    <a:pt x="13" y="116"/>
                    <a:pt x="9" y="117"/>
                  </a:cubicBezTo>
                  <a:cubicBezTo>
                    <a:pt x="4" y="117"/>
                    <a:pt x="3" y="114"/>
                    <a:pt x="3" y="111"/>
                  </a:cubicBezTo>
                  <a:cubicBezTo>
                    <a:pt x="2" y="107"/>
                    <a:pt x="4" y="105"/>
                    <a:pt x="8" y="105"/>
                  </a:cubicBezTo>
                  <a:cubicBezTo>
                    <a:pt x="15" y="105"/>
                    <a:pt x="22" y="104"/>
                    <a:pt x="29" y="104"/>
                  </a:cubicBezTo>
                  <a:cubicBezTo>
                    <a:pt x="39" y="104"/>
                    <a:pt x="45" y="99"/>
                    <a:pt x="51" y="91"/>
                  </a:cubicBezTo>
                  <a:cubicBezTo>
                    <a:pt x="48" y="91"/>
                    <a:pt x="45" y="91"/>
                    <a:pt x="42" y="91"/>
                  </a:cubicBezTo>
                  <a:cubicBezTo>
                    <a:pt x="31" y="91"/>
                    <a:pt x="20" y="91"/>
                    <a:pt x="9" y="91"/>
                  </a:cubicBezTo>
                  <a:cubicBezTo>
                    <a:pt x="8" y="91"/>
                    <a:pt x="5" y="90"/>
                    <a:pt x="4" y="89"/>
                  </a:cubicBezTo>
                  <a:cubicBezTo>
                    <a:pt x="0" y="84"/>
                    <a:pt x="1" y="81"/>
                    <a:pt x="7" y="80"/>
                  </a:cubicBezTo>
                  <a:cubicBezTo>
                    <a:pt x="18" y="79"/>
                    <a:pt x="30" y="79"/>
                    <a:pt x="41" y="78"/>
                  </a:cubicBezTo>
                  <a:cubicBezTo>
                    <a:pt x="47" y="78"/>
                    <a:pt x="53" y="78"/>
                    <a:pt x="59" y="78"/>
                  </a:cubicBezTo>
                  <a:cubicBezTo>
                    <a:pt x="61" y="78"/>
                    <a:pt x="63" y="77"/>
                    <a:pt x="64" y="76"/>
                  </a:cubicBezTo>
                  <a:cubicBezTo>
                    <a:pt x="64" y="74"/>
                    <a:pt x="64" y="71"/>
                    <a:pt x="63" y="70"/>
                  </a:cubicBezTo>
                  <a:cubicBezTo>
                    <a:pt x="59" y="68"/>
                    <a:pt x="56" y="66"/>
                    <a:pt x="52" y="66"/>
                  </a:cubicBezTo>
                  <a:cubicBezTo>
                    <a:pt x="37" y="65"/>
                    <a:pt x="23" y="65"/>
                    <a:pt x="8" y="66"/>
                  </a:cubicBezTo>
                  <a:cubicBezTo>
                    <a:pt x="3" y="66"/>
                    <a:pt x="1" y="64"/>
                    <a:pt x="1" y="59"/>
                  </a:cubicBezTo>
                  <a:cubicBezTo>
                    <a:pt x="1" y="55"/>
                    <a:pt x="4" y="54"/>
                    <a:pt x="8" y="54"/>
                  </a:cubicBezTo>
                  <a:cubicBezTo>
                    <a:pt x="15" y="54"/>
                    <a:pt x="16" y="54"/>
                    <a:pt x="15" y="46"/>
                  </a:cubicBezTo>
                  <a:cubicBezTo>
                    <a:pt x="15" y="34"/>
                    <a:pt x="15" y="21"/>
                    <a:pt x="15" y="8"/>
                  </a:cubicBezTo>
                  <a:cubicBezTo>
                    <a:pt x="15" y="4"/>
                    <a:pt x="16" y="1"/>
                    <a:pt x="21" y="0"/>
                  </a:cubicBezTo>
                  <a:cubicBezTo>
                    <a:pt x="25" y="0"/>
                    <a:pt x="28" y="2"/>
                    <a:pt x="30" y="7"/>
                  </a:cubicBezTo>
                  <a:cubicBezTo>
                    <a:pt x="31" y="11"/>
                    <a:pt x="32" y="16"/>
                    <a:pt x="33" y="21"/>
                  </a:cubicBezTo>
                  <a:cubicBezTo>
                    <a:pt x="34" y="24"/>
                    <a:pt x="36" y="25"/>
                    <a:pt x="39" y="24"/>
                  </a:cubicBezTo>
                  <a:cubicBezTo>
                    <a:pt x="49" y="24"/>
                    <a:pt x="58" y="24"/>
                    <a:pt x="68" y="24"/>
                  </a:cubicBezTo>
                  <a:cubicBezTo>
                    <a:pt x="69" y="24"/>
                    <a:pt x="70" y="25"/>
                    <a:pt x="71" y="25"/>
                  </a:cubicBezTo>
                  <a:cubicBezTo>
                    <a:pt x="75" y="25"/>
                    <a:pt x="77" y="29"/>
                    <a:pt x="76" y="32"/>
                  </a:cubicBezTo>
                  <a:cubicBezTo>
                    <a:pt x="76" y="34"/>
                    <a:pt x="72" y="36"/>
                    <a:pt x="70" y="36"/>
                  </a:cubicBezTo>
                  <a:cubicBezTo>
                    <a:pt x="62" y="37"/>
                    <a:pt x="54" y="36"/>
                    <a:pt x="46" y="36"/>
                  </a:cubicBezTo>
                  <a:cubicBezTo>
                    <a:pt x="44" y="36"/>
                    <a:pt x="42" y="36"/>
                    <a:pt x="40" y="36"/>
                  </a:cubicBezTo>
                  <a:cubicBezTo>
                    <a:pt x="26" y="38"/>
                    <a:pt x="29" y="35"/>
                    <a:pt x="28" y="50"/>
                  </a:cubicBezTo>
                  <a:cubicBezTo>
                    <a:pt x="28" y="53"/>
                    <a:pt x="30" y="54"/>
                    <a:pt x="33" y="54"/>
                  </a:cubicBezTo>
                  <a:cubicBezTo>
                    <a:pt x="40" y="54"/>
                    <a:pt x="46" y="53"/>
                    <a:pt x="53" y="53"/>
                  </a:cubicBezTo>
                  <a:cubicBezTo>
                    <a:pt x="57" y="54"/>
                    <a:pt x="62" y="55"/>
                    <a:pt x="66" y="57"/>
                  </a:cubicBezTo>
                  <a:cubicBezTo>
                    <a:pt x="78" y="65"/>
                    <a:pt x="79" y="69"/>
                    <a:pt x="76" y="83"/>
                  </a:cubicBezTo>
                  <a:cubicBezTo>
                    <a:pt x="75" y="86"/>
                    <a:pt x="75" y="89"/>
                    <a:pt x="75" y="92"/>
                  </a:cubicBezTo>
                  <a:cubicBezTo>
                    <a:pt x="75" y="99"/>
                    <a:pt x="76" y="106"/>
                    <a:pt x="75" y="112"/>
                  </a:cubicBezTo>
                  <a:cubicBezTo>
                    <a:pt x="69" y="136"/>
                    <a:pt x="69" y="159"/>
                    <a:pt x="77" y="182"/>
                  </a:cubicBezTo>
                  <a:cubicBezTo>
                    <a:pt x="78" y="184"/>
                    <a:pt x="78" y="187"/>
                    <a:pt x="77" y="188"/>
                  </a:cubicBezTo>
                  <a:cubicBezTo>
                    <a:pt x="73" y="192"/>
                    <a:pt x="69" y="191"/>
                    <a:pt x="66" y="186"/>
                  </a:cubicBezTo>
                  <a:cubicBezTo>
                    <a:pt x="60" y="172"/>
                    <a:pt x="56" y="157"/>
                    <a:pt x="57" y="141"/>
                  </a:cubicBezTo>
                  <a:cubicBezTo>
                    <a:pt x="58" y="131"/>
                    <a:pt x="60" y="121"/>
                    <a:pt x="62" y="110"/>
                  </a:cubicBezTo>
                  <a:cubicBezTo>
                    <a:pt x="62" y="107"/>
                    <a:pt x="63" y="103"/>
                    <a:pt x="64" y="100"/>
                  </a:cubicBezTo>
                  <a:cubicBezTo>
                    <a:pt x="63" y="100"/>
                    <a:pt x="63" y="99"/>
                    <a:pt x="62" y="99"/>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îṡľïdè">
              <a:extLst>
                <a:ext uri="{FF2B5EF4-FFF2-40B4-BE49-F238E27FC236}">
                  <a16:creationId xmlns:a16="http://schemas.microsoft.com/office/drawing/2014/main" id="{0C80E169-5974-4160-A398-19B432AACB6A}"/>
                </a:ext>
              </a:extLst>
            </p:cNvPr>
            <p:cNvSpPr/>
            <p:nvPr/>
          </p:nvSpPr>
          <p:spPr bwMode="auto">
            <a:xfrm>
              <a:off x="1218994" y="5659150"/>
              <a:ext cx="67986" cy="201781"/>
            </a:xfrm>
            <a:custGeom>
              <a:avLst/>
              <a:gdLst>
                <a:gd name="T0" fmla="*/ 45 w 63"/>
                <a:gd name="T1" fmla="*/ 57 h 187"/>
                <a:gd name="T2" fmla="*/ 21 w 63"/>
                <a:gd name="T3" fmla="*/ 57 h 187"/>
                <a:gd name="T4" fmla="*/ 16 w 63"/>
                <a:gd name="T5" fmla="*/ 63 h 187"/>
                <a:gd name="T6" fmla="*/ 20 w 63"/>
                <a:gd name="T7" fmla="*/ 90 h 187"/>
                <a:gd name="T8" fmla="*/ 20 w 63"/>
                <a:gd name="T9" fmla="*/ 149 h 187"/>
                <a:gd name="T10" fmla="*/ 14 w 63"/>
                <a:gd name="T11" fmla="*/ 181 h 187"/>
                <a:gd name="T12" fmla="*/ 8 w 63"/>
                <a:gd name="T13" fmla="*/ 187 h 187"/>
                <a:gd name="T14" fmla="*/ 3 w 63"/>
                <a:gd name="T15" fmla="*/ 178 h 187"/>
                <a:gd name="T16" fmla="*/ 9 w 63"/>
                <a:gd name="T17" fmla="*/ 133 h 187"/>
                <a:gd name="T18" fmla="*/ 7 w 63"/>
                <a:gd name="T19" fmla="*/ 93 h 187"/>
                <a:gd name="T20" fmla="*/ 2 w 63"/>
                <a:gd name="T21" fmla="*/ 68 h 187"/>
                <a:gd name="T22" fmla="*/ 21 w 63"/>
                <a:gd name="T23" fmla="*/ 45 h 187"/>
                <a:gd name="T24" fmla="*/ 42 w 63"/>
                <a:gd name="T25" fmla="*/ 44 h 187"/>
                <a:gd name="T26" fmla="*/ 46 w 63"/>
                <a:gd name="T27" fmla="*/ 41 h 187"/>
                <a:gd name="T28" fmla="*/ 50 w 63"/>
                <a:gd name="T29" fmla="*/ 23 h 187"/>
                <a:gd name="T30" fmla="*/ 41 w 63"/>
                <a:gd name="T31" fmla="*/ 13 h 187"/>
                <a:gd name="T32" fmla="*/ 8 w 63"/>
                <a:gd name="T33" fmla="*/ 13 h 187"/>
                <a:gd name="T34" fmla="*/ 2 w 63"/>
                <a:gd name="T35" fmla="*/ 8 h 187"/>
                <a:gd name="T36" fmla="*/ 6 w 63"/>
                <a:gd name="T37" fmla="*/ 3 h 187"/>
                <a:gd name="T38" fmla="*/ 52 w 63"/>
                <a:gd name="T39" fmla="*/ 3 h 187"/>
                <a:gd name="T40" fmla="*/ 57 w 63"/>
                <a:gd name="T41" fmla="*/ 7 h 187"/>
                <a:gd name="T42" fmla="*/ 61 w 63"/>
                <a:gd name="T43" fmla="*/ 32 h 187"/>
                <a:gd name="T44" fmla="*/ 59 w 63"/>
                <a:gd name="T45" fmla="*/ 157 h 187"/>
                <a:gd name="T46" fmla="*/ 61 w 63"/>
                <a:gd name="T47" fmla="*/ 177 h 187"/>
                <a:gd name="T48" fmla="*/ 58 w 63"/>
                <a:gd name="T49" fmla="*/ 185 h 187"/>
                <a:gd name="T50" fmla="*/ 48 w 63"/>
                <a:gd name="T51" fmla="*/ 179 h 187"/>
                <a:gd name="T52" fmla="*/ 46 w 63"/>
                <a:gd name="T53" fmla="*/ 157 h 187"/>
                <a:gd name="T54" fmla="*/ 42 w 63"/>
                <a:gd name="T55" fmla="*/ 93 h 187"/>
                <a:gd name="T56" fmla="*/ 45 w 63"/>
                <a:gd name="T57" fmla="*/ 63 h 187"/>
                <a:gd name="T58" fmla="*/ 45 w 63"/>
                <a:gd name="T59" fmla="*/ 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187">
                  <a:moveTo>
                    <a:pt x="45" y="57"/>
                  </a:moveTo>
                  <a:cubicBezTo>
                    <a:pt x="37" y="57"/>
                    <a:pt x="29" y="57"/>
                    <a:pt x="21" y="57"/>
                  </a:cubicBezTo>
                  <a:cubicBezTo>
                    <a:pt x="17" y="57"/>
                    <a:pt x="15" y="59"/>
                    <a:pt x="16" y="63"/>
                  </a:cubicBezTo>
                  <a:cubicBezTo>
                    <a:pt x="17" y="72"/>
                    <a:pt x="18" y="81"/>
                    <a:pt x="20" y="90"/>
                  </a:cubicBezTo>
                  <a:cubicBezTo>
                    <a:pt x="23" y="110"/>
                    <a:pt x="22" y="129"/>
                    <a:pt x="20" y="149"/>
                  </a:cubicBezTo>
                  <a:cubicBezTo>
                    <a:pt x="19" y="160"/>
                    <a:pt x="16" y="170"/>
                    <a:pt x="14" y="181"/>
                  </a:cubicBezTo>
                  <a:cubicBezTo>
                    <a:pt x="13" y="184"/>
                    <a:pt x="12" y="187"/>
                    <a:pt x="8" y="187"/>
                  </a:cubicBezTo>
                  <a:cubicBezTo>
                    <a:pt x="4" y="186"/>
                    <a:pt x="2" y="183"/>
                    <a:pt x="3" y="178"/>
                  </a:cubicBezTo>
                  <a:cubicBezTo>
                    <a:pt x="5" y="163"/>
                    <a:pt x="8" y="148"/>
                    <a:pt x="9" y="133"/>
                  </a:cubicBezTo>
                  <a:cubicBezTo>
                    <a:pt x="10" y="120"/>
                    <a:pt x="8" y="106"/>
                    <a:pt x="7" y="93"/>
                  </a:cubicBezTo>
                  <a:cubicBezTo>
                    <a:pt x="6" y="85"/>
                    <a:pt x="4" y="76"/>
                    <a:pt x="2" y="68"/>
                  </a:cubicBezTo>
                  <a:cubicBezTo>
                    <a:pt x="0" y="57"/>
                    <a:pt x="9" y="45"/>
                    <a:pt x="21" y="45"/>
                  </a:cubicBezTo>
                  <a:cubicBezTo>
                    <a:pt x="28" y="45"/>
                    <a:pt x="35" y="45"/>
                    <a:pt x="42" y="44"/>
                  </a:cubicBezTo>
                  <a:cubicBezTo>
                    <a:pt x="43" y="44"/>
                    <a:pt x="45" y="43"/>
                    <a:pt x="46" y="41"/>
                  </a:cubicBezTo>
                  <a:cubicBezTo>
                    <a:pt x="47" y="35"/>
                    <a:pt x="49" y="29"/>
                    <a:pt x="50" y="23"/>
                  </a:cubicBezTo>
                  <a:cubicBezTo>
                    <a:pt x="51" y="16"/>
                    <a:pt x="48" y="13"/>
                    <a:pt x="41" y="13"/>
                  </a:cubicBezTo>
                  <a:cubicBezTo>
                    <a:pt x="30" y="13"/>
                    <a:pt x="19" y="13"/>
                    <a:pt x="8" y="13"/>
                  </a:cubicBezTo>
                  <a:cubicBezTo>
                    <a:pt x="5" y="13"/>
                    <a:pt x="2" y="12"/>
                    <a:pt x="2" y="8"/>
                  </a:cubicBezTo>
                  <a:cubicBezTo>
                    <a:pt x="2" y="5"/>
                    <a:pt x="3" y="3"/>
                    <a:pt x="6" y="3"/>
                  </a:cubicBezTo>
                  <a:cubicBezTo>
                    <a:pt x="21" y="0"/>
                    <a:pt x="36" y="1"/>
                    <a:pt x="52" y="3"/>
                  </a:cubicBezTo>
                  <a:cubicBezTo>
                    <a:pt x="54" y="3"/>
                    <a:pt x="56" y="5"/>
                    <a:pt x="57" y="7"/>
                  </a:cubicBezTo>
                  <a:cubicBezTo>
                    <a:pt x="62" y="15"/>
                    <a:pt x="63" y="24"/>
                    <a:pt x="61" y="32"/>
                  </a:cubicBezTo>
                  <a:cubicBezTo>
                    <a:pt x="54" y="74"/>
                    <a:pt x="54" y="115"/>
                    <a:pt x="59" y="157"/>
                  </a:cubicBezTo>
                  <a:cubicBezTo>
                    <a:pt x="60" y="164"/>
                    <a:pt x="60" y="170"/>
                    <a:pt x="61" y="177"/>
                  </a:cubicBezTo>
                  <a:cubicBezTo>
                    <a:pt x="61" y="181"/>
                    <a:pt x="62" y="184"/>
                    <a:pt x="58" y="185"/>
                  </a:cubicBezTo>
                  <a:cubicBezTo>
                    <a:pt x="54" y="186"/>
                    <a:pt x="49" y="183"/>
                    <a:pt x="48" y="179"/>
                  </a:cubicBezTo>
                  <a:cubicBezTo>
                    <a:pt x="47" y="172"/>
                    <a:pt x="47" y="164"/>
                    <a:pt x="46" y="157"/>
                  </a:cubicBezTo>
                  <a:cubicBezTo>
                    <a:pt x="45" y="136"/>
                    <a:pt x="43" y="114"/>
                    <a:pt x="42" y="93"/>
                  </a:cubicBezTo>
                  <a:cubicBezTo>
                    <a:pt x="42" y="83"/>
                    <a:pt x="44" y="73"/>
                    <a:pt x="45" y="63"/>
                  </a:cubicBezTo>
                  <a:cubicBezTo>
                    <a:pt x="45" y="61"/>
                    <a:pt x="45" y="59"/>
                    <a:pt x="45" y="57"/>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îṣļiḓê">
              <a:extLst>
                <a:ext uri="{FF2B5EF4-FFF2-40B4-BE49-F238E27FC236}">
                  <a16:creationId xmlns:a16="http://schemas.microsoft.com/office/drawing/2014/main" id="{AC12F979-EA8A-4677-8742-14C72DEFF26C}"/>
                </a:ext>
              </a:extLst>
            </p:cNvPr>
            <p:cNvSpPr/>
            <p:nvPr/>
          </p:nvSpPr>
          <p:spPr bwMode="auto">
            <a:xfrm>
              <a:off x="1004703" y="5646096"/>
              <a:ext cx="202325" cy="215922"/>
            </a:xfrm>
            <a:custGeom>
              <a:avLst/>
              <a:gdLst>
                <a:gd name="T0" fmla="*/ 110 w 188"/>
                <a:gd name="T1" fmla="*/ 26 h 200"/>
                <a:gd name="T2" fmla="*/ 46 w 188"/>
                <a:gd name="T3" fmla="*/ 26 h 200"/>
                <a:gd name="T4" fmla="*/ 31 w 188"/>
                <a:gd name="T5" fmla="*/ 25 h 200"/>
                <a:gd name="T6" fmla="*/ 18 w 188"/>
                <a:gd name="T7" fmla="*/ 29 h 200"/>
                <a:gd name="T8" fmla="*/ 15 w 188"/>
                <a:gd name="T9" fmla="*/ 40 h 200"/>
                <a:gd name="T10" fmla="*/ 21 w 188"/>
                <a:gd name="T11" fmla="*/ 126 h 200"/>
                <a:gd name="T12" fmla="*/ 15 w 188"/>
                <a:gd name="T13" fmla="*/ 172 h 200"/>
                <a:gd name="T14" fmla="*/ 12 w 188"/>
                <a:gd name="T15" fmla="*/ 195 h 200"/>
                <a:gd name="T16" fmla="*/ 3 w 188"/>
                <a:gd name="T17" fmla="*/ 199 h 200"/>
                <a:gd name="T18" fmla="*/ 0 w 188"/>
                <a:gd name="T19" fmla="*/ 192 h 200"/>
                <a:gd name="T20" fmla="*/ 10 w 188"/>
                <a:gd name="T21" fmla="*/ 112 h 200"/>
                <a:gd name="T22" fmla="*/ 3 w 188"/>
                <a:gd name="T23" fmla="*/ 41 h 200"/>
                <a:gd name="T24" fmla="*/ 29 w 188"/>
                <a:gd name="T25" fmla="*/ 13 h 200"/>
                <a:gd name="T26" fmla="*/ 83 w 188"/>
                <a:gd name="T27" fmla="*/ 14 h 200"/>
                <a:gd name="T28" fmla="*/ 89 w 188"/>
                <a:gd name="T29" fmla="*/ 9 h 200"/>
                <a:gd name="T30" fmla="*/ 92 w 188"/>
                <a:gd name="T31" fmla="*/ 5 h 200"/>
                <a:gd name="T32" fmla="*/ 101 w 188"/>
                <a:gd name="T33" fmla="*/ 7 h 200"/>
                <a:gd name="T34" fmla="*/ 109 w 188"/>
                <a:gd name="T35" fmla="*/ 13 h 200"/>
                <a:gd name="T36" fmla="*/ 164 w 188"/>
                <a:gd name="T37" fmla="*/ 13 h 200"/>
                <a:gd name="T38" fmla="*/ 181 w 188"/>
                <a:gd name="T39" fmla="*/ 13 h 200"/>
                <a:gd name="T40" fmla="*/ 188 w 188"/>
                <a:gd name="T41" fmla="*/ 20 h 200"/>
                <a:gd name="T42" fmla="*/ 181 w 188"/>
                <a:gd name="T43" fmla="*/ 26 h 200"/>
                <a:gd name="T44" fmla="*/ 110 w 188"/>
                <a:gd name="T45" fmla="*/ 2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200">
                  <a:moveTo>
                    <a:pt x="110" y="26"/>
                  </a:moveTo>
                  <a:cubicBezTo>
                    <a:pt x="89" y="26"/>
                    <a:pt x="68" y="26"/>
                    <a:pt x="46" y="26"/>
                  </a:cubicBezTo>
                  <a:cubicBezTo>
                    <a:pt x="41" y="26"/>
                    <a:pt x="36" y="25"/>
                    <a:pt x="31" y="25"/>
                  </a:cubicBezTo>
                  <a:cubicBezTo>
                    <a:pt x="27" y="26"/>
                    <a:pt x="22" y="27"/>
                    <a:pt x="18" y="29"/>
                  </a:cubicBezTo>
                  <a:cubicBezTo>
                    <a:pt x="14" y="31"/>
                    <a:pt x="14" y="36"/>
                    <a:pt x="15" y="40"/>
                  </a:cubicBezTo>
                  <a:cubicBezTo>
                    <a:pt x="20" y="69"/>
                    <a:pt x="22" y="98"/>
                    <a:pt x="21" y="126"/>
                  </a:cubicBezTo>
                  <a:cubicBezTo>
                    <a:pt x="20" y="142"/>
                    <a:pt x="17" y="157"/>
                    <a:pt x="15" y="172"/>
                  </a:cubicBezTo>
                  <a:cubicBezTo>
                    <a:pt x="14" y="179"/>
                    <a:pt x="13" y="187"/>
                    <a:pt x="12" y="195"/>
                  </a:cubicBezTo>
                  <a:cubicBezTo>
                    <a:pt x="11" y="200"/>
                    <a:pt x="7" y="199"/>
                    <a:pt x="3" y="199"/>
                  </a:cubicBezTo>
                  <a:cubicBezTo>
                    <a:pt x="0" y="198"/>
                    <a:pt x="0" y="196"/>
                    <a:pt x="0" y="192"/>
                  </a:cubicBezTo>
                  <a:cubicBezTo>
                    <a:pt x="7" y="166"/>
                    <a:pt x="8" y="139"/>
                    <a:pt x="10" y="112"/>
                  </a:cubicBezTo>
                  <a:cubicBezTo>
                    <a:pt x="12" y="88"/>
                    <a:pt x="6" y="65"/>
                    <a:pt x="3" y="41"/>
                  </a:cubicBezTo>
                  <a:cubicBezTo>
                    <a:pt x="1" y="25"/>
                    <a:pt x="13" y="12"/>
                    <a:pt x="29" y="13"/>
                  </a:cubicBezTo>
                  <a:cubicBezTo>
                    <a:pt x="47" y="14"/>
                    <a:pt x="65" y="13"/>
                    <a:pt x="83" y="14"/>
                  </a:cubicBezTo>
                  <a:cubicBezTo>
                    <a:pt x="86" y="14"/>
                    <a:pt x="88" y="13"/>
                    <a:pt x="89" y="9"/>
                  </a:cubicBezTo>
                  <a:cubicBezTo>
                    <a:pt x="89" y="8"/>
                    <a:pt x="91" y="6"/>
                    <a:pt x="92" y="5"/>
                  </a:cubicBezTo>
                  <a:cubicBezTo>
                    <a:pt x="96" y="0"/>
                    <a:pt x="99" y="2"/>
                    <a:pt x="101" y="7"/>
                  </a:cubicBezTo>
                  <a:cubicBezTo>
                    <a:pt x="102" y="13"/>
                    <a:pt x="105" y="12"/>
                    <a:pt x="109" y="13"/>
                  </a:cubicBezTo>
                  <a:cubicBezTo>
                    <a:pt x="127" y="13"/>
                    <a:pt x="145" y="13"/>
                    <a:pt x="164" y="13"/>
                  </a:cubicBezTo>
                  <a:cubicBezTo>
                    <a:pt x="169" y="13"/>
                    <a:pt x="175" y="13"/>
                    <a:pt x="181" y="13"/>
                  </a:cubicBezTo>
                  <a:cubicBezTo>
                    <a:pt x="185" y="13"/>
                    <a:pt x="188" y="16"/>
                    <a:pt x="188" y="20"/>
                  </a:cubicBezTo>
                  <a:cubicBezTo>
                    <a:pt x="188" y="25"/>
                    <a:pt x="185" y="26"/>
                    <a:pt x="181" y="26"/>
                  </a:cubicBezTo>
                  <a:cubicBezTo>
                    <a:pt x="157" y="26"/>
                    <a:pt x="133" y="26"/>
                    <a:pt x="110" y="26"/>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íṡ1íḍe">
              <a:extLst>
                <a:ext uri="{FF2B5EF4-FFF2-40B4-BE49-F238E27FC236}">
                  <a16:creationId xmlns:a16="http://schemas.microsoft.com/office/drawing/2014/main" id="{1256C341-1EF3-4A5A-8F10-88254AE3067C}"/>
                </a:ext>
              </a:extLst>
            </p:cNvPr>
            <p:cNvSpPr/>
            <p:nvPr/>
          </p:nvSpPr>
          <p:spPr bwMode="auto">
            <a:xfrm>
              <a:off x="1126533" y="5949584"/>
              <a:ext cx="81583" cy="127269"/>
            </a:xfrm>
            <a:custGeom>
              <a:avLst/>
              <a:gdLst>
                <a:gd name="T0" fmla="*/ 61 w 76"/>
                <a:gd name="T1" fmla="*/ 30 h 118"/>
                <a:gd name="T2" fmla="*/ 48 w 76"/>
                <a:gd name="T3" fmla="*/ 13 h 118"/>
                <a:gd name="T4" fmla="*/ 8 w 76"/>
                <a:gd name="T5" fmla="*/ 14 h 118"/>
                <a:gd name="T6" fmla="*/ 3 w 76"/>
                <a:gd name="T7" fmla="*/ 12 h 118"/>
                <a:gd name="T8" fmla="*/ 1 w 76"/>
                <a:gd name="T9" fmla="*/ 7 h 118"/>
                <a:gd name="T10" fmla="*/ 4 w 76"/>
                <a:gd name="T11" fmla="*/ 3 h 118"/>
                <a:gd name="T12" fmla="*/ 21 w 76"/>
                <a:gd name="T13" fmla="*/ 1 h 118"/>
                <a:gd name="T14" fmla="*/ 51 w 76"/>
                <a:gd name="T15" fmla="*/ 1 h 118"/>
                <a:gd name="T16" fmla="*/ 73 w 76"/>
                <a:gd name="T17" fmla="*/ 27 h 118"/>
                <a:gd name="T18" fmla="*/ 73 w 76"/>
                <a:gd name="T19" fmla="*/ 49 h 118"/>
                <a:gd name="T20" fmla="*/ 72 w 76"/>
                <a:gd name="T21" fmla="*/ 73 h 118"/>
                <a:gd name="T22" fmla="*/ 69 w 76"/>
                <a:gd name="T23" fmla="*/ 90 h 118"/>
                <a:gd name="T24" fmla="*/ 73 w 76"/>
                <a:gd name="T25" fmla="*/ 109 h 118"/>
                <a:gd name="T26" fmla="*/ 72 w 76"/>
                <a:gd name="T27" fmla="*/ 117 h 118"/>
                <a:gd name="T28" fmla="*/ 63 w 76"/>
                <a:gd name="T29" fmla="*/ 113 h 118"/>
                <a:gd name="T30" fmla="*/ 59 w 76"/>
                <a:gd name="T31" fmla="*/ 71 h 118"/>
                <a:gd name="T32" fmla="*/ 62 w 76"/>
                <a:gd name="T33" fmla="*/ 59 h 118"/>
                <a:gd name="T34" fmla="*/ 63 w 76"/>
                <a:gd name="T35" fmla="*/ 51 h 118"/>
                <a:gd name="T36" fmla="*/ 6 w 76"/>
                <a:gd name="T37" fmla="*/ 59 h 118"/>
                <a:gd name="T38" fmla="*/ 1 w 76"/>
                <a:gd name="T39" fmla="*/ 52 h 118"/>
                <a:gd name="T40" fmla="*/ 6 w 76"/>
                <a:gd name="T41" fmla="*/ 48 h 118"/>
                <a:gd name="T42" fmla="*/ 32 w 76"/>
                <a:gd name="T43" fmla="*/ 46 h 118"/>
                <a:gd name="T44" fmla="*/ 49 w 76"/>
                <a:gd name="T45" fmla="*/ 44 h 118"/>
                <a:gd name="T46" fmla="*/ 53 w 76"/>
                <a:gd name="T47" fmla="*/ 41 h 118"/>
                <a:gd name="T48" fmla="*/ 50 w 76"/>
                <a:gd name="T49" fmla="*/ 38 h 118"/>
                <a:gd name="T50" fmla="*/ 27 w 76"/>
                <a:gd name="T51" fmla="*/ 36 h 118"/>
                <a:gd name="T52" fmla="*/ 7 w 76"/>
                <a:gd name="T53" fmla="*/ 36 h 118"/>
                <a:gd name="T54" fmla="*/ 0 w 76"/>
                <a:gd name="T55" fmla="*/ 30 h 118"/>
                <a:gd name="T56" fmla="*/ 6 w 76"/>
                <a:gd name="T57" fmla="*/ 25 h 118"/>
                <a:gd name="T58" fmla="*/ 32 w 76"/>
                <a:gd name="T59" fmla="*/ 24 h 118"/>
                <a:gd name="T60" fmla="*/ 61 w 76"/>
                <a:gd name="T61" fmla="*/ 3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18">
                  <a:moveTo>
                    <a:pt x="61" y="30"/>
                  </a:moveTo>
                  <a:cubicBezTo>
                    <a:pt x="63" y="18"/>
                    <a:pt x="59" y="13"/>
                    <a:pt x="48" y="13"/>
                  </a:cubicBezTo>
                  <a:cubicBezTo>
                    <a:pt x="35" y="14"/>
                    <a:pt x="22" y="14"/>
                    <a:pt x="8" y="14"/>
                  </a:cubicBezTo>
                  <a:cubicBezTo>
                    <a:pt x="7" y="14"/>
                    <a:pt x="4" y="13"/>
                    <a:pt x="3" y="12"/>
                  </a:cubicBezTo>
                  <a:cubicBezTo>
                    <a:pt x="2" y="11"/>
                    <a:pt x="0" y="9"/>
                    <a:pt x="1" y="7"/>
                  </a:cubicBezTo>
                  <a:cubicBezTo>
                    <a:pt x="1" y="6"/>
                    <a:pt x="3" y="4"/>
                    <a:pt x="4" y="3"/>
                  </a:cubicBezTo>
                  <a:cubicBezTo>
                    <a:pt x="10" y="2"/>
                    <a:pt x="15" y="1"/>
                    <a:pt x="21" y="1"/>
                  </a:cubicBezTo>
                  <a:cubicBezTo>
                    <a:pt x="31" y="1"/>
                    <a:pt x="41" y="1"/>
                    <a:pt x="51" y="1"/>
                  </a:cubicBezTo>
                  <a:cubicBezTo>
                    <a:pt x="64" y="0"/>
                    <a:pt x="76" y="15"/>
                    <a:pt x="73" y="27"/>
                  </a:cubicBezTo>
                  <a:cubicBezTo>
                    <a:pt x="71" y="34"/>
                    <a:pt x="71" y="41"/>
                    <a:pt x="73" y="49"/>
                  </a:cubicBezTo>
                  <a:cubicBezTo>
                    <a:pt x="74" y="56"/>
                    <a:pt x="72" y="65"/>
                    <a:pt x="72" y="73"/>
                  </a:cubicBezTo>
                  <a:cubicBezTo>
                    <a:pt x="71" y="78"/>
                    <a:pt x="69" y="84"/>
                    <a:pt x="69" y="90"/>
                  </a:cubicBezTo>
                  <a:cubicBezTo>
                    <a:pt x="70" y="96"/>
                    <a:pt x="72" y="102"/>
                    <a:pt x="73" y="109"/>
                  </a:cubicBezTo>
                  <a:cubicBezTo>
                    <a:pt x="74" y="112"/>
                    <a:pt x="76" y="115"/>
                    <a:pt x="72" y="117"/>
                  </a:cubicBezTo>
                  <a:cubicBezTo>
                    <a:pt x="69" y="118"/>
                    <a:pt x="66" y="117"/>
                    <a:pt x="63" y="113"/>
                  </a:cubicBezTo>
                  <a:cubicBezTo>
                    <a:pt x="55" y="100"/>
                    <a:pt x="53" y="86"/>
                    <a:pt x="59" y="71"/>
                  </a:cubicBezTo>
                  <a:cubicBezTo>
                    <a:pt x="60" y="67"/>
                    <a:pt x="62" y="63"/>
                    <a:pt x="62" y="59"/>
                  </a:cubicBezTo>
                  <a:cubicBezTo>
                    <a:pt x="63" y="57"/>
                    <a:pt x="63" y="54"/>
                    <a:pt x="63" y="51"/>
                  </a:cubicBezTo>
                  <a:cubicBezTo>
                    <a:pt x="44" y="63"/>
                    <a:pt x="24" y="57"/>
                    <a:pt x="6" y="59"/>
                  </a:cubicBezTo>
                  <a:cubicBezTo>
                    <a:pt x="2" y="59"/>
                    <a:pt x="0" y="55"/>
                    <a:pt x="1" y="52"/>
                  </a:cubicBezTo>
                  <a:cubicBezTo>
                    <a:pt x="1" y="50"/>
                    <a:pt x="4" y="48"/>
                    <a:pt x="6" y="48"/>
                  </a:cubicBezTo>
                  <a:cubicBezTo>
                    <a:pt x="15" y="47"/>
                    <a:pt x="24" y="47"/>
                    <a:pt x="32" y="46"/>
                  </a:cubicBezTo>
                  <a:cubicBezTo>
                    <a:pt x="38" y="46"/>
                    <a:pt x="44" y="45"/>
                    <a:pt x="49" y="44"/>
                  </a:cubicBezTo>
                  <a:cubicBezTo>
                    <a:pt x="51" y="44"/>
                    <a:pt x="52" y="42"/>
                    <a:pt x="53" y="41"/>
                  </a:cubicBezTo>
                  <a:cubicBezTo>
                    <a:pt x="52" y="40"/>
                    <a:pt x="51" y="38"/>
                    <a:pt x="50" y="38"/>
                  </a:cubicBezTo>
                  <a:cubicBezTo>
                    <a:pt x="42" y="37"/>
                    <a:pt x="35" y="36"/>
                    <a:pt x="27" y="36"/>
                  </a:cubicBezTo>
                  <a:cubicBezTo>
                    <a:pt x="20" y="35"/>
                    <a:pt x="13" y="36"/>
                    <a:pt x="7" y="36"/>
                  </a:cubicBezTo>
                  <a:cubicBezTo>
                    <a:pt x="3" y="36"/>
                    <a:pt x="0" y="34"/>
                    <a:pt x="0" y="30"/>
                  </a:cubicBezTo>
                  <a:cubicBezTo>
                    <a:pt x="0" y="26"/>
                    <a:pt x="3" y="25"/>
                    <a:pt x="6" y="25"/>
                  </a:cubicBezTo>
                  <a:cubicBezTo>
                    <a:pt x="15" y="25"/>
                    <a:pt x="24" y="25"/>
                    <a:pt x="32" y="24"/>
                  </a:cubicBezTo>
                  <a:cubicBezTo>
                    <a:pt x="42" y="23"/>
                    <a:pt x="52" y="24"/>
                    <a:pt x="61" y="3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îşḻîdé">
              <a:extLst>
                <a:ext uri="{FF2B5EF4-FFF2-40B4-BE49-F238E27FC236}">
                  <a16:creationId xmlns:a16="http://schemas.microsoft.com/office/drawing/2014/main" id="{6DB8B3DF-E24E-43F9-BDDC-3C9E5E5B613D}"/>
                </a:ext>
              </a:extLst>
            </p:cNvPr>
            <p:cNvSpPr/>
            <p:nvPr/>
          </p:nvSpPr>
          <p:spPr bwMode="auto">
            <a:xfrm>
              <a:off x="1129797" y="5864194"/>
              <a:ext cx="84846" cy="79951"/>
            </a:xfrm>
            <a:custGeom>
              <a:avLst/>
              <a:gdLst>
                <a:gd name="T0" fmla="*/ 42 w 79"/>
                <a:gd name="T1" fmla="*/ 24 h 74"/>
                <a:gd name="T2" fmla="*/ 26 w 79"/>
                <a:gd name="T3" fmla="*/ 24 h 74"/>
                <a:gd name="T4" fmla="*/ 20 w 79"/>
                <a:gd name="T5" fmla="*/ 30 h 74"/>
                <a:gd name="T6" fmla="*/ 11 w 79"/>
                <a:gd name="T7" fmla="*/ 71 h 74"/>
                <a:gd name="T8" fmla="*/ 6 w 79"/>
                <a:gd name="T9" fmla="*/ 74 h 74"/>
                <a:gd name="T10" fmla="*/ 2 w 79"/>
                <a:gd name="T11" fmla="*/ 70 h 74"/>
                <a:gd name="T12" fmla="*/ 2 w 79"/>
                <a:gd name="T13" fmla="*/ 66 h 74"/>
                <a:gd name="T14" fmla="*/ 5 w 79"/>
                <a:gd name="T15" fmla="*/ 57 h 74"/>
                <a:gd name="T16" fmla="*/ 3 w 79"/>
                <a:gd name="T17" fmla="*/ 14 h 74"/>
                <a:gd name="T18" fmla="*/ 4 w 79"/>
                <a:gd name="T19" fmla="*/ 3 h 74"/>
                <a:gd name="T20" fmla="*/ 12 w 79"/>
                <a:gd name="T21" fmla="*/ 5 h 74"/>
                <a:gd name="T22" fmla="*/ 21 w 79"/>
                <a:gd name="T23" fmla="*/ 11 h 74"/>
                <a:gd name="T24" fmla="*/ 60 w 79"/>
                <a:gd name="T25" fmla="*/ 11 h 74"/>
                <a:gd name="T26" fmla="*/ 73 w 79"/>
                <a:gd name="T27" fmla="*/ 39 h 74"/>
                <a:gd name="T28" fmla="*/ 59 w 79"/>
                <a:gd name="T29" fmla="*/ 48 h 74"/>
                <a:gd name="T30" fmla="*/ 50 w 79"/>
                <a:gd name="T31" fmla="*/ 47 h 74"/>
                <a:gd name="T32" fmla="*/ 43 w 79"/>
                <a:gd name="T33" fmla="*/ 54 h 74"/>
                <a:gd name="T34" fmla="*/ 49 w 79"/>
                <a:gd name="T35" fmla="*/ 59 h 74"/>
                <a:gd name="T36" fmla="*/ 64 w 79"/>
                <a:gd name="T37" fmla="*/ 60 h 74"/>
                <a:gd name="T38" fmla="*/ 70 w 79"/>
                <a:gd name="T39" fmla="*/ 60 h 74"/>
                <a:gd name="T40" fmla="*/ 76 w 79"/>
                <a:gd name="T41" fmla="*/ 66 h 74"/>
                <a:gd name="T42" fmla="*/ 73 w 79"/>
                <a:gd name="T43" fmla="*/ 71 h 74"/>
                <a:gd name="T44" fmla="*/ 65 w 79"/>
                <a:gd name="T45" fmla="*/ 73 h 74"/>
                <a:gd name="T46" fmla="*/ 44 w 79"/>
                <a:gd name="T47" fmla="*/ 72 h 74"/>
                <a:gd name="T48" fmla="*/ 32 w 79"/>
                <a:gd name="T49" fmla="*/ 61 h 74"/>
                <a:gd name="T50" fmla="*/ 35 w 79"/>
                <a:gd name="T51" fmla="*/ 42 h 74"/>
                <a:gd name="T52" fmla="*/ 55 w 79"/>
                <a:gd name="T53" fmla="*/ 34 h 74"/>
                <a:gd name="T54" fmla="*/ 62 w 79"/>
                <a:gd name="T55" fmla="*/ 33 h 74"/>
                <a:gd name="T56" fmla="*/ 64 w 79"/>
                <a:gd name="T57" fmla="*/ 25 h 74"/>
                <a:gd name="T58" fmla="*/ 58 w 79"/>
                <a:gd name="T59" fmla="*/ 24 h 74"/>
                <a:gd name="T60" fmla="*/ 42 w 79"/>
                <a:gd name="T61" fmla="*/ 2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 h="74">
                  <a:moveTo>
                    <a:pt x="42" y="24"/>
                  </a:moveTo>
                  <a:cubicBezTo>
                    <a:pt x="36" y="24"/>
                    <a:pt x="31" y="24"/>
                    <a:pt x="26" y="24"/>
                  </a:cubicBezTo>
                  <a:cubicBezTo>
                    <a:pt x="21" y="23"/>
                    <a:pt x="20" y="25"/>
                    <a:pt x="20" y="30"/>
                  </a:cubicBezTo>
                  <a:cubicBezTo>
                    <a:pt x="21" y="44"/>
                    <a:pt x="19" y="59"/>
                    <a:pt x="11" y="71"/>
                  </a:cubicBezTo>
                  <a:cubicBezTo>
                    <a:pt x="10" y="73"/>
                    <a:pt x="7" y="74"/>
                    <a:pt x="6" y="74"/>
                  </a:cubicBezTo>
                  <a:cubicBezTo>
                    <a:pt x="5" y="73"/>
                    <a:pt x="3" y="71"/>
                    <a:pt x="2" y="70"/>
                  </a:cubicBezTo>
                  <a:cubicBezTo>
                    <a:pt x="2" y="69"/>
                    <a:pt x="2" y="67"/>
                    <a:pt x="2" y="66"/>
                  </a:cubicBezTo>
                  <a:cubicBezTo>
                    <a:pt x="3" y="63"/>
                    <a:pt x="3" y="60"/>
                    <a:pt x="5" y="57"/>
                  </a:cubicBezTo>
                  <a:cubicBezTo>
                    <a:pt x="10" y="42"/>
                    <a:pt x="9" y="28"/>
                    <a:pt x="3" y="14"/>
                  </a:cubicBezTo>
                  <a:cubicBezTo>
                    <a:pt x="1" y="10"/>
                    <a:pt x="0" y="6"/>
                    <a:pt x="4" y="3"/>
                  </a:cubicBezTo>
                  <a:cubicBezTo>
                    <a:pt x="7" y="0"/>
                    <a:pt x="11" y="1"/>
                    <a:pt x="12" y="5"/>
                  </a:cubicBezTo>
                  <a:cubicBezTo>
                    <a:pt x="13" y="10"/>
                    <a:pt x="16" y="11"/>
                    <a:pt x="21" y="11"/>
                  </a:cubicBezTo>
                  <a:cubicBezTo>
                    <a:pt x="34" y="10"/>
                    <a:pt x="47" y="10"/>
                    <a:pt x="60" y="11"/>
                  </a:cubicBezTo>
                  <a:cubicBezTo>
                    <a:pt x="73" y="12"/>
                    <a:pt x="79" y="27"/>
                    <a:pt x="73" y="39"/>
                  </a:cubicBezTo>
                  <a:cubicBezTo>
                    <a:pt x="70" y="45"/>
                    <a:pt x="65" y="48"/>
                    <a:pt x="59" y="48"/>
                  </a:cubicBezTo>
                  <a:cubicBezTo>
                    <a:pt x="56" y="48"/>
                    <a:pt x="53" y="48"/>
                    <a:pt x="50" y="47"/>
                  </a:cubicBezTo>
                  <a:cubicBezTo>
                    <a:pt x="45" y="47"/>
                    <a:pt x="43" y="50"/>
                    <a:pt x="43" y="54"/>
                  </a:cubicBezTo>
                  <a:cubicBezTo>
                    <a:pt x="42" y="58"/>
                    <a:pt x="46" y="59"/>
                    <a:pt x="49" y="59"/>
                  </a:cubicBezTo>
                  <a:cubicBezTo>
                    <a:pt x="54" y="60"/>
                    <a:pt x="59" y="60"/>
                    <a:pt x="64" y="60"/>
                  </a:cubicBezTo>
                  <a:cubicBezTo>
                    <a:pt x="66" y="60"/>
                    <a:pt x="69" y="59"/>
                    <a:pt x="70" y="60"/>
                  </a:cubicBezTo>
                  <a:cubicBezTo>
                    <a:pt x="72" y="61"/>
                    <a:pt x="75" y="63"/>
                    <a:pt x="76" y="66"/>
                  </a:cubicBezTo>
                  <a:cubicBezTo>
                    <a:pt x="76" y="67"/>
                    <a:pt x="74" y="70"/>
                    <a:pt x="73" y="71"/>
                  </a:cubicBezTo>
                  <a:cubicBezTo>
                    <a:pt x="70" y="73"/>
                    <a:pt x="67" y="73"/>
                    <a:pt x="65" y="73"/>
                  </a:cubicBezTo>
                  <a:cubicBezTo>
                    <a:pt x="58" y="73"/>
                    <a:pt x="51" y="73"/>
                    <a:pt x="44" y="72"/>
                  </a:cubicBezTo>
                  <a:cubicBezTo>
                    <a:pt x="38" y="71"/>
                    <a:pt x="34" y="67"/>
                    <a:pt x="32" y="61"/>
                  </a:cubicBezTo>
                  <a:cubicBezTo>
                    <a:pt x="29" y="54"/>
                    <a:pt x="31" y="47"/>
                    <a:pt x="35" y="42"/>
                  </a:cubicBezTo>
                  <a:cubicBezTo>
                    <a:pt x="41" y="36"/>
                    <a:pt x="47" y="33"/>
                    <a:pt x="55" y="34"/>
                  </a:cubicBezTo>
                  <a:cubicBezTo>
                    <a:pt x="57" y="34"/>
                    <a:pt x="61" y="34"/>
                    <a:pt x="62" y="33"/>
                  </a:cubicBezTo>
                  <a:cubicBezTo>
                    <a:pt x="64" y="31"/>
                    <a:pt x="64" y="28"/>
                    <a:pt x="64" y="25"/>
                  </a:cubicBezTo>
                  <a:cubicBezTo>
                    <a:pt x="63" y="25"/>
                    <a:pt x="60" y="24"/>
                    <a:pt x="58" y="24"/>
                  </a:cubicBezTo>
                  <a:cubicBezTo>
                    <a:pt x="52" y="24"/>
                    <a:pt x="47" y="24"/>
                    <a:pt x="42" y="2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ï$líďé">
              <a:extLst>
                <a:ext uri="{FF2B5EF4-FFF2-40B4-BE49-F238E27FC236}">
                  <a16:creationId xmlns:a16="http://schemas.microsoft.com/office/drawing/2014/main" id="{E0D0820F-0100-44BA-BC51-CC7122560B52}"/>
                </a:ext>
              </a:extLst>
            </p:cNvPr>
            <p:cNvSpPr/>
            <p:nvPr/>
          </p:nvSpPr>
          <p:spPr bwMode="auto">
            <a:xfrm>
              <a:off x="1011230" y="5887038"/>
              <a:ext cx="112040" cy="45143"/>
            </a:xfrm>
            <a:custGeom>
              <a:avLst/>
              <a:gdLst>
                <a:gd name="T0" fmla="*/ 88 w 104"/>
                <a:gd name="T1" fmla="*/ 12 h 42"/>
                <a:gd name="T2" fmla="*/ 88 w 104"/>
                <a:gd name="T3" fmla="*/ 26 h 42"/>
                <a:gd name="T4" fmla="*/ 91 w 104"/>
                <a:gd name="T5" fmla="*/ 29 h 42"/>
                <a:gd name="T6" fmla="*/ 97 w 104"/>
                <a:gd name="T7" fmla="*/ 29 h 42"/>
                <a:gd name="T8" fmla="*/ 104 w 104"/>
                <a:gd name="T9" fmla="*/ 35 h 42"/>
                <a:gd name="T10" fmla="*/ 98 w 104"/>
                <a:gd name="T11" fmla="*/ 39 h 42"/>
                <a:gd name="T12" fmla="*/ 8 w 104"/>
                <a:gd name="T13" fmla="*/ 42 h 42"/>
                <a:gd name="T14" fmla="*/ 0 w 104"/>
                <a:gd name="T15" fmla="*/ 36 h 42"/>
                <a:gd name="T16" fmla="*/ 8 w 104"/>
                <a:gd name="T17" fmla="*/ 29 h 42"/>
                <a:gd name="T18" fmla="*/ 18 w 104"/>
                <a:gd name="T19" fmla="*/ 18 h 42"/>
                <a:gd name="T20" fmla="*/ 13 w 104"/>
                <a:gd name="T21" fmla="*/ 12 h 42"/>
                <a:gd name="T22" fmla="*/ 4 w 104"/>
                <a:gd name="T23" fmla="*/ 10 h 42"/>
                <a:gd name="T24" fmla="*/ 1 w 104"/>
                <a:gd name="T25" fmla="*/ 3 h 42"/>
                <a:gd name="T26" fmla="*/ 6 w 104"/>
                <a:gd name="T27" fmla="*/ 1 h 42"/>
                <a:gd name="T28" fmla="*/ 98 w 104"/>
                <a:gd name="T29" fmla="*/ 0 h 42"/>
                <a:gd name="T30" fmla="*/ 104 w 104"/>
                <a:gd name="T31" fmla="*/ 6 h 42"/>
                <a:gd name="T32" fmla="*/ 98 w 104"/>
                <a:gd name="T33" fmla="*/ 11 h 42"/>
                <a:gd name="T34" fmla="*/ 88 w 104"/>
                <a:gd name="T35" fmla="*/ 12 h 42"/>
                <a:gd name="T36" fmla="*/ 53 w 104"/>
                <a:gd name="T37" fmla="*/ 30 h 42"/>
                <a:gd name="T38" fmla="*/ 61 w 104"/>
                <a:gd name="T39" fmla="*/ 30 h 42"/>
                <a:gd name="T40" fmla="*/ 75 w 104"/>
                <a:gd name="T41" fmla="*/ 15 h 42"/>
                <a:gd name="T42" fmla="*/ 71 w 104"/>
                <a:gd name="T43" fmla="*/ 11 h 42"/>
                <a:gd name="T44" fmla="*/ 44 w 104"/>
                <a:gd name="T45" fmla="*/ 11 h 42"/>
                <a:gd name="T46" fmla="*/ 31 w 104"/>
                <a:gd name="T47" fmla="*/ 26 h 42"/>
                <a:gd name="T48" fmla="*/ 35 w 104"/>
                <a:gd name="T49" fmla="*/ 30 h 42"/>
                <a:gd name="T50" fmla="*/ 53 w 104"/>
                <a:gd name="T5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42">
                  <a:moveTo>
                    <a:pt x="88" y="12"/>
                  </a:moveTo>
                  <a:cubicBezTo>
                    <a:pt x="88" y="17"/>
                    <a:pt x="88" y="22"/>
                    <a:pt x="88" y="26"/>
                  </a:cubicBezTo>
                  <a:cubicBezTo>
                    <a:pt x="88" y="27"/>
                    <a:pt x="90" y="29"/>
                    <a:pt x="91" y="29"/>
                  </a:cubicBezTo>
                  <a:cubicBezTo>
                    <a:pt x="93" y="29"/>
                    <a:pt x="95" y="29"/>
                    <a:pt x="97" y="29"/>
                  </a:cubicBezTo>
                  <a:cubicBezTo>
                    <a:pt x="102" y="28"/>
                    <a:pt x="103" y="31"/>
                    <a:pt x="104" y="35"/>
                  </a:cubicBezTo>
                  <a:cubicBezTo>
                    <a:pt x="104" y="39"/>
                    <a:pt x="101" y="39"/>
                    <a:pt x="98" y="39"/>
                  </a:cubicBezTo>
                  <a:cubicBezTo>
                    <a:pt x="68" y="40"/>
                    <a:pt x="38" y="41"/>
                    <a:pt x="8" y="42"/>
                  </a:cubicBezTo>
                  <a:cubicBezTo>
                    <a:pt x="3" y="42"/>
                    <a:pt x="0" y="40"/>
                    <a:pt x="0" y="36"/>
                  </a:cubicBezTo>
                  <a:cubicBezTo>
                    <a:pt x="1" y="32"/>
                    <a:pt x="3" y="29"/>
                    <a:pt x="8" y="29"/>
                  </a:cubicBezTo>
                  <a:cubicBezTo>
                    <a:pt x="18" y="29"/>
                    <a:pt x="18" y="29"/>
                    <a:pt x="18" y="18"/>
                  </a:cubicBezTo>
                  <a:cubicBezTo>
                    <a:pt x="18" y="14"/>
                    <a:pt x="16" y="13"/>
                    <a:pt x="13" y="12"/>
                  </a:cubicBezTo>
                  <a:cubicBezTo>
                    <a:pt x="10" y="12"/>
                    <a:pt x="6" y="11"/>
                    <a:pt x="4" y="10"/>
                  </a:cubicBezTo>
                  <a:cubicBezTo>
                    <a:pt x="2" y="9"/>
                    <a:pt x="1" y="6"/>
                    <a:pt x="1" y="3"/>
                  </a:cubicBezTo>
                  <a:cubicBezTo>
                    <a:pt x="1" y="3"/>
                    <a:pt x="4" y="1"/>
                    <a:pt x="6" y="1"/>
                  </a:cubicBezTo>
                  <a:cubicBezTo>
                    <a:pt x="37" y="0"/>
                    <a:pt x="67" y="0"/>
                    <a:pt x="98" y="0"/>
                  </a:cubicBezTo>
                  <a:cubicBezTo>
                    <a:pt x="102" y="0"/>
                    <a:pt x="103" y="3"/>
                    <a:pt x="104" y="6"/>
                  </a:cubicBezTo>
                  <a:cubicBezTo>
                    <a:pt x="104" y="10"/>
                    <a:pt x="101" y="11"/>
                    <a:pt x="98" y="11"/>
                  </a:cubicBezTo>
                  <a:cubicBezTo>
                    <a:pt x="95" y="11"/>
                    <a:pt x="92" y="12"/>
                    <a:pt x="88" y="12"/>
                  </a:cubicBezTo>
                  <a:close/>
                  <a:moveTo>
                    <a:pt x="53" y="30"/>
                  </a:moveTo>
                  <a:cubicBezTo>
                    <a:pt x="56" y="30"/>
                    <a:pt x="58" y="30"/>
                    <a:pt x="61" y="30"/>
                  </a:cubicBezTo>
                  <a:cubicBezTo>
                    <a:pt x="76" y="30"/>
                    <a:pt x="76" y="30"/>
                    <a:pt x="75" y="15"/>
                  </a:cubicBezTo>
                  <a:cubicBezTo>
                    <a:pt x="75" y="12"/>
                    <a:pt x="74" y="11"/>
                    <a:pt x="71" y="11"/>
                  </a:cubicBezTo>
                  <a:cubicBezTo>
                    <a:pt x="62" y="11"/>
                    <a:pt x="53" y="11"/>
                    <a:pt x="44" y="11"/>
                  </a:cubicBezTo>
                  <a:cubicBezTo>
                    <a:pt x="30" y="11"/>
                    <a:pt x="30" y="11"/>
                    <a:pt x="31" y="26"/>
                  </a:cubicBezTo>
                  <a:cubicBezTo>
                    <a:pt x="31" y="29"/>
                    <a:pt x="32" y="30"/>
                    <a:pt x="35" y="30"/>
                  </a:cubicBezTo>
                  <a:cubicBezTo>
                    <a:pt x="41" y="30"/>
                    <a:pt x="47" y="30"/>
                    <a:pt x="53" y="3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îSḷiďé">
              <a:extLst>
                <a:ext uri="{FF2B5EF4-FFF2-40B4-BE49-F238E27FC236}">
                  <a16:creationId xmlns:a16="http://schemas.microsoft.com/office/drawing/2014/main" id="{83069B62-41B5-4149-B15D-EF1B0ECB2DA9}"/>
                </a:ext>
              </a:extLst>
            </p:cNvPr>
            <p:cNvSpPr/>
            <p:nvPr/>
          </p:nvSpPr>
          <p:spPr bwMode="auto">
            <a:xfrm>
              <a:off x="1291331" y="5660237"/>
              <a:ext cx="130533" cy="13053"/>
            </a:xfrm>
            <a:custGeom>
              <a:avLst/>
              <a:gdLst>
                <a:gd name="T0" fmla="*/ 1 w 121"/>
                <a:gd name="T1" fmla="*/ 1 h 12"/>
                <a:gd name="T2" fmla="*/ 7 w 121"/>
                <a:gd name="T3" fmla="*/ 0 h 12"/>
                <a:gd name="T4" fmla="*/ 112 w 121"/>
                <a:gd name="T5" fmla="*/ 0 h 12"/>
                <a:gd name="T6" fmla="*/ 121 w 121"/>
                <a:gd name="T7" fmla="*/ 5 h 12"/>
                <a:gd name="T8" fmla="*/ 111 w 121"/>
                <a:gd name="T9" fmla="*/ 12 h 12"/>
                <a:gd name="T10" fmla="*/ 50 w 121"/>
                <a:gd name="T11" fmla="*/ 12 h 12"/>
                <a:gd name="T12" fmla="*/ 10 w 121"/>
                <a:gd name="T13" fmla="*/ 12 h 12"/>
                <a:gd name="T14" fmla="*/ 1 w 121"/>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
                  <a:moveTo>
                    <a:pt x="1" y="1"/>
                  </a:moveTo>
                  <a:cubicBezTo>
                    <a:pt x="3" y="0"/>
                    <a:pt x="5" y="0"/>
                    <a:pt x="7" y="0"/>
                  </a:cubicBezTo>
                  <a:cubicBezTo>
                    <a:pt x="42" y="0"/>
                    <a:pt x="77" y="0"/>
                    <a:pt x="112" y="0"/>
                  </a:cubicBezTo>
                  <a:cubicBezTo>
                    <a:pt x="116" y="0"/>
                    <a:pt x="120" y="0"/>
                    <a:pt x="121" y="5"/>
                  </a:cubicBezTo>
                  <a:cubicBezTo>
                    <a:pt x="121" y="9"/>
                    <a:pt x="117" y="12"/>
                    <a:pt x="111" y="12"/>
                  </a:cubicBezTo>
                  <a:cubicBezTo>
                    <a:pt x="91" y="12"/>
                    <a:pt x="70" y="12"/>
                    <a:pt x="50" y="12"/>
                  </a:cubicBezTo>
                  <a:cubicBezTo>
                    <a:pt x="37" y="12"/>
                    <a:pt x="24" y="12"/>
                    <a:pt x="10" y="12"/>
                  </a:cubicBezTo>
                  <a:cubicBezTo>
                    <a:pt x="1" y="12"/>
                    <a:pt x="0" y="11"/>
                    <a:pt x="1" y="1"/>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í$ḷíḑe">
              <a:extLst>
                <a:ext uri="{FF2B5EF4-FFF2-40B4-BE49-F238E27FC236}">
                  <a16:creationId xmlns:a16="http://schemas.microsoft.com/office/drawing/2014/main" id="{C29B5772-C1CA-41FA-816C-5272C50B39C9}"/>
                </a:ext>
              </a:extLst>
            </p:cNvPr>
            <p:cNvSpPr/>
            <p:nvPr/>
          </p:nvSpPr>
          <p:spPr bwMode="auto">
            <a:xfrm>
              <a:off x="1011230" y="5866370"/>
              <a:ext cx="112040" cy="13053"/>
            </a:xfrm>
            <a:custGeom>
              <a:avLst/>
              <a:gdLst>
                <a:gd name="T0" fmla="*/ 95 w 104"/>
                <a:gd name="T1" fmla="*/ 11 h 12"/>
                <a:gd name="T2" fmla="*/ 6 w 104"/>
                <a:gd name="T3" fmla="*/ 11 h 12"/>
                <a:gd name="T4" fmla="*/ 0 w 104"/>
                <a:gd name="T5" fmla="*/ 7 h 12"/>
                <a:gd name="T6" fmla="*/ 6 w 104"/>
                <a:gd name="T7" fmla="*/ 1 h 12"/>
                <a:gd name="T8" fmla="*/ 65 w 104"/>
                <a:gd name="T9" fmla="*/ 0 h 12"/>
                <a:gd name="T10" fmla="*/ 95 w 104"/>
                <a:gd name="T11" fmla="*/ 0 h 12"/>
                <a:gd name="T12" fmla="*/ 104 w 104"/>
                <a:gd name="T13" fmla="*/ 6 h 12"/>
                <a:gd name="T14" fmla="*/ 95 w 104"/>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2">
                  <a:moveTo>
                    <a:pt x="95" y="11"/>
                  </a:moveTo>
                  <a:cubicBezTo>
                    <a:pt x="66" y="11"/>
                    <a:pt x="36" y="11"/>
                    <a:pt x="6" y="11"/>
                  </a:cubicBezTo>
                  <a:cubicBezTo>
                    <a:pt x="3" y="11"/>
                    <a:pt x="1" y="11"/>
                    <a:pt x="0" y="7"/>
                  </a:cubicBezTo>
                  <a:cubicBezTo>
                    <a:pt x="0" y="3"/>
                    <a:pt x="2" y="1"/>
                    <a:pt x="6" y="1"/>
                  </a:cubicBezTo>
                  <a:cubicBezTo>
                    <a:pt x="26" y="1"/>
                    <a:pt x="45" y="0"/>
                    <a:pt x="65" y="0"/>
                  </a:cubicBezTo>
                  <a:cubicBezTo>
                    <a:pt x="75" y="0"/>
                    <a:pt x="85" y="0"/>
                    <a:pt x="95" y="0"/>
                  </a:cubicBezTo>
                  <a:cubicBezTo>
                    <a:pt x="100" y="0"/>
                    <a:pt x="103" y="1"/>
                    <a:pt x="104" y="6"/>
                  </a:cubicBezTo>
                  <a:cubicBezTo>
                    <a:pt x="104" y="9"/>
                    <a:pt x="100" y="12"/>
                    <a:pt x="95" y="11"/>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ïśḻïḍê">
              <a:extLst>
                <a:ext uri="{FF2B5EF4-FFF2-40B4-BE49-F238E27FC236}">
                  <a16:creationId xmlns:a16="http://schemas.microsoft.com/office/drawing/2014/main" id="{E0B1DCF9-A25A-4EF4-B97C-96AC9A0BC167}"/>
                </a:ext>
              </a:extLst>
            </p:cNvPr>
            <p:cNvSpPr/>
            <p:nvPr/>
          </p:nvSpPr>
          <p:spPr bwMode="auto">
            <a:xfrm>
              <a:off x="1191256" y="6130698"/>
              <a:ext cx="13597" cy="14685"/>
            </a:xfrm>
            <a:custGeom>
              <a:avLst/>
              <a:gdLst>
                <a:gd name="T0" fmla="*/ 13 w 13"/>
                <a:gd name="T1" fmla="*/ 7 h 14"/>
                <a:gd name="T2" fmla="*/ 6 w 13"/>
                <a:gd name="T3" fmla="*/ 14 h 14"/>
                <a:gd name="T4" fmla="*/ 0 w 13"/>
                <a:gd name="T5" fmla="*/ 7 h 14"/>
                <a:gd name="T6" fmla="*/ 6 w 13"/>
                <a:gd name="T7" fmla="*/ 0 h 14"/>
                <a:gd name="T8" fmla="*/ 13 w 13"/>
                <a:gd name="T9" fmla="*/ 7 h 14"/>
              </a:gdLst>
              <a:ahLst/>
              <a:cxnLst>
                <a:cxn ang="0">
                  <a:pos x="T0" y="T1"/>
                </a:cxn>
                <a:cxn ang="0">
                  <a:pos x="T2" y="T3"/>
                </a:cxn>
                <a:cxn ang="0">
                  <a:pos x="T4" y="T5"/>
                </a:cxn>
                <a:cxn ang="0">
                  <a:pos x="T6" y="T7"/>
                </a:cxn>
                <a:cxn ang="0">
                  <a:pos x="T8" y="T9"/>
                </a:cxn>
              </a:cxnLst>
              <a:rect l="0" t="0" r="r" b="b"/>
              <a:pathLst>
                <a:path w="13" h="14">
                  <a:moveTo>
                    <a:pt x="13" y="7"/>
                  </a:moveTo>
                  <a:cubicBezTo>
                    <a:pt x="13" y="11"/>
                    <a:pt x="10" y="14"/>
                    <a:pt x="6" y="14"/>
                  </a:cubicBezTo>
                  <a:cubicBezTo>
                    <a:pt x="2" y="14"/>
                    <a:pt x="0" y="11"/>
                    <a:pt x="0" y="7"/>
                  </a:cubicBezTo>
                  <a:cubicBezTo>
                    <a:pt x="0" y="3"/>
                    <a:pt x="2" y="0"/>
                    <a:pt x="6" y="0"/>
                  </a:cubicBezTo>
                  <a:cubicBezTo>
                    <a:pt x="11" y="0"/>
                    <a:pt x="12" y="3"/>
                    <a:pt x="13" y="7"/>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ïṧ1îḋé">
              <a:extLst>
                <a:ext uri="{FF2B5EF4-FFF2-40B4-BE49-F238E27FC236}">
                  <a16:creationId xmlns:a16="http://schemas.microsoft.com/office/drawing/2014/main" id="{CED25503-BB34-42AA-88E5-5DDFBF57E4EC}"/>
                </a:ext>
              </a:extLst>
            </p:cNvPr>
            <p:cNvSpPr/>
            <p:nvPr/>
          </p:nvSpPr>
          <p:spPr bwMode="auto">
            <a:xfrm>
              <a:off x="1438724" y="6131786"/>
              <a:ext cx="5439" cy="7614"/>
            </a:xfrm>
            <a:custGeom>
              <a:avLst/>
              <a:gdLst>
                <a:gd name="T0" fmla="*/ 4 w 5"/>
                <a:gd name="T1" fmla="*/ 7 h 7"/>
                <a:gd name="T2" fmla="*/ 1 w 5"/>
                <a:gd name="T3" fmla="*/ 6 h 7"/>
                <a:gd name="T4" fmla="*/ 1 w 5"/>
                <a:gd name="T5" fmla="*/ 2 h 7"/>
                <a:gd name="T6" fmla="*/ 2 w 5"/>
                <a:gd name="T7" fmla="*/ 1 h 7"/>
                <a:gd name="T8" fmla="*/ 5 w 5"/>
                <a:gd name="T9" fmla="*/ 4 h 7"/>
                <a:gd name="T10" fmla="*/ 5 w 5"/>
                <a:gd name="T11" fmla="*/ 6 h 7"/>
                <a:gd name="T12" fmla="*/ 4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7"/>
                  </a:moveTo>
                  <a:cubicBezTo>
                    <a:pt x="3" y="7"/>
                    <a:pt x="2" y="7"/>
                    <a:pt x="1" y="6"/>
                  </a:cubicBezTo>
                  <a:cubicBezTo>
                    <a:pt x="0" y="5"/>
                    <a:pt x="0" y="3"/>
                    <a:pt x="1" y="2"/>
                  </a:cubicBezTo>
                  <a:cubicBezTo>
                    <a:pt x="1" y="1"/>
                    <a:pt x="2" y="0"/>
                    <a:pt x="2" y="1"/>
                  </a:cubicBezTo>
                  <a:cubicBezTo>
                    <a:pt x="4" y="1"/>
                    <a:pt x="4" y="3"/>
                    <a:pt x="5" y="4"/>
                  </a:cubicBezTo>
                  <a:cubicBezTo>
                    <a:pt x="5" y="5"/>
                    <a:pt x="5" y="6"/>
                    <a:pt x="5" y="6"/>
                  </a:cubicBezTo>
                  <a:cubicBezTo>
                    <a:pt x="5" y="7"/>
                    <a:pt x="4" y="7"/>
                    <a:pt x="4" y="7"/>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îṧlîdê">
              <a:extLst>
                <a:ext uri="{FF2B5EF4-FFF2-40B4-BE49-F238E27FC236}">
                  <a16:creationId xmlns:a16="http://schemas.microsoft.com/office/drawing/2014/main" id="{92627448-B6A6-44F2-9009-86CA8ADA7B5E}"/>
                </a:ext>
              </a:extLst>
            </p:cNvPr>
            <p:cNvSpPr/>
            <p:nvPr/>
          </p:nvSpPr>
          <p:spPr bwMode="auto">
            <a:xfrm>
              <a:off x="1439811" y="6143751"/>
              <a:ext cx="5439" cy="5983"/>
            </a:xfrm>
            <a:custGeom>
              <a:avLst/>
              <a:gdLst>
                <a:gd name="T0" fmla="*/ 3 w 5"/>
                <a:gd name="T1" fmla="*/ 6 h 6"/>
                <a:gd name="T2" fmla="*/ 1 w 5"/>
                <a:gd name="T3" fmla="*/ 1 h 6"/>
                <a:gd name="T4" fmla="*/ 3 w 5"/>
                <a:gd name="T5" fmla="*/ 0 h 6"/>
                <a:gd name="T6" fmla="*/ 4 w 5"/>
                <a:gd name="T7" fmla="*/ 5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1" y="5"/>
                    <a:pt x="0" y="4"/>
                    <a:pt x="1" y="1"/>
                  </a:cubicBezTo>
                  <a:cubicBezTo>
                    <a:pt x="1" y="0"/>
                    <a:pt x="2" y="0"/>
                    <a:pt x="3" y="0"/>
                  </a:cubicBezTo>
                  <a:cubicBezTo>
                    <a:pt x="5" y="1"/>
                    <a:pt x="4" y="3"/>
                    <a:pt x="4" y="5"/>
                  </a:cubicBezTo>
                  <a:cubicBezTo>
                    <a:pt x="4" y="5"/>
                    <a:pt x="3" y="5"/>
                    <a:pt x="3" y="6"/>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i$ḷïḑê">
              <a:extLst>
                <a:ext uri="{FF2B5EF4-FFF2-40B4-BE49-F238E27FC236}">
                  <a16:creationId xmlns:a16="http://schemas.microsoft.com/office/drawing/2014/main" id="{1399774A-3ED6-4BFD-861D-0B464C35BF26}"/>
                </a:ext>
              </a:extLst>
            </p:cNvPr>
            <p:cNvSpPr/>
            <p:nvPr/>
          </p:nvSpPr>
          <p:spPr bwMode="auto">
            <a:xfrm>
              <a:off x="1880903" y="6135049"/>
              <a:ext cx="47318" cy="91373"/>
            </a:xfrm>
            <a:custGeom>
              <a:avLst/>
              <a:gdLst>
                <a:gd name="T0" fmla="*/ 44 w 44"/>
                <a:gd name="T1" fmla="*/ 0 h 85"/>
                <a:gd name="T2" fmla="*/ 43 w 44"/>
                <a:gd name="T3" fmla="*/ 47 h 85"/>
                <a:gd name="T4" fmla="*/ 34 w 44"/>
                <a:gd name="T5" fmla="*/ 77 h 85"/>
                <a:gd name="T6" fmla="*/ 11 w 44"/>
                <a:gd name="T7" fmla="*/ 85 h 85"/>
                <a:gd name="T8" fmla="*/ 0 w 44"/>
                <a:gd name="T9" fmla="*/ 83 h 85"/>
                <a:gd name="T10" fmla="*/ 1 w 44"/>
                <a:gd name="T11" fmla="*/ 70 h 85"/>
                <a:gd name="T12" fmla="*/ 10 w 44"/>
                <a:gd name="T13" fmla="*/ 72 h 85"/>
                <a:gd name="T14" fmla="*/ 22 w 44"/>
                <a:gd name="T15" fmla="*/ 68 h 85"/>
                <a:gd name="T16" fmla="*/ 27 w 44"/>
                <a:gd name="T17" fmla="*/ 48 h 85"/>
                <a:gd name="T18" fmla="*/ 26 w 44"/>
                <a:gd name="T19" fmla="*/ 0 h 85"/>
                <a:gd name="T20" fmla="*/ 44 w 44"/>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85">
                  <a:moveTo>
                    <a:pt x="44" y="0"/>
                  </a:moveTo>
                  <a:cubicBezTo>
                    <a:pt x="43" y="12"/>
                    <a:pt x="43" y="28"/>
                    <a:pt x="43" y="47"/>
                  </a:cubicBezTo>
                  <a:cubicBezTo>
                    <a:pt x="43" y="61"/>
                    <a:pt x="40" y="71"/>
                    <a:pt x="34" y="77"/>
                  </a:cubicBezTo>
                  <a:cubicBezTo>
                    <a:pt x="29" y="82"/>
                    <a:pt x="22" y="85"/>
                    <a:pt x="11" y="85"/>
                  </a:cubicBezTo>
                  <a:cubicBezTo>
                    <a:pt x="8" y="85"/>
                    <a:pt x="4" y="84"/>
                    <a:pt x="0" y="83"/>
                  </a:cubicBezTo>
                  <a:cubicBezTo>
                    <a:pt x="1" y="70"/>
                    <a:pt x="1" y="70"/>
                    <a:pt x="1" y="70"/>
                  </a:cubicBezTo>
                  <a:cubicBezTo>
                    <a:pt x="4" y="71"/>
                    <a:pt x="7" y="72"/>
                    <a:pt x="10" y="72"/>
                  </a:cubicBezTo>
                  <a:cubicBezTo>
                    <a:pt x="15" y="72"/>
                    <a:pt x="19" y="70"/>
                    <a:pt x="22" y="68"/>
                  </a:cubicBezTo>
                  <a:cubicBezTo>
                    <a:pt x="26" y="64"/>
                    <a:pt x="27" y="58"/>
                    <a:pt x="27" y="48"/>
                  </a:cubicBezTo>
                  <a:cubicBezTo>
                    <a:pt x="27" y="29"/>
                    <a:pt x="27" y="12"/>
                    <a:pt x="26" y="0"/>
                  </a:cubicBez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i$ļíďe">
              <a:extLst>
                <a:ext uri="{FF2B5EF4-FFF2-40B4-BE49-F238E27FC236}">
                  <a16:creationId xmlns:a16="http://schemas.microsoft.com/office/drawing/2014/main" id="{DBC5CBF5-C24C-4E04-B323-9A9E1AB1C363}"/>
                </a:ext>
              </a:extLst>
            </p:cNvPr>
            <p:cNvSpPr/>
            <p:nvPr/>
          </p:nvSpPr>
          <p:spPr bwMode="auto">
            <a:xfrm>
              <a:off x="1946713" y="6135049"/>
              <a:ext cx="19036"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ísľïḓê">
              <a:extLst>
                <a:ext uri="{FF2B5EF4-FFF2-40B4-BE49-F238E27FC236}">
                  <a16:creationId xmlns:a16="http://schemas.microsoft.com/office/drawing/2014/main" id="{7FDF892E-2A09-40B0-B400-2BD18AC83431}"/>
                </a:ext>
              </a:extLst>
            </p:cNvPr>
            <p:cNvSpPr/>
            <p:nvPr/>
          </p:nvSpPr>
          <p:spPr bwMode="auto">
            <a:xfrm>
              <a:off x="1976627" y="6135049"/>
              <a:ext cx="87566"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îšḷíḑe">
              <a:extLst>
                <a:ext uri="{FF2B5EF4-FFF2-40B4-BE49-F238E27FC236}">
                  <a16:creationId xmlns:a16="http://schemas.microsoft.com/office/drawing/2014/main" id="{95FA8E3E-6E69-4CA2-AD6E-BB7A5C67BE77}"/>
                </a:ext>
              </a:extLst>
            </p:cNvPr>
            <p:cNvSpPr/>
            <p:nvPr/>
          </p:nvSpPr>
          <p:spPr bwMode="auto">
            <a:xfrm>
              <a:off x="2074526" y="6135049"/>
              <a:ext cx="74512" cy="89197"/>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6"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5"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îşḷiḑe">
              <a:extLst>
                <a:ext uri="{FF2B5EF4-FFF2-40B4-BE49-F238E27FC236}">
                  <a16:creationId xmlns:a16="http://schemas.microsoft.com/office/drawing/2014/main" id="{95C9BA3A-44C0-4F7F-9772-E7FB24175FFF}"/>
                </a:ext>
              </a:extLst>
            </p:cNvPr>
            <p:cNvSpPr/>
            <p:nvPr/>
          </p:nvSpPr>
          <p:spPr bwMode="auto">
            <a:xfrm>
              <a:off x="2164267" y="6132874"/>
              <a:ext cx="76688" cy="93548"/>
            </a:xfrm>
            <a:custGeom>
              <a:avLst/>
              <a:gdLst>
                <a:gd name="T0" fmla="*/ 71 w 71"/>
                <a:gd name="T1" fmla="*/ 83 h 87"/>
                <a:gd name="T2" fmla="*/ 45 w 71"/>
                <a:gd name="T3" fmla="*/ 87 h 87"/>
                <a:gd name="T4" fmla="*/ 12 w 71"/>
                <a:gd name="T5" fmla="*/ 75 h 87"/>
                <a:gd name="T6" fmla="*/ 0 w 71"/>
                <a:gd name="T7" fmla="*/ 45 h 87"/>
                <a:gd name="T8" fmla="*/ 13 w 71"/>
                <a:gd name="T9" fmla="*/ 14 h 87"/>
                <a:gd name="T10" fmla="*/ 47 w 71"/>
                <a:gd name="T11" fmla="*/ 0 h 87"/>
                <a:gd name="T12" fmla="*/ 65 w 71"/>
                <a:gd name="T13" fmla="*/ 2 h 87"/>
                <a:gd name="T14" fmla="*/ 63 w 71"/>
                <a:gd name="T15" fmla="*/ 17 h 87"/>
                <a:gd name="T16" fmla="*/ 45 w 71"/>
                <a:gd name="T17" fmla="*/ 15 h 87"/>
                <a:gd name="T18" fmla="*/ 25 w 71"/>
                <a:gd name="T19" fmla="*/ 23 h 87"/>
                <a:gd name="T20" fmla="*/ 18 w 71"/>
                <a:gd name="T21" fmla="*/ 43 h 87"/>
                <a:gd name="T22" fmla="*/ 26 w 71"/>
                <a:gd name="T23" fmla="*/ 65 h 87"/>
                <a:gd name="T24" fmla="*/ 46 w 71"/>
                <a:gd name="T25" fmla="*/ 74 h 87"/>
                <a:gd name="T26" fmla="*/ 55 w 71"/>
                <a:gd name="T27" fmla="*/ 73 h 87"/>
                <a:gd name="T28" fmla="*/ 54 w 71"/>
                <a:gd name="T29" fmla="*/ 59 h 87"/>
                <a:gd name="T30" fmla="*/ 53 w 71"/>
                <a:gd name="T31" fmla="*/ 44 h 87"/>
                <a:gd name="T32" fmla="*/ 71 w 71"/>
                <a:gd name="T33" fmla="*/ 44 h 87"/>
                <a:gd name="T34" fmla="*/ 70 w 71"/>
                <a:gd name="T35" fmla="*/ 63 h 87"/>
                <a:gd name="T36" fmla="*/ 71 w 71"/>
                <a:gd name="T37"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87">
                  <a:moveTo>
                    <a:pt x="71" y="83"/>
                  </a:moveTo>
                  <a:cubicBezTo>
                    <a:pt x="60" y="86"/>
                    <a:pt x="52" y="87"/>
                    <a:pt x="45" y="87"/>
                  </a:cubicBezTo>
                  <a:cubicBezTo>
                    <a:pt x="30" y="87"/>
                    <a:pt x="19" y="83"/>
                    <a:pt x="12" y="75"/>
                  </a:cubicBezTo>
                  <a:cubicBezTo>
                    <a:pt x="4" y="67"/>
                    <a:pt x="0" y="57"/>
                    <a:pt x="0" y="45"/>
                  </a:cubicBezTo>
                  <a:cubicBezTo>
                    <a:pt x="0" y="33"/>
                    <a:pt x="4" y="23"/>
                    <a:pt x="13" y="14"/>
                  </a:cubicBezTo>
                  <a:cubicBezTo>
                    <a:pt x="21" y="5"/>
                    <a:pt x="32" y="0"/>
                    <a:pt x="47" y="0"/>
                  </a:cubicBezTo>
                  <a:cubicBezTo>
                    <a:pt x="54" y="0"/>
                    <a:pt x="60" y="1"/>
                    <a:pt x="65" y="2"/>
                  </a:cubicBezTo>
                  <a:cubicBezTo>
                    <a:pt x="63" y="17"/>
                    <a:pt x="63" y="17"/>
                    <a:pt x="63" y="17"/>
                  </a:cubicBezTo>
                  <a:cubicBezTo>
                    <a:pt x="57" y="16"/>
                    <a:pt x="50" y="15"/>
                    <a:pt x="45" y="15"/>
                  </a:cubicBezTo>
                  <a:cubicBezTo>
                    <a:pt x="36" y="15"/>
                    <a:pt x="29" y="18"/>
                    <a:pt x="25" y="23"/>
                  </a:cubicBezTo>
                  <a:cubicBezTo>
                    <a:pt x="20" y="29"/>
                    <a:pt x="18" y="35"/>
                    <a:pt x="18" y="43"/>
                  </a:cubicBezTo>
                  <a:cubicBezTo>
                    <a:pt x="18" y="52"/>
                    <a:pt x="21" y="59"/>
                    <a:pt x="26" y="65"/>
                  </a:cubicBezTo>
                  <a:cubicBezTo>
                    <a:pt x="31" y="71"/>
                    <a:pt x="38" y="74"/>
                    <a:pt x="46" y="74"/>
                  </a:cubicBezTo>
                  <a:cubicBezTo>
                    <a:pt x="49" y="74"/>
                    <a:pt x="52" y="74"/>
                    <a:pt x="55" y="73"/>
                  </a:cubicBezTo>
                  <a:cubicBezTo>
                    <a:pt x="54" y="68"/>
                    <a:pt x="54" y="64"/>
                    <a:pt x="54" y="59"/>
                  </a:cubicBezTo>
                  <a:cubicBezTo>
                    <a:pt x="54" y="55"/>
                    <a:pt x="53" y="49"/>
                    <a:pt x="53" y="44"/>
                  </a:cubicBezTo>
                  <a:cubicBezTo>
                    <a:pt x="71" y="44"/>
                    <a:pt x="71" y="44"/>
                    <a:pt x="71" y="44"/>
                  </a:cubicBezTo>
                  <a:cubicBezTo>
                    <a:pt x="70" y="50"/>
                    <a:pt x="70" y="57"/>
                    <a:pt x="70" y="63"/>
                  </a:cubicBezTo>
                  <a:cubicBezTo>
                    <a:pt x="70" y="68"/>
                    <a:pt x="70" y="75"/>
                    <a:pt x="71"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íṧlïḋè">
              <a:extLst>
                <a:ext uri="{FF2B5EF4-FFF2-40B4-BE49-F238E27FC236}">
                  <a16:creationId xmlns:a16="http://schemas.microsoft.com/office/drawing/2014/main" id="{AD99B808-62F6-4285-B38D-8C783122844F}"/>
                </a:ext>
              </a:extLst>
            </p:cNvPr>
            <p:cNvSpPr/>
            <p:nvPr/>
          </p:nvSpPr>
          <p:spPr bwMode="auto">
            <a:xfrm>
              <a:off x="2248025" y="6135049"/>
              <a:ext cx="81039" cy="89197"/>
            </a:xfrm>
            <a:custGeom>
              <a:avLst/>
              <a:gdLst>
                <a:gd name="T0" fmla="*/ 75 w 75"/>
                <a:gd name="T1" fmla="*/ 83 h 83"/>
                <a:gd name="T2" fmla="*/ 54 w 75"/>
                <a:gd name="T3" fmla="*/ 83 h 83"/>
                <a:gd name="T4" fmla="*/ 47 w 75"/>
                <a:gd name="T5" fmla="*/ 67 h 83"/>
                <a:gd name="T6" fmla="*/ 36 w 75"/>
                <a:gd name="T7" fmla="*/ 48 h 83"/>
                <a:gd name="T8" fmla="*/ 35 w 75"/>
                <a:gd name="T9" fmla="*/ 48 h 83"/>
                <a:gd name="T10" fmla="*/ 26 w 75"/>
                <a:gd name="T11" fmla="*/ 66 h 83"/>
                <a:gd name="T12" fmla="*/ 20 w 75"/>
                <a:gd name="T13" fmla="*/ 83 h 83"/>
                <a:gd name="T14" fmla="*/ 0 w 75"/>
                <a:gd name="T15" fmla="*/ 83 h 83"/>
                <a:gd name="T16" fmla="*/ 12 w 75"/>
                <a:gd name="T17" fmla="*/ 62 h 83"/>
                <a:gd name="T18" fmla="*/ 28 w 75"/>
                <a:gd name="T19" fmla="*/ 38 h 83"/>
                <a:gd name="T20" fmla="*/ 28 w 75"/>
                <a:gd name="T21" fmla="*/ 37 h 83"/>
                <a:gd name="T22" fmla="*/ 15 w 75"/>
                <a:gd name="T23" fmla="*/ 18 h 83"/>
                <a:gd name="T24" fmla="*/ 4 w 75"/>
                <a:gd name="T25" fmla="*/ 0 h 83"/>
                <a:gd name="T26" fmla="*/ 25 w 75"/>
                <a:gd name="T27" fmla="*/ 0 h 83"/>
                <a:gd name="T28" fmla="*/ 31 w 75"/>
                <a:gd name="T29" fmla="*/ 13 h 83"/>
                <a:gd name="T30" fmla="*/ 39 w 75"/>
                <a:gd name="T31" fmla="*/ 28 h 83"/>
                <a:gd name="T32" fmla="*/ 40 w 75"/>
                <a:gd name="T33" fmla="*/ 28 h 83"/>
                <a:gd name="T34" fmla="*/ 48 w 75"/>
                <a:gd name="T35" fmla="*/ 13 h 83"/>
                <a:gd name="T36" fmla="*/ 54 w 75"/>
                <a:gd name="T37" fmla="*/ 0 h 83"/>
                <a:gd name="T38" fmla="*/ 73 w 75"/>
                <a:gd name="T39" fmla="*/ 0 h 83"/>
                <a:gd name="T40" fmla="*/ 62 w 75"/>
                <a:gd name="T41" fmla="*/ 17 h 83"/>
                <a:gd name="T42" fmla="*/ 48 w 75"/>
                <a:gd name="T43" fmla="*/ 36 h 83"/>
                <a:gd name="T44" fmla="*/ 48 w 75"/>
                <a:gd name="T45" fmla="*/ 37 h 83"/>
                <a:gd name="T46" fmla="*/ 64 w 75"/>
                <a:gd name="T47" fmla="*/ 61 h 83"/>
                <a:gd name="T48" fmla="*/ 75 w 75"/>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83">
                  <a:moveTo>
                    <a:pt x="75" y="83"/>
                  </a:moveTo>
                  <a:cubicBezTo>
                    <a:pt x="54" y="83"/>
                    <a:pt x="54" y="83"/>
                    <a:pt x="54" y="83"/>
                  </a:cubicBezTo>
                  <a:cubicBezTo>
                    <a:pt x="54" y="82"/>
                    <a:pt x="52" y="76"/>
                    <a:pt x="47" y="67"/>
                  </a:cubicBezTo>
                  <a:cubicBezTo>
                    <a:pt x="42" y="57"/>
                    <a:pt x="38" y="51"/>
                    <a:pt x="36" y="48"/>
                  </a:cubicBezTo>
                  <a:cubicBezTo>
                    <a:pt x="35" y="48"/>
                    <a:pt x="35" y="48"/>
                    <a:pt x="35" y="48"/>
                  </a:cubicBezTo>
                  <a:cubicBezTo>
                    <a:pt x="34" y="51"/>
                    <a:pt x="30" y="57"/>
                    <a:pt x="26" y="66"/>
                  </a:cubicBezTo>
                  <a:cubicBezTo>
                    <a:pt x="22" y="76"/>
                    <a:pt x="20" y="81"/>
                    <a:pt x="20" y="83"/>
                  </a:cubicBezTo>
                  <a:cubicBezTo>
                    <a:pt x="0" y="83"/>
                    <a:pt x="0" y="83"/>
                    <a:pt x="0" y="83"/>
                  </a:cubicBezTo>
                  <a:cubicBezTo>
                    <a:pt x="0" y="82"/>
                    <a:pt x="4" y="75"/>
                    <a:pt x="12" y="62"/>
                  </a:cubicBezTo>
                  <a:cubicBezTo>
                    <a:pt x="20" y="48"/>
                    <a:pt x="26" y="41"/>
                    <a:pt x="28" y="38"/>
                  </a:cubicBezTo>
                  <a:cubicBezTo>
                    <a:pt x="28" y="37"/>
                    <a:pt x="28" y="37"/>
                    <a:pt x="28" y="37"/>
                  </a:cubicBezTo>
                  <a:cubicBezTo>
                    <a:pt x="26" y="35"/>
                    <a:pt x="21" y="28"/>
                    <a:pt x="15" y="18"/>
                  </a:cubicBezTo>
                  <a:cubicBezTo>
                    <a:pt x="8" y="7"/>
                    <a:pt x="4" y="1"/>
                    <a:pt x="4" y="0"/>
                  </a:cubicBezTo>
                  <a:cubicBezTo>
                    <a:pt x="25" y="0"/>
                    <a:pt x="25" y="0"/>
                    <a:pt x="25" y="0"/>
                  </a:cubicBezTo>
                  <a:cubicBezTo>
                    <a:pt x="25" y="1"/>
                    <a:pt x="27" y="6"/>
                    <a:pt x="31" y="13"/>
                  </a:cubicBezTo>
                  <a:cubicBezTo>
                    <a:pt x="35" y="21"/>
                    <a:pt x="37" y="26"/>
                    <a:pt x="39" y="28"/>
                  </a:cubicBezTo>
                  <a:cubicBezTo>
                    <a:pt x="40" y="28"/>
                    <a:pt x="40" y="28"/>
                    <a:pt x="40" y="28"/>
                  </a:cubicBezTo>
                  <a:cubicBezTo>
                    <a:pt x="42" y="26"/>
                    <a:pt x="44" y="21"/>
                    <a:pt x="48" y="13"/>
                  </a:cubicBezTo>
                  <a:cubicBezTo>
                    <a:pt x="52" y="6"/>
                    <a:pt x="54" y="1"/>
                    <a:pt x="54" y="0"/>
                  </a:cubicBezTo>
                  <a:cubicBezTo>
                    <a:pt x="73" y="0"/>
                    <a:pt x="73" y="0"/>
                    <a:pt x="73" y="0"/>
                  </a:cubicBezTo>
                  <a:cubicBezTo>
                    <a:pt x="73" y="1"/>
                    <a:pt x="69" y="7"/>
                    <a:pt x="62" y="17"/>
                  </a:cubicBezTo>
                  <a:cubicBezTo>
                    <a:pt x="54" y="28"/>
                    <a:pt x="50" y="34"/>
                    <a:pt x="48" y="36"/>
                  </a:cubicBezTo>
                  <a:cubicBezTo>
                    <a:pt x="48" y="37"/>
                    <a:pt x="48" y="37"/>
                    <a:pt x="48" y="37"/>
                  </a:cubicBezTo>
                  <a:cubicBezTo>
                    <a:pt x="50" y="40"/>
                    <a:pt x="56" y="48"/>
                    <a:pt x="64" y="61"/>
                  </a:cubicBezTo>
                  <a:cubicBezTo>
                    <a:pt x="71" y="74"/>
                    <a:pt x="75" y="82"/>
                    <a:pt x="75"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ísḷiḓe">
              <a:extLst>
                <a:ext uri="{FF2B5EF4-FFF2-40B4-BE49-F238E27FC236}">
                  <a16:creationId xmlns:a16="http://schemas.microsoft.com/office/drawing/2014/main" id="{37E7E15B-F866-4968-B3CA-1564BECB9A85}"/>
                </a:ext>
              </a:extLst>
            </p:cNvPr>
            <p:cNvSpPr/>
            <p:nvPr/>
          </p:nvSpPr>
          <p:spPr bwMode="auto">
            <a:xfrm>
              <a:off x="2339942" y="6135049"/>
              <a:ext cx="20124" cy="89197"/>
            </a:xfrm>
            <a:custGeom>
              <a:avLst/>
              <a:gdLst>
                <a:gd name="T0" fmla="*/ 19 w 19"/>
                <a:gd name="T1" fmla="*/ 83 h 83"/>
                <a:gd name="T2" fmla="*/ 0 w 19"/>
                <a:gd name="T3" fmla="*/ 83 h 83"/>
                <a:gd name="T4" fmla="*/ 1 w 19"/>
                <a:gd name="T5" fmla="*/ 39 h 83"/>
                <a:gd name="T6" fmla="*/ 0 w 19"/>
                <a:gd name="T7" fmla="*/ 0 h 83"/>
                <a:gd name="T8" fmla="*/ 19 w 19"/>
                <a:gd name="T9" fmla="*/ 0 h 83"/>
                <a:gd name="T10" fmla="*/ 18 w 19"/>
                <a:gd name="T11" fmla="*/ 39 h 83"/>
                <a:gd name="T12" fmla="*/ 19 w 1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9" h="83">
                  <a:moveTo>
                    <a:pt x="19" y="83"/>
                  </a:moveTo>
                  <a:cubicBezTo>
                    <a:pt x="0" y="83"/>
                    <a:pt x="0" y="83"/>
                    <a:pt x="0" y="83"/>
                  </a:cubicBezTo>
                  <a:cubicBezTo>
                    <a:pt x="1" y="70"/>
                    <a:pt x="1" y="55"/>
                    <a:pt x="1" y="39"/>
                  </a:cubicBezTo>
                  <a:cubicBezTo>
                    <a:pt x="1" y="24"/>
                    <a:pt x="1" y="11"/>
                    <a:pt x="0" y="0"/>
                  </a:cubicBezTo>
                  <a:cubicBezTo>
                    <a:pt x="19" y="0"/>
                    <a:pt x="19" y="0"/>
                    <a:pt x="19" y="0"/>
                  </a:cubicBezTo>
                  <a:cubicBezTo>
                    <a:pt x="18" y="10"/>
                    <a:pt x="18" y="24"/>
                    <a:pt x="18" y="39"/>
                  </a:cubicBezTo>
                  <a:cubicBezTo>
                    <a:pt x="18" y="56"/>
                    <a:pt x="18" y="70"/>
                    <a:pt x="1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íṡḷïḋe">
              <a:extLst>
                <a:ext uri="{FF2B5EF4-FFF2-40B4-BE49-F238E27FC236}">
                  <a16:creationId xmlns:a16="http://schemas.microsoft.com/office/drawing/2014/main" id="{66E95C18-C4C3-4272-B1AB-DBD766B4EA9C}"/>
                </a:ext>
              </a:extLst>
            </p:cNvPr>
            <p:cNvSpPr/>
            <p:nvPr/>
          </p:nvSpPr>
          <p:spPr bwMode="auto">
            <a:xfrm>
              <a:off x="2409015" y="6135049"/>
              <a:ext cx="76144" cy="91373"/>
            </a:xfrm>
            <a:custGeom>
              <a:avLst/>
              <a:gdLst>
                <a:gd name="T0" fmla="*/ 71 w 71"/>
                <a:gd name="T1" fmla="*/ 0 h 85"/>
                <a:gd name="T2" fmla="*/ 70 w 71"/>
                <a:gd name="T3" fmla="*/ 43 h 85"/>
                <a:gd name="T4" fmla="*/ 35 w 71"/>
                <a:gd name="T5" fmla="*/ 85 h 85"/>
                <a:gd name="T6" fmla="*/ 9 w 71"/>
                <a:gd name="T7" fmla="*/ 76 h 85"/>
                <a:gd name="T8" fmla="*/ 1 w 71"/>
                <a:gd name="T9" fmla="*/ 42 h 85"/>
                <a:gd name="T10" fmla="*/ 0 w 71"/>
                <a:gd name="T11" fmla="*/ 0 h 85"/>
                <a:gd name="T12" fmla="*/ 18 w 71"/>
                <a:gd name="T13" fmla="*/ 0 h 85"/>
                <a:gd name="T14" fmla="*/ 17 w 71"/>
                <a:gd name="T15" fmla="*/ 41 h 85"/>
                <a:gd name="T16" fmla="*/ 22 w 71"/>
                <a:gd name="T17" fmla="*/ 66 h 85"/>
                <a:gd name="T18" fmla="*/ 36 w 71"/>
                <a:gd name="T19" fmla="*/ 72 h 85"/>
                <a:gd name="T20" fmla="*/ 50 w 71"/>
                <a:gd name="T21" fmla="*/ 66 h 85"/>
                <a:gd name="T22" fmla="*/ 54 w 71"/>
                <a:gd name="T23" fmla="*/ 41 h 85"/>
                <a:gd name="T24" fmla="*/ 53 w 71"/>
                <a:gd name="T25" fmla="*/ 0 h 85"/>
                <a:gd name="T26" fmla="*/ 71 w 71"/>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85">
                  <a:moveTo>
                    <a:pt x="71" y="0"/>
                  </a:moveTo>
                  <a:cubicBezTo>
                    <a:pt x="70" y="14"/>
                    <a:pt x="70" y="28"/>
                    <a:pt x="70" y="43"/>
                  </a:cubicBezTo>
                  <a:cubicBezTo>
                    <a:pt x="70" y="71"/>
                    <a:pt x="59" y="85"/>
                    <a:pt x="35" y="85"/>
                  </a:cubicBezTo>
                  <a:cubicBezTo>
                    <a:pt x="24" y="85"/>
                    <a:pt x="15" y="82"/>
                    <a:pt x="9" y="76"/>
                  </a:cubicBezTo>
                  <a:cubicBezTo>
                    <a:pt x="4" y="70"/>
                    <a:pt x="1" y="58"/>
                    <a:pt x="1" y="42"/>
                  </a:cubicBezTo>
                  <a:cubicBezTo>
                    <a:pt x="1" y="28"/>
                    <a:pt x="0" y="14"/>
                    <a:pt x="0" y="0"/>
                  </a:cubicBezTo>
                  <a:cubicBezTo>
                    <a:pt x="18" y="0"/>
                    <a:pt x="18" y="0"/>
                    <a:pt x="18" y="0"/>
                  </a:cubicBezTo>
                  <a:cubicBezTo>
                    <a:pt x="18" y="14"/>
                    <a:pt x="17" y="28"/>
                    <a:pt x="17" y="41"/>
                  </a:cubicBezTo>
                  <a:cubicBezTo>
                    <a:pt x="17" y="53"/>
                    <a:pt x="19" y="61"/>
                    <a:pt x="22" y="66"/>
                  </a:cubicBezTo>
                  <a:cubicBezTo>
                    <a:pt x="25" y="70"/>
                    <a:pt x="29" y="72"/>
                    <a:pt x="36" y="72"/>
                  </a:cubicBezTo>
                  <a:cubicBezTo>
                    <a:pt x="42" y="72"/>
                    <a:pt x="47" y="70"/>
                    <a:pt x="50" y="66"/>
                  </a:cubicBezTo>
                  <a:cubicBezTo>
                    <a:pt x="53" y="61"/>
                    <a:pt x="54" y="53"/>
                    <a:pt x="54" y="41"/>
                  </a:cubicBezTo>
                  <a:cubicBezTo>
                    <a:pt x="54" y="28"/>
                    <a:pt x="54" y="14"/>
                    <a:pt x="53" y="0"/>
                  </a:cubicBez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iŝ1îde">
              <a:extLst>
                <a:ext uri="{FF2B5EF4-FFF2-40B4-BE49-F238E27FC236}">
                  <a16:creationId xmlns:a16="http://schemas.microsoft.com/office/drawing/2014/main" id="{E913704F-900E-453B-8EA6-2EBD0DF638C6}"/>
                </a:ext>
              </a:extLst>
            </p:cNvPr>
            <p:cNvSpPr/>
            <p:nvPr/>
          </p:nvSpPr>
          <p:spPr bwMode="auto">
            <a:xfrm>
              <a:off x="2503651"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3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0" y="70"/>
                    <a:pt x="1" y="55"/>
                    <a:pt x="1" y="39"/>
                  </a:cubicBezTo>
                  <a:cubicBezTo>
                    <a:pt x="1" y="24"/>
                    <a:pt x="0" y="11"/>
                    <a:pt x="0" y="0"/>
                  </a:cubicBezTo>
                  <a:cubicBezTo>
                    <a:pt x="19" y="0"/>
                    <a:pt x="19" y="0"/>
                    <a:pt x="19" y="0"/>
                  </a:cubicBezTo>
                  <a:cubicBezTo>
                    <a:pt x="19" y="2"/>
                    <a:pt x="24" y="11"/>
                    <a:pt x="35" y="27"/>
                  </a:cubicBezTo>
                  <a:cubicBezTo>
                    <a:pt x="46" y="44"/>
                    <a:pt x="52" y="55"/>
                    <a:pt x="54" y="61"/>
                  </a:cubicBezTo>
                  <a:cubicBezTo>
                    <a:pt x="55" y="61"/>
                    <a:pt x="55" y="61"/>
                    <a:pt x="55" y="61"/>
                  </a:cubicBezTo>
                  <a:cubicBezTo>
                    <a:pt x="54" y="51"/>
                    <a:pt x="53" y="43"/>
                    <a:pt x="53" y="35"/>
                  </a:cubicBezTo>
                  <a:cubicBezTo>
                    <a:pt x="53" y="24"/>
                    <a:pt x="53" y="12"/>
                    <a:pt x="53" y="0"/>
                  </a:cubicBezTo>
                  <a:cubicBezTo>
                    <a:pt x="69" y="0"/>
                    <a:pt x="69" y="0"/>
                    <a:pt x="69" y="0"/>
                  </a:cubicBezTo>
                  <a:cubicBezTo>
                    <a:pt x="68" y="10"/>
                    <a:pt x="68" y="24"/>
                    <a:pt x="68" y="39"/>
                  </a:cubicBezTo>
                  <a:cubicBezTo>
                    <a:pt x="68" y="56"/>
                    <a:pt x="68"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iŝļîḋé">
              <a:extLst>
                <a:ext uri="{FF2B5EF4-FFF2-40B4-BE49-F238E27FC236}">
                  <a16:creationId xmlns:a16="http://schemas.microsoft.com/office/drawing/2014/main" id="{EEF5E8FF-8A04-4F32-B8EC-AF4489B8473D}"/>
                </a:ext>
              </a:extLst>
            </p:cNvPr>
            <p:cNvSpPr/>
            <p:nvPr/>
          </p:nvSpPr>
          <p:spPr bwMode="auto">
            <a:xfrm>
              <a:off x="2597200"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işḷíde">
              <a:extLst>
                <a:ext uri="{FF2B5EF4-FFF2-40B4-BE49-F238E27FC236}">
                  <a16:creationId xmlns:a16="http://schemas.microsoft.com/office/drawing/2014/main" id="{451CDB1F-B7A0-4E2E-A1D9-30A53E352846}"/>
                </a:ext>
              </a:extLst>
            </p:cNvPr>
            <p:cNvSpPr/>
            <p:nvPr/>
          </p:nvSpPr>
          <p:spPr bwMode="auto">
            <a:xfrm>
              <a:off x="2627657" y="6135049"/>
              <a:ext cx="79407" cy="89197"/>
            </a:xfrm>
            <a:custGeom>
              <a:avLst/>
              <a:gdLst>
                <a:gd name="T0" fmla="*/ 74 w 74"/>
                <a:gd name="T1" fmla="*/ 0 h 83"/>
                <a:gd name="T2" fmla="*/ 59 w 74"/>
                <a:gd name="T3" fmla="*/ 41 h 83"/>
                <a:gd name="T4" fmla="*/ 45 w 74"/>
                <a:gd name="T5" fmla="*/ 83 h 83"/>
                <a:gd name="T6" fmla="*/ 27 w 74"/>
                <a:gd name="T7" fmla="*/ 83 h 83"/>
                <a:gd name="T8" fmla="*/ 14 w 74"/>
                <a:gd name="T9" fmla="*/ 41 h 83"/>
                <a:gd name="T10" fmla="*/ 0 w 74"/>
                <a:gd name="T11" fmla="*/ 0 h 83"/>
                <a:gd name="T12" fmla="*/ 20 w 74"/>
                <a:gd name="T13" fmla="*/ 0 h 83"/>
                <a:gd name="T14" fmla="*/ 29 w 74"/>
                <a:gd name="T15" fmla="*/ 33 h 83"/>
                <a:gd name="T16" fmla="*/ 38 w 74"/>
                <a:gd name="T17" fmla="*/ 65 h 83"/>
                <a:gd name="T18" fmla="*/ 39 w 74"/>
                <a:gd name="T19" fmla="*/ 65 h 83"/>
                <a:gd name="T20" fmla="*/ 47 w 74"/>
                <a:gd name="T21" fmla="*/ 34 h 83"/>
                <a:gd name="T22" fmla="*/ 56 w 74"/>
                <a:gd name="T23" fmla="*/ 0 h 83"/>
                <a:gd name="T24" fmla="*/ 74 w 74"/>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83">
                  <a:moveTo>
                    <a:pt x="74" y="0"/>
                  </a:moveTo>
                  <a:cubicBezTo>
                    <a:pt x="74" y="3"/>
                    <a:pt x="69" y="17"/>
                    <a:pt x="59" y="41"/>
                  </a:cubicBezTo>
                  <a:cubicBezTo>
                    <a:pt x="50" y="66"/>
                    <a:pt x="45" y="80"/>
                    <a:pt x="45" y="83"/>
                  </a:cubicBezTo>
                  <a:cubicBezTo>
                    <a:pt x="27" y="83"/>
                    <a:pt x="27" y="83"/>
                    <a:pt x="27" y="83"/>
                  </a:cubicBezTo>
                  <a:cubicBezTo>
                    <a:pt x="27" y="80"/>
                    <a:pt x="23" y="66"/>
                    <a:pt x="14" y="41"/>
                  </a:cubicBezTo>
                  <a:cubicBezTo>
                    <a:pt x="5" y="17"/>
                    <a:pt x="0" y="3"/>
                    <a:pt x="0" y="0"/>
                  </a:cubicBezTo>
                  <a:cubicBezTo>
                    <a:pt x="20" y="0"/>
                    <a:pt x="20" y="0"/>
                    <a:pt x="20" y="0"/>
                  </a:cubicBezTo>
                  <a:cubicBezTo>
                    <a:pt x="20" y="3"/>
                    <a:pt x="23" y="14"/>
                    <a:pt x="29" y="33"/>
                  </a:cubicBezTo>
                  <a:cubicBezTo>
                    <a:pt x="35" y="52"/>
                    <a:pt x="38" y="63"/>
                    <a:pt x="38" y="65"/>
                  </a:cubicBezTo>
                  <a:cubicBezTo>
                    <a:pt x="39" y="65"/>
                    <a:pt x="39" y="65"/>
                    <a:pt x="39" y="65"/>
                  </a:cubicBezTo>
                  <a:cubicBezTo>
                    <a:pt x="39" y="63"/>
                    <a:pt x="42" y="52"/>
                    <a:pt x="47" y="34"/>
                  </a:cubicBezTo>
                  <a:cubicBezTo>
                    <a:pt x="53" y="16"/>
                    <a:pt x="56" y="4"/>
                    <a:pt x="56" y="0"/>
                  </a:cubicBez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iṩḷiḑé">
              <a:extLst>
                <a:ext uri="{FF2B5EF4-FFF2-40B4-BE49-F238E27FC236}">
                  <a16:creationId xmlns:a16="http://schemas.microsoft.com/office/drawing/2014/main" id="{99FB9FDA-88FC-4692-BE38-4EBD054EB013}"/>
                </a:ext>
              </a:extLst>
            </p:cNvPr>
            <p:cNvSpPr/>
            <p:nvPr/>
          </p:nvSpPr>
          <p:spPr bwMode="auto">
            <a:xfrm>
              <a:off x="2717942" y="6135049"/>
              <a:ext cx="59284" cy="89197"/>
            </a:xfrm>
            <a:custGeom>
              <a:avLst/>
              <a:gdLst>
                <a:gd name="T0" fmla="*/ 55 w 55"/>
                <a:gd name="T1" fmla="*/ 69 h 83"/>
                <a:gd name="T2" fmla="*/ 55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5" y="83"/>
                    <a:pt x="55" y="83"/>
                    <a:pt x="55" y="83"/>
                  </a:cubicBezTo>
                  <a:cubicBezTo>
                    <a:pt x="0" y="83"/>
                    <a:pt x="0" y="83"/>
                    <a:pt x="0" y="83"/>
                  </a:cubicBezTo>
                  <a:cubicBezTo>
                    <a:pt x="1" y="70"/>
                    <a:pt x="1" y="56"/>
                    <a:pt x="1" y="39"/>
                  </a:cubicBezTo>
                  <a:cubicBezTo>
                    <a:pt x="1" y="24"/>
                    <a:pt x="1" y="11"/>
                    <a:pt x="0" y="0"/>
                  </a:cubicBezTo>
                  <a:cubicBezTo>
                    <a:pt x="52" y="0"/>
                    <a:pt x="52" y="0"/>
                    <a:pt x="52" y="0"/>
                  </a:cubicBezTo>
                  <a:cubicBezTo>
                    <a:pt x="51" y="14"/>
                    <a:pt x="51" y="14"/>
                    <a:pt x="51" y="14"/>
                  </a:cubicBezTo>
                  <a:cubicBezTo>
                    <a:pt x="39" y="13"/>
                    <a:pt x="27" y="13"/>
                    <a:pt x="16" y="13"/>
                  </a:cubicBezTo>
                  <a:cubicBezTo>
                    <a:pt x="17" y="19"/>
                    <a:pt x="17" y="26"/>
                    <a:pt x="17" y="34"/>
                  </a:cubicBezTo>
                  <a:cubicBezTo>
                    <a:pt x="26" y="34"/>
                    <a:pt x="36"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iṥ1îdè">
              <a:extLst>
                <a:ext uri="{FF2B5EF4-FFF2-40B4-BE49-F238E27FC236}">
                  <a16:creationId xmlns:a16="http://schemas.microsoft.com/office/drawing/2014/main" id="{CE3CB99B-F72D-4E20-A6A2-27EB9D1B8E1E}"/>
                </a:ext>
              </a:extLst>
            </p:cNvPr>
            <p:cNvSpPr/>
            <p:nvPr/>
          </p:nvSpPr>
          <p:spPr bwMode="auto">
            <a:xfrm>
              <a:off x="2792455" y="6133961"/>
              <a:ext cx="73425" cy="90285"/>
            </a:xfrm>
            <a:custGeom>
              <a:avLst/>
              <a:gdLst>
                <a:gd name="T0" fmla="*/ 68 w 68"/>
                <a:gd name="T1" fmla="*/ 84 h 84"/>
                <a:gd name="T2" fmla="*/ 49 w 68"/>
                <a:gd name="T3" fmla="*/ 84 h 84"/>
                <a:gd name="T4" fmla="*/ 37 w 68"/>
                <a:gd name="T5" fmla="*/ 56 h 84"/>
                <a:gd name="T6" fmla="*/ 25 w 68"/>
                <a:gd name="T7" fmla="*/ 51 h 84"/>
                <a:gd name="T8" fmla="*/ 17 w 68"/>
                <a:gd name="T9" fmla="*/ 51 h 84"/>
                <a:gd name="T10" fmla="*/ 18 w 68"/>
                <a:gd name="T11" fmla="*/ 84 h 84"/>
                <a:gd name="T12" fmla="*/ 0 w 68"/>
                <a:gd name="T13" fmla="*/ 84 h 84"/>
                <a:gd name="T14" fmla="*/ 1 w 68"/>
                <a:gd name="T15" fmla="*/ 40 h 84"/>
                <a:gd name="T16" fmla="*/ 0 w 68"/>
                <a:gd name="T17" fmla="*/ 1 h 84"/>
                <a:gd name="T18" fmla="*/ 11 w 68"/>
                <a:gd name="T19" fmla="*/ 1 h 84"/>
                <a:gd name="T20" fmla="*/ 19 w 68"/>
                <a:gd name="T21" fmla="*/ 0 h 84"/>
                <a:gd name="T22" fmla="*/ 31 w 68"/>
                <a:gd name="T23" fmla="*/ 0 h 84"/>
                <a:gd name="T24" fmla="*/ 60 w 68"/>
                <a:gd name="T25" fmla="*/ 20 h 84"/>
                <a:gd name="T26" fmla="*/ 43 w 68"/>
                <a:gd name="T27" fmla="*/ 43 h 84"/>
                <a:gd name="T28" fmla="*/ 43 w 68"/>
                <a:gd name="T29" fmla="*/ 44 h 84"/>
                <a:gd name="T30" fmla="*/ 55 w 68"/>
                <a:gd name="T31" fmla="*/ 54 h 84"/>
                <a:gd name="T32" fmla="*/ 68 w 68"/>
                <a:gd name="T33" fmla="*/ 84 h 84"/>
                <a:gd name="T34" fmla="*/ 44 w 68"/>
                <a:gd name="T35" fmla="*/ 25 h 84"/>
                <a:gd name="T36" fmla="*/ 27 w 68"/>
                <a:gd name="T37" fmla="*/ 12 h 84"/>
                <a:gd name="T38" fmla="*/ 17 w 68"/>
                <a:gd name="T39" fmla="*/ 13 h 84"/>
                <a:gd name="T40" fmla="*/ 17 w 68"/>
                <a:gd name="T41" fmla="*/ 39 h 84"/>
                <a:gd name="T42" fmla="*/ 23 w 68"/>
                <a:gd name="T43" fmla="*/ 39 h 84"/>
                <a:gd name="T44" fmla="*/ 44 w 68"/>
                <a:gd name="T45"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84">
                  <a:moveTo>
                    <a:pt x="68" y="84"/>
                  </a:moveTo>
                  <a:cubicBezTo>
                    <a:pt x="49" y="84"/>
                    <a:pt x="49" y="84"/>
                    <a:pt x="49" y="84"/>
                  </a:cubicBezTo>
                  <a:cubicBezTo>
                    <a:pt x="44" y="69"/>
                    <a:pt x="40" y="60"/>
                    <a:pt x="37" y="56"/>
                  </a:cubicBezTo>
                  <a:cubicBezTo>
                    <a:pt x="35" y="53"/>
                    <a:pt x="31" y="51"/>
                    <a:pt x="25" y="51"/>
                  </a:cubicBezTo>
                  <a:cubicBezTo>
                    <a:pt x="22" y="51"/>
                    <a:pt x="20" y="51"/>
                    <a:pt x="17" y="51"/>
                  </a:cubicBezTo>
                  <a:cubicBezTo>
                    <a:pt x="17" y="62"/>
                    <a:pt x="18" y="73"/>
                    <a:pt x="18" y="84"/>
                  </a:cubicBezTo>
                  <a:cubicBezTo>
                    <a:pt x="0" y="84"/>
                    <a:pt x="0" y="84"/>
                    <a:pt x="0" y="84"/>
                  </a:cubicBezTo>
                  <a:cubicBezTo>
                    <a:pt x="1" y="71"/>
                    <a:pt x="1" y="57"/>
                    <a:pt x="1" y="40"/>
                  </a:cubicBezTo>
                  <a:cubicBezTo>
                    <a:pt x="1" y="25"/>
                    <a:pt x="1" y="12"/>
                    <a:pt x="0" y="1"/>
                  </a:cubicBezTo>
                  <a:cubicBezTo>
                    <a:pt x="11" y="1"/>
                    <a:pt x="11" y="1"/>
                    <a:pt x="11" y="1"/>
                  </a:cubicBezTo>
                  <a:cubicBezTo>
                    <a:pt x="13" y="1"/>
                    <a:pt x="15" y="1"/>
                    <a:pt x="19" y="0"/>
                  </a:cubicBezTo>
                  <a:cubicBezTo>
                    <a:pt x="23" y="0"/>
                    <a:pt x="27" y="0"/>
                    <a:pt x="31" y="0"/>
                  </a:cubicBezTo>
                  <a:cubicBezTo>
                    <a:pt x="50" y="0"/>
                    <a:pt x="60" y="7"/>
                    <a:pt x="60" y="20"/>
                  </a:cubicBezTo>
                  <a:cubicBezTo>
                    <a:pt x="60" y="31"/>
                    <a:pt x="55" y="38"/>
                    <a:pt x="43" y="43"/>
                  </a:cubicBezTo>
                  <a:cubicBezTo>
                    <a:pt x="43" y="44"/>
                    <a:pt x="43" y="44"/>
                    <a:pt x="43" y="44"/>
                  </a:cubicBezTo>
                  <a:cubicBezTo>
                    <a:pt x="48" y="45"/>
                    <a:pt x="51" y="48"/>
                    <a:pt x="55" y="54"/>
                  </a:cubicBezTo>
                  <a:cubicBezTo>
                    <a:pt x="58" y="59"/>
                    <a:pt x="62" y="69"/>
                    <a:pt x="68" y="84"/>
                  </a:cubicBezTo>
                  <a:close/>
                  <a:moveTo>
                    <a:pt x="44" y="25"/>
                  </a:moveTo>
                  <a:cubicBezTo>
                    <a:pt x="44" y="17"/>
                    <a:pt x="38" y="12"/>
                    <a:pt x="27" y="12"/>
                  </a:cubicBezTo>
                  <a:cubicBezTo>
                    <a:pt x="23" y="12"/>
                    <a:pt x="20" y="13"/>
                    <a:pt x="17" y="13"/>
                  </a:cubicBezTo>
                  <a:cubicBezTo>
                    <a:pt x="17" y="20"/>
                    <a:pt x="17" y="29"/>
                    <a:pt x="17" y="39"/>
                  </a:cubicBezTo>
                  <a:cubicBezTo>
                    <a:pt x="20" y="39"/>
                    <a:pt x="22" y="39"/>
                    <a:pt x="23" y="39"/>
                  </a:cubicBezTo>
                  <a:cubicBezTo>
                    <a:pt x="37" y="39"/>
                    <a:pt x="44" y="35"/>
                    <a:pt x="44"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íŝļîďê">
              <a:extLst>
                <a:ext uri="{FF2B5EF4-FFF2-40B4-BE49-F238E27FC236}">
                  <a16:creationId xmlns:a16="http://schemas.microsoft.com/office/drawing/2014/main" id="{CDCA55CC-74B7-4431-97C4-48C9D099081E}"/>
                </a:ext>
              </a:extLst>
            </p:cNvPr>
            <p:cNvSpPr/>
            <p:nvPr/>
          </p:nvSpPr>
          <p:spPr bwMode="auto">
            <a:xfrm>
              <a:off x="2872406" y="6132874"/>
              <a:ext cx="63635" cy="93548"/>
            </a:xfrm>
            <a:custGeom>
              <a:avLst/>
              <a:gdLst>
                <a:gd name="T0" fmla="*/ 59 w 59"/>
                <a:gd name="T1" fmla="*/ 62 h 87"/>
                <a:gd name="T2" fmla="*/ 23 w 59"/>
                <a:gd name="T3" fmla="*/ 87 h 87"/>
                <a:gd name="T4" fmla="*/ 0 w 59"/>
                <a:gd name="T5" fmla="*/ 84 h 87"/>
                <a:gd name="T6" fmla="*/ 3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2 w 59"/>
                <a:gd name="T29" fmla="*/ 17 h 87"/>
                <a:gd name="T30" fmla="*/ 34 w 59"/>
                <a:gd name="T31" fmla="*/ 13 h 87"/>
                <a:gd name="T32" fmla="*/ 18 w 59"/>
                <a:gd name="T33" fmla="*/ 22 h 87"/>
                <a:gd name="T34" fmla="*/ 22 w 59"/>
                <a:gd name="T35" fmla="*/ 29 h 87"/>
                <a:gd name="T36" fmla="*/ 35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7" y="86"/>
                    <a:pt x="0" y="84"/>
                  </a:cubicBezTo>
                  <a:cubicBezTo>
                    <a:pt x="3" y="70"/>
                    <a:pt x="3" y="70"/>
                    <a:pt x="3" y="70"/>
                  </a:cubicBezTo>
                  <a:cubicBezTo>
                    <a:pt x="10" y="73"/>
                    <a:pt x="17" y="74"/>
                    <a:pt x="23" y="74"/>
                  </a:cubicBezTo>
                  <a:cubicBezTo>
                    <a:pt x="30" y="74"/>
                    <a:pt x="35" y="73"/>
                    <a:pt x="38" y="72"/>
                  </a:cubicBezTo>
                  <a:cubicBezTo>
                    <a:pt x="41" y="70"/>
                    <a:pt x="42" y="68"/>
                    <a:pt x="42" y="65"/>
                  </a:cubicBezTo>
                  <a:cubicBezTo>
                    <a:pt x="42" y="62"/>
                    <a:pt x="41" y="59"/>
                    <a:pt x="38" y="57"/>
                  </a:cubicBezTo>
                  <a:cubicBezTo>
                    <a:pt x="35" y="55"/>
                    <a:pt x="31" y="52"/>
                    <a:pt x="23" y="49"/>
                  </a:cubicBezTo>
                  <a:cubicBezTo>
                    <a:pt x="16" y="46"/>
                    <a:pt x="11" y="43"/>
                    <a:pt x="8" y="40"/>
                  </a:cubicBezTo>
                  <a:cubicBezTo>
                    <a:pt x="4" y="35"/>
                    <a:pt x="2" y="30"/>
                    <a:pt x="2" y="24"/>
                  </a:cubicBezTo>
                  <a:cubicBezTo>
                    <a:pt x="2" y="16"/>
                    <a:pt x="5" y="11"/>
                    <a:pt x="10" y="7"/>
                  </a:cubicBezTo>
                  <a:cubicBezTo>
                    <a:pt x="15" y="2"/>
                    <a:pt x="23" y="0"/>
                    <a:pt x="34" y="0"/>
                  </a:cubicBezTo>
                  <a:cubicBezTo>
                    <a:pt x="42" y="0"/>
                    <a:pt x="49" y="1"/>
                    <a:pt x="55" y="2"/>
                  </a:cubicBezTo>
                  <a:cubicBezTo>
                    <a:pt x="52" y="17"/>
                    <a:pt x="52" y="17"/>
                    <a:pt x="52" y="17"/>
                  </a:cubicBezTo>
                  <a:cubicBezTo>
                    <a:pt x="46" y="15"/>
                    <a:pt x="40" y="13"/>
                    <a:pt x="34" y="13"/>
                  </a:cubicBezTo>
                  <a:cubicBezTo>
                    <a:pt x="23" y="13"/>
                    <a:pt x="18" y="16"/>
                    <a:pt x="18" y="22"/>
                  </a:cubicBezTo>
                  <a:cubicBezTo>
                    <a:pt x="18" y="24"/>
                    <a:pt x="20" y="27"/>
                    <a:pt x="22" y="29"/>
                  </a:cubicBezTo>
                  <a:cubicBezTo>
                    <a:pt x="24" y="30"/>
                    <a:pt x="28" y="32"/>
                    <a:pt x="35" y="35"/>
                  </a:cubicBezTo>
                  <a:cubicBezTo>
                    <a:pt x="43" y="38"/>
                    <a:pt x="48" y="41"/>
                    <a:pt x="52" y="45"/>
                  </a:cubicBezTo>
                  <a:cubicBezTo>
                    <a:pt x="57" y="50"/>
                    <a:pt x="59" y="55"/>
                    <a:pt x="59"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ïšḷiďé">
              <a:extLst>
                <a:ext uri="{FF2B5EF4-FFF2-40B4-BE49-F238E27FC236}">
                  <a16:creationId xmlns:a16="http://schemas.microsoft.com/office/drawing/2014/main" id="{3E76A5A6-4182-44CD-B88F-EBAD07D528C5}"/>
                </a:ext>
              </a:extLst>
            </p:cNvPr>
            <p:cNvSpPr/>
            <p:nvPr/>
          </p:nvSpPr>
          <p:spPr bwMode="auto">
            <a:xfrm>
              <a:off x="2950725"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îṣḻidê">
              <a:extLst>
                <a:ext uri="{FF2B5EF4-FFF2-40B4-BE49-F238E27FC236}">
                  <a16:creationId xmlns:a16="http://schemas.microsoft.com/office/drawing/2014/main" id="{2F7FEEFC-709E-463D-BE7D-8FDFC85019EA}"/>
                </a:ext>
              </a:extLst>
            </p:cNvPr>
            <p:cNvSpPr/>
            <p:nvPr/>
          </p:nvSpPr>
          <p:spPr bwMode="auto">
            <a:xfrm>
              <a:off x="2982271" y="6135049"/>
              <a:ext cx="71249" cy="89197"/>
            </a:xfrm>
            <a:custGeom>
              <a:avLst/>
              <a:gdLst>
                <a:gd name="T0" fmla="*/ 66 w 66"/>
                <a:gd name="T1" fmla="*/ 0 h 83"/>
                <a:gd name="T2" fmla="*/ 66 w 66"/>
                <a:gd name="T3" fmla="*/ 13 h 83"/>
                <a:gd name="T4" fmla="*/ 42 w 66"/>
                <a:gd name="T5" fmla="*/ 12 h 83"/>
                <a:gd name="T6" fmla="*/ 41 w 66"/>
                <a:gd name="T7" fmla="*/ 39 h 83"/>
                <a:gd name="T8" fmla="*/ 42 w 66"/>
                <a:gd name="T9" fmla="*/ 83 h 83"/>
                <a:gd name="T10" fmla="*/ 24 w 66"/>
                <a:gd name="T11" fmla="*/ 83 h 83"/>
                <a:gd name="T12" fmla="*/ 25 w 66"/>
                <a:gd name="T13" fmla="*/ 39 h 83"/>
                <a:gd name="T14" fmla="*/ 25 w 66"/>
                <a:gd name="T15" fmla="*/ 12 h 83"/>
                <a:gd name="T16" fmla="*/ 0 w 66"/>
                <a:gd name="T17" fmla="*/ 13 h 83"/>
                <a:gd name="T18" fmla="*/ 0 w 66"/>
                <a:gd name="T19" fmla="*/ 0 h 83"/>
                <a:gd name="T20" fmla="*/ 66 w 6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3">
                  <a:moveTo>
                    <a:pt x="66" y="0"/>
                  </a:moveTo>
                  <a:cubicBezTo>
                    <a:pt x="66" y="13"/>
                    <a:pt x="66" y="13"/>
                    <a:pt x="66" y="13"/>
                  </a:cubicBezTo>
                  <a:cubicBezTo>
                    <a:pt x="57" y="13"/>
                    <a:pt x="49" y="12"/>
                    <a:pt x="42" y="12"/>
                  </a:cubicBezTo>
                  <a:cubicBezTo>
                    <a:pt x="41" y="21"/>
                    <a:pt x="41" y="30"/>
                    <a:pt x="41" y="39"/>
                  </a:cubicBezTo>
                  <a:cubicBezTo>
                    <a:pt x="41" y="55"/>
                    <a:pt x="42" y="69"/>
                    <a:pt x="42" y="83"/>
                  </a:cubicBezTo>
                  <a:cubicBezTo>
                    <a:pt x="24" y="83"/>
                    <a:pt x="24" y="83"/>
                    <a:pt x="24" y="83"/>
                  </a:cubicBezTo>
                  <a:cubicBezTo>
                    <a:pt x="25" y="70"/>
                    <a:pt x="25" y="55"/>
                    <a:pt x="25" y="39"/>
                  </a:cubicBezTo>
                  <a:cubicBezTo>
                    <a:pt x="25" y="30"/>
                    <a:pt x="25" y="21"/>
                    <a:pt x="25" y="12"/>
                  </a:cubicBezTo>
                  <a:cubicBezTo>
                    <a:pt x="19" y="12"/>
                    <a:pt x="10" y="13"/>
                    <a:pt x="0" y="13"/>
                  </a:cubicBezTo>
                  <a:cubicBezTo>
                    <a:pt x="0" y="0"/>
                    <a:pt x="0" y="0"/>
                    <a:pt x="0" y="0"/>
                  </a:cubicBez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îšľîďê">
              <a:extLst>
                <a:ext uri="{FF2B5EF4-FFF2-40B4-BE49-F238E27FC236}">
                  <a16:creationId xmlns:a16="http://schemas.microsoft.com/office/drawing/2014/main" id="{F1DB4250-B20F-49B3-B0B0-8416C7E94E4F}"/>
                </a:ext>
              </a:extLst>
            </p:cNvPr>
            <p:cNvSpPr/>
            <p:nvPr/>
          </p:nvSpPr>
          <p:spPr bwMode="auto">
            <a:xfrm>
              <a:off x="3055151" y="6135049"/>
              <a:ext cx="76688" cy="89197"/>
            </a:xfrm>
            <a:custGeom>
              <a:avLst/>
              <a:gdLst>
                <a:gd name="T0" fmla="*/ 71 w 71"/>
                <a:gd name="T1" fmla="*/ 0 h 83"/>
                <a:gd name="T2" fmla="*/ 64 w 71"/>
                <a:gd name="T3" fmla="*/ 14 h 83"/>
                <a:gd name="T4" fmla="*/ 50 w 71"/>
                <a:gd name="T5" fmla="*/ 36 h 83"/>
                <a:gd name="T6" fmla="*/ 43 w 71"/>
                <a:gd name="T7" fmla="*/ 55 h 83"/>
                <a:gd name="T8" fmla="*/ 44 w 71"/>
                <a:gd name="T9" fmla="*/ 83 h 83"/>
                <a:gd name="T10" fmla="*/ 26 w 71"/>
                <a:gd name="T11" fmla="*/ 83 h 83"/>
                <a:gd name="T12" fmla="*/ 26 w 71"/>
                <a:gd name="T13" fmla="*/ 55 h 83"/>
                <a:gd name="T14" fmla="*/ 20 w 71"/>
                <a:gd name="T15" fmla="*/ 35 h 83"/>
                <a:gd name="T16" fmla="*/ 7 w 71"/>
                <a:gd name="T17" fmla="*/ 13 h 83"/>
                <a:gd name="T18" fmla="*/ 0 w 71"/>
                <a:gd name="T19" fmla="*/ 0 h 83"/>
                <a:gd name="T20" fmla="*/ 20 w 71"/>
                <a:gd name="T21" fmla="*/ 0 h 83"/>
                <a:gd name="T22" fmla="*/ 28 w 71"/>
                <a:gd name="T23" fmla="*/ 19 h 83"/>
                <a:gd name="T24" fmla="*/ 36 w 71"/>
                <a:gd name="T25" fmla="*/ 41 h 83"/>
                <a:gd name="T26" fmla="*/ 38 w 71"/>
                <a:gd name="T27" fmla="*/ 41 h 83"/>
                <a:gd name="T28" fmla="*/ 45 w 71"/>
                <a:gd name="T29" fmla="*/ 20 h 83"/>
                <a:gd name="T30" fmla="*/ 53 w 71"/>
                <a:gd name="T31" fmla="*/ 0 h 83"/>
                <a:gd name="T32" fmla="*/ 71 w 71"/>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83">
                  <a:moveTo>
                    <a:pt x="71" y="0"/>
                  </a:moveTo>
                  <a:cubicBezTo>
                    <a:pt x="71" y="1"/>
                    <a:pt x="69" y="6"/>
                    <a:pt x="64" y="14"/>
                  </a:cubicBezTo>
                  <a:cubicBezTo>
                    <a:pt x="57" y="26"/>
                    <a:pt x="52" y="33"/>
                    <a:pt x="50" y="36"/>
                  </a:cubicBezTo>
                  <a:cubicBezTo>
                    <a:pt x="45" y="44"/>
                    <a:pt x="43" y="51"/>
                    <a:pt x="43" y="55"/>
                  </a:cubicBezTo>
                  <a:cubicBezTo>
                    <a:pt x="43" y="64"/>
                    <a:pt x="43" y="74"/>
                    <a:pt x="44" y="83"/>
                  </a:cubicBezTo>
                  <a:cubicBezTo>
                    <a:pt x="26" y="83"/>
                    <a:pt x="26" y="83"/>
                    <a:pt x="26" y="83"/>
                  </a:cubicBezTo>
                  <a:cubicBezTo>
                    <a:pt x="26" y="74"/>
                    <a:pt x="26" y="64"/>
                    <a:pt x="26" y="55"/>
                  </a:cubicBezTo>
                  <a:cubicBezTo>
                    <a:pt x="26" y="50"/>
                    <a:pt x="24" y="44"/>
                    <a:pt x="20" y="35"/>
                  </a:cubicBezTo>
                  <a:cubicBezTo>
                    <a:pt x="17" y="31"/>
                    <a:pt x="13" y="24"/>
                    <a:pt x="7" y="13"/>
                  </a:cubicBezTo>
                  <a:cubicBezTo>
                    <a:pt x="3" y="5"/>
                    <a:pt x="0" y="1"/>
                    <a:pt x="0" y="0"/>
                  </a:cubicBezTo>
                  <a:cubicBezTo>
                    <a:pt x="20" y="0"/>
                    <a:pt x="20" y="0"/>
                    <a:pt x="20" y="0"/>
                  </a:cubicBezTo>
                  <a:cubicBezTo>
                    <a:pt x="20" y="1"/>
                    <a:pt x="23" y="8"/>
                    <a:pt x="28" y="19"/>
                  </a:cubicBezTo>
                  <a:cubicBezTo>
                    <a:pt x="34" y="31"/>
                    <a:pt x="36" y="38"/>
                    <a:pt x="36" y="41"/>
                  </a:cubicBezTo>
                  <a:cubicBezTo>
                    <a:pt x="38" y="41"/>
                    <a:pt x="38" y="41"/>
                    <a:pt x="38" y="41"/>
                  </a:cubicBezTo>
                  <a:cubicBezTo>
                    <a:pt x="38" y="38"/>
                    <a:pt x="40" y="31"/>
                    <a:pt x="45" y="20"/>
                  </a:cubicBezTo>
                  <a:cubicBezTo>
                    <a:pt x="51" y="9"/>
                    <a:pt x="53" y="2"/>
                    <a:pt x="53" y="0"/>
                  </a:cubicBez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íSlíḑè">
              <a:extLst>
                <a:ext uri="{FF2B5EF4-FFF2-40B4-BE49-F238E27FC236}">
                  <a16:creationId xmlns:a16="http://schemas.microsoft.com/office/drawing/2014/main" id="{93E5572C-7850-4823-93EB-210C54E0BD81}"/>
                </a:ext>
              </a:extLst>
            </p:cNvPr>
            <p:cNvSpPr/>
            <p:nvPr/>
          </p:nvSpPr>
          <p:spPr bwMode="auto">
            <a:xfrm>
              <a:off x="3168824" y="6132874"/>
              <a:ext cx="88109" cy="93548"/>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1 w 82"/>
                <a:gd name="T15" fmla="*/ 12 h 87"/>
                <a:gd name="T16" fmla="*/ 82 w 82"/>
                <a:gd name="T17" fmla="*/ 42 h 87"/>
                <a:gd name="T18" fmla="*/ 64 w 82"/>
                <a:gd name="T19" fmla="*/ 44 h 87"/>
                <a:gd name="T20" fmla="*/ 57 w 82"/>
                <a:gd name="T21" fmla="*/ 22 h 87"/>
                <a:gd name="T22" fmla="*/ 41 w 82"/>
                <a:gd name="T23" fmla="*/ 14 h 87"/>
                <a:gd name="T24" fmla="*/ 25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1" y="4"/>
                    <a:pt x="30" y="0"/>
                    <a:pt x="42" y="0"/>
                  </a:cubicBezTo>
                  <a:cubicBezTo>
                    <a:pt x="54" y="0"/>
                    <a:pt x="63" y="4"/>
                    <a:pt x="71" y="12"/>
                  </a:cubicBezTo>
                  <a:cubicBezTo>
                    <a:pt x="78" y="19"/>
                    <a:pt x="82" y="30"/>
                    <a:pt x="82" y="42"/>
                  </a:cubicBezTo>
                  <a:close/>
                  <a:moveTo>
                    <a:pt x="64" y="44"/>
                  </a:moveTo>
                  <a:cubicBezTo>
                    <a:pt x="64" y="35"/>
                    <a:pt x="62" y="28"/>
                    <a:pt x="57" y="22"/>
                  </a:cubicBezTo>
                  <a:cubicBezTo>
                    <a:pt x="53" y="16"/>
                    <a:pt x="47" y="14"/>
                    <a:pt x="41" y="14"/>
                  </a:cubicBezTo>
                  <a:cubicBezTo>
                    <a:pt x="34" y="14"/>
                    <a:pt x="29" y="16"/>
                    <a:pt x="25" y="22"/>
                  </a:cubicBezTo>
                  <a:cubicBezTo>
                    <a:pt x="20" y="28"/>
                    <a:pt x="18" y="35"/>
                    <a:pt x="18" y="43"/>
                  </a:cubicBezTo>
                  <a:cubicBezTo>
                    <a:pt x="18" y="52"/>
                    <a:pt x="20" y="59"/>
                    <a:pt x="25" y="65"/>
                  </a:cubicBezTo>
                  <a:cubicBezTo>
                    <a:pt x="30" y="71"/>
                    <a:pt x="35" y="73"/>
                    <a:pt x="42" y="73"/>
                  </a:cubicBezTo>
                  <a:cubicBezTo>
                    <a:pt x="48" y="73"/>
                    <a:pt x="53" y="71"/>
                    <a:pt x="58" y="65"/>
                  </a:cubicBezTo>
                  <a:cubicBezTo>
                    <a:pt x="62" y="59"/>
                    <a:pt x="64" y="52"/>
                    <a:pt x="64"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iṩḷíḍè">
              <a:extLst>
                <a:ext uri="{FF2B5EF4-FFF2-40B4-BE49-F238E27FC236}">
                  <a16:creationId xmlns:a16="http://schemas.microsoft.com/office/drawing/2014/main" id="{70CB6678-A29C-4837-8C23-53B1619C0CBF}"/>
                </a:ext>
              </a:extLst>
            </p:cNvPr>
            <p:cNvSpPr/>
            <p:nvPr/>
          </p:nvSpPr>
          <p:spPr bwMode="auto">
            <a:xfrm>
              <a:off x="3272162" y="6135049"/>
              <a:ext cx="57108" cy="89197"/>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6" y="37"/>
                    <a:pt x="35" y="37"/>
                    <a:pt x="45" y="36"/>
                  </a:cubicBezTo>
                  <a:cubicBezTo>
                    <a:pt x="45" y="50"/>
                    <a:pt x="45" y="50"/>
                    <a:pt x="45" y="50"/>
                  </a:cubicBezTo>
                  <a:cubicBezTo>
                    <a:pt x="35" y="49"/>
                    <a:pt x="25" y="49"/>
                    <a:pt x="17" y="49"/>
                  </a:cubicBezTo>
                  <a:cubicBezTo>
                    <a:pt x="17" y="61"/>
                    <a:pt x="18" y="72"/>
                    <a:pt x="18" y="83"/>
                  </a:cubicBezTo>
                  <a:cubicBezTo>
                    <a:pt x="0" y="83"/>
                    <a:pt x="0" y="83"/>
                    <a:pt x="0" y="83"/>
                  </a:cubicBezTo>
                  <a:cubicBezTo>
                    <a:pt x="1" y="70"/>
                    <a:pt x="1" y="56"/>
                    <a:pt x="1" y="39"/>
                  </a:cubicBezTo>
                  <a:cubicBezTo>
                    <a:pt x="1" y="24"/>
                    <a:pt x="1" y="11"/>
                    <a:pt x="0"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ïś1ïḍe">
              <a:extLst>
                <a:ext uri="{FF2B5EF4-FFF2-40B4-BE49-F238E27FC236}">
                  <a16:creationId xmlns:a16="http://schemas.microsoft.com/office/drawing/2014/main" id="{7D901904-4A76-4AB4-A923-88CB412A7A28}"/>
                </a:ext>
              </a:extLst>
            </p:cNvPr>
            <p:cNvSpPr/>
            <p:nvPr/>
          </p:nvSpPr>
          <p:spPr bwMode="auto">
            <a:xfrm>
              <a:off x="3372237" y="6135049"/>
              <a:ext cx="57108" cy="89197"/>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5" y="37"/>
                    <a:pt x="35" y="37"/>
                    <a:pt x="45" y="36"/>
                  </a:cubicBezTo>
                  <a:cubicBezTo>
                    <a:pt x="45" y="50"/>
                    <a:pt x="45" y="50"/>
                    <a:pt x="45" y="50"/>
                  </a:cubicBezTo>
                  <a:cubicBezTo>
                    <a:pt x="35" y="49"/>
                    <a:pt x="25" y="49"/>
                    <a:pt x="17" y="49"/>
                  </a:cubicBezTo>
                  <a:cubicBezTo>
                    <a:pt x="17" y="61"/>
                    <a:pt x="17" y="72"/>
                    <a:pt x="18" y="83"/>
                  </a:cubicBezTo>
                  <a:cubicBezTo>
                    <a:pt x="0" y="83"/>
                    <a:pt x="0" y="83"/>
                    <a:pt x="0" y="83"/>
                  </a:cubicBezTo>
                  <a:cubicBezTo>
                    <a:pt x="1" y="70"/>
                    <a:pt x="1" y="56"/>
                    <a:pt x="1" y="39"/>
                  </a:cubicBezTo>
                  <a:cubicBezTo>
                    <a:pt x="1" y="24"/>
                    <a:pt x="1" y="11"/>
                    <a:pt x="0"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íşļiḍê">
              <a:extLst>
                <a:ext uri="{FF2B5EF4-FFF2-40B4-BE49-F238E27FC236}">
                  <a16:creationId xmlns:a16="http://schemas.microsoft.com/office/drawing/2014/main" id="{C5A6CF83-9EBC-401E-A352-598E09CADE7C}"/>
                </a:ext>
              </a:extLst>
            </p:cNvPr>
            <p:cNvSpPr/>
            <p:nvPr/>
          </p:nvSpPr>
          <p:spPr bwMode="auto">
            <a:xfrm>
              <a:off x="3442398" y="6135049"/>
              <a:ext cx="19036" cy="89197"/>
            </a:xfrm>
            <a:custGeom>
              <a:avLst/>
              <a:gdLst>
                <a:gd name="T0" fmla="*/ 18 w 18"/>
                <a:gd name="T1" fmla="*/ 83 h 83"/>
                <a:gd name="T2" fmla="*/ 0 w 18"/>
                <a:gd name="T3" fmla="*/ 83 h 83"/>
                <a:gd name="T4" fmla="*/ 0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0" y="55"/>
                    <a:pt x="0" y="39"/>
                  </a:cubicBezTo>
                  <a:cubicBezTo>
                    <a:pt x="0" y="24"/>
                    <a:pt x="0" y="11"/>
                    <a:pt x="0" y="0"/>
                  </a:cubicBezTo>
                  <a:cubicBezTo>
                    <a:pt x="18" y="0"/>
                    <a:pt x="18" y="0"/>
                    <a:pt x="18" y="0"/>
                  </a:cubicBezTo>
                  <a:cubicBezTo>
                    <a:pt x="17" y="10"/>
                    <a:pt x="17" y="24"/>
                    <a:pt x="17" y="39"/>
                  </a:cubicBezTo>
                  <a:cubicBezTo>
                    <a:pt x="17" y="56"/>
                    <a:pt x="17"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îṧľíde">
              <a:extLst>
                <a:ext uri="{FF2B5EF4-FFF2-40B4-BE49-F238E27FC236}">
                  <a16:creationId xmlns:a16="http://schemas.microsoft.com/office/drawing/2014/main" id="{23494959-4EC7-45D7-9F89-2064DF17E0C8}"/>
                </a:ext>
              </a:extLst>
            </p:cNvPr>
            <p:cNvSpPr/>
            <p:nvPr/>
          </p:nvSpPr>
          <p:spPr bwMode="auto">
            <a:xfrm>
              <a:off x="3481014"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4" y="12"/>
                    <a:pt x="53" y="0"/>
                  </a:cubicBezTo>
                  <a:cubicBezTo>
                    <a:pt x="69" y="0"/>
                    <a:pt x="69" y="0"/>
                    <a:pt x="69" y="0"/>
                  </a:cubicBezTo>
                  <a:cubicBezTo>
                    <a:pt x="68" y="10"/>
                    <a:pt x="68" y="24"/>
                    <a:pt x="68" y="39"/>
                  </a:cubicBezTo>
                  <a:cubicBezTo>
                    <a:pt x="68" y="56"/>
                    <a:pt x="68"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ïṣḻïḍê">
              <a:extLst>
                <a:ext uri="{FF2B5EF4-FFF2-40B4-BE49-F238E27FC236}">
                  <a16:creationId xmlns:a16="http://schemas.microsoft.com/office/drawing/2014/main" id="{71EF60A9-09E3-4402-91A7-C9789DB5EB7B}"/>
                </a:ext>
              </a:extLst>
            </p:cNvPr>
            <p:cNvSpPr/>
            <p:nvPr/>
          </p:nvSpPr>
          <p:spPr bwMode="auto">
            <a:xfrm>
              <a:off x="3566404" y="6135049"/>
              <a:ext cx="87022"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îṥlídè">
              <a:extLst>
                <a:ext uri="{FF2B5EF4-FFF2-40B4-BE49-F238E27FC236}">
                  <a16:creationId xmlns:a16="http://schemas.microsoft.com/office/drawing/2014/main" id="{6AC2B378-DAD5-4412-B311-D71156497386}"/>
                </a:ext>
              </a:extLst>
            </p:cNvPr>
            <p:cNvSpPr/>
            <p:nvPr/>
          </p:nvSpPr>
          <p:spPr bwMode="auto">
            <a:xfrm>
              <a:off x="3664303"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ïś1íḋê">
              <a:extLst>
                <a:ext uri="{FF2B5EF4-FFF2-40B4-BE49-F238E27FC236}">
                  <a16:creationId xmlns:a16="http://schemas.microsoft.com/office/drawing/2014/main" id="{31D12121-F74B-4CF0-8608-A796F6842127}"/>
                </a:ext>
              </a:extLst>
            </p:cNvPr>
            <p:cNvSpPr/>
            <p:nvPr/>
          </p:nvSpPr>
          <p:spPr bwMode="auto">
            <a:xfrm>
              <a:off x="3753500" y="6132874"/>
              <a:ext cx="69074" cy="93548"/>
            </a:xfrm>
            <a:custGeom>
              <a:avLst/>
              <a:gdLst>
                <a:gd name="T0" fmla="*/ 64 w 64"/>
                <a:gd name="T1" fmla="*/ 70 h 87"/>
                <a:gd name="T2" fmla="*/ 63 w 64"/>
                <a:gd name="T3" fmla="*/ 85 h 87"/>
                <a:gd name="T4" fmla="*/ 45 w 64"/>
                <a:gd name="T5" fmla="*/ 87 h 87"/>
                <a:gd name="T6" fmla="*/ 12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5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2"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5"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îṣľiḋê">
              <a:extLst>
                <a:ext uri="{FF2B5EF4-FFF2-40B4-BE49-F238E27FC236}">
                  <a16:creationId xmlns:a16="http://schemas.microsoft.com/office/drawing/2014/main" id="{B19319E4-F2D8-4CC3-BA4D-8D3513DF9D92}"/>
                </a:ext>
              </a:extLst>
            </p:cNvPr>
            <p:cNvSpPr/>
            <p:nvPr/>
          </p:nvSpPr>
          <p:spPr bwMode="auto">
            <a:xfrm>
              <a:off x="3836715" y="6135049"/>
              <a:ext cx="59284" cy="89197"/>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isļíḓé">
              <a:extLst>
                <a:ext uri="{FF2B5EF4-FFF2-40B4-BE49-F238E27FC236}">
                  <a16:creationId xmlns:a16="http://schemas.microsoft.com/office/drawing/2014/main" id="{F222BF0B-F5E1-4B0F-AF24-E86DF69B26F2}"/>
                </a:ext>
              </a:extLst>
            </p:cNvPr>
            <p:cNvSpPr/>
            <p:nvPr/>
          </p:nvSpPr>
          <p:spPr bwMode="auto">
            <a:xfrm>
              <a:off x="3932439" y="6135049"/>
              <a:ext cx="87566"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iŝľîḍê">
              <a:extLst>
                <a:ext uri="{FF2B5EF4-FFF2-40B4-BE49-F238E27FC236}">
                  <a16:creationId xmlns:a16="http://schemas.microsoft.com/office/drawing/2014/main" id="{C91EE1B1-F28C-452A-BDA8-D769EB3889CD}"/>
                </a:ext>
              </a:extLst>
            </p:cNvPr>
            <p:cNvSpPr/>
            <p:nvPr/>
          </p:nvSpPr>
          <p:spPr bwMode="auto">
            <a:xfrm>
              <a:off x="4030882" y="6135049"/>
              <a:ext cx="73968" cy="89197"/>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4"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îSḻiḍê">
              <a:extLst>
                <a:ext uri="{FF2B5EF4-FFF2-40B4-BE49-F238E27FC236}">
                  <a16:creationId xmlns:a16="http://schemas.microsoft.com/office/drawing/2014/main" id="{0605E4BE-19D0-4915-A3BE-07283C94357B}"/>
                </a:ext>
              </a:extLst>
            </p:cNvPr>
            <p:cNvSpPr/>
            <p:nvPr/>
          </p:nvSpPr>
          <p:spPr bwMode="auto">
            <a:xfrm>
              <a:off x="4125518" y="6133961"/>
              <a:ext cx="75600" cy="91373"/>
            </a:xfrm>
            <a:custGeom>
              <a:avLst/>
              <a:gdLst>
                <a:gd name="T0" fmla="*/ 70 w 70"/>
                <a:gd name="T1" fmla="*/ 39 h 85"/>
                <a:gd name="T2" fmla="*/ 58 w 70"/>
                <a:gd name="T3" fmla="*/ 71 h 85"/>
                <a:gd name="T4" fmla="*/ 26 w 70"/>
                <a:gd name="T5" fmla="*/ 85 h 85"/>
                <a:gd name="T6" fmla="*/ 0 w 70"/>
                <a:gd name="T7" fmla="*/ 84 h 85"/>
                <a:gd name="T8" fmla="*/ 0 w 70"/>
                <a:gd name="T9" fmla="*/ 40 h 85"/>
                <a:gd name="T10" fmla="*/ 0 w 70"/>
                <a:gd name="T11" fmla="*/ 1 h 85"/>
                <a:gd name="T12" fmla="*/ 11 w 70"/>
                <a:gd name="T13" fmla="*/ 1 h 85"/>
                <a:gd name="T14" fmla="*/ 19 w 70"/>
                <a:gd name="T15" fmla="*/ 0 h 85"/>
                <a:gd name="T16" fmla="*/ 26 w 70"/>
                <a:gd name="T17" fmla="*/ 0 h 85"/>
                <a:gd name="T18" fmla="*/ 60 w 70"/>
                <a:gd name="T19" fmla="*/ 12 h 85"/>
                <a:gd name="T20" fmla="*/ 70 w 70"/>
                <a:gd name="T21" fmla="*/ 39 h 85"/>
                <a:gd name="T22" fmla="*/ 53 w 70"/>
                <a:gd name="T23" fmla="*/ 42 h 85"/>
                <a:gd name="T24" fmla="*/ 45 w 70"/>
                <a:gd name="T25" fmla="*/ 22 h 85"/>
                <a:gd name="T26" fmla="*/ 23 w 70"/>
                <a:gd name="T27" fmla="*/ 13 h 85"/>
                <a:gd name="T28" fmla="*/ 16 w 70"/>
                <a:gd name="T29" fmla="*/ 14 h 85"/>
                <a:gd name="T30" fmla="*/ 17 w 70"/>
                <a:gd name="T31" fmla="*/ 40 h 85"/>
                <a:gd name="T32" fmla="*/ 17 w 70"/>
                <a:gd name="T33" fmla="*/ 71 h 85"/>
                <a:gd name="T34" fmla="*/ 26 w 70"/>
                <a:gd name="T35" fmla="*/ 72 h 85"/>
                <a:gd name="T36" fmla="*/ 46 w 70"/>
                <a:gd name="T37" fmla="*/ 63 h 85"/>
                <a:gd name="T38" fmla="*/ 53 w 70"/>
                <a:gd name="T3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70" y="39"/>
                  </a:moveTo>
                  <a:cubicBezTo>
                    <a:pt x="70" y="52"/>
                    <a:pt x="66" y="62"/>
                    <a:pt x="58" y="71"/>
                  </a:cubicBezTo>
                  <a:cubicBezTo>
                    <a:pt x="51" y="80"/>
                    <a:pt x="40" y="85"/>
                    <a:pt x="26" y="85"/>
                  </a:cubicBezTo>
                  <a:cubicBezTo>
                    <a:pt x="19" y="85"/>
                    <a:pt x="11" y="85"/>
                    <a:pt x="0" y="84"/>
                  </a:cubicBezTo>
                  <a:cubicBezTo>
                    <a:pt x="0" y="71"/>
                    <a:pt x="0" y="57"/>
                    <a:pt x="0" y="40"/>
                  </a:cubicBezTo>
                  <a:cubicBezTo>
                    <a:pt x="0" y="25"/>
                    <a:pt x="0" y="12"/>
                    <a:pt x="0" y="1"/>
                  </a:cubicBezTo>
                  <a:cubicBezTo>
                    <a:pt x="11" y="1"/>
                    <a:pt x="11" y="1"/>
                    <a:pt x="11" y="1"/>
                  </a:cubicBezTo>
                  <a:cubicBezTo>
                    <a:pt x="13" y="1"/>
                    <a:pt x="15" y="1"/>
                    <a:pt x="19" y="0"/>
                  </a:cubicBezTo>
                  <a:cubicBezTo>
                    <a:pt x="23" y="0"/>
                    <a:pt x="25" y="0"/>
                    <a:pt x="26" y="0"/>
                  </a:cubicBezTo>
                  <a:cubicBezTo>
                    <a:pt x="42" y="0"/>
                    <a:pt x="53" y="4"/>
                    <a:pt x="60" y="12"/>
                  </a:cubicBezTo>
                  <a:cubicBezTo>
                    <a:pt x="67" y="19"/>
                    <a:pt x="70" y="29"/>
                    <a:pt x="70" y="39"/>
                  </a:cubicBezTo>
                  <a:close/>
                  <a:moveTo>
                    <a:pt x="53" y="42"/>
                  </a:moveTo>
                  <a:cubicBezTo>
                    <a:pt x="53" y="34"/>
                    <a:pt x="50" y="27"/>
                    <a:pt x="45" y="22"/>
                  </a:cubicBezTo>
                  <a:cubicBezTo>
                    <a:pt x="41" y="16"/>
                    <a:pt x="33" y="13"/>
                    <a:pt x="23" y="13"/>
                  </a:cubicBezTo>
                  <a:cubicBezTo>
                    <a:pt x="22" y="13"/>
                    <a:pt x="19" y="13"/>
                    <a:pt x="16" y="14"/>
                  </a:cubicBezTo>
                  <a:cubicBezTo>
                    <a:pt x="16" y="22"/>
                    <a:pt x="17" y="31"/>
                    <a:pt x="17" y="40"/>
                  </a:cubicBezTo>
                  <a:cubicBezTo>
                    <a:pt x="17" y="51"/>
                    <a:pt x="17" y="61"/>
                    <a:pt x="17" y="71"/>
                  </a:cubicBezTo>
                  <a:cubicBezTo>
                    <a:pt x="20" y="71"/>
                    <a:pt x="23" y="72"/>
                    <a:pt x="26" y="72"/>
                  </a:cubicBezTo>
                  <a:cubicBezTo>
                    <a:pt x="35" y="72"/>
                    <a:pt x="42" y="69"/>
                    <a:pt x="46" y="63"/>
                  </a:cubicBezTo>
                  <a:cubicBezTo>
                    <a:pt x="50" y="57"/>
                    <a:pt x="53" y="50"/>
                    <a:pt x="5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ïSḷíḋe">
              <a:extLst>
                <a:ext uri="{FF2B5EF4-FFF2-40B4-BE49-F238E27FC236}">
                  <a16:creationId xmlns:a16="http://schemas.microsoft.com/office/drawing/2014/main" id="{C10CFD33-C65B-4462-8830-A5CA64C0E0D3}"/>
                </a:ext>
              </a:extLst>
            </p:cNvPr>
            <p:cNvSpPr/>
            <p:nvPr/>
          </p:nvSpPr>
          <p:spPr bwMode="auto">
            <a:xfrm>
              <a:off x="4247348" y="6135049"/>
              <a:ext cx="59284" cy="89197"/>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7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7" y="70"/>
                  </a:cubicBezTo>
                  <a:cubicBezTo>
                    <a:pt x="29" y="70"/>
                    <a:pt x="42" y="70"/>
                    <a:pt x="55"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ïśľîḑè">
              <a:extLst>
                <a:ext uri="{FF2B5EF4-FFF2-40B4-BE49-F238E27FC236}">
                  <a16:creationId xmlns:a16="http://schemas.microsoft.com/office/drawing/2014/main" id="{E9A23996-6550-4F9D-8BCE-0DAD9E81F500}"/>
                </a:ext>
              </a:extLst>
            </p:cNvPr>
            <p:cNvSpPr/>
            <p:nvPr/>
          </p:nvSpPr>
          <p:spPr bwMode="auto">
            <a:xfrm>
              <a:off x="4317510" y="6132874"/>
              <a:ext cx="69074" cy="93548"/>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5 w 64"/>
                <a:gd name="T13" fmla="*/ 0 h 87"/>
                <a:gd name="T14" fmla="*/ 60 w 64"/>
                <a:gd name="T15" fmla="*/ 2 h 87"/>
                <a:gd name="T16" fmla="*/ 58 w 64"/>
                <a:gd name="T17" fmla="*/ 17 h 87"/>
                <a:gd name="T18" fmla="*/ 43 w 64"/>
                <a:gd name="T19" fmla="*/ 15 h 87"/>
                <a:gd name="T20" fmla="*/ 24 w 64"/>
                <a:gd name="T21" fmla="*/ 23 h 87"/>
                <a:gd name="T22" fmla="*/ 18 w 64"/>
                <a:gd name="T23" fmla="*/ 43 h 87"/>
                <a:gd name="T24" fmla="*/ 25 w 64"/>
                <a:gd name="T25" fmla="*/ 64 h 87"/>
                <a:gd name="T26" fmla="*/ 46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1" y="0"/>
                    <a:pt x="45" y="0"/>
                  </a:cubicBezTo>
                  <a:cubicBezTo>
                    <a:pt x="51" y="0"/>
                    <a:pt x="56" y="1"/>
                    <a:pt x="60" y="2"/>
                  </a:cubicBezTo>
                  <a:cubicBezTo>
                    <a:pt x="58" y="17"/>
                    <a:pt x="58" y="17"/>
                    <a:pt x="58" y="17"/>
                  </a:cubicBezTo>
                  <a:cubicBezTo>
                    <a:pt x="53" y="15"/>
                    <a:pt x="48" y="15"/>
                    <a:pt x="43" y="15"/>
                  </a:cubicBezTo>
                  <a:cubicBezTo>
                    <a:pt x="35" y="15"/>
                    <a:pt x="28" y="17"/>
                    <a:pt x="24" y="23"/>
                  </a:cubicBezTo>
                  <a:cubicBezTo>
                    <a:pt x="20" y="28"/>
                    <a:pt x="18" y="35"/>
                    <a:pt x="18" y="43"/>
                  </a:cubicBezTo>
                  <a:cubicBezTo>
                    <a:pt x="18" y="51"/>
                    <a:pt x="20" y="58"/>
                    <a:pt x="25" y="64"/>
                  </a:cubicBezTo>
                  <a:cubicBezTo>
                    <a:pt x="30" y="70"/>
                    <a:pt x="37" y="73"/>
                    <a:pt x="46" y="73"/>
                  </a:cubicBezTo>
                  <a:cubicBezTo>
                    <a:pt x="52" y="73"/>
                    <a:pt x="57" y="72"/>
                    <a:pt x="64"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îŝlïḓè">
              <a:extLst>
                <a:ext uri="{FF2B5EF4-FFF2-40B4-BE49-F238E27FC236}">
                  <a16:creationId xmlns:a16="http://schemas.microsoft.com/office/drawing/2014/main" id="{7D22A25C-6DB8-42B6-9119-63142AC7677C}"/>
                </a:ext>
              </a:extLst>
            </p:cNvPr>
            <p:cNvSpPr/>
            <p:nvPr/>
          </p:nvSpPr>
          <p:spPr bwMode="auto">
            <a:xfrm>
              <a:off x="4394741" y="6132874"/>
              <a:ext cx="88654" cy="93548"/>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0 w 82"/>
                <a:gd name="T15" fmla="*/ 12 h 87"/>
                <a:gd name="T16" fmla="*/ 82 w 82"/>
                <a:gd name="T17" fmla="*/ 42 h 87"/>
                <a:gd name="T18" fmla="*/ 64 w 82"/>
                <a:gd name="T19" fmla="*/ 44 h 87"/>
                <a:gd name="T20" fmla="*/ 57 w 82"/>
                <a:gd name="T21" fmla="*/ 22 h 87"/>
                <a:gd name="T22" fmla="*/ 40 w 82"/>
                <a:gd name="T23" fmla="*/ 14 h 87"/>
                <a:gd name="T24" fmla="*/ 24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0" y="4"/>
                    <a:pt x="30" y="0"/>
                    <a:pt x="42" y="0"/>
                  </a:cubicBezTo>
                  <a:cubicBezTo>
                    <a:pt x="53" y="0"/>
                    <a:pt x="63" y="4"/>
                    <a:pt x="70" y="12"/>
                  </a:cubicBezTo>
                  <a:cubicBezTo>
                    <a:pt x="78" y="19"/>
                    <a:pt x="82" y="30"/>
                    <a:pt x="82" y="42"/>
                  </a:cubicBezTo>
                  <a:close/>
                  <a:moveTo>
                    <a:pt x="64" y="44"/>
                  </a:moveTo>
                  <a:cubicBezTo>
                    <a:pt x="64" y="35"/>
                    <a:pt x="62" y="28"/>
                    <a:pt x="57" y="22"/>
                  </a:cubicBezTo>
                  <a:cubicBezTo>
                    <a:pt x="53" y="16"/>
                    <a:pt x="47" y="14"/>
                    <a:pt x="40" y="14"/>
                  </a:cubicBezTo>
                  <a:cubicBezTo>
                    <a:pt x="34" y="14"/>
                    <a:pt x="29" y="16"/>
                    <a:pt x="24" y="22"/>
                  </a:cubicBezTo>
                  <a:cubicBezTo>
                    <a:pt x="20" y="28"/>
                    <a:pt x="18" y="35"/>
                    <a:pt x="18" y="43"/>
                  </a:cubicBezTo>
                  <a:cubicBezTo>
                    <a:pt x="18" y="52"/>
                    <a:pt x="20" y="59"/>
                    <a:pt x="25" y="65"/>
                  </a:cubicBezTo>
                  <a:cubicBezTo>
                    <a:pt x="29" y="71"/>
                    <a:pt x="35" y="73"/>
                    <a:pt x="42" y="73"/>
                  </a:cubicBezTo>
                  <a:cubicBezTo>
                    <a:pt x="48" y="73"/>
                    <a:pt x="53" y="71"/>
                    <a:pt x="58" y="65"/>
                  </a:cubicBezTo>
                  <a:cubicBezTo>
                    <a:pt x="62" y="59"/>
                    <a:pt x="64" y="52"/>
                    <a:pt x="64"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í$ḷîḋè">
              <a:extLst>
                <a:ext uri="{FF2B5EF4-FFF2-40B4-BE49-F238E27FC236}">
                  <a16:creationId xmlns:a16="http://schemas.microsoft.com/office/drawing/2014/main" id="{E0138429-3D4D-4A09-B747-AD27B6389D86}"/>
                </a:ext>
              </a:extLst>
            </p:cNvPr>
            <p:cNvSpPr/>
            <p:nvPr/>
          </p:nvSpPr>
          <p:spPr bwMode="auto">
            <a:xfrm>
              <a:off x="4498623" y="6135049"/>
              <a:ext cx="73968"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ïśḻiḓè">
              <a:extLst>
                <a:ext uri="{FF2B5EF4-FFF2-40B4-BE49-F238E27FC236}">
                  <a16:creationId xmlns:a16="http://schemas.microsoft.com/office/drawing/2014/main" id="{EF68B823-CA75-40B8-A90C-7D7D44735A14}"/>
                </a:ext>
              </a:extLst>
            </p:cNvPr>
            <p:cNvSpPr/>
            <p:nvPr/>
          </p:nvSpPr>
          <p:spPr bwMode="auto">
            <a:xfrm>
              <a:off x="4588908" y="6135049"/>
              <a:ext cx="107689" cy="89197"/>
            </a:xfrm>
            <a:custGeom>
              <a:avLst/>
              <a:gdLst>
                <a:gd name="T0" fmla="*/ 100 w 100"/>
                <a:gd name="T1" fmla="*/ 83 h 83"/>
                <a:gd name="T2" fmla="*/ 81 w 100"/>
                <a:gd name="T3" fmla="*/ 83 h 83"/>
                <a:gd name="T4" fmla="*/ 80 w 100"/>
                <a:gd name="T5" fmla="*/ 46 h 83"/>
                <a:gd name="T6" fmla="*/ 78 w 100"/>
                <a:gd name="T7" fmla="*/ 14 h 83"/>
                <a:gd name="T8" fmla="*/ 77 w 100"/>
                <a:gd name="T9" fmla="*/ 14 h 83"/>
                <a:gd name="T10" fmla="*/ 74 w 100"/>
                <a:gd name="T11" fmla="*/ 28 h 83"/>
                <a:gd name="T12" fmla="*/ 63 w 100"/>
                <a:gd name="T13" fmla="*/ 59 h 83"/>
                <a:gd name="T14" fmla="*/ 56 w 100"/>
                <a:gd name="T15" fmla="*/ 83 h 83"/>
                <a:gd name="T16" fmla="*/ 42 w 100"/>
                <a:gd name="T17" fmla="*/ 83 h 83"/>
                <a:gd name="T18" fmla="*/ 34 w 100"/>
                <a:gd name="T19" fmla="*/ 59 h 83"/>
                <a:gd name="T20" fmla="*/ 25 w 100"/>
                <a:gd name="T21" fmla="*/ 30 h 83"/>
                <a:gd name="T22" fmla="*/ 21 w 100"/>
                <a:gd name="T23" fmla="*/ 14 h 83"/>
                <a:gd name="T24" fmla="*/ 20 w 100"/>
                <a:gd name="T25" fmla="*/ 14 h 83"/>
                <a:gd name="T26" fmla="*/ 19 w 100"/>
                <a:gd name="T27" fmla="*/ 48 h 83"/>
                <a:gd name="T28" fmla="*/ 17 w 100"/>
                <a:gd name="T29" fmla="*/ 83 h 83"/>
                <a:gd name="T30" fmla="*/ 0 w 100"/>
                <a:gd name="T31" fmla="*/ 83 h 83"/>
                <a:gd name="T32" fmla="*/ 5 w 100"/>
                <a:gd name="T33" fmla="*/ 45 h 83"/>
                <a:gd name="T34" fmla="*/ 10 w 100"/>
                <a:gd name="T35" fmla="*/ 0 h 83"/>
                <a:gd name="T36" fmla="*/ 34 w 100"/>
                <a:gd name="T37" fmla="*/ 0 h 83"/>
                <a:gd name="T38" fmla="*/ 42 w 100"/>
                <a:gd name="T39" fmla="*/ 31 h 83"/>
                <a:gd name="T40" fmla="*/ 50 w 100"/>
                <a:gd name="T41" fmla="*/ 63 h 83"/>
                <a:gd name="T42" fmla="*/ 51 w 100"/>
                <a:gd name="T43" fmla="*/ 63 h 83"/>
                <a:gd name="T44" fmla="*/ 60 w 100"/>
                <a:gd name="T45" fmla="*/ 31 h 83"/>
                <a:gd name="T46" fmla="*/ 69 w 100"/>
                <a:gd name="T47" fmla="*/ 0 h 83"/>
                <a:gd name="T48" fmla="*/ 94 w 100"/>
                <a:gd name="T49" fmla="*/ 0 h 83"/>
                <a:gd name="T50" fmla="*/ 97 w 100"/>
                <a:gd name="T51" fmla="*/ 47 h 83"/>
                <a:gd name="T52" fmla="*/ 100 w 100"/>
                <a:gd name="T5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83">
                  <a:moveTo>
                    <a:pt x="100" y="83"/>
                  </a:moveTo>
                  <a:cubicBezTo>
                    <a:pt x="81" y="83"/>
                    <a:pt x="81" y="83"/>
                    <a:pt x="81" y="83"/>
                  </a:cubicBezTo>
                  <a:cubicBezTo>
                    <a:pt x="81" y="76"/>
                    <a:pt x="81" y="64"/>
                    <a:pt x="80" y="46"/>
                  </a:cubicBezTo>
                  <a:cubicBezTo>
                    <a:pt x="79" y="29"/>
                    <a:pt x="78" y="18"/>
                    <a:pt x="78" y="14"/>
                  </a:cubicBezTo>
                  <a:cubicBezTo>
                    <a:pt x="77" y="14"/>
                    <a:pt x="77" y="14"/>
                    <a:pt x="77" y="14"/>
                  </a:cubicBezTo>
                  <a:cubicBezTo>
                    <a:pt x="77" y="17"/>
                    <a:pt x="76" y="21"/>
                    <a:pt x="74" y="28"/>
                  </a:cubicBezTo>
                  <a:cubicBezTo>
                    <a:pt x="72" y="35"/>
                    <a:pt x="69" y="45"/>
                    <a:pt x="63" y="59"/>
                  </a:cubicBezTo>
                  <a:cubicBezTo>
                    <a:pt x="58" y="72"/>
                    <a:pt x="56" y="80"/>
                    <a:pt x="56" y="83"/>
                  </a:cubicBezTo>
                  <a:cubicBezTo>
                    <a:pt x="42" y="83"/>
                    <a:pt x="42" y="83"/>
                    <a:pt x="42" y="83"/>
                  </a:cubicBezTo>
                  <a:cubicBezTo>
                    <a:pt x="42" y="80"/>
                    <a:pt x="39" y="72"/>
                    <a:pt x="34" y="59"/>
                  </a:cubicBezTo>
                  <a:cubicBezTo>
                    <a:pt x="30" y="45"/>
                    <a:pt x="26" y="36"/>
                    <a:pt x="25" y="30"/>
                  </a:cubicBezTo>
                  <a:cubicBezTo>
                    <a:pt x="23" y="25"/>
                    <a:pt x="22" y="19"/>
                    <a:pt x="21" y="14"/>
                  </a:cubicBezTo>
                  <a:cubicBezTo>
                    <a:pt x="20" y="14"/>
                    <a:pt x="20" y="14"/>
                    <a:pt x="20" y="14"/>
                  </a:cubicBezTo>
                  <a:cubicBezTo>
                    <a:pt x="20" y="19"/>
                    <a:pt x="20" y="31"/>
                    <a:pt x="19" y="48"/>
                  </a:cubicBezTo>
                  <a:cubicBezTo>
                    <a:pt x="18" y="66"/>
                    <a:pt x="17" y="78"/>
                    <a:pt x="17" y="83"/>
                  </a:cubicBezTo>
                  <a:cubicBezTo>
                    <a:pt x="0" y="83"/>
                    <a:pt x="0" y="83"/>
                    <a:pt x="0" y="83"/>
                  </a:cubicBezTo>
                  <a:cubicBezTo>
                    <a:pt x="0" y="82"/>
                    <a:pt x="2" y="69"/>
                    <a:pt x="5" y="45"/>
                  </a:cubicBezTo>
                  <a:cubicBezTo>
                    <a:pt x="8" y="20"/>
                    <a:pt x="10" y="5"/>
                    <a:pt x="10" y="0"/>
                  </a:cubicBezTo>
                  <a:cubicBezTo>
                    <a:pt x="34" y="0"/>
                    <a:pt x="34" y="0"/>
                    <a:pt x="34" y="0"/>
                  </a:cubicBezTo>
                  <a:cubicBezTo>
                    <a:pt x="34" y="4"/>
                    <a:pt x="37" y="15"/>
                    <a:pt x="42" y="31"/>
                  </a:cubicBezTo>
                  <a:cubicBezTo>
                    <a:pt x="48" y="48"/>
                    <a:pt x="50" y="58"/>
                    <a:pt x="50" y="63"/>
                  </a:cubicBezTo>
                  <a:cubicBezTo>
                    <a:pt x="51" y="63"/>
                    <a:pt x="51" y="63"/>
                    <a:pt x="51" y="63"/>
                  </a:cubicBezTo>
                  <a:cubicBezTo>
                    <a:pt x="51" y="58"/>
                    <a:pt x="54" y="48"/>
                    <a:pt x="60" y="31"/>
                  </a:cubicBezTo>
                  <a:cubicBezTo>
                    <a:pt x="66" y="15"/>
                    <a:pt x="69" y="4"/>
                    <a:pt x="69" y="0"/>
                  </a:cubicBezTo>
                  <a:cubicBezTo>
                    <a:pt x="94" y="0"/>
                    <a:pt x="94" y="0"/>
                    <a:pt x="94" y="0"/>
                  </a:cubicBezTo>
                  <a:cubicBezTo>
                    <a:pt x="94" y="8"/>
                    <a:pt x="95" y="24"/>
                    <a:pt x="97" y="47"/>
                  </a:cubicBezTo>
                  <a:cubicBezTo>
                    <a:pt x="99" y="70"/>
                    <a:pt x="100" y="82"/>
                    <a:pt x="100"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ïṥlíḋe">
              <a:extLst>
                <a:ext uri="{FF2B5EF4-FFF2-40B4-BE49-F238E27FC236}">
                  <a16:creationId xmlns:a16="http://schemas.microsoft.com/office/drawing/2014/main" id="{79D9BC3C-C305-41BB-A1A1-41D8FD93BBFA}"/>
                </a:ext>
              </a:extLst>
            </p:cNvPr>
            <p:cNvSpPr/>
            <p:nvPr/>
          </p:nvSpPr>
          <p:spPr bwMode="auto">
            <a:xfrm>
              <a:off x="4715090"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1" y="55"/>
                    <a:pt x="1" y="39"/>
                  </a:cubicBezTo>
                  <a:cubicBezTo>
                    <a:pt x="1" y="24"/>
                    <a:pt x="0" y="11"/>
                    <a:pt x="0" y="0"/>
                  </a:cubicBezTo>
                  <a:cubicBezTo>
                    <a:pt x="18" y="0"/>
                    <a:pt x="18" y="0"/>
                    <a:pt x="18" y="0"/>
                  </a:cubicBezTo>
                  <a:cubicBezTo>
                    <a:pt x="17" y="10"/>
                    <a:pt x="17" y="24"/>
                    <a:pt x="17" y="39"/>
                  </a:cubicBezTo>
                  <a:cubicBezTo>
                    <a:pt x="17" y="56"/>
                    <a:pt x="17"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išḷíḍè">
              <a:extLst>
                <a:ext uri="{FF2B5EF4-FFF2-40B4-BE49-F238E27FC236}">
                  <a16:creationId xmlns:a16="http://schemas.microsoft.com/office/drawing/2014/main" id="{8B3AAEE2-B898-4D20-A588-EAE6F7E94224}"/>
                </a:ext>
              </a:extLst>
            </p:cNvPr>
            <p:cNvSpPr/>
            <p:nvPr/>
          </p:nvSpPr>
          <p:spPr bwMode="auto">
            <a:xfrm>
              <a:off x="4749355" y="6132874"/>
              <a:ext cx="69074" cy="93548"/>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4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4"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iṩ1iďé">
              <a:extLst>
                <a:ext uri="{FF2B5EF4-FFF2-40B4-BE49-F238E27FC236}">
                  <a16:creationId xmlns:a16="http://schemas.microsoft.com/office/drawing/2014/main" id="{75F03E50-E1EB-4521-A8B1-68BD58A854DB}"/>
                </a:ext>
              </a:extLst>
            </p:cNvPr>
            <p:cNvSpPr/>
            <p:nvPr/>
          </p:nvSpPr>
          <p:spPr bwMode="auto">
            <a:xfrm>
              <a:off x="4827130" y="6132874"/>
              <a:ext cx="63635" cy="93548"/>
            </a:xfrm>
            <a:custGeom>
              <a:avLst/>
              <a:gdLst>
                <a:gd name="T0" fmla="*/ 59 w 59"/>
                <a:gd name="T1" fmla="*/ 62 h 87"/>
                <a:gd name="T2" fmla="*/ 23 w 59"/>
                <a:gd name="T3" fmla="*/ 87 h 87"/>
                <a:gd name="T4" fmla="*/ 0 w 59"/>
                <a:gd name="T5" fmla="*/ 84 h 87"/>
                <a:gd name="T6" fmla="*/ 4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3 w 59"/>
                <a:gd name="T29" fmla="*/ 17 h 87"/>
                <a:gd name="T30" fmla="*/ 34 w 59"/>
                <a:gd name="T31" fmla="*/ 13 h 87"/>
                <a:gd name="T32" fmla="*/ 19 w 59"/>
                <a:gd name="T33" fmla="*/ 22 h 87"/>
                <a:gd name="T34" fmla="*/ 22 w 59"/>
                <a:gd name="T35" fmla="*/ 29 h 87"/>
                <a:gd name="T36" fmla="*/ 36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8" y="86"/>
                    <a:pt x="0" y="84"/>
                  </a:cubicBezTo>
                  <a:cubicBezTo>
                    <a:pt x="4" y="70"/>
                    <a:pt x="4" y="70"/>
                    <a:pt x="4" y="70"/>
                  </a:cubicBezTo>
                  <a:cubicBezTo>
                    <a:pt x="11" y="73"/>
                    <a:pt x="17" y="74"/>
                    <a:pt x="23" y="74"/>
                  </a:cubicBezTo>
                  <a:cubicBezTo>
                    <a:pt x="30" y="74"/>
                    <a:pt x="35" y="73"/>
                    <a:pt x="38" y="72"/>
                  </a:cubicBezTo>
                  <a:cubicBezTo>
                    <a:pt x="41" y="70"/>
                    <a:pt x="42" y="68"/>
                    <a:pt x="42" y="65"/>
                  </a:cubicBezTo>
                  <a:cubicBezTo>
                    <a:pt x="42" y="62"/>
                    <a:pt x="41" y="59"/>
                    <a:pt x="38" y="57"/>
                  </a:cubicBezTo>
                  <a:cubicBezTo>
                    <a:pt x="36" y="55"/>
                    <a:pt x="31" y="52"/>
                    <a:pt x="23" y="49"/>
                  </a:cubicBezTo>
                  <a:cubicBezTo>
                    <a:pt x="17" y="46"/>
                    <a:pt x="12" y="43"/>
                    <a:pt x="8" y="40"/>
                  </a:cubicBezTo>
                  <a:cubicBezTo>
                    <a:pt x="4" y="35"/>
                    <a:pt x="2" y="30"/>
                    <a:pt x="2" y="24"/>
                  </a:cubicBezTo>
                  <a:cubicBezTo>
                    <a:pt x="2" y="16"/>
                    <a:pt x="5" y="11"/>
                    <a:pt x="10" y="7"/>
                  </a:cubicBezTo>
                  <a:cubicBezTo>
                    <a:pt x="16" y="2"/>
                    <a:pt x="24" y="0"/>
                    <a:pt x="34" y="0"/>
                  </a:cubicBezTo>
                  <a:cubicBezTo>
                    <a:pt x="42" y="0"/>
                    <a:pt x="49" y="1"/>
                    <a:pt x="55" y="2"/>
                  </a:cubicBezTo>
                  <a:cubicBezTo>
                    <a:pt x="53" y="17"/>
                    <a:pt x="53" y="17"/>
                    <a:pt x="53" y="17"/>
                  </a:cubicBezTo>
                  <a:cubicBezTo>
                    <a:pt x="47" y="15"/>
                    <a:pt x="41" y="13"/>
                    <a:pt x="34" y="13"/>
                  </a:cubicBezTo>
                  <a:cubicBezTo>
                    <a:pt x="24" y="13"/>
                    <a:pt x="19" y="16"/>
                    <a:pt x="19" y="22"/>
                  </a:cubicBezTo>
                  <a:cubicBezTo>
                    <a:pt x="19" y="24"/>
                    <a:pt x="20" y="27"/>
                    <a:pt x="22" y="29"/>
                  </a:cubicBezTo>
                  <a:cubicBezTo>
                    <a:pt x="24" y="30"/>
                    <a:pt x="29" y="32"/>
                    <a:pt x="36" y="35"/>
                  </a:cubicBezTo>
                  <a:cubicBezTo>
                    <a:pt x="43" y="38"/>
                    <a:pt x="48" y="41"/>
                    <a:pt x="52" y="45"/>
                  </a:cubicBezTo>
                  <a:cubicBezTo>
                    <a:pt x="57" y="50"/>
                    <a:pt x="59" y="55"/>
                    <a:pt x="59"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42963808"/>
      </p:ext>
    </p:extLst>
  </p:cSld>
  <p:clrMap bg1="lt1" tx1="dk1" bg2="lt2" tx2="dk2" accent1="accent1" accent2="accent2" accent3="accent3" accent4="accent4" accent5="accent5" accent6="accent6" hlink="hlink" folHlink="folHlink"/>
  <p:sldLayoutIdLst>
    <p:sldLayoutId id="2147483653" r:id="rId1"/>
    <p:sldLayoutId id="2147483658" r:id="rId2"/>
    <p:sldLayoutId id="2147483659" r:id="rId3"/>
    <p:sldLayoutId id="2147483655" r:id="rId4"/>
    <p:sldLayoutId id="2147483662" r:id="rId5"/>
    <p:sldLayoutId id="2147483661" r:id="rId6"/>
    <p:sldLayoutId id="2147483657" r:id="rId7"/>
    <p:sldLayoutId id="2147483654" r:id="rId8"/>
    <p:sldLayoutId id="2147483665" r:id="rId9"/>
    <p:sldLayoutId id="2147483656" r:id="rId10"/>
    <p:sldLayoutId id="2147483664" r:id="rId11"/>
    <p:sldLayoutId id="2147483666" r:id="rId12"/>
    <p:sldLayoutId id="2147483667" r:id="rId13"/>
    <p:sldLayoutId id="2147483668" r:id="rId14"/>
  </p:sldLayoutIdLst>
  <p:txStyles>
    <p:titleStyle>
      <a:lvl1pPr algn="l" defTabSz="914400" rtl="0" eaLnBrk="1" latinLnBrk="0" hangingPunct="1">
        <a:lnSpc>
          <a:spcPct val="90000"/>
        </a:lnSpc>
        <a:spcBef>
          <a:spcPct val="0"/>
        </a:spcBef>
        <a:buNone/>
        <a:defRPr sz="3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190529"/>
      </p:ext>
    </p:extLst>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microsoft.com/office/2007/relationships/hdphoto" Target="../media/hdphoto3.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3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microsoft.com/office/2007/relationships/hdphoto" Target="../media/hdphoto5.wdp"/><Relationship Id="rId5" Type="http://schemas.openxmlformats.org/officeDocument/2006/relationships/image" Target="../media/image37.png"/><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1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82EE644-9CB7-4285-9922-FCCFE088215A}"/>
              </a:ext>
            </a:extLst>
          </p:cNvPr>
          <p:cNvSpPr>
            <a:spLocks noGrp="1"/>
          </p:cNvSpPr>
          <p:nvPr>
            <p:ph type="ctrTitle"/>
          </p:nvPr>
        </p:nvSpPr>
        <p:spPr/>
        <p:txBody>
          <a:bodyPr/>
          <a:lstStyle/>
          <a:p>
            <a:r>
              <a:rPr lang="zh-CN" altLang="en-US" dirty="0"/>
              <a:t>江西财经大学通用答辩模板</a:t>
            </a:r>
          </a:p>
        </p:txBody>
      </p:sp>
      <p:sp>
        <p:nvSpPr>
          <p:cNvPr id="7" name="文本占位符 6">
            <a:extLst>
              <a:ext uri="{FF2B5EF4-FFF2-40B4-BE49-F238E27FC236}">
                <a16:creationId xmlns:a16="http://schemas.microsoft.com/office/drawing/2014/main" id="{DF337E9B-645B-4CB6-B1B9-B6F149B01A10}"/>
              </a:ext>
            </a:extLst>
          </p:cNvPr>
          <p:cNvSpPr>
            <a:spLocks noGrp="1"/>
          </p:cNvSpPr>
          <p:nvPr>
            <p:ph type="body" sz="quarter" idx="14"/>
          </p:nvPr>
        </p:nvSpPr>
        <p:spPr/>
        <p:txBody>
          <a:bodyPr>
            <a:normAutofit/>
          </a:bodyPr>
          <a:lstStyle/>
          <a:p>
            <a:r>
              <a:rPr lang="en-US" altLang="zh-CN" dirty="0"/>
              <a:t>JIANGXI UNIVERSITY OF FINANCE AND ECONMICS</a:t>
            </a:r>
            <a:endParaRPr lang="zh-CN" altLang="en-US" dirty="0"/>
          </a:p>
        </p:txBody>
      </p:sp>
      <p:sp>
        <p:nvSpPr>
          <p:cNvPr id="14" name="文本占位符 13">
            <a:extLst>
              <a:ext uri="{FF2B5EF4-FFF2-40B4-BE49-F238E27FC236}">
                <a16:creationId xmlns:a16="http://schemas.microsoft.com/office/drawing/2014/main" id="{ABAEBEB6-0E7C-48F4-B0B2-6C3DBA89DEC3}"/>
              </a:ext>
            </a:extLst>
          </p:cNvPr>
          <p:cNvSpPr>
            <a:spLocks noGrp="1"/>
          </p:cNvSpPr>
          <p:nvPr>
            <p:ph type="body" sz="quarter" idx="15"/>
          </p:nvPr>
        </p:nvSpPr>
        <p:spPr>
          <a:gradFill>
            <a:gsLst>
              <a:gs pos="80000">
                <a:schemeClr val="accent2"/>
              </a:gs>
              <a:gs pos="21000">
                <a:schemeClr val="accent2"/>
              </a:gs>
              <a:gs pos="0">
                <a:schemeClr val="accent2">
                  <a:lumMod val="60000"/>
                  <a:lumOff val="40000"/>
                </a:schemeClr>
              </a:gs>
              <a:gs pos="51000">
                <a:schemeClr val="accent3">
                  <a:lumMod val="75000"/>
                </a:schemeClr>
              </a:gs>
              <a:gs pos="100000">
                <a:schemeClr val="accent2">
                  <a:lumMod val="60000"/>
                  <a:lumOff val="40000"/>
                </a:schemeClr>
              </a:gs>
            </a:gsLst>
          </a:gradFill>
        </p:spPr>
        <p:txBody>
          <a:bodyPr/>
          <a:lstStyle/>
          <a:p>
            <a:r>
              <a:rPr lang="zh-CN" altLang="en-US" dirty="0"/>
              <a:t>汇报人：</a:t>
            </a:r>
            <a:r>
              <a:rPr lang="en-US" altLang="zh-CN" dirty="0"/>
              <a:t>XXX</a:t>
            </a:r>
            <a:endParaRPr lang="zh-CN" altLang="en-US" dirty="0"/>
          </a:p>
        </p:txBody>
      </p:sp>
      <p:sp>
        <p:nvSpPr>
          <p:cNvPr id="11" name="文本框 10">
            <a:extLst>
              <a:ext uri="{FF2B5EF4-FFF2-40B4-BE49-F238E27FC236}">
                <a16:creationId xmlns:a16="http://schemas.microsoft.com/office/drawing/2014/main" id="{6F35F15B-E233-467B-BF8F-6D55CC2569C0}"/>
              </a:ext>
            </a:extLst>
          </p:cNvPr>
          <p:cNvSpPr txBox="1"/>
          <p:nvPr/>
        </p:nvSpPr>
        <p:spPr>
          <a:xfrm>
            <a:off x="4256394" y="6044912"/>
            <a:ext cx="3679212" cy="584775"/>
          </a:xfrm>
          <a:prstGeom prst="rect">
            <a:avLst/>
          </a:prstGeom>
          <a:noFill/>
        </p:spPr>
        <p:txBody>
          <a:bodyPr wrap="none" rtlCol="0">
            <a:spAutoFit/>
          </a:bodyPr>
          <a:lstStyle/>
          <a:p>
            <a:pPr marL="285750" indent="-285750" algn="just">
              <a:buClr>
                <a:schemeClr val="accent1"/>
              </a:buClr>
              <a:buFont typeface="Arial" panose="020B0604020202020204" pitchFamily="34" charset="0"/>
              <a:buChar char="•"/>
            </a:pPr>
            <a:r>
              <a:rPr lang="zh-CN" altLang="en-US" sz="1600" spc="300" dirty="0">
                <a:solidFill>
                  <a:schemeClr val="accent1"/>
                </a:solidFill>
                <a:latin typeface="+mn-ea"/>
              </a:rPr>
              <a:t>指导老师：</a:t>
            </a:r>
            <a:r>
              <a:rPr lang="en-US" altLang="zh-CN" sz="1600" spc="300" dirty="0">
                <a:solidFill>
                  <a:schemeClr val="accent1"/>
                </a:solidFill>
                <a:latin typeface="+mn-ea"/>
              </a:rPr>
              <a:t>XXX</a:t>
            </a:r>
            <a:r>
              <a:rPr lang="zh-CN" altLang="en-US" sz="1600" spc="300" dirty="0">
                <a:solidFill>
                  <a:schemeClr val="accent1"/>
                </a:solidFill>
                <a:latin typeface="+mn-ea"/>
              </a:rPr>
              <a:t>老师</a:t>
            </a:r>
            <a:endParaRPr lang="en-US" altLang="zh-CN" sz="1600" spc="300" dirty="0">
              <a:solidFill>
                <a:schemeClr val="accent1"/>
              </a:solidFill>
              <a:latin typeface="+mn-ea"/>
            </a:endParaRPr>
          </a:p>
          <a:p>
            <a:pPr marL="285750" indent="-285750" algn="just">
              <a:buClr>
                <a:schemeClr val="accent1"/>
              </a:buClr>
              <a:buFont typeface="Arial" panose="020B0604020202020204" pitchFamily="34" charset="0"/>
              <a:buChar char="•"/>
            </a:pPr>
            <a:r>
              <a:rPr lang="zh-CN" altLang="en-US" sz="1600" spc="300" dirty="0">
                <a:solidFill>
                  <a:schemeClr val="accent1"/>
                </a:solidFill>
                <a:latin typeface="+mn-ea"/>
              </a:rPr>
              <a:t>汇报时间：</a:t>
            </a:r>
            <a:r>
              <a:rPr lang="en-US" altLang="zh-CN" sz="1600" spc="300" dirty="0">
                <a:solidFill>
                  <a:schemeClr val="accent1"/>
                </a:solidFill>
                <a:latin typeface="+mn-ea"/>
              </a:rPr>
              <a:t>20XX</a:t>
            </a:r>
            <a:r>
              <a:rPr lang="zh-CN" altLang="en-US" sz="1600" spc="300" dirty="0">
                <a:solidFill>
                  <a:schemeClr val="accent1"/>
                </a:solidFill>
                <a:latin typeface="+mn-ea"/>
              </a:rPr>
              <a:t>年</a:t>
            </a:r>
            <a:r>
              <a:rPr lang="en-US" altLang="zh-CN" sz="1600" spc="300" dirty="0">
                <a:solidFill>
                  <a:schemeClr val="accent1"/>
                </a:solidFill>
                <a:latin typeface="+mn-ea"/>
              </a:rPr>
              <a:t>XX</a:t>
            </a:r>
            <a:r>
              <a:rPr lang="zh-CN" altLang="en-US" sz="1600" spc="300" dirty="0">
                <a:solidFill>
                  <a:schemeClr val="accent1"/>
                </a:solidFill>
                <a:latin typeface="+mn-ea"/>
              </a:rPr>
              <a:t>月</a:t>
            </a:r>
            <a:r>
              <a:rPr lang="en-US" altLang="zh-CN" sz="1600" spc="300" dirty="0">
                <a:solidFill>
                  <a:schemeClr val="accent1"/>
                </a:solidFill>
                <a:latin typeface="+mn-ea"/>
              </a:rPr>
              <a:t>XX</a:t>
            </a:r>
            <a:r>
              <a:rPr lang="zh-CN" altLang="en-US" sz="1600" spc="300" dirty="0">
                <a:solidFill>
                  <a:schemeClr val="accent1"/>
                </a:solidFill>
                <a:latin typeface="+mn-ea"/>
              </a:rPr>
              <a:t>日</a:t>
            </a:r>
          </a:p>
        </p:txBody>
      </p:sp>
    </p:spTree>
    <p:extLst>
      <p:ext uri="{BB962C8B-B14F-4D97-AF65-F5344CB8AC3E}">
        <p14:creationId xmlns:p14="http://schemas.microsoft.com/office/powerpoint/2010/main" val="2750616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a:extLst>
              <a:ext uri="{FF2B5EF4-FFF2-40B4-BE49-F238E27FC236}">
                <a16:creationId xmlns:a16="http://schemas.microsoft.com/office/drawing/2014/main" id="{245EE897-45A8-49FA-B429-761165B7FE28}"/>
              </a:ext>
            </a:extLst>
          </p:cNvPr>
          <p:cNvSpPr/>
          <p:nvPr/>
        </p:nvSpPr>
        <p:spPr bwMode="auto">
          <a:xfrm rot="19115791">
            <a:off x="7013151" y="4963853"/>
            <a:ext cx="3913667" cy="549388"/>
          </a:xfrm>
          <a:custGeom>
            <a:avLst/>
            <a:gdLst>
              <a:gd name="connsiteX0" fmla="*/ 3913667 w 3913667"/>
              <a:gd name="connsiteY0" fmla="*/ 1879 h 549388"/>
              <a:gd name="connsiteX1" fmla="*/ 3913667 w 3913667"/>
              <a:gd name="connsiteY1" fmla="*/ 11897 h 549388"/>
              <a:gd name="connsiteX2" fmla="*/ 3863811 w 3913667"/>
              <a:gd name="connsiteY2" fmla="*/ 16906 h 549388"/>
              <a:gd name="connsiteX3" fmla="*/ 3724216 w 3913667"/>
              <a:gd name="connsiteY3" fmla="*/ 31933 h 549388"/>
              <a:gd name="connsiteX4" fmla="*/ 3676852 w 3913667"/>
              <a:gd name="connsiteY4" fmla="*/ 39446 h 549388"/>
              <a:gd name="connsiteX5" fmla="*/ 3624504 w 3913667"/>
              <a:gd name="connsiteY5" fmla="*/ 46960 h 549388"/>
              <a:gd name="connsiteX6" fmla="*/ 3509837 w 3913667"/>
              <a:gd name="connsiteY6" fmla="*/ 69501 h 549388"/>
              <a:gd name="connsiteX7" fmla="*/ 3377719 w 3913667"/>
              <a:gd name="connsiteY7" fmla="*/ 97051 h 549388"/>
              <a:gd name="connsiteX8" fmla="*/ 3233137 w 3913667"/>
              <a:gd name="connsiteY8" fmla="*/ 134618 h 549388"/>
              <a:gd name="connsiteX9" fmla="*/ 2909076 w 3913667"/>
              <a:gd name="connsiteY9" fmla="*/ 222277 h 549388"/>
              <a:gd name="connsiteX10" fmla="*/ 2547623 w 3913667"/>
              <a:gd name="connsiteY10" fmla="*/ 329972 h 549388"/>
              <a:gd name="connsiteX11" fmla="*/ 2161242 w 3913667"/>
              <a:gd name="connsiteY11" fmla="*/ 442675 h 549388"/>
              <a:gd name="connsiteX12" fmla="*/ 1742455 w 3913667"/>
              <a:gd name="connsiteY12" fmla="*/ 527829 h 549388"/>
              <a:gd name="connsiteX13" fmla="*/ 1316189 w 3913667"/>
              <a:gd name="connsiteY13" fmla="*/ 547865 h 549388"/>
              <a:gd name="connsiteX14" fmla="*/ 904879 w 3913667"/>
              <a:gd name="connsiteY14" fmla="*/ 510297 h 549388"/>
              <a:gd name="connsiteX15" fmla="*/ 525977 w 3913667"/>
              <a:gd name="connsiteY15" fmla="*/ 430152 h 549388"/>
              <a:gd name="connsiteX16" fmla="*/ 425626 w 3913667"/>
              <a:gd name="connsiteY16" fmla="*/ 399667 h 549388"/>
              <a:gd name="connsiteX17" fmla="*/ 0 w 3913667"/>
              <a:gd name="connsiteY17" fmla="*/ 24380 h 549388"/>
              <a:gd name="connsiteX18" fmla="*/ 0 w 3913667"/>
              <a:gd name="connsiteY18" fmla="*/ 19410 h 549388"/>
              <a:gd name="connsiteX19" fmla="*/ 12464 w 3913667"/>
              <a:gd name="connsiteY19" fmla="*/ 24419 h 549388"/>
              <a:gd name="connsiteX20" fmla="*/ 132117 w 3913667"/>
              <a:gd name="connsiteY20" fmla="*/ 79519 h 549388"/>
              <a:gd name="connsiteX21" fmla="*/ 269220 w 3913667"/>
              <a:gd name="connsiteY21" fmla="*/ 134619 h 549388"/>
              <a:gd name="connsiteX22" fmla="*/ 578325 w 3913667"/>
              <a:gd name="connsiteY22" fmla="*/ 237304 h 549388"/>
              <a:gd name="connsiteX23" fmla="*/ 934793 w 3913667"/>
              <a:gd name="connsiteY23" fmla="*/ 322458 h 549388"/>
              <a:gd name="connsiteX24" fmla="*/ 1323667 w 3913667"/>
              <a:gd name="connsiteY24" fmla="*/ 367539 h 549388"/>
              <a:gd name="connsiteX25" fmla="*/ 1523090 w 3913667"/>
              <a:gd name="connsiteY25" fmla="*/ 372549 h 549388"/>
              <a:gd name="connsiteX26" fmla="*/ 1727498 w 3913667"/>
              <a:gd name="connsiteY26" fmla="*/ 362530 h 549388"/>
              <a:gd name="connsiteX27" fmla="*/ 2123850 w 3913667"/>
              <a:gd name="connsiteY27" fmla="*/ 299917 h 549388"/>
              <a:gd name="connsiteX28" fmla="*/ 2515217 w 3913667"/>
              <a:gd name="connsiteY28" fmla="*/ 207250 h 549388"/>
              <a:gd name="connsiteX29" fmla="*/ 2884148 w 3913667"/>
              <a:gd name="connsiteY29" fmla="*/ 124600 h 549388"/>
              <a:gd name="connsiteX30" fmla="*/ 3215688 w 3913667"/>
              <a:gd name="connsiteY30" fmla="*/ 59482 h 549388"/>
              <a:gd name="connsiteX31" fmla="*/ 3499865 w 3913667"/>
              <a:gd name="connsiteY31" fmla="*/ 19410 h 549388"/>
              <a:gd name="connsiteX32" fmla="*/ 3619519 w 3913667"/>
              <a:gd name="connsiteY32" fmla="*/ 6888 h 549388"/>
              <a:gd name="connsiteX33" fmla="*/ 3671867 w 3913667"/>
              <a:gd name="connsiteY33" fmla="*/ 4383 h 549388"/>
              <a:gd name="connsiteX34" fmla="*/ 3721723 w 3913667"/>
              <a:gd name="connsiteY34" fmla="*/ 1878 h 549388"/>
              <a:gd name="connsiteX35" fmla="*/ 3863811 w 3913667"/>
              <a:gd name="connsiteY35" fmla="*/ 1879 h 549388"/>
              <a:gd name="connsiteX36" fmla="*/ 3913667 w 3913667"/>
              <a:gd name="connsiteY36" fmla="*/ 1879 h 54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3667" h="549388">
                <a:moveTo>
                  <a:pt x="3913667" y="1879"/>
                </a:moveTo>
                <a:cubicBezTo>
                  <a:pt x="3913667" y="1879"/>
                  <a:pt x="3913667" y="1879"/>
                  <a:pt x="3913667" y="11897"/>
                </a:cubicBezTo>
                <a:cubicBezTo>
                  <a:pt x="3913667" y="11897"/>
                  <a:pt x="3896218" y="14401"/>
                  <a:pt x="3863811" y="16906"/>
                </a:cubicBezTo>
                <a:cubicBezTo>
                  <a:pt x="3831406" y="19411"/>
                  <a:pt x="3784042" y="24419"/>
                  <a:pt x="3724216" y="31933"/>
                </a:cubicBezTo>
                <a:cubicBezTo>
                  <a:pt x="3709259" y="34438"/>
                  <a:pt x="3694302" y="36942"/>
                  <a:pt x="3676852" y="39446"/>
                </a:cubicBezTo>
                <a:cubicBezTo>
                  <a:pt x="3659403" y="41951"/>
                  <a:pt x="3641954" y="44455"/>
                  <a:pt x="3624504" y="46960"/>
                </a:cubicBezTo>
                <a:cubicBezTo>
                  <a:pt x="3589605" y="54474"/>
                  <a:pt x="3549721" y="61987"/>
                  <a:pt x="3509837" y="69501"/>
                </a:cubicBezTo>
                <a:cubicBezTo>
                  <a:pt x="3467459" y="77014"/>
                  <a:pt x="3422589" y="87032"/>
                  <a:pt x="3377719" y="97051"/>
                </a:cubicBezTo>
                <a:cubicBezTo>
                  <a:pt x="3330356" y="109573"/>
                  <a:pt x="3282994" y="122096"/>
                  <a:pt x="3233137" y="134618"/>
                </a:cubicBezTo>
                <a:cubicBezTo>
                  <a:pt x="3130934" y="159664"/>
                  <a:pt x="3023744" y="189718"/>
                  <a:pt x="2909076" y="222277"/>
                </a:cubicBezTo>
                <a:cubicBezTo>
                  <a:pt x="2794408" y="254835"/>
                  <a:pt x="2672262" y="292404"/>
                  <a:pt x="2547623" y="329972"/>
                </a:cubicBezTo>
                <a:cubicBezTo>
                  <a:pt x="2422984" y="365035"/>
                  <a:pt x="2293359" y="405107"/>
                  <a:pt x="2161242" y="442675"/>
                </a:cubicBezTo>
                <a:cubicBezTo>
                  <a:pt x="2026631" y="480242"/>
                  <a:pt x="1884543" y="510298"/>
                  <a:pt x="1742455" y="527829"/>
                </a:cubicBezTo>
                <a:cubicBezTo>
                  <a:pt x="1600366" y="545360"/>
                  <a:pt x="1458278" y="552874"/>
                  <a:pt x="1316189" y="547865"/>
                </a:cubicBezTo>
                <a:cubicBezTo>
                  <a:pt x="1176593" y="542856"/>
                  <a:pt x="1036997" y="530333"/>
                  <a:pt x="904879" y="510297"/>
                </a:cubicBezTo>
                <a:cubicBezTo>
                  <a:pt x="772762" y="490261"/>
                  <a:pt x="645630" y="462711"/>
                  <a:pt x="525977" y="430152"/>
                </a:cubicBezTo>
                <a:lnTo>
                  <a:pt x="425626" y="399667"/>
                </a:lnTo>
                <a:lnTo>
                  <a:pt x="0" y="24380"/>
                </a:lnTo>
                <a:lnTo>
                  <a:pt x="0" y="19410"/>
                </a:lnTo>
                <a:cubicBezTo>
                  <a:pt x="4986" y="19410"/>
                  <a:pt x="9971" y="21915"/>
                  <a:pt x="12464" y="24419"/>
                </a:cubicBezTo>
                <a:cubicBezTo>
                  <a:pt x="49856" y="41951"/>
                  <a:pt x="89740" y="59483"/>
                  <a:pt x="132117" y="79519"/>
                </a:cubicBezTo>
                <a:cubicBezTo>
                  <a:pt x="176987" y="97050"/>
                  <a:pt x="221857" y="114582"/>
                  <a:pt x="269220" y="134619"/>
                </a:cubicBezTo>
                <a:cubicBezTo>
                  <a:pt x="363946" y="169681"/>
                  <a:pt x="468643" y="207249"/>
                  <a:pt x="578325" y="237304"/>
                </a:cubicBezTo>
                <a:cubicBezTo>
                  <a:pt x="690500" y="269863"/>
                  <a:pt x="810154" y="299917"/>
                  <a:pt x="934793" y="322458"/>
                </a:cubicBezTo>
                <a:cubicBezTo>
                  <a:pt x="1059432" y="344999"/>
                  <a:pt x="1191549" y="360026"/>
                  <a:pt x="1323667" y="367539"/>
                </a:cubicBezTo>
                <a:cubicBezTo>
                  <a:pt x="1390972" y="372548"/>
                  <a:pt x="1455784" y="372548"/>
                  <a:pt x="1523090" y="372549"/>
                </a:cubicBezTo>
                <a:cubicBezTo>
                  <a:pt x="1590394" y="372548"/>
                  <a:pt x="1660193" y="367539"/>
                  <a:pt x="1727498" y="362530"/>
                </a:cubicBezTo>
                <a:cubicBezTo>
                  <a:pt x="1862108" y="352512"/>
                  <a:pt x="1994225" y="329971"/>
                  <a:pt x="2123850" y="299917"/>
                </a:cubicBezTo>
                <a:cubicBezTo>
                  <a:pt x="2258460" y="269863"/>
                  <a:pt x="2390577" y="237304"/>
                  <a:pt x="2515217" y="207250"/>
                </a:cubicBezTo>
                <a:cubicBezTo>
                  <a:pt x="2644841" y="177195"/>
                  <a:pt x="2766987" y="149646"/>
                  <a:pt x="2884148" y="124600"/>
                </a:cubicBezTo>
                <a:cubicBezTo>
                  <a:pt x="3001309" y="99555"/>
                  <a:pt x="3113484" y="77014"/>
                  <a:pt x="3215688" y="59482"/>
                </a:cubicBezTo>
                <a:cubicBezTo>
                  <a:pt x="3320385" y="41951"/>
                  <a:pt x="3415111" y="26923"/>
                  <a:pt x="3499865" y="19410"/>
                </a:cubicBezTo>
                <a:cubicBezTo>
                  <a:pt x="3542242" y="14401"/>
                  <a:pt x="3582127" y="9392"/>
                  <a:pt x="3619519" y="6888"/>
                </a:cubicBezTo>
                <a:cubicBezTo>
                  <a:pt x="3639461" y="6888"/>
                  <a:pt x="3656911" y="4383"/>
                  <a:pt x="3671867" y="4383"/>
                </a:cubicBezTo>
                <a:cubicBezTo>
                  <a:pt x="3689317" y="4383"/>
                  <a:pt x="3706766" y="1879"/>
                  <a:pt x="3721723" y="1878"/>
                </a:cubicBezTo>
                <a:cubicBezTo>
                  <a:pt x="3781549" y="-626"/>
                  <a:pt x="3831405" y="-626"/>
                  <a:pt x="3863811" y="1879"/>
                </a:cubicBezTo>
                <a:cubicBezTo>
                  <a:pt x="3896218" y="1879"/>
                  <a:pt x="3913667" y="1879"/>
                  <a:pt x="3913667" y="18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a:ln>
                <a:noFill/>
              </a:ln>
              <a:solidFill>
                <a:prstClr val="black"/>
              </a:solidFill>
              <a:effectLst/>
              <a:uLnTx/>
              <a:uFillTx/>
            </a:endParaRPr>
          </a:p>
        </p:txBody>
      </p:sp>
      <p:sp>
        <p:nvSpPr>
          <p:cNvPr id="20" name="ïS1iḑe">
            <a:extLst>
              <a:ext uri="{FF2B5EF4-FFF2-40B4-BE49-F238E27FC236}">
                <a16:creationId xmlns:a16="http://schemas.microsoft.com/office/drawing/2014/main" id="{8E59D606-65AD-4184-B9D8-74EA65FBE071}"/>
              </a:ext>
            </a:extLst>
          </p:cNvPr>
          <p:cNvSpPr/>
          <p:nvPr/>
        </p:nvSpPr>
        <p:spPr bwMode="auto">
          <a:xfrm rot="19256334">
            <a:off x="7615129" y="1643864"/>
            <a:ext cx="5307209" cy="677187"/>
          </a:xfrm>
          <a:custGeom>
            <a:avLst/>
            <a:gdLst>
              <a:gd name="T0" fmla="*/ 2107 w 2129"/>
              <a:gd name="T1" fmla="*/ 104 h 270"/>
              <a:gd name="T2" fmla="*/ 2026 w 2129"/>
              <a:gd name="T3" fmla="*/ 71 h 270"/>
              <a:gd name="T4" fmla="*/ 1839 w 2129"/>
              <a:gd name="T5" fmla="*/ 20 h 270"/>
              <a:gd name="T6" fmla="*/ 1513 w 2129"/>
              <a:gd name="T7" fmla="*/ 4 h 270"/>
              <a:gd name="T8" fmla="*/ 1172 w 2129"/>
              <a:gd name="T9" fmla="*/ 68 h 270"/>
              <a:gd name="T10" fmla="*/ 903 w 2129"/>
              <a:gd name="T11" fmla="*/ 156 h 270"/>
              <a:gd name="T12" fmla="*/ 887 w 2129"/>
              <a:gd name="T13" fmla="*/ 161 h 270"/>
              <a:gd name="T14" fmla="*/ 885 w 2129"/>
              <a:gd name="T15" fmla="*/ 161 h 270"/>
              <a:gd name="T16" fmla="*/ 878 w 2129"/>
              <a:gd name="T17" fmla="*/ 163 h 270"/>
              <a:gd name="T18" fmla="*/ 837 w 2129"/>
              <a:gd name="T19" fmla="*/ 173 h 270"/>
              <a:gd name="T20" fmla="*/ 798 w 2129"/>
              <a:gd name="T21" fmla="*/ 181 h 270"/>
              <a:gd name="T22" fmla="*/ 747 w 2129"/>
              <a:gd name="T23" fmla="*/ 190 h 270"/>
              <a:gd name="T24" fmla="*/ 498 w 2129"/>
              <a:gd name="T25" fmla="*/ 206 h 270"/>
              <a:gd name="T26" fmla="*/ 440 w 2129"/>
              <a:gd name="T27" fmla="*/ 202 h 270"/>
              <a:gd name="T28" fmla="*/ 407 w 2129"/>
              <a:gd name="T29" fmla="*/ 199 h 270"/>
              <a:gd name="T30" fmla="*/ 364 w 2129"/>
              <a:gd name="T31" fmla="*/ 194 h 270"/>
              <a:gd name="T32" fmla="*/ 180 w 2129"/>
              <a:gd name="T33" fmla="*/ 155 h 270"/>
              <a:gd name="T34" fmla="*/ 123 w 2129"/>
              <a:gd name="T35" fmla="*/ 138 h 270"/>
              <a:gd name="T36" fmla="*/ 57 w 2129"/>
              <a:gd name="T37" fmla="*/ 114 h 270"/>
              <a:gd name="T38" fmla="*/ 1 w 2129"/>
              <a:gd name="T39" fmla="*/ 90 h 270"/>
              <a:gd name="T40" fmla="*/ 24 w 2129"/>
              <a:gd name="T41" fmla="*/ 106 h 270"/>
              <a:gd name="T42" fmla="*/ 95 w 2129"/>
              <a:gd name="T43" fmla="*/ 139 h 270"/>
              <a:gd name="T44" fmla="*/ 146 w 2129"/>
              <a:gd name="T45" fmla="*/ 159 h 270"/>
              <a:gd name="T46" fmla="*/ 208 w 2129"/>
              <a:gd name="T47" fmla="*/ 181 h 270"/>
              <a:gd name="T48" fmla="*/ 381 w 2129"/>
              <a:gd name="T49" fmla="*/ 224 h 270"/>
              <a:gd name="T50" fmla="*/ 425 w 2129"/>
              <a:gd name="T51" fmla="*/ 231 h 270"/>
              <a:gd name="T52" fmla="*/ 448 w 2129"/>
              <a:gd name="T53" fmla="*/ 234 h 270"/>
              <a:gd name="T54" fmla="*/ 544 w 2129"/>
              <a:gd name="T55" fmla="*/ 243 h 270"/>
              <a:gd name="T56" fmla="*/ 780 w 2129"/>
              <a:gd name="T57" fmla="*/ 236 h 270"/>
              <a:gd name="T58" fmla="*/ 835 w 2129"/>
              <a:gd name="T59" fmla="*/ 229 h 270"/>
              <a:gd name="T60" fmla="*/ 863 w 2129"/>
              <a:gd name="T61" fmla="*/ 224 h 270"/>
              <a:gd name="T62" fmla="*/ 896 w 2129"/>
              <a:gd name="T63" fmla="*/ 218 h 270"/>
              <a:gd name="T64" fmla="*/ 918 w 2129"/>
              <a:gd name="T65" fmla="*/ 213 h 270"/>
              <a:gd name="T66" fmla="*/ 1192 w 2129"/>
              <a:gd name="T67" fmla="*/ 140 h 270"/>
              <a:gd name="T68" fmla="*/ 1517 w 2129"/>
              <a:gd name="T69" fmla="*/ 99 h 270"/>
              <a:gd name="T70" fmla="*/ 1815 w 2129"/>
              <a:gd name="T71" fmla="*/ 131 h 270"/>
              <a:gd name="T72" fmla="*/ 1980 w 2129"/>
              <a:gd name="T73" fmla="*/ 186 h 270"/>
              <a:gd name="T74" fmla="*/ 2049 w 2129"/>
              <a:gd name="T75" fmla="*/ 219 h 270"/>
              <a:gd name="T76" fmla="*/ 2107 w 2129"/>
              <a:gd name="T77" fmla="*/ 255 h 270"/>
              <a:gd name="T78" fmla="*/ 2129 w 2129"/>
              <a:gd name="T79"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9" h="270">
                <a:moveTo>
                  <a:pt x="2129" y="115"/>
                </a:moveTo>
                <a:cubicBezTo>
                  <a:pt x="2122" y="112"/>
                  <a:pt x="2115" y="108"/>
                  <a:pt x="2107" y="104"/>
                </a:cubicBezTo>
                <a:cubicBezTo>
                  <a:pt x="2094" y="98"/>
                  <a:pt x="2081" y="93"/>
                  <a:pt x="2068" y="87"/>
                </a:cubicBezTo>
                <a:cubicBezTo>
                  <a:pt x="2054" y="81"/>
                  <a:pt x="2041" y="76"/>
                  <a:pt x="2026" y="71"/>
                </a:cubicBezTo>
                <a:cubicBezTo>
                  <a:pt x="1998" y="60"/>
                  <a:pt x="1968" y="50"/>
                  <a:pt x="1936" y="42"/>
                </a:cubicBezTo>
                <a:cubicBezTo>
                  <a:pt x="1905" y="33"/>
                  <a:pt x="1872" y="26"/>
                  <a:pt x="1839" y="20"/>
                </a:cubicBezTo>
                <a:cubicBezTo>
                  <a:pt x="1771" y="8"/>
                  <a:pt x="1699" y="1"/>
                  <a:pt x="1625" y="0"/>
                </a:cubicBezTo>
                <a:cubicBezTo>
                  <a:pt x="1588" y="0"/>
                  <a:pt x="1550" y="1"/>
                  <a:pt x="1513" y="4"/>
                </a:cubicBezTo>
                <a:cubicBezTo>
                  <a:pt x="1475" y="6"/>
                  <a:pt x="1437" y="10"/>
                  <a:pt x="1399" y="16"/>
                </a:cubicBezTo>
                <a:cubicBezTo>
                  <a:pt x="1323" y="27"/>
                  <a:pt x="1246" y="45"/>
                  <a:pt x="1172" y="68"/>
                </a:cubicBezTo>
                <a:cubicBezTo>
                  <a:pt x="1097" y="91"/>
                  <a:pt x="1026" y="117"/>
                  <a:pt x="956" y="140"/>
                </a:cubicBezTo>
                <a:cubicBezTo>
                  <a:pt x="938" y="146"/>
                  <a:pt x="921" y="151"/>
                  <a:pt x="903" y="156"/>
                </a:cubicBezTo>
                <a:cubicBezTo>
                  <a:pt x="890" y="160"/>
                  <a:pt x="890" y="160"/>
                  <a:pt x="890" y="160"/>
                </a:cubicBezTo>
                <a:cubicBezTo>
                  <a:pt x="887" y="161"/>
                  <a:pt x="887" y="161"/>
                  <a:pt x="887" y="161"/>
                </a:cubicBezTo>
                <a:cubicBezTo>
                  <a:pt x="885" y="161"/>
                  <a:pt x="885" y="161"/>
                  <a:pt x="885" y="161"/>
                </a:cubicBezTo>
                <a:cubicBezTo>
                  <a:pt x="885" y="161"/>
                  <a:pt x="885" y="161"/>
                  <a:pt x="885" y="161"/>
                </a:cubicBezTo>
                <a:cubicBezTo>
                  <a:pt x="885" y="161"/>
                  <a:pt x="883" y="162"/>
                  <a:pt x="884" y="161"/>
                </a:cubicBezTo>
                <a:cubicBezTo>
                  <a:pt x="878" y="163"/>
                  <a:pt x="878" y="163"/>
                  <a:pt x="878" y="163"/>
                </a:cubicBezTo>
                <a:cubicBezTo>
                  <a:pt x="869" y="165"/>
                  <a:pt x="860" y="167"/>
                  <a:pt x="851" y="170"/>
                </a:cubicBezTo>
                <a:cubicBezTo>
                  <a:pt x="846" y="171"/>
                  <a:pt x="842" y="172"/>
                  <a:pt x="837" y="173"/>
                </a:cubicBezTo>
                <a:cubicBezTo>
                  <a:pt x="833" y="174"/>
                  <a:pt x="829" y="175"/>
                  <a:pt x="824" y="176"/>
                </a:cubicBezTo>
                <a:cubicBezTo>
                  <a:pt x="816" y="178"/>
                  <a:pt x="807" y="180"/>
                  <a:pt x="798" y="181"/>
                </a:cubicBezTo>
                <a:cubicBezTo>
                  <a:pt x="790" y="183"/>
                  <a:pt x="781" y="185"/>
                  <a:pt x="773" y="186"/>
                </a:cubicBezTo>
                <a:cubicBezTo>
                  <a:pt x="764" y="188"/>
                  <a:pt x="755" y="189"/>
                  <a:pt x="747" y="190"/>
                </a:cubicBezTo>
                <a:cubicBezTo>
                  <a:pt x="678" y="201"/>
                  <a:pt x="610" y="206"/>
                  <a:pt x="545" y="206"/>
                </a:cubicBezTo>
                <a:cubicBezTo>
                  <a:pt x="529" y="206"/>
                  <a:pt x="513" y="206"/>
                  <a:pt x="498" y="206"/>
                </a:cubicBezTo>
                <a:cubicBezTo>
                  <a:pt x="482" y="205"/>
                  <a:pt x="466" y="204"/>
                  <a:pt x="451" y="203"/>
                </a:cubicBezTo>
                <a:cubicBezTo>
                  <a:pt x="447" y="203"/>
                  <a:pt x="444" y="202"/>
                  <a:pt x="440" y="202"/>
                </a:cubicBezTo>
                <a:cubicBezTo>
                  <a:pt x="436" y="202"/>
                  <a:pt x="432" y="202"/>
                  <a:pt x="429" y="201"/>
                </a:cubicBezTo>
                <a:cubicBezTo>
                  <a:pt x="421" y="200"/>
                  <a:pt x="414" y="200"/>
                  <a:pt x="407" y="199"/>
                </a:cubicBezTo>
                <a:cubicBezTo>
                  <a:pt x="399" y="198"/>
                  <a:pt x="392" y="197"/>
                  <a:pt x="385" y="197"/>
                </a:cubicBezTo>
                <a:cubicBezTo>
                  <a:pt x="378" y="196"/>
                  <a:pt x="371" y="195"/>
                  <a:pt x="364" y="194"/>
                </a:cubicBezTo>
                <a:cubicBezTo>
                  <a:pt x="308" y="187"/>
                  <a:pt x="257" y="175"/>
                  <a:pt x="212" y="164"/>
                </a:cubicBezTo>
                <a:cubicBezTo>
                  <a:pt x="201" y="161"/>
                  <a:pt x="190" y="158"/>
                  <a:pt x="180" y="155"/>
                </a:cubicBezTo>
                <a:cubicBezTo>
                  <a:pt x="170" y="152"/>
                  <a:pt x="160" y="150"/>
                  <a:pt x="150" y="147"/>
                </a:cubicBezTo>
                <a:cubicBezTo>
                  <a:pt x="141" y="143"/>
                  <a:pt x="132" y="140"/>
                  <a:pt x="123" y="138"/>
                </a:cubicBezTo>
                <a:cubicBezTo>
                  <a:pt x="114" y="135"/>
                  <a:pt x="106" y="132"/>
                  <a:pt x="98" y="129"/>
                </a:cubicBezTo>
                <a:cubicBezTo>
                  <a:pt x="83" y="123"/>
                  <a:pt x="69" y="118"/>
                  <a:pt x="57" y="114"/>
                </a:cubicBezTo>
                <a:cubicBezTo>
                  <a:pt x="45" y="109"/>
                  <a:pt x="35" y="104"/>
                  <a:pt x="27" y="101"/>
                </a:cubicBezTo>
                <a:cubicBezTo>
                  <a:pt x="10" y="94"/>
                  <a:pt x="1" y="90"/>
                  <a:pt x="1" y="90"/>
                </a:cubicBezTo>
                <a:cubicBezTo>
                  <a:pt x="0" y="94"/>
                  <a:pt x="0" y="94"/>
                  <a:pt x="0" y="94"/>
                </a:cubicBezTo>
                <a:cubicBezTo>
                  <a:pt x="0" y="94"/>
                  <a:pt x="8" y="98"/>
                  <a:pt x="24" y="106"/>
                </a:cubicBezTo>
                <a:cubicBezTo>
                  <a:pt x="32" y="110"/>
                  <a:pt x="42" y="115"/>
                  <a:pt x="54" y="121"/>
                </a:cubicBezTo>
                <a:cubicBezTo>
                  <a:pt x="66" y="126"/>
                  <a:pt x="79" y="132"/>
                  <a:pt x="95" y="139"/>
                </a:cubicBezTo>
                <a:cubicBezTo>
                  <a:pt x="102" y="142"/>
                  <a:pt x="110" y="145"/>
                  <a:pt x="119" y="149"/>
                </a:cubicBezTo>
                <a:cubicBezTo>
                  <a:pt x="128" y="152"/>
                  <a:pt x="137" y="155"/>
                  <a:pt x="146" y="159"/>
                </a:cubicBezTo>
                <a:cubicBezTo>
                  <a:pt x="155" y="163"/>
                  <a:pt x="165" y="166"/>
                  <a:pt x="176" y="170"/>
                </a:cubicBezTo>
                <a:cubicBezTo>
                  <a:pt x="186" y="173"/>
                  <a:pt x="196" y="177"/>
                  <a:pt x="208" y="181"/>
                </a:cubicBezTo>
                <a:cubicBezTo>
                  <a:pt x="252" y="194"/>
                  <a:pt x="303" y="209"/>
                  <a:pt x="359" y="220"/>
                </a:cubicBezTo>
                <a:cubicBezTo>
                  <a:pt x="367" y="221"/>
                  <a:pt x="374" y="223"/>
                  <a:pt x="381" y="224"/>
                </a:cubicBezTo>
                <a:cubicBezTo>
                  <a:pt x="388" y="225"/>
                  <a:pt x="395" y="226"/>
                  <a:pt x="403" y="227"/>
                </a:cubicBezTo>
                <a:cubicBezTo>
                  <a:pt x="410" y="229"/>
                  <a:pt x="418" y="230"/>
                  <a:pt x="425" y="231"/>
                </a:cubicBezTo>
                <a:cubicBezTo>
                  <a:pt x="429" y="232"/>
                  <a:pt x="433" y="232"/>
                  <a:pt x="437" y="233"/>
                </a:cubicBezTo>
                <a:cubicBezTo>
                  <a:pt x="440" y="233"/>
                  <a:pt x="444" y="234"/>
                  <a:pt x="448" y="234"/>
                </a:cubicBezTo>
                <a:cubicBezTo>
                  <a:pt x="464" y="236"/>
                  <a:pt x="479" y="238"/>
                  <a:pt x="495" y="240"/>
                </a:cubicBezTo>
                <a:cubicBezTo>
                  <a:pt x="511" y="241"/>
                  <a:pt x="528" y="242"/>
                  <a:pt x="544" y="243"/>
                </a:cubicBezTo>
                <a:cubicBezTo>
                  <a:pt x="610" y="247"/>
                  <a:pt x="680" y="246"/>
                  <a:pt x="753" y="239"/>
                </a:cubicBezTo>
                <a:cubicBezTo>
                  <a:pt x="762" y="238"/>
                  <a:pt x="771" y="237"/>
                  <a:pt x="780" y="236"/>
                </a:cubicBezTo>
                <a:cubicBezTo>
                  <a:pt x="789" y="235"/>
                  <a:pt x="798" y="234"/>
                  <a:pt x="808" y="233"/>
                </a:cubicBezTo>
                <a:cubicBezTo>
                  <a:pt x="817" y="231"/>
                  <a:pt x="826" y="230"/>
                  <a:pt x="835" y="229"/>
                </a:cubicBezTo>
                <a:cubicBezTo>
                  <a:pt x="840" y="228"/>
                  <a:pt x="845" y="227"/>
                  <a:pt x="849" y="226"/>
                </a:cubicBezTo>
                <a:cubicBezTo>
                  <a:pt x="854" y="226"/>
                  <a:pt x="858" y="225"/>
                  <a:pt x="863" y="224"/>
                </a:cubicBezTo>
                <a:cubicBezTo>
                  <a:pt x="872" y="222"/>
                  <a:pt x="881" y="220"/>
                  <a:pt x="890" y="219"/>
                </a:cubicBezTo>
                <a:cubicBezTo>
                  <a:pt x="896" y="218"/>
                  <a:pt x="896" y="218"/>
                  <a:pt x="896" y="218"/>
                </a:cubicBezTo>
                <a:cubicBezTo>
                  <a:pt x="904" y="216"/>
                  <a:pt x="904" y="216"/>
                  <a:pt x="904" y="216"/>
                </a:cubicBezTo>
                <a:cubicBezTo>
                  <a:pt x="918" y="213"/>
                  <a:pt x="918" y="213"/>
                  <a:pt x="918" y="213"/>
                </a:cubicBezTo>
                <a:cubicBezTo>
                  <a:pt x="936" y="209"/>
                  <a:pt x="955" y="204"/>
                  <a:pt x="973" y="199"/>
                </a:cubicBezTo>
                <a:cubicBezTo>
                  <a:pt x="1047" y="181"/>
                  <a:pt x="1119" y="158"/>
                  <a:pt x="1192" y="140"/>
                </a:cubicBezTo>
                <a:cubicBezTo>
                  <a:pt x="1264" y="122"/>
                  <a:pt x="1337" y="110"/>
                  <a:pt x="1409" y="104"/>
                </a:cubicBezTo>
                <a:cubicBezTo>
                  <a:pt x="1445" y="101"/>
                  <a:pt x="1481" y="99"/>
                  <a:pt x="1517" y="99"/>
                </a:cubicBezTo>
                <a:cubicBezTo>
                  <a:pt x="1552" y="98"/>
                  <a:pt x="1587" y="99"/>
                  <a:pt x="1621" y="101"/>
                </a:cubicBezTo>
                <a:cubicBezTo>
                  <a:pt x="1690" y="106"/>
                  <a:pt x="1755" y="116"/>
                  <a:pt x="1815" y="131"/>
                </a:cubicBezTo>
                <a:cubicBezTo>
                  <a:pt x="1846" y="138"/>
                  <a:pt x="1875" y="147"/>
                  <a:pt x="1902" y="156"/>
                </a:cubicBezTo>
                <a:cubicBezTo>
                  <a:pt x="1930" y="165"/>
                  <a:pt x="1956" y="175"/>
                  <a:pt x="1980" y="186"/>
                </a:cubicBezTo>
                <a:cubicBezTo>
                  <a:pt x="1992" y="191"/>
                  <a:pt x="2004" y="197"/>
                  <a:pt x="2016" y="202"/>
                </a:cubicBezTo>
                <a:cubicBezTo>
                  <a:pt x="2027" y="208"/>
                  <a:pt x="2038" y="213"/>
                  <a:pt x="2049" y="219"/>
                </a:cubicBezTo>
                <a:cubicBezTo>
                  <a:pt x="2059" y="225"/>
                  <a:pt x="2069" y="231"/>
                  <a:pt x="2079" y="237"/>
                </a:cubicBezTo>
                <a:cubicBezTo>
                  <a:pt x="2089" y="243"/>
                  <a:pt x="2098" y="248"/>
                  <a:pt x="2107" y="255"/>
                </a:cubicBezTo>
                <a:cubicBezTo>
                  <a:pt x="2115" y="260"/>
                  <a:pt x="2122" y="265"/>
                  <a:pt x="2129" y="270"/>
                </a:cubicBezTo>
                <a:lnTo>
                  <a:pt x="2129" y="115"/>
                </a:lnTo>
                <a:close/>
              </a:path>
            </a:pathLst>
          </a:custGeom>
          <a:solidFill>
            <a:schemeClr val="bg2"/>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dirty="0">
              <a:ln>
                <a:noFill/>
              </a:ln>
              <a:solidFill>
                <a:prstClr val="black"/>
              </a:solidFill>
              <a:effectLst/>
              <a:uLnTx/>
              <a:uFillTx/>
            </a:endParaRPr>
          </a:p>
        </p:txBody>
      </p:sp>
      <p:sp>
        <p:nvSpPr>
          <p:cNvPr id="21" name="ïṣľîďè">
            <a:extLst>
              <a:ext uri="{FF2B5EF4-FFF2-40B4-BE49-F238E27FC236}">
                <a16:creationId xmlns:a16="http://schemas.microsoft.com/office/drawing/2014/main" id="{82CC354E-7E11-4003-8BD7-C918D2172256}"/>
              </a:ext>
            </a:extLst>
          </p:cNvPr>
          <p:cNvSpPr/>
          <p:nvPr/>
        </p:nvSpPr>
        <p:spPr bwMode="auto">
          <a:xfrm rot="18940232">
            <a:off x="9204101" y="1742614"/>
            <a:ext cx="3546728" cy="639050"/>
          </a:xfrm>
          <a:custGeom>
            <a:avLst/>
            <a:gdLst>
              <a:gd name="T0" fmla="*/ 1384 w 1423"/>
              <a:gd name="T1" fmla="*/ 132 h 255"/>
              <a:gd name="T2" fmla="*/ 1340 w 1423"/>
              <a:gd name="T3" fmla="*/ 112 h 255"/>
              <a:gd name="T4" fmla="*/ 1304 w 1423"/>
              <a:gd name="T5" fmla="*/ 96 h 255"/>
              <a:gd name="T6" fmla="*/ 1264 w 1423"/>
              <a:gd name="T7" fmla="*/ 81 h 255"/>
              <a:gd name="T8" fmla="*/ 1207 w 1423"/>
              <a:gd name="T9" fmla="*/ 62 h 255"/>
              <a:gd name="T10" fmla="*/ 1145 w 1423"/>
              <a:gd name="T11" fmla="*/ 44 h 255"/>
              <a:gd name="T12" fmla="*/ 1079 w 1423"/>
              <a:gd name="T13" fmla="*/ 29 h 255"/>
              <a:gd name="T14" fmla="*/ 1046 w 1423"/>
              <a:gd name="T15" fmla="*/ 23 h 255"/>
              <a:gd name="T16" fmla="*/ 831 w 1423"/>
              <a:gd name="T17" fmla="*/ 1 h 255"/>
              <a:gd name="T18" fmla="*/ 684 w 1423"/>
              <a:gd name="T19" fmla="*/ 4 h 255"/>
              <a:gd name="T20" fmla="*/ 629 w 1423"/>
              <a:gd name="T21" fmla="*/ 8 h 255"/>
              <a:gd name="T22" fmla="*/ 471 w 1423"/>
              <a:gd name="T23" fmla="*/ 30 h 255"/>
              <a:gd name="T24" fmla="*/ 405 w 1423"/>
              <a:gd name="T25" fmla="*/ 43 h 255"/>
              <a:gd name="T26" fmla="*/ 358 w 1423"/>
              <a:gd name="T27" fmla="*/ 53 h 255"/>
              <a:gd name="T28" fmla="*/ 284 w 1423"/>
              <a:gd name="T29" fmla="*/ 72 h 255"/>
              <a:gd name="T30" fmla="*/ 179 w 1423"/>
              <a:gd name="T31" fmla="*/ 103 h 255"/>
              <a:gd name="T32" fmla="*/ 124 w 1423"/>
              <a:gd name="T33" fmla="*/ 122 h 255"/>
              <a:gd name="T34" fmla="*/ 95 w 1423"/>
              <a:gd name="T35" fmla="*/ 132 h 255"/>
              <a:gd name="T36" fmla="*/ 0 w 1423"/>
              <a:gd name="T37" fmla="*/ 167 h 255"/>
              <a:gd name="T38" fmla="*/ 65 w 1423"/>
              <a:gd name="T39" fmla="*/ 151 h 255"/>
              <a:gd name="T40" fmla="*/ 117 w 1423"/>
              <a:gd name="T41" fmla="*/ 136 h 255"/>
              <a:gd name="T42" fmla="*/ 138 w 1423"/>
              <a:gd name="T43" fmla="*/ 130 h 255"/>
              <a:gd name="T44" fmla="*/ 234 w 1423"/>
              <a:gd name="T45" fmla="*/ 105 h 255"/>
              <a:gd name="T46" fmla="*/ 348 w 1423"/>
              <a:gd name="T47" fmla="*/ 81 h 255"/>
              <a:gd name="T48" fmla="*/ 379 w 1423"/>
              <a:gd name="T49" fmla="*/ 76 h 255"/>
              <a:gd name="T50" fmla="*/ 443 w 1423"/>
              <a:gd name="T51" fmla="*/ 66 h 255"/>
              <a:gd name="T52" fmla="*/ 614 w 1423"/>
              <a:gd name="T53" fmla="*/ 50 h 255"/>
              <a:gd name="T54" fmla="*/ 650 w 1423"/>
              <a:gd name="T55" fmla="*/ 49 h 255"/>
              <a:gd name="T56" fmla="*/ 757 w 1423"/>
              <a:gd name="T57" fmla="*/ 49 h 255"/>
              <a:gd name="T58" fmla="*/ 898 w 1423"/>
              <a:gd name="T59" fmla="*/ 62 h 255"/>
              <a:gd name="T60" fmla="*/ 1048 w 1423"/>
              <a:gd name="T61" fmla="*/ 90 h 255"/>
              <a:gd name="T62" fmla="*/ 1095 w 1423"/>
              <a:gd name="T63" fmla="*/ 103 h 255"/>
              <a:gd name="T64" fmla="*/ 1155 w 1423"/>
              <a:gd name="T65" fmla="*/ 122 h 255"/>
              <a:gd name="T66" fmla="*/ 1210 w 1423"/>
              <a:gd name="T67" fmla="*/ 143 h 255"/>
              <a:gd name="T68" fmla="*/ 1260 w 1423"/>
              <a:gd name="T69" fmla="*/ 164 h 255"/>
              <a:gd name="T70" fmla="*/ 1283 w 1423"/>
              <a:gd name="T71" fmla="*/ 175 h 255"/>
              <a:gd name="T72" fmla="*/ 1326 w 1423"/>
              <a:gd name="T73" fmla="*/ 197 h 255"/>
              <a:gd name="T74" fmla="*/ 1408 w 1423"/>
              <a:gd name="T75" fmla="*/ 245 h 255"/>
              <a:gd name="T76" fmla="*/ 1423 w 1423"/>
              <a:gd name="T77" fmla="*/ 15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3" h="255">
                <a:moveTo>
                  <a:pt x="1423" y="152"/>
                </a:moveTo>
                <a:cubicBezTo>
                  <a:pt x="1411" y="146"/>
                  <a:pt x="1398" y="139"/>
                  <a:pt x="1384" y="132"/>
                </a:cubicBezTo>
                <a:cubicBezTo>
                  <a:pt x="1378" y="129"/>
                  <a:pt x="1370" y="126"/>
                  <a:pt x="1363" y="122"/>
                </a:cubicBezTo>
                <a:cubicBezTo>
                  <a:pt x="1356" y="119"/>
                  <a:pt x="1348" y="115"/>
                  <a:pt x="1340" y="112"/>
                </a:cubicBezTo>
                <a:cubicBezTo>
                  <a:pt x="1333" y="109"/>
                  <a:pt x="1324" y="105"/>
                  <a:pt x="1316" y="102"/>
                </a:cubicBezTo>
                <a:cubicBezTo>
                  <a:pt x="1312" y="100"/>
                  <a:pt x="1308" y="98"/>
                  <a:pt x="1304" y="96"/>
                </a:cubicBezTo>
                <a:cubicBezTo>
                  <a:pt x="1299" y="95"/>
                  <a:pt x="1295" y="93"/>
                  <a:pt x="1291" y="91"/>
                </a:cubicBezTo>
                <a:cubicBezTo>
                  <a:pt x="1282" y="88"/>
                  <a:pt x="1273" y="85"/>
                  <a:pt x="1264" y="81"/>
                </a:cubicBezTo>
                <a:cubicBezTo>
                  <a:pt x="1255" y="78"/>
                  <a:pt x="1245" y="75"/>
                  <a:pt x="1236" y="72"/>
                </a:cubicBezTo>
                <a:cubicBezTo>
                  <a:pt x="1226" y="68"/>
                  <a:pt x="1217" y="65"/>
                  <a:pt x="1207" y="62"/>
                </a:cubicBezTo>
                <a:cubicBezTo>
                  <a:pt x="1197" y="59"/>
                  <a:pt x="1187" y="56"/>
                  <a:pt x="1176" y="53"/>
                </a:cubicBezTo>
                <a:cubicBezTo>
                  <a:pt x="1166" y="50"/>
                  <a:pt x="1156" y="47"/>
                  <a:pt x="1145" y="44"/>
                </a:cubicBezTo>
                <a:cubicBezTo>
                  <a:pt x="1134" y="42"/>
                  <a:pt x="1124" y="39"/>
                  <a:pt x="1113" y="37"/>
                </a:cubicBezTo>
                <a:cubicBezTo>
                  <a:pt x="1102" y="34"/>
                  <a:pt x="1091" y="32"/>
                  <a:pt x="1079" y="29"/>
                </a:cubicBezTo>
                <a:cubicBezTo>
                  <a:pt x="1074" y="28"/>
                  <a:pt x="1068" y="27"/>
                  <a:pt x="1063" y="26"/>
                </a:cubicBezTo>
                <a:cubicBezTo>
                  <a:pt x="1057" y="25"/>
                  <a:pt x="1051" y="24"/>
                  <a:pt x="1046" y="23"/>
                </a:cubicBezTo>
                <a:cubicBezTo>
                  <a:pt x="1000" y="15"/>
                  <a:pt x="952" y="9"/>
                  <a:pt x="904" y="5"/>
                </a:cubicBezTo>
                <a:cubicBezTo>
                  <a:pt x="880" y="3"/>
                  <a:pt x="855" y="2"/>
                  <a:pt x="831" y="1"/>
                </a:cubicBezTo>
                <a:cubicBezTo>
                  <a:pt x="806" y="1"/>
                  <a:pt x="782" y="0"/>
                  <a:pt x="757" y="1"/>
                </a:cubicBezTo>
                <a:cubicBezTo>
                  <a:pt x="732" y="1"/>
                  <a:pt x="708" y="3"/>
                  <a:pt x="684" y="4"/>
                </a:cubicBezTo>
                <a:cubicBezTo>
                  <a:pt x="671" y="5"/>
                  <a:pt x="659" y="6"/>
                  <a:pt x="647" y="7"/>
                </a:cubicBezTo>
                <a:cubicBezTo>
                  <a:pt x="641" y="7"/>
                  <a:pt x="635" y="7"/>
                  <a:pt x="629" y="8"/>
                </a:cubicBezTo>
                <a:cubicBezTo>
                  <a:pt x="623" y="9"/>
                  <a:pt x="617" y="9"/>
                  <a:pt x="611" y="10"/>
                </a:cubicBezTo>
                <a:cubicBezTo>
                  <a:pt x="563" y="15"/>
                  <a:pt x="516" y="22"/>
                  <a:pt x="471" y="30"/>
                </a:cubicBezTo>
                <a:cubicBezTo>
                  <a:pt x="460" y="32"/>
                  <a:pt x="449" y="34"/>
                  <a:pt x="438" y="36"/>
                </a:cubicBezTo>
                <a:cubicBezTo>
                  <a:pt x="427" y="38"/>
                  <a:pt x="416" y="40"/>
                  <a:pt x="405" y="43"/>
                </a:cubicBezTo>
                <a:cubicBezTo>
                  <a:pt x="395" y="45"/>
                  <a:pt x="384" y="48"/>
                  <a:pt x="374" y="50"/>
                </a:cubicBezTo>
                <a:cubicBezTo>
                  <a:pt x="368" y="51"/>
                  <a:pt x="363" y="52"/>
                  <a:pt x="358" y="53"/>
                </a:cubicBezTo>
                <a:cubicBezTo>
                  <a:pt x="353" y="55"/>
                  <a:pt x="348" y="56"/>
                  <a:pt x="343" y="57"/>
                </a:cubicBezTo>
                <a:cubicBezTo>
                  <a:pt x="322" y="62"/>
                  <a:pt x="303" y="67"/>
                  <a:pt x="284" y="72"/>
                </a:cubicBezTo>
                <a:cubicBezTo>
                  <a:pt x="265" y="78"/>
                  <a:pt x="246" y="82"/>
                  <a:pt x="229" y="88"/>
                </a:cubicBezTo>
                <a:cubicBezTo>
                  <a:pt x="212" y="93"/>
                  <a:pt x="195" y="98"/>
                  <a:pt x="179" y="103"/>
                </a:cubicBezTo>
                <a:cubicBezTo>
                  <a:pt x="163" y="109"/>
                  <a:pt x="148" y="113"/>
                  <a:pt x="134" y="118"/>
                </a:cubicBezTo>
                <a:cubicBezTo>
                  <a:pt x="131" y="119"/>
                  <a:pt x="127" y="120"/>
                  <a:pt x="124" y="122"/>
                </a:cubicBezTo>
                <a:cubicBezTo>
                  <a:pt x="121" y="123"/>
                  <a:pt x="117" y="124"/>
                  <a:pt x="114" y="125"/>
                </a:cubicBezTo>
                <a:cubicBezTo>
                  <a:pt x="108" y="127"/>
                  <a:pt x="101" y="130"/>
                  <a:pt x="95" y="132"/>
                </a:cubicBezTo>
                <a:cubicBezTo>
                  <a:pt x="83" y="136"/>
                  <a:pt x="72" y="140"/>
                  <a:pt x="62" y="144"/>
                </a:cubicBezTo>
                <a:cubicBezTo>
                  <a:pt x="23" y="159"/>
                  <a:pt x="0" y="167"/>
                  <a:pt x="0" y="167"/>
                </a:cubicBezTo>
                <a:cubicBezTo>
                  <a:pt x="1" y="171"/>
                  <a:pt x="1" y="171"/>
                  <a:pt x="1" y="171"/>
                </a:cubicBezTo>
                <a:cubicBezTo>
                  <a:pt x="1" y="171"/>
                  <a:pt x="24" y="164"/>
                  <a:pt x="65" y="151"/>
                </a:cubicBezTo>
                <a:cubicBezTo>
                  <a:pt x="75" y="148"/>
                  <a:pt x="86" y="145"/>
                  <a:pt x="98" y="141"/>
                </a:cubicBezTo>
                <a:cubicBezTo>
                  <a:pt x="104" y="139"/>
                  <a:pt x="111" y="137"/>
                  <a:pt x="117" y="136"/>
                </a:cubicBezTo>
                <a:cubicBezTo>
                  <a:pt x="121" y="135"/>
                  <a:pt x="124" y="134"/>
                  <a:pt x="127" y="133"/>
                </a:cubicBezTo>
                <a:cubicBezTo>
                  <a:pt x="131" y="132"/>
                  <a:pt x="134" y="131"/>
                  <a:pt x="138" y="130"/>
                </a:cubicBezTo>
                <a:cubicBezTo>
                  <a:pt x="152" y="126"/>
                  <a:pt x="167" y="122"/>
                  <a:pt x="183" y="118"/>
                </a:cubicBezTo>
                <a:cubicBezTo>
                  <a:pt x="199" y="113"/>
                  <a:pt x="216" y="110"/>
                  <a:pt x="234" y="105"/>
                </a:cubicBezTo>
                <a:cubicBezTo>
                  <a:pt x="251" y="101"/>
                  <a:pt x="270" y="97"/>
                  <a:pt x="289" y="93"/>
                </a:cubicBezTo>
                <a:cubicBezTo>
                  <a:pt x="308" y="89"/>
                  <a:pt x="327" y="85"/>
                  <a:pt x="348" y="81"/>
                </a:cubicBezTo>
                <a:cubicBezTo>
                  <a:pt x="353" y="80"/>
                  <a:pt x="358" y="79"/>
                  <a:pt x="363" y="78"/>
                </a:cubicBezTo>
                <a:cubicBezTo>
                  <a:pt x="368" y="78"/>
                  <a:pt x="373" y="77"/>
                  <a:pt x="379" y="76"/>
                </a:cubicBezTo>
                <a:cubicBezTo>
                  <a:pt x="389" y="74"/>
                  <a:pt x="400" y="72"/>
                  <a:pt x="410" y="71"/>
                </a:cubicBezTo>
                <a:cubicBezTo>
                  <a:pt x="421" y="69"/>
                  <a:pt x="432" y="68"/>
                  <a:pt x="443" y="66"/>
                </a:cubicBezTo>
                <a:cubicBezTo>
                  <a:pt x="454" y="65"/>
                  <a:pt x="465" y="63"/>
                  <a:pt x="476" y="62"/>
                </a:cubicBezTo>
                <a:cubicBezTo>
                  <a:pt x="521" y="57"/>
                  <a:pt x="567" y="52"/>
                  <a:pt x="614" y="50"/>
                </a:cubicBezTo>
                <a:cubicBezTo>
                  <a:pt x="620" y="50"/>
                  <a:pt x="626" y="50"/>
                  <a:pt x="632" y="49"/>
                </a:cubicBezTo>
                <a:cubicBezTo>
                  <a:pt x="638" y="49"/>
                  <a:pt x="644" y="49"/>
                  <a:pt x="650" y="49"/>
                </a:cubicBezTo>
                <a:cubicBezTo>
                  <a:pt x="661" y="49"/>
                  <a:pt x="673" y="48"/>
                  <a:pt x="685" y="48"/>
                </a:cubicBezTo>
                <a:cubicBezTo>
                  <a:pt x="709" y="48"/>
                  <a:pt x="733" y="48"/>
                  <a:pt x="757" y="49"/>
                </a:cubicBezTo>
                <a:cubicBezTo>
                  <a:pt x="780" y="50"/>
                  <a:pt x="804" y="52"/>
                  <a:pt x="828" y="54"/>
                </a:cubicBezTo>
                <a:cubicBezTo>
                  <a:pt x="851" y="56"/>
                  <a:pt x="875" y="58"/>
                  <a:pt x="898" y="62"/>
                </a:cubicBezTo>
                <a:cubicBezTo>
                  <a:pt x="944" y="68"/>
                  <a:pt x="989" y="76"/>
                  <a:pt x="1032" y="86"/>
                </a:cubicBezTo>
                <a:cubicBezTo>
                  <a:pt x="1038" y="88"/>
                  <a:pt x="1043" y="89"/>
                  <a:pt x="1048" y="90"/>
                </a:cubicBezTo>
                <a:cubicBezTo>
                  <a:pt x="1054" y="92"/>
                  <a:pt x="1059" y="93"/>
                  <a:pt x="1064" y="94"/>
                </a:cubicBezTo>
                <a:cubicBezTo>
                  <a:pt x="1075" y="97"/>
                  <a:pt x="1085" y="100"/>
                  <a:pt x="1095" y="103"/>
                </a:cubicBezTo>
                <a:cubicBezTo>
                  <a:pt x="1105" y="106"/>
                  <a:pt x="1116" y="109"/>
                  <a:pt x="1125" y="112"/>
                </a:cubicBezTo>
                <a:cubicBezTo>
                  <a:pt x="1135" y="116"/>
                  <a:pt x="1145" y="119"/>
                  <a:pt x="1155" y="122"/>
                </a:cubicBezTo>
                <a:cubicBezTo>
                  <a:pt x="1164" y="125"/>
                  <a:pt x="1173" y="129"/>
                  <a:pt x="1183" y="132"/>
                </a:cubicBezTo>
                <a:cubicBezTo>
                  <a:pt x="1192" y="136"/>
                  <a:pt x="1201" y="139"/>
                  <a:pt x="1210" y="143"/>
                </a:cubicBezTo>
                <a:cubicBezTo>
                  <a:pt x="1218" y="146"/>
                  <a:pt x="1227" y="150"/>
                  <a:pt x="1235" y="153"/>
                </a:cubicBezTo>
                <a:cubicBezTo>
                  <a:pt x="1244" y="157"/>
                  <a:pt x="1252" y="161"/>
                  <a:pt x="1260" y="164"/>
                </a:cubicBezTo>
                <a:cubicBezTo>
                  <a:pt x="1264" y="166"/>
                  <a:pt x="1268" y="168"/>
                  <a:pt x="1272" y="170"/>
                </a:cubicBezTo>
                <a:cubicBezTo>
                  <a:pt x="1276" y="172"/>
                  <a:pt x="1280" y="173"/>
                  <a:pt x="1283" y="175"/>
                </a:cubicBezTo>
                <a:cubicBezTo>
                  <a:pt x="1291" y="179"/>
                  <a:pt x="1298" y="183"/>
                  <a:pt x="1305" y="186"/>
                </a:cubicBezTo>
                <a:cubicBezTo>
                  <a:pt x="1312" y="190"/>
                  <a:pt x="1319" y="193"/>
                  <a:pt x="1326" y="197"/>
                </a:cubicBezTo>
                <a:cubicBezTo>
                  <a:pt x="1333" y="201"/>
                  <a:pt x="1339" y="204"/>
                  <a:pt x="1345" y="208"/>
                </a:cubicBezTo>
                <a:cubicBezTo>
                  <a:pt x="1370" y="221"/>
                  <a:pt x="1391" y="234"/>
                  <a:pt x="1408" y="245"/>
                </a:cubicBezTo>
                <a:cubicBezTo>
                  <a:pt x="1414" y="249"/>
                  <a:pt x="1419" y="252"/>
                  <a:pt x="1423" y="255"/>
                </a:cubicBezTo>
                <a:lnTo>
                  <a:pt x="1423" y="152"/>
                </a:lnTo>
                <a:close/>
              </a:path>
            </a:pathLst>
          </a:custGeom>
          <a:solidFill>
            <a:schemeClr val="bg2">
              <a:lumMod val="75000"/>
            </a:schemeClr>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dirty="0">
              <a:ln>
                <a:noFill/>
              </a:ln>
              <a:solidFill>
                <a:prstClr val="black"/>
              </a:solidFill>
              <a:effectLst/>
              <a:uLnTx/>
              <a:uFillTx/>
            </a:endParaRPr>
          </a:p>
        </p:txBody>
      </p:sp>
      <p:grpSp>
        <p:nvGrpSpPr>
          <p:cNvPr id="4" name="îṩľiḓé">
            <a:extLst>
              <a:ext uri="{FF2B5EF4-FFF2-40B4-BE49-F238E27FC236}">
                <a16:creationId xmlns:a16="http://schemas.microsoft.com/office/drawing/2014/main" id="{B5016DEA-F7EC-4DF2-A217-BF8E2AF37EC9}"/>
              </a:ext>
            </a:extLst>
          </p:cNvPr>
          <p:cNvGrpSpPr/>
          <p:nvPr/>
        </p:nvGrpSpPr>
        <p:grpSpPr>
          <a:xfrm>
            <a:off x="1132384" y="1260605"/>
            <a:ext cx="7216172" cy="1619299"/>
            <a:chOff x="685958" y="2267345"/>
            <a:chExt cx="3526093" cy="1285633"/>
          </a:xfrm>
        </p:grpSpPr>
        <p:sp>
          <p:nvSpPr>
            <p:cNvPr id="15" name="iŝļiḍê">
              <a:extLst>
                <a:ext uri="{FF2B5EF4-FFF2-40B4-BE49-F238E27FC236}">
                  <a16:creationId xmlns:a16="http://schemas.microsoft.com/office/drawing/2014/main" id="{89733260-5199-4E60-9F2F-74C974C7E059}"/>
                </a:ext>
              </a:extLst>
            </p:cNvPr>
            <p:cNvSpPr/>
            <p:nvPr/>
          </p:nvSpPr>
          <p:spPr>
            <a:xfrm>
              <a:off x="687278" y="2840457"/>
              <a:ext cx="3524773" cy="7125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a:lnSpc>
                  <a:spcPct val="150000"/>
                </a:lnSpc>
                <a:spcBef>
                  <a:spcPct val="0"/>
                </a:spcBef>
              </a:pPr>
              <a:r>
                <a:rPr lang="zh-CN" altLang="en-US" dirty="0">
                  <a:latin typeface="+mn-ea"/>
                </a:rPr>
                <a:t>此版式适用与您没有人物的相关图片素材时使用</a:t>
              </a:r>
              <a:endParaRPr lang="en-US" altLang="zh-CN" dirty="0">
                <a:latin typeface="+mn-ea"/>
              </a:endParaRPr>
            </a:p>
            <a:p>
              <a:pPr>
                <a:lnSpc>
                  <a:spcPct val="150000"/>
                </a:lnSpc>
                <a:spcBef>
                  <a:spcPct val="0"/>
                </a:spcBef>
              </a:pPr>
              <a:r>
                <a:rPr lang="zh-CN" altLang="en-US" dirty="0">
                  <a:latin typeface="+mn-ea"/>
                </a:rPr>
                <a:t>此处可填写一些人物的介绍内容</a:t>
              </a:r>
              <a:endParaRPr lang="en-US" altLang="zh-CN" dirty="0">
                <a:latin typeface="+mn-ea"/>
              </a:endParaRPr>
            </a:p>
          </p:txBody>
        </p:sp>
        <p:sp>
          <p:nvSpPr>
            <p:cNvPr id="16" name="ïš1iḍê">
              <a:extLst>
                <a:ext uri="{FF2B5EF4-FFF2-40B4-BE49-F238E27FC236}">
                  <a16:creationId xmlns:a16="http://schemas.microsoft.com/office/drawing/2014/main" id="{7E2ADD38-BB7E-4B9D-B6E8-1726CA0B3860}"/>
                </a:ext>
              </a:extLst>
            </p:cNvPr>
            <p:cNvSpPr txBox="1"/>
            <p:nvPr/>
          </p:nvSpPr>
          <p:spPr bwMode="auto">
            <a:xfrm>
              <a:off x="685958" y="2267345"/>
              <a:ext cx="3524773" cy="5102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25000"/>
                </a:lnSpc>
                <a:spcBef>
                  <a:spcPct val="0"/>
                </a:spcBef>
              </a:pPr>
              <a:r>
                <a:rPr lang="zh-CN" altLang="en-US" sz="2800" b="1" dirty="0">
                  <a:latin typeface="+mj-ea"/>
                  <a:ea typeface="+mj-ea"/>
                </a:rPr>
                <a:t>人物介绍版式</a:t>
              </a:r>
              <a:r>
                <a:rPr lang="en-US" altLang="zh-CN" sz="2800" b="1" dirty="0">
                  <a:latin typeface="+mj-ea"/>
                  <a:ea typeface="+mj-ea"/>
                </a:rPr>
                <a:t>4</a:t>
              </a:r>
              <a:r>
                <a:rPr lang="zh-CN" altLang="en-US" sz="2400" b="1" dirty="0">
                  <a:latin typeface="+mj-ea"/>
                  <a:ea typeface="+mj-ea"/>
                </a:rPr>
                <a:t>（此处您可以填入人物名称）</a:t>
              </a:r>
              <a:endParaRPr lang="en-US" altLang="zh-CN" sz="2800" b="1" dirty="0">
                <a:latin typeface="+mj-ea"/>
                <a:ea typeface="+mj-ea"/>
              </a:endParaRPr>
            </a:p>
          </p:txBody>
        </p:sp>
      </p:grpSp>
      <p:cxnSp>
        <p:nvCxnSpPr>
          <p:cNvPr id="5" name="直接连接符 4">
            <a:extLst>
              <a:ext uri="{FF2B5EF4-FFF2-40B4-BE49-F238E27FC236}">
                <a16:creationId xmlns:a16="http://schemas.microsoft.com/office/drawing/2014/main" id="{ECFB8FFF-A05F-4A49-80FF-276C6401E817}"/>
              </a:ext>
            </a:extLst>
          </p:cNvPr>
          <p:cNvCxnSpPr/>
          <p:nvPr/>
        </p:nvCxnSpPr>
        <p:spPr>
          <a:xfrm>
            <a:off x="1132384" y="2815083"/>
            <a:ext cx="676568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6" name="isļíḓé">
            <a:extLst>
              <a:ext uri="{FF2B5EF4-FFF2-40B4-BE49-F238E27FC236}">
                <a16:creationId xmlns:a16="http://schemas.microsoft.com/office/drawing/2014/main" id="{9A334EFF-02E5-40E9-9E25-43F4AC4C33B6}"/>
              </a:ext>
            </a:extLst>
          </p:cNvPr>
          <p:cNvGrpSpPr/>
          <p:nvPr/>
        </p:nvGrpSpPr>
        <p:grpSpPr>
          <a:xfrm>
            <a:off x="1132384" y="3304673"/>
            <a:ext cx="6489038" cy="1102104"/>
            <a:chOff x="687279" y="2984347"/>
            <a:chExt cx="7388720" cy="1254907"/>
          </a:xfrm>
        </p:grpSpPr>
        <p:sp>
          <p:nvSpPr>
            <p:cNvPr id="12" name="îṡľïḓê">
              <a:extLst>
                <a:ext uri="{FF2B5EF4-FFF2-40B4-BE49-F238E27FC236}">
                  <a16:creationId xmlns:a16="http://schemas.microsoft.com/office/drawing/2014/main" id="{8226A75D-F3EE-4E08-8BC6-8C7EF29C38AF}"/>
                </a:ext>
              </a:extLst>
            </p:cNvPr>
            <p:cNvSpPr/>
            <p:nvPr/>
          </p:nvSpPr>
          <p:spPr>
            <a:xfrm>
              <a:off x="687279" y="3089422"/>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3" name="ïSḻïde">
              <a:extLst>
                <a:ext uri="{FF2B5EF4-FFF2-40B4-BE49-F238E27FC236}">
                  <a16:creationId xmlns:a16="http://schemas.microsoft.com/office/drawing/2014/main" id="{8B7831DB-0C1F-4B96-A015-2D9C55459FAC}"/>
                </a:ext>
              </a:extLst>
            </p:cNvPr>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latin typeface="+mj-ea"/>
                  <a:ea typeface="+mj-ea"/>
                </a:rPr>
                <a:t>01.</a:t>
              </a:r>
              <a:r>
                <a:rPr lang="zh-CN" altLang="en-US" sz="2000" b="1" dirty="0">
                  <a:latin typeface="+mj-ea"/>
                  <a:ea typeface="+mj-ea"/>
                </a:rPr>
                <a:t>人物特点之一</a:t>
              </a:r>
              <a:endParaRPr lang="en-US" altLang="zh-CN" sz="2000" b="1" dirty="0">
                <a:latin typeface="+mj-ea"/>
                <a:ea typeface="+mj-ea"/>
              </a:endParaRPr>
            </a:p>
          </p:txBody>
        </p:sp>
        <p:sp>
          <p:nvSpPr>
            <p:cNvPr id="14" name="íŝľíḋê">
              <a:extLst>
                <a:ext uri="{FF2B5EF4-FFF2-40B4-BE49-F238E27FC236}">
                  <a16:creationId xmlns:a16="http://schemas.microsoft.com/office/drawing/2014/main" id="{1B86CAB9-1EE6-4E9B-8A1E-E5A7F55FCE86}"/>
                </a:ext>
              </a:extLst>
            </p:cNvPr>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dirty="0">
                  <a:latin typeface="+mn-ea"/>
                </a:rPr>
                <a:t>相关内容补充</a:t>
              </a:r>
              <a:endParaRPr lang="en-US" altLang="zh-CN" dirty="0">
                <a:latin typeface="+mn-ea"/>
              </a:endParaRPr>
            </a:p>
            <a:p>
              <a:pPr marL="171450" indent="-171450">
                <a:lnSpc>
                  <a:spcPct val="150000"/>
                </a:lnSpc>
                <a:buFont typeface="Arial" panose="020B0604020202020204" pitchFamily="34" charset="0"/>
                <a:buChar char="•"/>
              </a:pPr>
              <a:r>
                <a:rPr lang="zh-CN" altLang="en-US" dirty="0">
                  <a:latin typeface="+mn-ea"/>
                </a:rPr>
                <a:t>相关内容补充</a:t>
              </a:r>
              <a:endParaRPr lang="en-US" altLang="zh-CN" dirty="0">
                <a:latin typeface="+mn-ea"/>
              </a:endParaRPr>
            </a:p>
          </p:txBody>
        </p:sp>
      </p:grpSp>
      <p:grpSp>
        <p:nvGrpSpPr>
          <p:cNvPr id="7" name="îŝļidè">
            <a:extLst>
              <a:ext uri="{FF2B5EF4-FFF2-40B4-BE49-F238E27FC236}">
                <a16:creationId xmlns:a16="http://schemas.microsoft.com/office/drawing/2014/main" id="{D7331C8F-869A-4578-9F00-61E2225ADCF4}"/>
              </a:ext>
            </a:extLst>
          </p:cNvPr>
          <p:cNvGrpSpPr/>
          <p:nvPr/>
        </p:nvGrpSpPr>
        <p:grpSpPr>
          <a:xfrm>
            <a:off x="1132384" y="4653136"/>
            <a:ext cx="6489038" cy="1102104"/>
            <a:chOff x="687279" y="2984347"/>
            <a:chExt cx="7388720" cy="1254907"/>
          </a:xfrm>
        </p:grpSpPr>
        <p:sp>
          <p:nvSpPr>
            <p:cNvPr id="9" name="i$ļíḍè">
              <a:extLst>
                <a:ext uri="{FF2B5EF4-FFF2-40B4-BE49-F238E27FC236}">
                  <a16:creationId xmlns:a16="http://schemas.microsoft.com/office/drawing/2014/main" id="{DEB26655-D11B-4B44-ADB4-91EBD145BC5E}"/>
                </a:ext>
              </a:extLst>
            </p:cNvPr>
            <p:cNvSpPr/>
            <p:nvPr/>
          </p:nvSpPr>
          <p:spPr>
            <a:xfrm>
              <a:off x="687279" y="3089422"/>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dirty="0">
                <a:solidFill>
                  <a:schemeClr val="bg2"/>
                </a:solidFill>
              </a:endParaRPr>
            </a:p>
          </p:txBody>
        </p:sp>
        <p:sp>
          <p:nvSpPr>
            <p:cNvPr id="10" name="îṩlïḍè">
              <a:extLst>
                <a:ext uri="{FF2B5EF4-FFF2-40B4-BE49-F238E27FC236}">
                  <a16:creationId xmlns:a16="http://schemas.microsoft.com/office/drawing/2014/main" id="{4A500B9A-5628-4E4B-849E-E400F86C614B}"/>
                </a:ext>
              </a:extLst>
            </p:cNvPr>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latin typeface="+mj-ea"/>
                  <a:ea typeface="+mj-ea"/>
                </a:rPr>
                <a:t>02.</a:t>
              </a:r>
              <a:r>
                <a:rPr lang="zh-CN" altLang="en-US" sz="2000" b="1" dirty="0">
                  <a:latin typeface="+mj-ea"/>
                  <a:ea typeface="+mj-ea"/>
                </a:rPr>
                <a:t>人物特点之二</a:t>
              </a:r>
              <a:endParaRPr lang="en-US" altLang="zh-CN" sz="2000" b="1" dirty="0">
                <a:latin typeface="+mj-ea"/>
                <a:ea typeface="+mj-ea"/>
              </a:endParaRPr>
            </a:p>
          </p:txBody>
        </p:sp>
        <p:sp>
          <p:nvSpPr>
            <p:cNvPr id="11" name="îṥļîďê">
              <a:extLst>
                <a:ext uri="{FF2B5EF4-FFF2-40B4-BE49-F238E27FC236}">
                  <a16:creationId xmlns:a16="http://schemas.microsoft.com/office/drawing/2014/main" id="{AFE2E045-3B05-4C74-BEFE-A6A2B5E6E2FB}"/>
                </a:ext>
              </a:extLst>
            </p:cNvPr>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defTabSz="914400">
                <a:lnSpc>
                  <a:spcPct val="150000"/>
                </a:lnSpc>
                <a:buFont typeface="Arial" panose="020B0604020202020204" pitchFamily="34" charset="0"/>
                <a:buChar char="•"/>
              </a:pPr>
              <a:r>
                <a:rPr lang="zh-CN" altLang="en-US" sz="1500" dirty="0">
                  <a:solidFill>
                    <a:prstClr val="black"/>
                  </a:solidFill>
                  <a:latin typeface="微软雅黑 Light"/>
                </a:rPr>
                <a:t>相关内容补充</a:t>
              </a:r>
              <a:endParaRPr lang="en-US" altLang="zh-CN" sz="1500" dirty="0">
                <a:solidFill>
                  <a:prstClr val="black"/>
                </a:solidFill>
                <a:latin typeface="微软雅黑 Light"/>
              </a:endParaRPr>
            </a:p>
            <a:p>
              <a:pPr marL="171450" lvl="0" indent="-171450" defTabSz="914400">
                <a:lnSpc>
                  <a:spcPct val="150000"/>
                </a:lnSpc>
                <a:buFont typeface="Arial" panose="020B0604020202020204" pitchFamily="34" charset="0"/>
                <a:buChar char="•"/>
              </a:pPr>
              <a:r>
                <a:rPr lang="zh-CN" altLang="en-US" sz="1500" dirty="0">
                  <a:solidFill>
                    <a:prstClr val="black"/>
                  </a:solidFill>
                  <a:latin typeface="微软雅黑 Light"/>
                </a:rPr>
                <a:t>相关内容补充</a:t>
              </a:r>
              <a:endParaRPr lang="en-US" altLang="zh-CN" sz="1500" dirty="0">
                <a:solidFill>
                  <a:prstClr val="black"/>
                </a:solidFill>
                <a:latin typeface="微软雅黑 Light"/>
              </a:endParaRPr>
            </a:p>
          </p:txBody>
        </p:sp>
      </p:grpSp>
      <p:cxnSp>
        <p:nvCxnSpPr>
          <p:cNvPr id="8" name="直接连接符 7">
            <a:extLst>
              <a:ext uri="{FF2B5EF4-FFF2-40B4-BE49-F238E27FC236}">
                <a16:creationId xmlns:a16="http://schemas.microsoft.com/office/drawing/2014/main" id="{3721F3FE-8310-4AFB-919C-3BA7D06C8DA3}"/>
              </a:ext>
            </a:extLst>
          </p:cNvPr>
          <p:cNvCxnSpPr/>
          <p:nvPr/>
        </p:nvCxnSpPr>
        <p:spPr>
          <a:xfrm>
            <a:off x="1495729" y="4514469"/>
            <a:ext cx="324069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91C65FF-BD68-48EA-B46D-91A66C5A3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5232" y="238595"/>
            <a:ext cx="3877392" cy="6090432"/>
          </a:xfrm>
          <a:prstGeom prst="rect">
            <a:avLst/>
          </a:prstGeom>
        </p:spPr>
      </p:pic>
    </p:spTree>
    <p:extLst>
      <p:ext uri="{BB962C8B-B14F-4D97-AF65-F5344CB8AC3E}">
        <p14:creationId xmlns:p14="http://schemas.microsoft.com/office/powerpoint/2010/main" val="49627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920F44-590C-447C-B337-66D83304FE44}"/>
              </a:ext>
            </a:extLst>
          </p:cNvPr>
          <p:cNvSpPr>
            <a:spLocks noGrp="1"/>
          </p:cNvSpPr>
          <p:nvPr>
            <p:ph type="body" sz="quarter" idx="10"/>
          </p:nvPr>
        </p:nvSpPr>
        <p:spPr/>
        <p:txBody>
          <a:bodyPr>
            <a:normAutofit fontScale="92500"/>
          </a:bodyPr>
          <a:lstStyle/>
          <a:p>
            <a:r>
              <a:rPr lang="en-US" altLang="zh-CN" dirty="0"/>
              <a:t>PART THREE</a:t>
            </a:r>
            <a:endParaRPr lang="zh-CN" altLang="en-US" dirty="0"/>
          </a:p>
        </p:txBody>
      </p:sp>
      <p:sp>
        <p:nvSpPr>
          <p:cNvPr id="3" name="文本占位符 2">
            <a:extLst>
              <a:ext uri="{FF2B5EF4-FFF2-40B4-BE49-F238E27FC236}">
                <a16:creationId xmlns:a16="http://schemas.microsoft.com/office/drawing/2014/main" id="{25960A1D-AF7F-4674-BEE1-CFC69DA6D96B}"/>
              </a:ext>
            </a:extLst>
          </p:cNvPr>
          <p:cNvSpPr>
            <a:spLocks noGrp="1"/>
          </p:cNvSpPr>
          <p:nvPr>
            <p:ph type="body" sz="quarter" idx="11"/>
          </p:nvPr>
        </p:nvSpPr>
        <p:spPr/>
        <p:txBody>
          <a:bodyPr/>
          <a:lstStyle/>
          <a:p>
            <a:r>
              <a:rPr lang="zh-CN" altLang="en-US" dirty="0"/>
              <a:t>版式展示部分</a:t>
            </a:r>
          </a:p>
        </p:txBody>
      </p:sp>
      <p:sp>
        <p:nvSpPr>
          <p:cNvPr id="4" name="文本占位符 3">
            <a:extLst>
              <a:ext uri="{FF2B5EF4-FFF2-40B4-BE49-F238E27FC236}">
                <a16:creationId xmlns:a16="http://schemas.microsoft.com/office/drawing/2014/main" id="{2431303B-4D8C-4294-8CF3-F96DBB273A3A}"/>
              </a:ext>
            </a:extLst>
          </p:cNvPr>
          <p:cNvSpPr>
            <a:spLocks noGrp="1"/>
          </p:cNvSpPr>
          <p:nvPr>
            <p:ph type="body" sz="quarter" idx="12"/>
          </p:nvPr>
        </p:nvSpPr>
        <p:spPr/>
        <p:txBody>
          <a:bodyPr/>
          <a:lstStyle/>
          <a:p>
            <a:r>
              <a:rPr lang="zh-CN" altLang="en-US" dirty="0"/>
              <a:t>本部分由</a:t>
            </a:r>
            <a:r>
              <a:rPr lang="en-US" altLang="zh-CN" dirty="0"/>
              <a:t>XXX</a:t>
            </a:r>
            <a:r>
              <a:rPr lang="zh-CN" altLang="en-US" dirty="0"/>
              <a:t>同学主讲</a:t>
            </a:r>
          </a:p>
        </p:txBody>
      </p:sp>
    </p:spTree>
    <p:extLst>
      <p:ext uri="{BB962C8B-B14F-4D97-AF65-F5344CB8AC3E}">
        <p14:creationId xmlns:p14="http://schemas.microsoft.com/office/powerpoint/2010/main" val="463537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1íďé">
            <a:extLst>
              <a:ext uri="{FF2B5EF4-FFF2-40B4-BE49-F238E27FC236}">
                <a16:creationId xmlns:a16="http://schemas.microsoft.com/office/drawing/2014/main" id="{1F1162E0-2A77-4ED4-BD50-18E837EC25CF}"/>
              </a:ext>
            </a:extLst>
          </p:cNvPr>
          <p:cNvSpPr/>
          <p:nvPr/>
        </p:nvSpPr>
        <p:spPr bwMode="auto">
          <a:xfrm>
            <a:off x="669" y="1193948"/>
            <a:ext cx="8036102" cy="1136525"/>
          </a:xfrm>
          <a:custGeom>
            <a:avLst/>
            <a:gdLst>
              <a:gd name="T0" fmla="*/ 1550 w 1570"/>
              <a:gd name="T1" fmla="*/ 1 h 221"/>
              <a:gd name="T2" fmla="*/ 1493 w 1570"/>
              <a:gd name="T3" fmla="*/ 1 h 221"/>
              <a:gd name="T4" fmla="*/ 1473 w 1570"/>
              <a:gd name="T5" fmla="*/ 2 h 221"/>
              <a:gd name="T6" fmla="*/ 1452 w 1570"/>
              <a:gd name="T7" fmla="*/ 3 h 221"/>
              <a:gd name="T8" fmla="*/ 1404 w 1570"/>
              <a:gd name="T9" fmla="*/ 8 h 221"/>
              <a:gd name="T10" fmla="*/ 1290 w 1570"/>
              <a:gd name="T11" fmla="*/ 24 h 221"/>
              <a:gd name="T12" fmla="*/ 1157 w 1570"/>
              <a:gd name="T13" fmla="*/ 50 h 221"/>
              <a:gd name="T14" fmla="*/ 1009 w 1570"/>
              <a:gd name="T15" fmla="*/ 83 h 221"/>
              <a:gd name="T16" fmla="*/ 852 w 1570"/>
              <a:gd name="T17" fmla="*/ 120 h 221"/>
              <a:gd name="T18" fmla="*/ 693 w 1570"/>
              <a:gd name="T19" fmla="*/ 145 h 221"/>
              <a:gd name="T20" fmla="*/ 611 w 1570"/>
              <a:gd name="T21" fmla="*/ 149 h 221"/>
              <a:gd name="T22" fmla="*/ 531 w 1570"/>
              <a:gd name="T23" fmla="*/ 147 h 221"/>
              <a:gd name="T24" fmla="*/ 375 w 1570"/>
              <a:gd name="T25" fmla="*/ 129 h 221"/>
              <a:gd name="T26" fmla="*/ 232 w 1570"/>
              <a:gd name="T27" fmla="*/ 95 h 221"/>
              <a:gd name="T28" fmla="*/ 108 w 1570"/>
              <a:gd name="T29" fmla="*/ 54 h 221"/>
              <a:gd name="T30" fmla="*/ 53 w 1570"/>
              <a:gd name="T31" fmla="*/ 32 h 221"/>
              <a:gd name="T32" fmla="*/ 5 w 1570"/>
              <a:gd name="T33" fmla="*/ 10 h 221"/>
              <a:gd name="T34" fmla="*/ 0 w 1570"/>
              <a:gd name="T35" fmla="*/ 8 h 221"/>
              <a:gd name="T36" fmla="*/ 0 w 1570"/>
              <a:gd name="T37" fmla="*/ 98 h 221"/>
              <a:gd name="T38" fmla="*/ 79 w 1570"/>
              <a:gd name="T39" fmla="*/ 129 h 221"/>
              <a:gd name="T40" fmla="*/ 211 w 1570"/>
              <a:gd name="T41" fmla="*/ 172 h 221"/>
              <a:gd name="T42" fmla="*/ 363 w 1570"/>
              <a:gd name="T43" fmla="*/ 204 h 221"/>
              <a:gd name="T44" fmla="*/ 528 w 1570"/>
              <a:gd name="T45" fmla="*/ 219 h 221"/>
              <a:gd name="T46" fmla="*/ 699 w 1570"/>
              <a:gd name="T47" fmla="*/ 211 h 221"/>
              <a:gd name="T48" fmla="*/ 867 w 1570"/>
              <a:gd name="T49" fmla="*/ 177 h 221"/>
              <a:gd name="T50" fmla="*/ 1022 w 1570"/>
              <a:gd name="T51" fmla="*/ 132 h 221"/>
              <a:gd name="T52" fmla="*/ 1167 w 1570"/>
              <a:gd name="T53" fmla="*/ 89 h 221"/>
              <a:gd name="T54" fmla="*/ 1297 w 1570"/>
              <a:gd name="T55" fmla="*/ 54 h 221"/>
              <a:gd name="T56" fmla="*/ 1355 w 1570"/>
              <a:gd name="T57" fmla="*/ 39 h 221"/>
              <a:gd name="T58" fmla="*/ 1408 w 1570"/>
              <a:gd name="T59" fmla="*/ 28 h 221"/>
              <a:gd name="T60" fmla="*/ 1454 w 1570"/>
              <a:gd name="T61" fmla="*/ 19 h 221"/>
              <a:gd name="T62" fmla="*/ 1475 w 1570"/>
              <a:gd name="T63" fmla="*/ 16 h 221"/>
              <a:gd name="T64" fmla="*/ 1494 w 1570"/>
              <a:gd name="T65" fmla="*/ 13 h 221"/>
              <a:gd name="T66" fmla="*/ 1550 w 1570"/>
              <a:gd name="T67" fmla="*/ 7 h 221"/>
              <a:gd name="T68" fmla="*/ 1570 w 1570"/>
              <a:gd name="T69" fmla="*/ 5 h 221"/>
              <a:gd name="T70" fmla="*/ 1570 w 1570"/>
              <a:gd name="T71" fmla="*/ 1 h 221"/>
              <a:gd name="T72" fmla="*/ 1550 w 1570"/>
              <a:gd name="T73" fmla="*/ 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0" h="221">
                <a:moveTo>
                  <a:pt x="1550" y="1"/>
                </a:moveTo>
                <a:cubicBezTo>
                  <a:pt x="1537" y="0"/>
                  <a:pt x="1517" y="0"/>
                  <a:pt x="1493" y="1"/>
                </a:cubicBezTo>
                <a:cubicBezTo>
                  <a:pt x="1487" y="1"/>
                  <a:pt x="1480" y="2"/>
                  <a:pt x="1473" y="2"/>
                </a:cubicBezTo>
                <a:cubicBezTo>
                  <a:pt x="1467" y="2"/>
                  <a:pt x="1460" y="3"/>
                  <a:pt x="1452" y="3"/>
                </a:cubicBezTo>
                <a:cubicBezTo>
                  <a:pt x="1437" y="4"/>
                  <a:pt x="1421" y="6"/>
                  <a:pt x="1404" y="8"/>
                </a:cubicBezTo>
                <a:cubicBezTo>
                  <a:pt x="1370" y="11"/>
                  <a:pt x="1332" y="17"/>
                  <a:pt x="1290" y="24"/>
                </a:cubicBezTo>
                <a:cubicBezTo>
                  <a:pt x="1249" y="31"/>
                  <a:pt x="1204" y="40"/>
                  <a:pt x="1157" y="50"/>
                </a:cubicBezTo>
                <a:cubicBezTo>
                  <a:pt x="1110" y="60"/>
                  <a:pt x="1061" y="71"/>
                  <a:pt x="1009" y="83"/>
                </a:cubicBezTo>
                <a:cubicBezTo>
                  <a:pt x="959" y="95"/>
                  <a:pt x="906" y="108"/>
                  <a:pt x="852" y="120"/>
                </a:cubicBezTo>
                <a:cubicBezTo>
                  <a:pt x="800" y="132"/>
                  <a:pt x="747" y="141"/>
                  <a:pt x="693" y="145"/>
                </a:cubicBezTo>
                <a:cubicBezTo>
                  <a:pt x="666" y="147"/>
                  <a:pt x="638" y="149"/>
                  <a:pt x="611" y="149"/>
                </a:cubicBezTo>
                <a:cubicBezTo>
                  <a:pt x="584" y="149"/>
                  <a:pt x="558" y="149"/>
                  <a:pt x="531" y="147"/>
                </a:cubicBezTo>
                <a:cubicBezTo>
                  <a:pt x="478" y="144"/>
                  <a:pt x="425" y="138"/>
                  <a:pt x="375" y="129"/>
                </a:cubicBezTo>
                <a:cubicBezTo>
                  <a:pt x="325" y="120"/>
                  <a:pt x="277" y="108"/>
                  <a:pt x="232" y="95"/>
                </a:cubicBezTo>
                <a:cubicBezTo>
                  <a:pt x="188" y="83"/>
                  <a:pt x="146" y="68"/>
                  <a:pt x="108" y="54"/>
                </a:cubicBezTo>
                <a:cubicBezTo>
                  <a:pt x="89" y="46"/>
                  <a:pt x="71" y="39"/>
                  <a:pt x="53" y="32"/>
                </a:cubicBezTo>
                <a:cubicBezTo>
                  <a:pt x="36" y="24"/>
                  <a:pt x="20" y="17"/>
                  <a:pt x="5" y="10"/>
                </a:cubicBezTo>
                <a:cubicBezTo>
                  <a:pt x="4" y="9"/>
                  <a:pt x="2" y="8"/>
                  <a:pt x="0" y="8"/>
                </a:cubicBezTo>
                <a:cubicBezTo>
                  <a:pt x="0" y="98"/>
                  <a:pt x="0" y="98"/>
                  <a:pt x="0" y="98"/>
                </a:cubicBezTo>
                <a:cubicBezTo>
                  <a:pt x="24" y="108"/>
                  <a:pt x="51" y="119"/>
                  <a:pt x="79" y="129"/>
                </a:cubicBezTo>
                <a:cubicBezTo>
                  <a:pt x="119" y="144"/>
                  <a:pt x="164" y="159"/>
                  <a:pt x="211" y="172"/>
                </a:cubicBezTo>
                <a:cubicBezTo>
                  <a:pt x="259" y="185"/>
                  <a:pt x="310" y="196"/>
                  <a:pt x="363" y="204"/>
                </a:cubicBezTo>
                <a:cubicBezTo>
                  <a:pt x="416" y="212"/>
                  <a:pt x="472" y="217"/>
                  <a:pt x="528" y="219"/>
                </a:cubicBezTo>
                <a:cubicBezTo>
                  <a:pt x="585" y="221"/>
                  <a:pt x="642" y="218"/>
                  <a:pt x="699" y="211"/>
                </a:cubicBezTo>
                <a:cubicBezTo>
                  <a:pt x="756" y="204"/>
                  <a:pt x="813" y="192"/>
                  <a:pt x="867" y="177"/>
                </a:cubicBezTo>
                <a:cubicBezTo>
                  <a:pt x="920" y="162"/>
                  <a:pt x="972" y="146"/>
                  <a:pt x="1022" y="132"/>
                </a:cubicBezTo>
                <a:cubicBezTo>
                  <a:pt x="1072" y="117"/>
                  <a:pt x="1121" y="102"/>
                  <a:pt x="1167" y="89"/>
                </a:cubicBezTo>
                <a:cubicBezTo>
                  <a:pt x="1213" y="76"/>
                  <a:pt x="1256" y="64"/>
                  <a:pt x="1297" y="54"/>
                </a:cubicBezTo>
                <a:cubicBezTo>
                  <a:pt x="1317" y="49"/>
                  <a:pt x="1336" y="44"/>
                  <a:pt x="1355" y="39"/>
                </a:cubicBezTo>
                <a:cubicBezTo>
                  <a:pt x="1373" y="35"/>
                  <a:pt x="1391" y="31"/>
                  <a:pt x="1408" y="28"/>
                </a:cubicBezTo>
                <a:cubicBezTo>
                  <a:pt x="1424" y="25"/>
                  <a:pt x="1440" y="22"/>
                  <a:pt x="1454" y="19"/>
                </a:cubicBezTo>
                <a:cubicBezTo>
                  <a:pt x="1461" y="18"/>
                  <a:pt x="1468" y="17"/>
                  <a:pt x="1475" y="16"/>
                </a:cubicBezTo>
                <a:cubicBezTo>
                  <a:pt x="1482" y="15"/>
                  <a:pt x="1488" y="14"/>
                  <a:pt x="1494" y="13"/>
                </a:cubicBezTo>
                <a:cubicBezTo>
                  <a:pt x="1518" y="10"/>
                  <a:pt x="1537" y="8"/>
                  <a:pt x="1550" y="7"/>
                </a:cubicBezTo>
                <a:cubicBezTo>
                  <a:pt x="1563" y="6"/>
                  <a:pt x="1570" y="5"/>
                  <a:pt x="1570" y="5"/>
                </a:cubicBezTo>
                <a:cubicBezTo>
                  <a:pt x="1570" y="1"/>
                  <a:pt x="1570" y="1"/>
                  <a:pt x="1570" y="1"/>
                </a:cubicBezTo>
                <a:cubicBezTo>
                  <a:pt x="1570" y="1"/>
                  <a:pt x="1563" y="1"/>
                  <a:pt x="1550" y="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a:ln>
                <a:noFill/>
              </a:ln>
              <a:solidFill>
                <a:prstClr val="black"/>
              </a:solidFill>
              <a:effectLst/>
              <a:uLnTx/>
              <a:uFillTx/>
            </a:endParaRPr>
          </a:p>
        </p:txBody>
      </p:sp>
      <p:sp>
        <p:nvSpPr>
          <p:cNvPr id="5" name="ïS1iḑe">
            <a:extLst>
              <a:ext uri="{FF2B5EF4-FFF2-40B4-BE49-F238E27FC236}">
                <a16:creationId xmlns:a16="http://schemas.microsoft.com/office/drawing/2014/main" id="{0A827B4C-8F50-44FE-B0C6-71E08F435E48}"/>
              </a:ext>
            </a:extLst>
          </p:cNvPr>
          <p:cNvSpPr/>
          <p:nvPr/>
        </p:nvSpPr>
        <p:spPr bwMode="auto">
          <a:xfrm>
            <a:off x="1289580" y="188640"/>
            <a:ext cx="10897521" cy="1390497"/>
          </a:xfrm>
          <a:custGeom>
            <a:avLst/>
            <a:gdLst>
              <a:gd name="T0" fmla="*/ 2107 w 2129"/>
              <a:gd name="T1" fmla="*/ 104 h 270"/>
              <a:gd name="T2" fmla="*/ 2026 w 2129"/>
              <a:gd name="T3" fmla="*/ 71 h 270"/>
              <a:gd name="T4" fmla="*/ 1839 w 2129"/>
              <a:gd name="T5" fmla="*/ 20 h 270"/>
              <a:gd name="T6" fmla="*/ 1513 w 2129"/>
              <a:gd name="T7" fmla="*/ 4 h 270"/>
              <a:gd name="T8" fmla="*/ 1172 w 2129"/>
              <a:gd name="T9" fmla="*/ 68 h 270"/>
              <a:gd name="T10" fmla="*/ 903 w 2129"/>
              <a:gd name="T11" fmla="*/ 156 h 270"/>
              <a:gd name="T12" fmla="*/ 887 w 2129"/>
              <a:gd name="T13" fmla="*/ 161 h 270"/>
              <a:gd name="T14" fmla="*/ 885 w 2129"/>
              <a:gd name="T15" fmla="*/ 161 h 270"/>
              <a:gd name="T16" fmla="*/ 878 w 2129"/>
              <a:gd name="T17" fmla="*/ 163 h 270"/>
              <a:gd name="T18" fmla="*/ 837 w 2129"/>
              <a:gd name="T19" fmla="*/ 173 h 270"/>
              <a:gd name="T20" fmla="*/ 798 w 2129"/>
              <a:gd name="T21" fmla="*/ 181 h 270"/>
              <a:gd name="T22" fmla="*/ 747 w 2129"/>
              <a:gd name="T23" fmla="*/ 190 h 270"/>
              <a:gd name="T24" fmla="*/ 498 w 2129"/>
              <a:gd name="T25" fmla="*/ 206 h 270"/>
              <a:gd name="T26" fmla="*/ 440 w 2129"/>
              <a:gd name="T27" fmla="*/ 202 h 270"/>
              <a:gd name="T28" fmla="*/ 407 w 2129"/>
              <a:gd name="T29" fmla="*/ 199 h 270"/>
              <a:gd name="T30" fmla="*/ 364 w 2129"/>
              <a:gd name="T31" fmla="*/ 194 h 270"/>
              <a:gd name="T32" fmla="*/ 180 w 2129"/>
              <a:gd name="T33" fmla="*/ 155 h 270"/>
              <a:gd name="T34" fmla="*/ 123 w 2129"/>
              <a:gd name="T35" fmla="*/ 138 h 270"/>
              <a:gd name="T36" fmla="*/ 57 w 2129"/>
              <a:gd name="T37" fmla="*/ 114 h 270"/>
              <a:gd name="T38" fmla="*/ 1 w 2129"/>
              <a:gd name="T39" fmla="*/ 90 h 270"/>
              <a:gd name="T40" fmla="*/ 24 w 2129"/>
              <a:gd name="T41" fmla="*/ 106 h 270"/>
              <a:gd name="T42" fmla="*/ 95 w 2129"/>
              <a:gd name="T43" fmla="*/ 139 h 270"/>
              <a:gd name="T44" fmla="*/ 146 w 2129"/>
              <a:gd name="T45" fmla="*/ 159 h 270"/>
              <a:gd name="T46" fmla="*/ 208 w 2129"/>
              <a:gd name="T47" fmla="*/ 181 h 270"/>
              <a:gd name="T48" fmla="*/ 381 w 2129"/>
              <a:gd name="T49" fmla="*/ 224 h 270"/>
              <a:gd name="T50" fmla="*/ 425 w 2129"/>
              <a:gd name="T51" fmla="*/ 231 h 270"/>
              <a:gd name="T52" fmla="*/ 448 w 2129"/>
              <a:gd name="T53" fmla="*/ 234 h 270"/>
              <a:gd name="T54" fmla="*/ 544 w 2129"/>
              <a:gd name="T55" fmla="*/ 243 h 270"/>
              <a:gd name="T56" fmla="*/ 780 w 2129"/>
              <a:gd name="T57" fmla="*/ 236 h 270"/>
              <a:gd name="T58" fmla="*/ 835 w 2129"/>
              <a:gd name="T59" fmla="*/ 229 h 270"/>
              <a:gd name="T60" fmla="*/ 863 w 2129"/>
              <a:gd name="T61" fmla="*/ 224 h 270"/>
              <a:gd name="T62" fmla="*/ 896 w 2129"/>
              <a:gd name="T63" fmla="*/ 218 h 270"/>
              <a:gd name="T64" fmla="*/ 918 w 2129"/>
              <a:gd name="T65" fmla="*/ 213 h 270"/>
              <a:gd name="T66" fmla="*/ 1192 w 2129"/>
              <a:gd name="T67" fmla="*/ 140 h 270"/>
              <a:gd name="T68" fmla="*/ 1517 w 2129"/>
              <a:gd name="T69" fmla="*/ 99 h 270"/>
              <a:gd name="T70" fmla="*/ 1815 w 2129"/>
              <a:gd name="T71" fmla="*/ 131 h 270"/>
              <a:gd name="T72" fmla="*/ 1980 w 2129"/>
              <a:gd name="T73" fmla="*/ 186 h 270"/>
              <a:gd name="T74" fmla="*/ 2049 w 2129"/>
              <a:gd name="T75" fmla="*/ 219 h 270"/>
              <a:gd name="T76" fmla="*/ 2107 w 2129"/>
              <a:gd name="T77" fmla="*/ 255 h 270"/>
              <a:gd name="T78" fmla="*/ 2129 w 2129"/>
              <a:gd name="T79"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9" h="270">
                <a:moveTo>
                  <a:pt x="2129" y="115"/>
                </a:moveTo>
                <a:cubicBezTo>
                  <a:pt x="2122" y="112"/>
                  <a:pt x="2115" y="108"/>
                  <a:pt x="2107" y="104"/>
                </a:cubicBezTo>
                <a:cubicBezTo>
                  <a:pt x="2094" y="98"/>
                  <a:pt x="2081" y="93"/>
                  <a:pt x="2068" y="87"/>
                </a:cubicBezTo>
                <a:cubicBezTo>
                  <a:pt x="2054" y="81"/>
                  <a:pt x="2041" y="76"/>
                  <a:pt x="2026" y="71"/>
                </a:cubicBezTo>
                <a:cubicBezTo>
                  <a:pt x="1998" y="60"/>
                  <a:pt x="1968" y="50"/>
                  <a:pt x="1936" y="42"/>
                </a:cubicBezTo>
                <a:cubicBezTo>
                  <a:pt x="1905" y="33"/>
                  <a:pt x="1872" y="26"/>
                  <a:pt x="1839" y="20"/>
                </a:cubicBezTo>
                <a:cubicBezTo>
                  <a:pt x="1771" y="8"/>
                  <a:pt x="1699" y="1"/>
                  <a:pt x="1625" y="0"/>
                </a:cubicBezTo>
                <a:cubicBezTo>
                  <a:pt x="1588" y="0"/>
                  <a:pt x="1550" y="1"/>
                  <a:pt x="1513" y="4"/>
                </a:cubicBezTo>
                <a:cubicBezTo>
                  <a:pt x="1475" y="6"/>
                  <a:pt x="1437" y="10"/>
                  <a:pt x="1399" y="16"/>
                </a:cubicBezTo>
                <a:cubicBezTo>
                  <a:pt x="1323" y="27"/>
                  <a:pt x="1246" y="45"/>
                  <a:pt x="1172" y="68"/>
                </a:cubicBezTo>
                <a:cubicBezTo>
                  <a:pt x="1097" y="91"/>
                  <a:pt x="1026" y="117"/>
                  <a:pt x="956" y="140"/>
                </a:cubicBezTo>
                <a:cubicBezTo>
                  <a:pt x="938" y="146"/>
                  <a:pt x="921" y="151"/>
                  <a:pt x="903" y="156"/>
                </a:cubicBezTo>
                <a:cubicBezTo>
                  <a:pt x="890" y="160"/>
                  <a:pt x="890" y="160"/>
                  <a:pt x="890" y="160"/>
                </a:cubicBezTo>
                <a:cubicBezTo>
                  <a:pt x="887" y="161"/>
                  <a:pt x="887" y="161"/>
                  <a:pt x="887" y="161"/>
                </a:cubicBezTo>
                <a:cubicBezTo>
                  <a:pt x="885" y="161"/>
                  <a:pt x="885" y="161"/>
                  <a:pt x="885" y="161"/>
                </a:cubicBezTo>
                <a:cubicBezTo>
                  <a:pt x="885" y="161"/>
                  <a:pt x="885" y="161"/>
                  <a:pt x="885" y="161"/>
                </a:cubicBezTo>
                <a:cubicBezTo>
                  <a:pt x="885" y="161"/>
                  <a:pt x="883" y="162"/>
                  <a:pt x="884" y="161"/>
                </a:cubicBezTo>
                <a:cubicBezTo>
                  <a:pt x="878" y="163"/>
                  <a:pt x="878" y="163"/>
                  <a:pt x="878" y="163"/>
                </a:cubicBezTo>
                <a:cubicBezTo>
                  <a:pt x="869" y="165"/>
                  <a:pt x="860" y="167"/>
                  <a:pt x="851" y="170"/>
                </a:cubicBezTo>
                <a:cubicBezTo>
                  <a:pt x="846" y="171"/>
                  <a:pt x="842" y="172"/>
                  <a:pt x="837" y="173"/>
                </a:cubicBezTo>
                <a:cubicBezTo>
                  <a:pt x="833" y="174"/>
                  <a:pt x="829" y="175"/>
                  <a:pt x="824" y="176"/>
                </a:cubicBezTo>
                <a:cubicBezTo>
                  <a:pt x="816" y="178"/>
                  <a:pt x="807" y="180"/>
                  <a:pt x="798" y="181"/>
                </a:cubicBezTo>
                <a:cubicBezTo>
                  <a:pt x="790" y="183"/>
                  <a:pt x="781" y="185"/>
                  <a:pt x="773" y="186"/>
                </a:cubicBezTo>
                <a:cubicBezTo>
                  <a:pt x="764" y="188"/>
                  <a:pt x="755" y="189"/>
                  <a:pt x="747" y="190"/>
                </a:cubicBezTo>
                <a:cubicBezTo>
                  <a:pt x="678" y="201"/>
                  <a:pt x="610" y="206"/>
                  <a:pt x="545" y="206"/>
                </a:cubicBezTo>
                <a:cubicBezTo>
                  <a:pt x="529" y="206"/>
                  <a:pt x="513" y="206"/>
                  <a:pt x="498" y="206"/>
                </a:cubicBezTo>
                <a:cubicBezTo>
                  <a:pt x="482" y="205"/>
                  <a:pt x="466" y="204"/>
                  <a:pt x="451" y="203"/>
                </a:cubicBezTo>
                <a:cubicBezTo>
                  <a:pt x="447" y="203"/>
                  <a:pt x="444" y="202"/>
                  <a:pt x="440" y="202"/>
                </a:cubicBezTo>
                <a:cubicBezTo>
                  <a:pt x="436" y="202"/>
                  <a:pt x="432" y="202"/>
                  <a:pt x="429" y="201"/>
                </a:cubicBezTo>
                <a:cubicBezTo>
                  <a:pt x="421" y="200"/>
                  <a:pt x="414" y="200"/>
                  <a:pt x="407" y="199"/>
                </a:cubicBezTo>
                <a:cubicBezTo>
                  <a:pt x="399" y="198"/>
                  <a:pt x="392" y="197"/>
                  <a:pt x="385" y="197"/>
                </a:cubicBezTo>
                <a:cubicBezTo>
                  <a:pt x="378" y="196"/>
                  <a:pt x="371" y="195"/>
                  <a:pt x="364" y="194"/>
                </a:cubicBezTo>
                <a:cubicBezTo>
                  <a:pt x="308" y="187"/>
                  <a:pt x="257" y="175"/>
                  <a:pt x="212" y="164"/>
                </a:cubicBezTo>
                <a:cubicBezTo>
                  <a:pt x="201" y="161"/>
                  <a:pt x="190" y="158"/>
                  <a:pt x="180" y="155"/>
                </a:cubicBezTo>
                <a:cubicBezTo>
                  <a:pt x="170" y="152"/>
                  <a:pt x="160" y="150"/>
                  <a:pt x="150" y="147"/>
                </a:cubicBezTo>
                <a:cubicBezTo>
                  <a:pt x="141" y="143"/>
                  <a:pt x="132" y="140"/>
                  <a:pt x="123" y="138"/>
                </a:cubicBezTo>
                <a:cubicBezTo>
                  <a:pt x="114" y="135"/>
                  <a:pt x="106" y="132"/>
                  <a:pt x="98" y="129"/>
                </a:cubicBezTo>
                <a:cubicBezTo>
                  <a:pt x="83" y="123"/>
                  <a:pt x="69" y="118"/>
                  <a:pt x="57" y="114"/>
                </a:cubicBezTo>
                <a:cubicBezTo>
                  <a:pt x="45" y="109"/>
                  <a:pt x="35" y="104"/>
                  <a:pt x="27" y="101"/>
                </a:cubicBezTo>
                <a:cubicBezTo>
                  <a:pt x="10" y="94"/>
                  <a:pt x="1" y="90"/>
                  <a:pt x="1" y="90"/>
                </a:cubicBezTo>
                <a:cubicBezTo>
                  <a:pt x="0" y="94"/>
                  <a:pt x="0" y="94"/>
                  <a:pt x="0" y="94"/>
                </a:cubicBezTo>
                <a:cubicBezTo>
                  <a:pt x="0" y="94"/>
                  <a:pt x="8" y="98"/>
                  <a:pt x="24" y="106"/>
                </a:cubicBezTo>
                <a:cubicBezTo>
                  <a:pt x="32" y="110"/>
                  <a:pt x="42" y="115"/>
                  <a:pt x="54" y="121"/>
                </a:cubicBezTo>
                <a:cubicBezTo>
                  <a:pt x="66" y="126"/>
                  <a:pt x="79" y="132"/>
                  <a:pt x="95" y="139"/>
                </a:cubicBezTo>
                <a:cubicBezTo>
                  <a:pt x="102" y="142"/>
                  <a:pt x="110" y="145"/>
                  <a:pt x="119" y="149"/>
                </a:cubicBezTo>
                <a:cubicBezTo>
                  <a:pt x="128" y="152"/>
                  <a:pt x="137" y="155"/>
                  <a:pt x="146" y="159"/>
                </a:cubicBezTo>
                <a:cubicBezTo>
                  <a:pt x="155" y="163"/>
                  <a:pt x="165" y="166"/>
                  <a:pt x="176" y="170"/>
                </a:cubicBezTo>
                <a:cubicBezTo>
                  <a:pt x="186" y="173"/>
                  <a:pt x="196" y="177"/>
                  <a:pt x="208" y="181"/>
                </a:cubicBezTo>
                <a:cubicBezTo>
                  <a:pt x="252" y="194"/>
                  <a:pt x="303" y="209"/>
                  <a:pt x="359" y="220"/>
                </a:cubicBezTo>
                <a:cubicBezTo>
                  <a:pt x="367" y="221"/>
                  <a:pt x="374" y="223"/>
                  <a:pt x="381" y="224"/>
                </a:cubicBezTo>
                <a:cubicBezTo>
                  <a:pt x="388" y="225"/>
                  <a:pt x="395" y="226"/>
                  <a:pt x="403" y="227"/>
                </a:cubicBezTo>
                <a:cubicBezTo>
                  <a:pt x="410" y="229"/>
                  <a:pt x="418" y="230"/>
                  <a:pt x="425" y="231"/>
                </a:cubicBezTo>
                <a:cubicBezTo>
                  <a:pt x="429" y="232"/>
                  <a:pt x="433" y="232"/>
                  <a:pt x="437" y="233"/>
                </a:cubicBezTo>
                <a:cubicBezTo>
                  <a:pt x="440" y="233"/>
                  <a:pt x="444" y="234"/>
                  <a:pt x="448" y="234"/>
                </a:cubicBezTo>
                <a:cubicBezTo>
                  <a:pt x="464" y="236"/>
                  <a:pt x="479" y="238"/>
                  <a:pt x="495" y="240"/>
                </a:cubicBezTo>
                <a:cubicBezTo>
                  <a:pt x="511" y="241"/>
                  <a:pt x="528" y="242"/>
                  <a:pt x="544" y="243"/>
                </a:cubicBezTo>
                <a:cubicBezTo>
                  <a:pt x="610" y="247"/>
                  <a:pt x="680" y="246"/>
                  <a:pt x="753" y="239"/>
                </a:cubicBezTo>
                <a:cubicBezTo>
                  <a:pt x="762" y="238"/>
                  <a:pt x="771" y="237"/>
                  <a:pt x="780" y="236"/>
                </a:cubicBezTo>
                <a:cubicBezTo>
                  <a:pt x="789" y="235"/>
                  <a:pt x="798" y="234"/>
                  <a:pt x="808" y="233"/>
                </a:cubicBezTo>
                <a:cubicBezTo>
                  <a:pt x="817" y="231"/>
                  <a:pt x="826" y="230"/>
                  <a:pt x="835" y="229"/>
                </a:cubicBezTo>
                <a:cubicBezTo>
                  <a:pt x="840" y="228"/>
                  <a:pt x="845" y="227"/>
                  <a:pt x="849" y="226"/>
                </a:cubicBezTo>
                <a:cubicBezTo>
                  <a:pt x="854" y="226"/>
                  <a:pt x="858" y="225"/>
                  <a:pt x="863" y="224"/>
                </a:cubicBezTo>
                <a:cubicBezTo>
                  <a:pt x="872" y="222"/>
                  <a:pt x="881" y="220"/>
                  <a:pt x="890" y="219"/>
                </a:cubicBezTo>
                <a:cubicBezTo>
                  <a:pt x="896" y="218"/>
                  <a:pt x="896" y="218"/>
                  <a:pt x="896" y="218"/>
                </a:cubicBezTo>
                <a:cubicBezTo>
                  <a:pt x="904" y="216"/>
                  <a:pt x="904" y="216"/>
                  <a:pt x="904" y="216"/>
                </a:cubicBezTo>
                <a:cubicBezTo>
                  <a:pt x="918" y="213"/>
                  <a:pt x="918" y="213"/>
                  <a:pt x="918" y="213"/>
                </a:cubicBezTo>
                <a:cubicBezTo>
                  <a:pt x="936" y="209"/>
                  <a:pt x="955" y="204"/>
                  <a:pt x="973" y="199"/>
                </a:cubicBezTo>
                <a:cubicBezTo>
                  <a:pt x="1047" y="181"/>
                  <a:pt x="1119" y="158"/>
                  <a:pt x="1192" y="140"/>
                </a:cubicBezTo>
                <a:cubicBezTo>
                  <a:pt x="1264" y="122"/>
                  <a:pt x="1337" y="110"/>
                  <a:pt x="1409" y="104"/>
                </a:cubicBezTo>
                <a:cubicBezTo>
                  <a:pt x="1445" y="101"/>
                  <a:pt x="1481" y="99"/>
                  <a:pt x="1517" y="99"/>
                </a:cubicBezTo>
                <a:cubicBezTo>
                  <a:pt x="1552" y="98"/>
                  <a:pt x="1587" y="99"/>
                  <a:pt x="1621" y="101"/>
                </a:cubicBezTo>
                <a:cubicBezTo>
                  <a:pt x="1690" y="106"/>
                  <a:pt x="1755" y="116"/>
                  <a:pt x="1815" y="131"/>
                </a:cubicBezTo>
                <a:cubicBezTo>
                  <a:pt x="1846" y="138"/>
                  <a:pt x="1875" y="147"/>
                  <a:pt x="1902" y="156"/>
                </a:cubicBezTo>
                <a:cubicBezTo>
                  <a:pt x="1930" y="165"/>
                  <a:pt x="1956" y="175"/>
                  <a:pt x="1980" y="186"/>
                </a:cubicBezTo>
                <a:cubicBezTo>
                  <a:pt x="1992" y="191"/>
                  <a:pt x="2004" y="197"/>
                  <a:pt x="2016" y="202"/>
                </a:cubicBezTo>
                <a:cubicBezTo>
                  <a:pt x="2027" y="208"/>
                  <a:pt x="2038" y="213"/>
                  <a:pt x="2049" y="219"/>
                </a:cubicBezTo>
                <a:cubicBezTo>
                  <a:pt x="2059" y="225"/>
                  <a:pt x="2069" y="231"/>
                  <a:pt x="2079" y="237"/>
                </a:cubicBezTo>
                <a:cubicBezTo>
                  <a:pt x="2089" y="243"/>
                  <a:pt x="2098" y="248"/>
                  <a:pt x="2107" y="255"/>
                </a:cubicBezTo>
                <a:cubicBezTo>
                  <a:pt x="2115" y="260"/>
                  <a:pt x="2122" y="265"/>
                  <a:pt x="2129" y="270"/>
                </a:cubicBezTo>
                <a:lnTo>
                  <a:pt x="2129" y="115"/>
                </a:lnTo>
                <a:close/>
              </a:path>
            </a:pathLst>
          </a:custGeom>
          <a:solidFill>
            <a:schemeClr val="bg2"/>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dirty="0">
              <a:ln>
                <a:noFill/>
              </a:ln>
              <a:solidFill>
                <a:prstClr val="black"/>
              </a:solidFill>
              <a:effectLst/>
              <a:uLnTx/>
              <a:uFillTx/>
            </a:endParaRPr>
          </a:p>
        </p:txBody>
      </p:sp>
      <p:sp>
        <p:nvSpPr>
          <p:cNvPr id="6" name="ïṣľîďè">
            <a:extLst>
              <a:ext uri="{FF2B5EF4-FFF2-40B4-BE49-F238E27FC236}">
                <a16:creationId xmlns:a16="http://schemas.microsoft.com/office/drawing/2014/main" id="{6D09BDCA-3296-4DE1-9BE0-B7FF52CA2637}"/>
              </a:ext>
            </a:extLst>
          </p:cNvPr>
          <p:cNvSpPr/>
          <p:nvPr/>
        </p:nvSpPr>
        <p:spPr bwMode="auto">
          <a:xfrm>
            <a:off x="4904448" y="1513527"/>
            <a:ext cx="7282651" cy="1312190"/>
          </a:xfrm>
          <a:custGeom>
            <a:avLst/>
            <a:gdLst>
              <a:gd name="T0" fmla="*/ 1384 w 1423"/>
              <a:gd name="T1" fmla="*/ 132 h 255"/>
              <a:gd name="T2" fmla="*/ 1340 w 1423"/>
              <a:gd name="T3" fmla="*/ 112 h 255"/>
              <a:gd name="T4" fmla="*/ 1304 w 1423"/>
              <a:gd name="T5" fmla="*/ 96 h 255"/>
              <a:gd name="T6" fmla="*/ 1264 w 1423"/>
              <a:gd name="T7" fmla="*/ 81 h 255"/>
              <a:gd name="T8" fmla="*/ 1207 w 1423"/>
              <a:gd name="T9" fmla="*/ 62 h 255"/>
              <a:gd name="T10" fmla="*/ 1145 w 1423"/>
              <a:gd name="T11" fmla="*/ 44 h 255"/>
              <a:gd name="T12" fmla="*/ 1079 w 1423"/>
              <a:gd name="T13" fmla="*/ 29 h 255"/>
              <a:gd name="T14" fmla="*/ 1046 w 1423"/>
              <a:gd name="T15" fmla="*/ 23 h 255"/>
              <a:gd name="T16" fmla="*/ 831 w 1423"/>
              <a:gd name="T17" fmla="*/ 1 h 255"/>
              <a:gd name="T18" fmla="*/ 684 w 1423"/>
              <a:gd name="T19" fmla="*/ 4 h 255"/>
              <a:gd name="T20" fmla="*/ 629 w 1423"/>
              <a:gd name="T21" fmla="*/ 8 h 255"/>
              <a:gd name="T22" fmla="*/ 471 w 1423"/>
              <a:gd name="T23" fmla="*/ 30 h 255"/>
              <a:gd name="T24" fmla="*/ 405 w 1423"/>
              <a:gd name="T25" fmla="*/ 43 h 255"/>
              <a:gd name="T26" fmla="*/ 358 w 1423"/>
              <a:gd name="T27" fmla="*/ 53 h 255"/>
              <a:gd name="T28" fmla="*/ 284 w 1423"/>
              <a:gd name="T29" fmla="*/ 72 h 255"/>
              <a:gd name="T30" fmla="*/ 179 w 1423"/>
              <a:gd name="T31" fmla="*/ 103 h 255"/>
              <a:gd name="T32" fmla="*/ 124 w 1423"/>
              <a:gd name="T33" fmla="*/ 122 h 255"/>
              <a:gd name="T34" fmla="*/ 95 w 1423"/>
              <a:gd name="T35" fmla="*/ 132 h 255"/>
              <a:gd name="T36" fmla="*/ 0 w 1423"/>
              <a:gd name="T37" fmla="*/ 167 h 255"/>
              <a:gd name="T38" fmla="*/ 65 w 1423"/>
              <a:gd name="T39" fmla="*/ 151 h 255"/>
              <a:gd name="T40" fmla="*/ 117 w 1423"/>
              <a:gd name="T41" fmla="*/ 136 h 255"/>
              <a:gd name="T42" fmla="*/ 138 w 1423"/>
              <a:gd name="T43" fmla="*/ 130 h 255"/>
              <a:gd name="T44" fmla="*/ 234 w 1423"/>
              <a:gd name="T45" fmla="*/ 105 h 255"/>
              <a:gd name="T46" fmla="*/ 348 w 1423"/>
              <a:gd name="T47" fmla="*/ 81 h 255"/>
              <a:gd name="T48" fmla="*/ 379 w 1423"/>
              <a:gd name="T49" fmla="*/ 76 h 255"/>
              <a:gd name="T50" fmla="*/ 443 w 1423"/>
              <a:gd name="T51" fmla="*/ 66 h 255"/>
              <a:gd name="T52" fmla="*/ 614 w 1423"/>
              <a:gd name="T53" fmla="*/ 50 h 255"/>
              <a:gd name="T54" fmla="*/ 650 w 1423"/>
              <a:gd name="T55" fmla="*/ 49 h 255"/>
              <a:gd name="T56" fmla="*/ 757 w 1423"/>
              <a:gd name="T57" fmla="*/ 49 h 255"/>
              <a:gd name="T58" fmla="*/ 898 w 1423"/>
              <a:gd name="T59" fmla="*/ 62 h 255"/>
              <a:gd name="T60" fmla="*/ 1048 w 1423"/>
              <a:gd name="T61" fmla="*/ 90 h 255"/>
              <a:gd name="T62" fmla="*/ 1095 w 1423"/>
              <a:gd name="T63" fmla="*/ 103 h 255"/>
              <a:gd name="T64" fmla="*/ 1155 w 1423"/>
              <a:gd name="T65" fmla="*/ 122 h 255"/>
              <a:gd name="T66" fmla="*/ 1210 w 1423"/>
              <a:gd name="T67" fmla="*/ 143 h 255"/>
              <a:gd name="T68" fmla="*/ 1260 w 1423"/>
              <a:gd name="T69" fmla="*/ 164 h 255"/>
              <a:gd name="T70" fmla="*/ 1283 w 1423"/>
              <a:gd name="T71" fmla="*/ 175 h 255"/>
              <a:gd name="T72" fmla="*/ 1326 w 1423"/>
              <a:gd name="T73" fmla="*/ 197 h 255"/>
              <a:gd name="T74" fmla="*/ 1408 w 1423"/>
              <a:gd name="T75" fmla="*/ 245 h 255"/>
              <a:gd name="T76" fmla="*/ 1423 w 1423"/>
              <a:gd name="T77" fmla="*/ 15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3" h="255">
                <a:moveTo>
                  <a:pt x="1423" y="152"/>
                </a:moveTo>
                <a:cubicBezTo>
                  <a:pt x="1411" y="146"/>
                  <a:pt x="1398" y="139"/>
                  <a:pt x="1384" y="132"/>
                </a:cubicBezTo>
                <a:cubicBezTo>
                  <a:pt x="1378" y="129"/>
                  <a:pt x="1370" y="126"/>
                  <a:pt x="1363" y="122"/>
                </a:cubicBezTo>
                <a:cubicBezTo>
                  <a:pt x="1356" y="119"/>
                  <a:pt x="1348" y="115"/>
                  <a:pt x="1340" y="112"/>
                </a:cubicBezTo>
                <a:cubicBezTo>
                  <a:pt x="1333" y="109"/>
                  <a:pt x="1324" y="105"/>
                  <a:pt x="1316" y="102"/>
                </a:cubicBezTo>
                <a:cubicBezTo>
                  <a:pt x="1312" y="100"/>
                  <a:pt x="1308" y="98"/>
                  <a:pt x="1304" y="96"/>
                </a:cubicBezTo>
                <a:cubicBezTo>
                  <a:pt x="1299" y="95"/>
                  <a:pt x="1295" y="93"/>
                  <a:pt x="1291" y="91"/>
                </a:cubicBezTo>
                <a:cubicBezTo>
                  <a:pt x="1282" y="88"/>
                  <a:pt x="1273" y="85"/>
                  <a:pt x="1264" y="81"/>
                </a:cubicBezTo>
                <a:cubicBezTo>
                  <a:pt x="1255" y="78"/>
                  <a:pt x="1245" y="75"/>
                  <a:pt x="1236" y="72"/>
                </a:cubicBezTo>
                <a:cubicBezTo>
                  <a:pt x="1226" y="68"/>
                  <a:pt x="1217" y="65"/>
                  <a:pt x="1207" y="62"/>
                </a:cubicBezTo>
                <a:cubicBezTo>
                  <a:pt x="1197" y="59"/>
                  <a:pt x="1187" y="56"/>
                  <a:pt x="1176" y="53"/>
                </a:cubicBezTo>
                <a:cubicBezTo>
                  <a:pt x="1166" y="50"/>
                  <a:pt x="1156" y="47"/>
                  <a:pt x="1145" y="44"/>
                </a:cubicBezTo>
                <a:cubicBezTo>
                  <a:pt x="1134" y="42"/>
                  <a:pt x="1124" y="39"/>
                  <a:pt x="1113" y="37"/>
                </a:cubicBezTo>
                <a:cubicBezTo>
                  <a:pt x="1102" y="34"/>
                  <a:pt x="1091" y="32"/>
                  <a:pt x="1079" y="29"/>
                </a:cubicBezTo>
                <a:cubicBezTo>
                  <a:pt x="1074" y="28"/>
                  <a:pt x="1068" y="27"/>
                  <a:pt x="1063" y="26"/>
                </a:cubicBezTo>
                <a:cubicBezTo>
                  <a:pt x="1057" y="25"/>
                  <a:pt x="1051" y="24"/>
                  <a:pt x="1046" y="23"/>
                </a:cubicBezTo>
                <a:cubicBezTo>
                  <a:pt x="1000" y="15"/>
                  <a:pt x="952" y="9"/>
                  <a:pt x="904" y="5"/>
                </a:cubicBezTo>
                <a:cubicBezTo>
                  <a:pt x="880" y="3"/>
                  <a:pt x="855" y="2"/>
                  <a:pt x="831" y="1"/>
                </a:cubicBezTo>
                <a:cubicBezTo>
                  <a:pt x="806" y="1"/>
                  <a:pt x="782" y="0"/>
                  <a:pt x="757" y="1"/>
                </a:cubicBezTo>
                <a:cubicBezTo>
                  <a:pt x="732" y="1"/>
                  <a:pt x="708" y="3"/>
                  <a:pt x="684" y="4"/>
                </a:cubicBezTo>
                <a:cubicBezTo>
                  <a:pt x="671" y="5"/>
                  <a:pt x="659" y="6"/>
                  <a:pt x="647" y="7"/>
                </a:cubicBezTo>
                <a:cubicBezTo>
                  <a:pt x="641" y="7"/>
                  <a:pt x="635" y="7"/>
                  <a:pt x="629" y="8"/>
                </a:cubicBezTo>
                <a:cubicBezTo>
                  <a:pt x="623" y="9"/>
                  <a:pt x="617" y="9"/>
                  <a:pt x="611" y="10"/>
                </a:cubicBezTo>
                <a:cubicBezTo>
                  <a:pt x="563" y="15"/>
                  <a:pt x="516" y="22"/>
                  <a:pt x="471" y="30"/>
                </a:cubicBezTo>
                <a:cubicBezTo>
                  <a:pt x="460" y="32"/>
                  <a:pt x="449" y="34"/>
                  <a:pt x="438" y="36"/>
                </a:cubicBezTo>
                <a:cubicBezTo>
                  <a:pt x="427" y="38"/>
                  <a:pt x="416" y="40"/>
                  <a:pt x="405" y="43"/>
                </a:cubicBezTo>
                <a:cubicBezTo>
                  <a:pt x="395" y="45"/>
                  <a:pt x="384" y="48"/>
                  <a:pt x="374" y="50"/>
                </a:cubicBezTo>
                <a:cubicBezTo>
                  <a:pt x="368" y="51"/>
                  <a:pt x="363" y="52"/>
                  <a:pt x="358" y="53"/>
                </a:cubicBezTo>
                <a:cubicBezTo>
                  <a:pt x="353" y="55"/>
                  <a:pt x="348" y="56"/>
                  <a:pt x="343" y="57"/>
                </a:cubicBezTo>
                <a:cubicBezTo>
                  <a:pt x="322" y="62"/>
                  <a:pt x="303" y="67"/>
                  <a:pt x="284" y="72"/>
                </a:cubicBezTo>
                <a:cubicBezTo>
                  <a:pt x="265" y="78"/>
                  <a:pt x="246" y="82"/>
                  <a:pt x="229" y="88"/>
                </a:cubicBezTo>
                <a:cubicBezTo>
                  <a:pt x="212" y="93"/>
                  <a:pt x="195" y="98"/>
                  <a:pt x="179" y="103"/>
                </a:cubicBezTo>
                <a:cubicBezTo>
                  <a:pt x="163" y="109"/>
                  <a:pt x="148" y="113"/>
                  <a:pt x="134" y="118"/>
                </a:cubicBezTo>
                <a:cubicBezTo>
                  <a:pt x="131" y="119"/>
                  <a:pt x="127" y="120"/>
                  <a:pt x="124" y="122"/>
                </a:cubicBezTo>
                <a:cubicBezTo>
                  <a:pt x="121" y="123"/>
                  <a:pt x="117" y="124"/>
                  <a:pt x="114" y="125"/>
                </a:cubicBezTo>
                <a:cubicBezTo>
                  <a:pt x="108" y="127"/>
                  <a:pt x="101" y="130"/>
                  <a:pt x="95" y="132"/>
                </a:cubicBezTo>
                <a:cubicBezTo>
                  <a:pt x="83" y="136"/>
                  <a:pt x="72" y="140"/>
                  <a:pt x="62" y="144"/>
                </a:cubicBezTo>
                <a:cubicBezTo>
                  <a:pt x="23" y="159"/>
                  <a:pt x="0" y="167"/>
                  <a:pt x="0" y="167"/>
                </a:cubicBezTo>
                <a:cubicBezTo>
                  <a:pt x="1" y="171"/>
                  <a:pt x="1" y="171"/>
                  <a:pt x="1" y="171"/>
                </a:cubicBezTo>
                <a:cubicBezTo>
                  <a:pt x="1" y="171"/>
                  <a:pt x="24" y="164"/>
                  <a:pt x="65" y="151"/>
                </a:cubicBezTo>
                <a:cubicBezTo>
                  <a:pt x="75" y="148"/>
                  <a:pt x="86" y="145"/>
                  <a:pt x="98" y="141"/>
                </a:cubicBezTo>
                <a:cubicBezTo>
                  <a:pt x="104" y="139"/>
                  <a:pt x="111" y="137"/>
                  <a:pt x="117" y="136"/>
                </a:cubicBezTo>
                <a:cubicBezTo>
                  <a:pt x="121" y="135"/>
                  <a:pt x="124" y="134"/>
                  <a:pt x="127" y="133"/>
                </a:cubicBezTo>
                <a:cubicBezTo>
                  <a:pt x="131" y="132"/>
                  <a:pt x="134" y="131"/>
                  <a:pt x="138" y="130"/>
                </a:cubicBezTo>
                <a:cubicBezTo>
                  <a:pt x="152" y="126"/>
                  <a:pt x="167" y="122"/>
                  <a:pt x="183" y="118"/>
                </a:cubicBezTo>
                <a:cubicBezTo>
                  <a:pt x="199" y="113"/>
                  <a:pt x="216" y="110"/>
                  <a:pt x="234" y="105"/>
                </a:cubicBezTo>
                <a:cubicBezTo>
                  <a:pt x="251" y="101"/>
                  <a:pt x="270" y="97"/>
                  <a:pt x="289" y="93"/>
                </a:cubicBezTo>
                <a:cubicBezTo>
                  <a:pt x="308" y="89"/>
                  <a:pt x="327" y="85"/>
                  <a:pt x="348" y="81"/>
                </a:cubicBezTo>
                <a:cubicBezTo>
                  <a:pt x="353" y="80"/>
                  <a:pt x="358" y="79"/>
                  <a:pt x="363" y="78"/>
                </a:cubicBezTo>
                <a:cubicBezTo>
                  <a:pt x="368" y="78"/>
                  <a:pt x="373" y="77"/>
                  <a:pt x="379" y="76"/>
                </a:cubicBezTo>
                <a:cubicBezTo>
                  <a:pt x="389" y="74"/>
                  <a:pt x="400" y="72"/>
                  <a:pt x="410" y="71"/>
                </a:cubicBezTo>
                <a:cubicBezTo>
                  <a:pt x="421" y="69"/>
                  <a:pt x="432" y="68"/>
                  <a:pt x="443" y="66"/>
                </a:cubicBezTo>
                <a:cubicBezTo>
                  <a:pt x="454" y="65"/>
                  <a:pt x="465" y="63"/>
                  <a:pt x="476" y="62"/>
                </a:cubicBezTo>
                <a:cubicBezTo>
                  <a:pt x="521" y="57"/>
                  <a:pt x="567" y="52"/>
                  <a:pt x="614" y="50"/>
                </a:cubicBezTo>
                <a:cubicBezTo>
                  <a:pt x="620" y="50"/>
                  <a:pt x="626" y="50"/>
                  <a:pt x="632" y="49"/>
                </a:cubicBezTo>
                <a:cubicBezTo>
                  <a:pt x="638" y="49"/>
                  <a:pt x="644" y="49"/>
                  <a:pt x="650" y="49"/>
                </a:cubicBezTo>
                <a:cubicBezTo>
                  <a:pt x="661" y="49"/>
                  <a:pt x="673" y="48"/>
                  <a:pt x="685" y="48"/>
                </a:cubicBezTo>
                <a:cubicBezTo>
                  <a:pt x="709" y="48"/>
                  <a:pt x="733" y="48"/>
                  <a:pt x="757" y="49"/>
                </a:cubicBezTo>
                <a:cubicBezTo>
                  <a:pt x="780" y="50"/>
                  <a:pt x="804" y="52"/>
                  <a:pt x="828" y="54"/>
                </a:cubicBezTo>
                <a:cubicBezTo>
                  <a:pt x="851" y="56"/>
                  <a:pt x="875" y="58"/>
                  <a:pt x="898" y="62"/>
                </a:cubicBezTo>
                <a:cubicBezTo>
                  <a:pt x="944" y="68"/>
                  <a:pt x="989" y="76"/>
                  <a:pt x="1032" y="86"/>
                </a:cubicBezTo>
                <a:cubicBezTo>
                  <a:pt x="1038" y="88"/>
                  <a:pt x="1043" y="89"/>
                  <a:pt x="1048" y="90"/>
                </a:cubicBezTo>
                <a:cubicBezTo>
                  <a:pt x="1054" y="92"/>
                  <a:pt x="1059" y="93"/>
                  <a:pt x="1064" y="94"/>
                </a:cubicBezTo>
                <a:cubicBezTo>
                  <a:pt x="1075" y="97"/>
                  <a:pt x="1085" y="100"/>
                  <a:pt x="1095" y="103"/>
                </a:cubicBezTo>
                <a:cubicBezTo>
                  <a:pt x="1105" y="106"/>
                  <a:pt x="1116" y="109"/>
                  <a:pt x="1125" y="112"/>
                </a:cubicBezTo>
                <a:cubicBezTo>
                  <a:pt x="1135" y="116"/>
                  <a:pt x="1145" y="119"/>
                  <a:pt x="1155" y="122"/>
                </a:cubicBezTo>
                <a:cubicBezTo>
                  <a:pt x="1164" y="125"/>
                  <a:pt x="1173" y="129"/>
                  <a:pt x="1183" y="132"/>
                </a:cubicBezTo>
                <a:cubicBezTo>
                  <a:pt x="1192" y="136"/>
                  <a:pt x="1201" y="139"/>
                  <a:pt x="1210" y="143"/>
                </a:cubicBezTo>
                <a:cubicBezTo>
                  <a:pt x="1218" y="146"/>
                  <a:pt x="1227" y="150"/>
                  <a:pt x="1235" y="153"/>
                </a:cubicBezTo>
                <a:cubicBezTo>
                  <a:pt x="1244" y="157"/>
                  <a:pt x="1252" y="161"/>
                  <a:pt x="1260" y="164"/>
                </a:cubicBezTo>
                <a:cubicBezTo>
                  <a:pt x="1264" y="166"/>
                  <a:pt x="1268" y="168"/>
                  <a:pt x="1272" y="170"/>
                </a:cubicBezTo>
                <a:cubicBezTo>
                  <a:pt x="1276" y="172"/>
                  <a:pt x="1280" y="173"/>
                  <a:pt x="1283" y="175"/>
                </a:cubicBezTo>
                <a:cubicBezTo>
                  <a:pt x="1291" y="179"/>
                  <a:pt x="1298" y="183"/>
                  <a:pt x="1305" y="186"/>
                </a:cubicBezTo>
                <a:cubicBezTo>
                  <a:pt x="1312" y="190"/>
                  <a:pt x="1319" y="193"/>
                  <a:pt x="1326" y="197"/>
                </a:cubicBezTo>
                <a:cubicBezTo>
                  <a:pt x="1333" y="201"/>
                  <a:pt x="1339" y="204"/>
                  <a:pt x="1345" y="208"/>
                </a:cubicBezTo>
                <a:cubicBezTo>
                  <a:pt x="1370" y="221"/>
                  <a:pt x="1391" y="234"/>
                  <a:pt x="1408" y="245"/>
                </a:cubicBezTo>
                <a:cubicBezTo>
                  <a:pt x="1414" y="249"/>
                  <a:pt x="1419" y="252"/>
                  <a:pt x="1423" y="255"/>
                </a:cubicBezTo>
                <a:lnTo>
                  <a:pt x="1423" y="152"/>
                </a:lnTo>
                <a:close/>
              </a:path>
            </a:pathLst>
          </a:custGeom>
          <a:solidFill>
            <a:schemeClr val="bg2">
              <a:lumMod val="75000"/>
            </a:schemeClr>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a:ln>
                <a:noFill/>
              </a:ln>
              <a:solidFill>
                <a:prstClr val="black"/>
              </a:solidFill>
              <a:effectLst/>
              <a:uLnTx/>
              <a:uFillTx/>
            </a:endParaRPr>
          </a:p>
        </p:txBody>
      </p:sp>
      <p:sp>
        <p:nvSpPr>
          <p:cNvPr id="7" name="îś1ïḑé">
            <a:extLst>
              <a:ext uri="{FF2B5EF4-FFF2-40B4-BE49-F238E27FC236}">
                <a16:creationId xmlns:a16="http://schemas.microsoft.com/office/drawing/2014/main" id="{20F36688-9985-492E-A54C-01ABDE83BB31}"/>
              </a:ext>
            </a:extLst>
          </p:cNvPr>
          <p:cNvSpPr/>
          <p:nvPr/>
        </p:nvSpPr>
        <p:spPr>
          <a:xfrm>
            <a:off x="4904446" y="432186"/>
            <a:ext cx="2383108" cy="2383108"/>
          </a:xfrm>
          <a:prstGeom prst="ellipse">
            <a:avLst/>
          </a:prstGeom>
          <a:blipFill>
            <a:blip r:embed="rId3"/>
            <a:stretch>
              <a:fillRect/>
            </a:stretch>
          </a:blipFill>
          <a:ln w="571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sz="2800" b="1" dirty="0"/>
          </a:p>
        </p:txBody>
      </p:sp>
      <p:sp>
        <p:nvSpPr>
          <p:cNvPr id="8" name="ïṡļiďé">
            <a:extLst>
              <a:ext uri="{FF2B5EF4-FFF2-40B4-BE49-F238E27FC236}">
                <a16:creationId xmlns:a16="http://schemas.microsoft.com/office/drawing/2014/main" id="{5A703EAB-AFEA-4C1A-8DFF-5968AE984BB5}"/>
              </a:ext>
            </a:extLst>
          </p:cNvPr>
          <p:cNvSpPr txBox="1"/>
          <p:nvPr/>
        </p:nvSpPr>
        <p:spPr>
          <a:xfrm>
            <a:off x="4166447" y="2924944"/>
            <a:ext cx="3870324" cy="551097"/>
          </a:xfrm>
          <a:prstGeom prst="rect">
            <a:avLst/>
          </a:prstGeom>
          <a:noFill/>
          <a:ln>
            <a:noFill/>
          </a:ln>
        </p:spPr>
        <p:txBody>
          <a:bodyPr wrap="square" lIns="91440" tIns="45720" rIns="91440" bIns="45720" anchor="ctr" anchorCtr="0">
            <a:normAutofit/>
          </a:bodyPr>
          <a:lstStyle/>
          <a:p>
            <a:pPr algn="ctr">
              <a:buSzPct val="25000"/>
            </a:pPr>
            <a:r>
              <a:rPr lang="zh-CN" altLang="en-US" sz="2000" b="1" u="sng" dirty="0">
                <a:latin typeface="+mj-ea"/>
                <a:ea typeface="+mj-ea"/>
              </a:rPr>
              <a:t>输入您的标题</a:t>
            </a:r>
            <a:endParaRPr lang="en-US" altLang="zh-CN" sz="2000" b="1" u="sng" dirty="0">
              <a:latin typeface="+mj-ea"/>
              <a:ea typeface="+mj-ea"/>
            </a:endParaRPr>
          </a:p>
        </p:txBody>
      </p:sp>
      <p:sp>
        <p:nvSpPr>
          <p:cNvPr id="23" name="išlíḍe">
            <a:extLst>
              <a:ext uri="{FF2B5EF4-FFF2-40B4-BE49-F238E27FC236}">
                <a16:creationId xmlns:a16="http://schemas.microsoft.com/office/drawing/2014/main" id="{3BB26B75-4E06-43EF-8496-A5A731777130}"/>
              </a:ext>
            </a:extLst>
          </p:cNvPr>
          <p:cNvSpPr txBox="1"/>
          <p:nvPr/>
        </p:nvSpPr>
        <p:spPr bwMode="auto">
          <a:xfrm>
            <a:off x="673100" y="4140355"/>
            <a:ext cx="2594502" cy="480299"/>
          </a:xfrm>
          <a:prstGeom prst="rect">
            <a:avLst/>
          </a:prstGeom>
          <a:solidFill>
            <a:schemeClr val="bg1">
              <a:lumMod val="95000"/>
            </a:schemeClr>
          </a:solid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t>小标题</a:t>
            </a:r>
            <a:endParaRPr lang="en-US" altLang="zh-CN" b="1" dirty="0"/>
          </a:p>
        </p:txBody>
      </p:sp>
      <p:sp>
        <p:nvSpPr>
          <p:cNvPr id="24" name="íšliḍè">
            <a:extLst>
              <a:ext uri="{FF2B5EF4-FFF2-40B4-BE49-F238E27FC236}">
                <a16:creationId xmlns:a16="http://schemas.microsoft.com/office/drawing/2014/main" id="{2DDBA384-A9E8-4916-868B-12D6A356D3CA}"/>
              </a:ext>
            </a:extLst>
          </p:cNvPr>
          <p:cNvSpPr/>
          <p:nvPr/>
        </p:nvSpPr>
        <p:spPr bwMode="auto">
          <a:xfrm>
            <a:off x="829030" y="4668816"/>
            <a:ext cx="2438572" cy="84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400" dirty="0"/>
              <a:t>文字内容文字内容文字内容文字内容文字内容文字内容文字内容文字内容文字内容</a:t>
            </a:r>
            <a:endParaRPr lang="en-US" altLang="zh-CN" sz="1400" dirty="0"/>
          </a:p>
        </p:txBody>
      </p:sp>
      <p:cxnSp>
        <p:nvCxnSpPr>
          <p:cNvPr id="13" name="肘形连接符 29">
            <a:extLst>
              <a:ext uri="{FF2B5EF4-FFF2-40B4-BE49-F238E27FC236}">
                <a16:creationId xmlns:a16="http://schemas.microsoft.com/office/drawing/2014/main" id="{157C2C21-8120-4D54-A96A-C597F377DB44}"/>
              </a:ext>
            </a:extLst>
          </p:cNvPr>
          <p:cNvCxnSpPr>
            <a:stCxn id="8" idx="2"/>
            <a:endCxn id="23" idx="0"/>
          </p:cNvCxnSpPr>
          <p:nvPr/>
        </p:nvCxnSpPr>
        <p:spPr>
          <a:xfrm rot="5400000">
            <a:off x="3703823" y="1742569"/>
            <a:ext cx="664314" cy="4131258"/>
          </a:xfrm>
          <a:prstGeom prst="bentConnector3">
            <a:avLst/>
          </a:prstGeom>
          <a:ln w="3175"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31">
            <a:extLst>
              <a:ext uri="{FF2B5EF4-FFF2-40B4-BE49-F238E27FC236}">
                <a16:creationId xmlns:a16="http://schemas.microsoft.com/office/drawing/2014/main" id="{F2DB5BB5-57D9-4AD4-8B99-08C753E247FB}"/>
              </a:ext>
            </a:extLst>
          </p:cNvPr>
          <p:cNvCxnSpPr>
            <a:stCxn id="8" idx="2"/>
            <a:endCxn id="21" idx="0"/>
          </p:cNvCxnSpPr>
          <p:nvPr/>
        </p:nvCxnSpPr>
        <p:spPr>
          <a:xfrm rot="5400000">
            <a:off x="5087930" y="3126676"/>
            <a:ext cx="664314" cy="1363044"/>
          </a:xfrm>
          <a:prstGeom prst="bentConnector3">
            <a:avLst/>
          </a:prstGeom>
          <a:ln w="3175"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33">
            <a:extLst>
              <a:ext uri="{FF2B5EF4-FFF2-40B4-BE49-F238E27FC236}">
                <a16:creationId xmlns:a16="http://schemas.microsoft.com/office/drawing/2014/main" id="{CC5C87B6-F0BD-4F58-85E5-1BC1F30792AD}"/>
              </a:ext>
            </a:extLst>
          </p:cNvPr>
          <p:cNvCxnSpPr>
            <a:stCxn id="8" idx="2"/>
            <a:endCxn id="19" idx="0"/>
          </p:cNvCxnSpPr>
          <p:nvPr/>
        </p:nvCxnSpPr>
        <p:spPr>
          <a:xfrm rot="16200000" flipH="1">
            <a:off x="6457061" y="3120589"/>
            <a:ext cx="664314" cy="1375218"/>
          </a:xfrm>
          <a:prstGeom prst="bentConnector3">
            <a:avLst/>
          </a:prstGeom>
          <a:ln w="3175"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35">
            <a:extLst>
              <a:ext uri="{FF2B5EF4-FFF2-40B4-BE49-F238E27FC236}">
                <a16:creationId xmlns:a16="http://schemas.microsoft.com/office/drawing/2014/main" id="{D4AD0247-721B-4C0F-81EC-6291607133A4}"/>
              </a:ext>
            </a:extLst>
          </p:cNvPr>
          <p:cNvCxnSpPr>
            <a:stCxn id="8" idx="2"/>
            <a:endCxn id="17" idx="0"/>
          </p:cNvCxnSpPr>
          <p:nvPr/>
        </p:nvCxnSpPr>
        <p:spPr>
          <a:xfrm rot="16200000" flipH="1">
            <a:off x="7832277" y="1745373"/>
            <a:ext cx="664314" cy="4125650"/>
          </a:xfrm>
          <a:prstGeom prst="bentConnector3">
            <a:avLst/>
          </a:prstGeom>
          <a:ln w="3175"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19" name="ïṧļîḑé">
            <a:extLst>
              <a:ext uri="{FF2B5EF4-FFF2-40B4-BE49-F238E27FC236}">
                <a16:creationId xmlns:a16="http://schemas.microsoft.com/office/drawing/2014/main" id="{B3D071A3-A3B6-4264-9EAA-2A60C4E5BCE4}"/>
              </a:ext>
            </a:extLst>
          </p:cNvPr>
          <p:cNvSpPr txBox="1"/>
          <p:nvPr/>
        </p:nvSpPr>
        <p:spPr bwMode="auto">
          <a:xfrm>
            <a:off x="6179576" y="4140355"/>
            <a:ext cx="2594502" cy="480299"/>
          </a:xfrm>
          <a:prstGeom prst="rect">
            <a:avLst/>
          </a:prstGeom>
          <a:solidFill>
            <a:schemeClr val="bg1">
              <a:lumMod val="95000"/>
            </a:schemeClr>
          </a:solid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小标题</a:t>
            </a:r>
            <a:endParaRPr lang="en-US" altLang="zh-CN" b="1" dirty="0"/>
          </a:p>
        </p:txBody>
      </p:sp>
      <p:sp>
        <p:nvSpPr>
          <p:cNvPr id="17" name="ïṩlídê">
            <a:extLst>
              <a:ext uri="{FF2B5EF4-FFF2-40B4-BE49-F238E27FC236}">
                <a16:creationId xmlns:a16="http://schemas.microsoft.com/office/drawing/2014/main" id="{B9613CD2-890A-40FD-9082-5875778A16DD}"/>
              </a:ext>
            </a:extLst>
          </p:cNvPr>
          <p:cNvSpPr txBox="1"/>
          <p:nvPr/>
        </p:nvSpPr>
        <p:spPr bwMode="auto">
          <a:xfrm>
            <a:off x="8930008" y="4140355"/>
            <a:ext cx="2594502" cy="480299"/>
          </a:xfrm>
          <a:prstGeom prst="rect">
            <a:avLst/>
          </a:prstGeom>
          <a:solidFill>
            <a:schemeClr val="bg1">
              <a:lumMod val="95000"/>
            </a:schemeClr>
          </a:solid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小标题</a:t>
            </a:r>
            <a:endParaRPr lang="en-US" altLang="zh-CN" b="1" dirty="0"/>
          </a:p>
        </p:txBody>
      </p:sp>
      <p:sp>
        <p:nvSpPr>
          <p:cNvPr id="21" name="ïṥľíďe">
            <a:extLst>
              <a:ext uri="{FF2B5EF4-FFF2-40B4-BE49-F238E27FC236}">
                <a16:creationId xmlns:a16="http://schemas.microsoft.com/office/drawing/2014/main" id="{F294E8C3-C6BE-44A2-B8E1-B7AD51CE35CD}"/>
              </a:ext>
            </a:extLst>
          </p:cNvPr>
          <p:cNvSpPr txBox="1"/>
          <p:nvPr/>
        </p:nvSpPr>
        <p:spPr bwMode="auto">
          <a:xfrm>
            <a:off x="3441314" y="4140355"/>
            <a:ext cx="2594502" cy="480299"/>
          </a:xfrm>
          <a:prstGeom prst="rect">
            <a:avLst/>
          </a:prstGeom>
          <a:solidFill>
            <a:schemeClr val="bg1">
              <a:lumMod val="95000"/>
            </a:schemeClr>
          </a:solid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小标题</a:t>
            </a:r>
            <a:endParaRPr lang="en-US" altLang="zh-CN" b="1" dirty="0"/>
          </a:p>
        </p:txBody>
      </p:sp>
      <p:sp>
        <p:nvSpPr>
          <p:cNvPr id="25" name="íšliḍè">
            <a:extLst>
              <a:ext uri="{FF2B5EF4-FFF2-40B4-BE49-F238E27FC236}">
                <a16:creationId xmlns:a16="http://schemas.microsoft.com/office/drawing/2014/main" id="{3A82F960-0339-45A0-B48D-D0633DA41FA7}"/>
              </a:ext>
            </a:extLst>
          </p:cNvPr>
          <p:cNvSpPr/>
          <p:nvPr/>
        </p:nvSpPr>
        <p:spPr bwMode="auto">
          <a:xfrm>
            <a:off x="9007973" y="4668816"/>
            <a:ext cx="2438572" cy="84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400" dirty="0"/>
              <a:t>文字内容文字内容文字内容文字内容文字内容文字内容文字内容文字内容文字内容</a:t>
            </a:r>
            <a:endParaRPr lang="en-US" altLang="zh-CN" sz="1400" dirty="0"/>
          </a:p>
        </p:txBody>
      </p:sp>
      <p:sp>
        <p:nvSpPr>
          <p:cNvPr id="30" name="íšliḍè">
            <a:extLst>
              <a:ext uri="{FF2B5EF4-FFF2-40B4-BE49-F238E27FC236}">
                <a16:creationId xmlns:a16="http://schemas.microsoft.com/office/drawing/2014/main" id="{B08D8F7E-4C0E-422E-B212-4DFFDDAA4336}"/>
              </a:ext>
            </a:extLst>
          </p:cNvPr>
          <p:cNvSpPr/>
          <p:nvPr/>
        </p:nvSpPr>
        <p:spPr bwMode="auto">
          <a:xfrm>
            <a:off x="3555344" y="4668816"/>
            <a:ext cx="2438572" cy="84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400" dirty="0"/>
              <a:t>文字内容文字内容文字内容文字内容文字内容文字内容文字内容文字内容文字内容</a:t>
            </a:r>
            <a:endParaRPr lang="en-US" altLang="zh-CN" sz="1400" dirty="0"/>
          </a:p>
        </p:txBody>
      </p:sp>
      <p:sp>
        <p:nvSpPr>
          <p:cNvPr id="34" name="íšliḍè">
            <a:extLst>
              <a:ext uri="{FF2B5EF4-FFF2-40B4-BE49-F238E27FC236}">
                <a16:creationId xmlns:a16="http://schemas.microsoft.com/office/drawing/2014/main" id="{4E676D3D-2989-4A0D-8B50-7E9E7CB2620F}"/>
              </a:ext>
            </a:extLst>
          </p:cNvPr>
          <p:cNvSpPr/>
          <p:nvPr/>
        </p:nvSpPr>
        <p:spPr bwMode="auto">
          <a:xfrm>
            <a:off x="6281658" y="4668816"/>
            <a:ext cx="2438572" cy="84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400" dirty="0"/>
              <a:t>文字内容文字内容文字内容文字内容文字内容文字内容文字内容文字内容文字内容</a:t>
            </a:r>
            <a:endParaRPr lang="en-US" altLang="zh-CN" sz="1400" dirty="0"/>
          </a:p>
        </p:txBody>
      </p:sp>
    </p:spTree>
    <p:extLst>
      <p:ext uri="{BB962C8B-B14F-4D97-AF65-F5344CB8AC3E}">
        <p14:creationId xmlns:p14="http://schemas.microsoft.com/office/powerpoint/2010/main" val="170559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肘形连接符 44">
            <a:extLst>
              <a:ext uri="{FF2B5EF4-FFF2-40B4-BE49-F238E27FC236}">
                <a16:creationId xmlns:a16="http://schemas.microsoft.com/office/drawing/2014/main" id="{18863341-DAA6-495C-A2FC-93B5621AEC4E}"/>
              </a:ext>
            </a:extLst>
          </p:cNvPr>
          <p:cNvCxnSpPr>
            <a:cxnSpLocks/>
            <a:endCxn id="20" idx="0"/>
          </p:cNvCxnSpPr>
          <p:nvPr/>
        </p:nvCxnSpPr>
        <p:spPr>
          <a:xfrm rot="16200000" flipH="1">
            <a:off x="7688756" y="949131"/>
            <a:ext cx="935726" cy="4112706"/>
          </a:xfrm>
          <a:prstGeom prst="bentConnector3">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肘形连接符 38">
            <a:extLst>
              <a:ext uri="{FF2B5EF4-FFF2-40B4-BE49-F238E27FC236}">
                <a16:creationId xmlns:a16="http://schemas.microsoft.com/office/drawing/2014/main" id="{EC08153E-0C85-4A04-871B-BB5BA19E98DC}"/>
              </a:ext>
            </a:extLst>
          </p:cNvPr>
          <p:cNvCxnSpPr>
            <a:cxnSpLocks/>
            <a:endCxn id="35" idx="0"/>
          </p:cNvCxnSpPr>
          <p:nvPr/>
        </p:nvCxnSpPr>
        <p:spPr>
          <a:xfrm rot="5400000">
            <a:off x="3570197" y="943278"/>
            <a:ext cx="935726" cy="4124413"/>
          </a:xfrm>
          <a:prstGeom prst="bentConnector3">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肘形连接符 40">
            <a:extLst>
              <a:ext uri="{FF2B5EF4-FFF2-40B4-BE49-F238E27FC236}">
                <a16:creationId xmlns:a16="http://schemas.microsoft.com/office/drawing/2014/main" id="{74537A73-7271-40B9-96C3-892BC629A897}"/>
              </a:ext>
            </a:extLst>
          </p:cNvPr>
          <p:cNvCxnSpPr>
            <a:cxnSpLocks/>
            <a:endCxn id="30" idx="0"/>
          </p:cNvCxnSpPr>
          <p:nvPr/>
        </p:nvCxnSpPr>
        <p:spPr>
          <a:xfrm rot="5400000">
            <a:off x="4943050" y="2316131"/>
            <a:ext cx="935726" cy="1378707"/>
          </a:xfrm>
          <a:prstGeom prst="bentConnector3">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肘形连接符 42">
            <a:extLst>
              <a:ext uri="{FF2B5EF4-FFF2-40B4-BE49-F238E27FC236}">
                <a16:creationId xmlns:a16="http://schemas.microsoft.com/office/drawing/2014/main" id="{37B60BD0-DCAE-422D-AE9C-D35BE0C19E66}"/>
              </a:ext>
            </a:extLst>
          </p:cNvPr>
          <p:cNvCxnSpPr>
            <a:cxnSpLocks/>
            <a:endCxn id="25" idx="0"/>
          </p:cNvCxnSpPr>
          <p:nvPr/>
        </p:nvCxnSpPr>
        <p:spPr>
          <a:xfrm rot="16200000" flipH="1">
            <a:off x="6315902" y="2321984"/>
            <a:ext cx="935726" cy="1366999"/>
          </a:xfrm>
          <a:prstGeom prst="bentConnector3">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51C36CC3-CDD0-4B11-B649-4BB695B93D04}"/>
              </a:ext>
            </a:extLst>
          </p:cNvPr>
          <p:cNvSpPr>
            <a:spLocks noGrp="1"/>
          </p:cNvSpPr>
          <p:nvPr>
            <p:ph type="title"/>
          </p:nvPr>
        </p:nvSpPr>
        <p:spPr/>
        <p:txBody>
          <a:bodyPr/>
          <a:lstStyle/>
          <a:p>
            <a:r>
              <a:rPr lang="zh-CN" altLang="en-US" dirty="0"/>
              <a:t>层次结构版式</a:t>
            </a:r>
            <a:r>
              <a:rPr lang="en-US" altLang="zh-CN" dirty="0"/>
              <a:t>2</a:t>
            </a:r>
            <a:r>
              <a:rPr lang="zh-CN" altLang="en-US" sz="2800" dirty="0"/>
              <a:t>（单击此处修改标题）</a:t>
            </a:r>
            <a:endParaRPr lang="zh-CN" altLang="en-US" dirty="0"/>
          </a:p>
        </p:txBody>
      </p:sp>
      <p:grpSp>
        <p:nvGrpSpPr>
          <p:cNvPr id="4" name="iṧ1îḍê">
            <a:extLst>
              <a:ext uri="{FF2B5EF4-FFF2-40B4-BE49-F238E27FC236}">
                <a16:creationId xmlns:a16="http://schemas.microsoft.com/office/drawing/2014/main" id="{1C85E1E6-18B2-4860-9D29-B6FC7DD8B197}"/>
              </a:ext>
            </a:extLst>
          </p:cNvPr>
          <p:cNvGrpSpPr/>
          <p:nvPr/>
        </p:nvGrpSpPr>
        <p:grpSpPr>
          <a:xfrm>
            <a:off x="4980327" y="1331187"/>
            <a:ext cx="2231339" cy="1350450"/>
            <a:chOff x="4976062" y="1787112"/>
            <a:chExt cx="2231339" cy="1350450"/>
          </a:xfrm>
        </p:grpSpPr>
        <p:sp>
          <p:nvSpPr>
            <p:cNvPr id="37" name="ïṡļíḋe">
              <a:extLst>
                <a:ext uri="{FF2B5EF4-FFF2-40B4-BE49-F238E27FC236}">
                  <a16:creationId xmlns:a16="http://schemas.microsoft.com/office/drawing/2014/main" id="{5A63374C-1A60-4FDA-90F3-20E0B9607083}"/>
                </a:ext>
              </a:extLst>
            </p:cNvPr>
            <p:cNvSpPr/>
            <p:nvPr/>
          </p:nvSpPr>
          <p:spPr bwMode="auto">
            <a:xfrm>
              <a:off x="5420776" y="1787112"/>
              <a:ext cx="1350449" cy="1350450"/>
            </a:xfrm>
            <a:prstGeom prst="donut">
              <a:avLst>
                <a:gd name="adj" fmla="val 22948"/>
              </a:avLst>
            </a:prstGeom>
            <a:solidFill>
              <a:schemeClr val="accent1"/>
            </a:solidFill>
            <a:ln>
              <a:noFill/>
            </a:ln>
          </p:spPr>
          <p:txBody>
            <a:bodyPr vert="horz" wrap="square" lIns="91440" tIns="45720" rIns="91440" bIns="45720" numCol="1" anchor="ctr" anchorCtr="0" compatLnSpc="1">
              <a:prstTxWarp prst="textNoShape">
                <a:avLst/>
              </a:prstTxWarp>
              <a:normAutofit/>
            </a:bodyPr>
            <a:lstStyle/>
            <a:p>
              <a:pPr algn="ctr"/>
              <a:r>
                <a:rPr lang="zh-CN" altLang="en-US" spc="300" dirty="0">
                  <a:solidFill>
                    <a:schemeClr val="accent1"/>
                  </a:solidFill>
                  <a:latin typeface="+mj-ea"/>
                  <a:ea typeface="+mj-ea"/>
                </a:rPr>
                <a:t>标题</a:t>
              </a:r>
              <a:endParaRPr lang="id-ID" spc="300" dirty="0">
                <a:solidFill>
                  <a:schemeClr val="accent1"/>
                </a:solidFill>
                <a:latin typeface="+mj-ea"/>
                <a:ea typeface="+mj-ea"/>
              </a:endParaRPr>
            </a:p>
          </p:txBody>
        </p:sp>
        <p:grpSp>
          <p:nvGrpSpPr>
            <p:cNvPr id="38" name="îṣḷïďé">
              <a:extLst>
                <a:ext uri="{FF2B5EF4-FFF2-40B4-BE49-F238E27FC236}">
                  <a16:creationId xmlns:a16="http://schemas.microsoft.com/office/drawing/2014/main" id="{199CB263-8D4B-4875-AA27-9CEF174573EB}"/>
                </a:ext>
              </a:extLst>
            </p:cNvPr>
            <p:cNvGrpSpPr/>
            <p:nvPr/>
          </p:nvGrpSpPr>
          <p:grpSpPr>
            <a:xfrm>
              <a:off x="4976062" y="2379140"/>
              <a:ext cx="334839" cy="166396"/>
              <a:chOff x="4557677" y="2281383"/>
              <a:chExt cx="728277" cy="361910"/>
            </a:xfrm>
          </p:grpSpPr>
          <p:sp>
            <p:nvSpPr>
              <p:cNvPr id="42" name="iSḷíḋe">
                <a:extLst>
                  <a:ext uri="{FF2B5EF4-FFF2-40B4-BE49-F238E27FC236}">
                    <a16:creationId xmlns:a16="http://schemas.microsoft.com/office/drawing/2014/main" id="{586D6BA9-71C2-4404-B55F-D653E93C284F}"/>
                  </a:ext>
                </a:extLst>
              </p:cNvPr>
              <p:cNvSpPr/>
              <p:nvPr/>
            </p:nvSpPr>
            <p:spPr>
              <a:xfrm>
                <a:off x="4924042" y="2281383"/>
                <a:ext cx="361912" cy="361910"/>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id-ID"/>
              </a:p>
            </p:txBody>
          </p:sp>
          <p:sp>
            <p:nvSpPr>
              <p:cNvPr id="43" name="iṩḷïḋè">
                <a:extLst>
                  <a:ext uri="{FF2B5EF4-FFF2-40B4-BE49-F238E27FC236}">
                    <a16:creationId xmlns:a16="http://schemas.microsoft.com/office/drawing/2014/main" id="{DC212034-A591-4113-8360-3F59832075F2}"/>
                  </a:ext>
                </a:extLst>
              </p:cNvPr>
              <p:cNvSpPr/>
              <p:nvPr/>
            </p:nvSpPr>
            <p:spPr>
              <a:xfrm>
                <a:off x="4557677" y="2344341"/>
                <a:ext cx="235996" cy="235994"/>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id-ID"/>
              </a:p>
            </p:txBody>
          </p:sp>
        </p:grpSp>
        <p:grpSp>
          <p:nvGrpSpPr>
            <p:cNvPr id="39" name="iśḻïḓe">
              <a:extLst>
                <a:ext uri="{FF2B5EF4-FFF2-40B4-BE49-F238E27FC236}">
                  <a16:creationId xmlns:a16="http://schemas.microsoft.com/office/drawing/2014/main" id="{9F2FBE8A-9617-41B1-AEB2-57E19FFFF6D7}"/>
                </a:ext>
              </a:extLst>
            </p:cNvPr>
            <p:cNvGrpSpPr/>
            <p:nvPr/>
          </p:nvGrpSpPr>
          <p:grpSpPr>
            <a:xfrm>
              <a:off x="6881092" y="2379137"/>
              <a:ext cx="326309" cy="166396"/>
              <a:chOff x="7056440" y="2379137"/>
              <a:chExt cx="326309" cy="166396"/>
            </a:xfrm>
          </p:grpSpPr>
          <p:sp>
            <p:nvSpPr>
              <p:cNvPr id="40" name="íṥḻîďe">
                <a:extLst>
                  <a:ext uri="{FF2B5EF4-FFF2-40B4-BE49-F238E27FC236}">
                    <a16:creationId xmlns:a16="http://schemas.microsoft.com/office/drawing/2014/main" id="{6404300D-EE81-4718-9AF4-41C9EE0B7288}"/>
                  </a:ext>
                </a:extLst>
              </p:cNvPr>
              <p:cNvSpPr/>
              <p:nvPr/>
            </p:nvSpPr>
            <p:spPr>
              <a:xfrm>
                <a:off x="7274245" y="2408089"/>
                <a:ext cx="108504" cy="108503"/>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id-ID"/>
              </a:p>
            </p:txBody>
          </p:sp>
          <p:sp>
            <p:nvSpPr>
              <p:cNvPr id="41" name="îṥľíḑé">
                <a:extLst>
                  <a:ext uri="{FF2B5EF4-FFF2-40B4-BE49-F238E27FC236}">
                    <a16:creationId xmlns:a16="http://schemas.microsoft.com/office/drawing/2014/main" id="{A3F6FED6-57F8-433E-80B7-0CA824A5721B}"/>
                  </a:ext>
                </a:extLst>
              </p:cNvPr>
              <p:cNvSpPr/>
              <p:nvPr/>
            </p:nvSpPr>
            <p:spPr>
              <a:xfrm>
                <a:off x="7056440" y="2379137"/>
                <a:ext cx="166396" cy="166396"/>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id-ID"/>
              </a:p>
            </p:txBody>
          </p:sp>
        </p:grpSp>
      </p:grpSp>
      <p:sp>
        <p:nvSpPr>
          <p:cNvPr id="13" name="îšḷiḋe">
            <a:extLst>
              <a:ext uri="{FF2B5EF4-FFF2-40B4-BE49-F238E27FC236}">
                <a16:creationId xmlns:a16="http://schemas.microsoft.com/office/drawing/2014/main" id="{27B57DBE-52A0-4584-B737-0AB098C51DD7}"/>
              </a:ext>
            </a:extLst>
          </p:cNvPr>
          <p:cNvSpPr/>
          <p:nvPr/>
        </p:nvSpPr>
        <p:spPr>
          <a:xfrm>
            <a:off x="1916139" y="2945064"/>
            <a:ext cx="119426" cy="119426"/>
          </a:xfrm>
          <a:prstGeom prst="ellipse">
            <a:avLst/>
          </a:prstGeom>
          <a:solidFill>
            <a:schemeClr val="accent1"/>
          </a:solidFill>
          <a:ln w="28575">
            <a:solidFill>
              <a:schemeClr val="bg1"/>
            </a:solidFill>
          </a:ln>
        </p:spPr>
        <p:txBody>
          <a:bodyPr vert="horz" wrap="square" lIns="91440" tIns="45720" rIns="91440" bIns="45720" numCol="1" anchor="t" anchorCtr="0" compatLnSpc="1">
            <a:prstTxWarp prst="textNoShape">
              <a:avLst/>
            </a:prstTxWarp>
            <a:normAutofit fontScale="25000" lnSpcReduction="20000"/>
          </a:bodyPr>
          <a:lstStyle/>
          <a:p>
            <a:endParaRPr lang="id-ID"/>
          </a:p>
        </p:txBody>
      </p:sp>
      <p:sp>
        <p:nvSpPr>
          <p:cNvPr id="14" name="ïŝḻîḋé">
            <a:extLst>
              <a:ext uri="{FF2B5EF4-FFF2-40B4-BE49-F238E27FC236}">
                <a16:creationId xmlns:a16="http://schemas.microsoft.com/office/drawing/2014/main" id="{FC01BE69-7C15-46B4-965A-5103694D1364}"/>
              </a:ext>
            </a:extLst>
          </p:cNvPr>
          <p:cNvSpPr/>
          <p:nvPr/>
        </p:nvSpPr>
        <p:spPr>
          <a:xfrm>
            <a:off x="4661845" y="2945064"/>
            <a:ext cx="119426" cy="119426"/>
          </a:xfrm>
          <a:prstGeom prst="ellipse">
            <a:avLst/>
          </a:prstGeom>
          <a:solidFill>
            <a:schemeClr val="accent1"/>
          </a:solidFill>
          <a:ln w="28575">
            <a:solidFill>
              <a:schemeClr val="bg1"/>
            </a:solidFill>
          </a:ln>
        </p:spPr>
        <p:txBody>
          <a:bodyPr vert="horz" wrap="square" lIns="91440" tIns="45720" rIns="91440" bIns="45720" numCol="1" anchor="t" anchorCtr="0" compatLnSpc="1">
            <a:prstTxWarp prst="textNoShape">
              <a:avLst/>
            </a:prstTxWarp>
            <a:normAutofit fontScale="25000" lnSpcReduction="20000"/>
          </a:bodyPr>
          <a:lstStyle/>
          <a:p>
            <a:endParaRPr lang="id-ID"/>
          </a:p>
        </p:txBody>
      </p:sp>
      <p:sp>
        <p:nvSpPr>
          <p:cNvPr id="15" name="íSḻíḋe">
            <a:extLst>
              <a:ext uri="{FF2B5EF4-FFF2-40B4-BE49-F238E27FC236}">
                <a16:creationId xmlns:a16="http://schemas.microsoft.com/office/drawing/2014/main" id="{4BC3F873-A841-433A-A231-C56F71A0A561}"/>
              </a:ext>
            </a:extLst>
          </p:cNvPr>
          <p:cNvSpPr/>
          <p:nvPr/>
        </p:nvSpPr>
        <p:spPr>
          <a:xfrm>
            <a:off x="7407551" y="2945064"/>
            <a:ext cx="119426" cy="119426"/>
          </a:xfrm>
          <a:prstGeom prst="ellipse">
            <a:avLst/>
          </a:prstGeom>
          <a:solidFill>
            <a:schemeClr val="accent1"/>
          </a:solidFill>
          <a:ln w="28575">
            <a:solidFill>
              <a:schemeClr val="bg1"/>
            </a:solidFill>
          </a:ln>
        </p:spPr>
        <p:txBody>
          <a:bodyPr vert="horz" wrap="square" lIns="91440" tIns="45720" rIns="91440" bIns="45720" numCol="1" anchor="t" anchorCtr="0" compatLnSpc="1">
            <a:prstTxWarp prst="textNoShape">
              <a:avLst/>
            </a:prstTxWarp>
            <a:normAutofit fontScale="25000" lnSpcReduction="20000"/>
          </a:bodyPr>
          <a:lstStyle/>
          <a:p>
            <a:endParaRPr lang="id-ID"/>
          </a:p>
        </p:txBody>
      </p:sp>
      <p:sp>
        <p:nvSpPr>
          <p:cNvPr id="16" name="íşlîḋé">
            <a:extLst>
              <a:ext uri="{FF2B5EF4-FFF2-40B4-BE49-F238E27FC236}">
                <a16:creationId xmlns:a16="http://schemas.microsoft.com/office/drawing/2014/main" id="{0181D7F3-BB30-429C-86C7-59A35E7019BD}"/>
              </a:ext>
            </a:extLst>
          </p:cNvPr>
          <p:cNvSpPr/>
          <p:nvPr/>
        </p:nvSpPr>
        <p:spPr>
          <a:xfrm>
            <a:off x="10153257" y="2945064"/>
            <a:ext cx="119426" cy="119426"/>
          </a:xfrm>
          <a:prstGeom prst="ellipse">
            <a:avLst/>
          </a:prstGeom>
          <a:solidFill>
            <a:schemeClr val="accent1"/>
          </a:solidFill>
          <a:ln w="28575">
            <a:solidFill>
              <a:schemeClr val="bg1"/>
            </a:solidFill>
          </a:ln>
        </p:spPr>
        <p:txBody>
          <a:bodyPr vert="horz" wrap="square" lIns="91440" tIns="45720" rIns="91440" bIns="45720" numCol="1" anchor="t" anchorCtr="0" compatLnSpc="1">
            <a:prstTxWarp prst="textNoShape">
              <a:avLst/>
            </a:prstTxWarp>
            <a:normAutofit fontScale="25000" lnSpcReduction="20000"/>
          </a:bodyPr>
          <a:lstStyle/>
          <a:p>
            <a:endParaRPr lang="id-ID"/>
          </a:p>
        </p:txBody>
      </p:sp>
      <p:grpSp>
        <p:nvGrpSpPr>
          <p:cNvPr id="56" name="组合 55">
            <a:extLst>
              <a:ext uri="{FF2B5EF4-FFF2-40B4-BE49-F238E27FC236}">
                <a16:creationId xmlns:a16="http://schemas.microsoft.com/office/drawing/2014/main" id="{C6B6253F-F416-468F-978E-155B8B9558C7}"/>
              </a:ext>
            </a:extLst>
          </p:cNvPr>
          <p:cNvGrpSpPr/>
          <p:nvPr/>
        </p:nvGrpSpPr>
        <p:grpSpPr>
          <a:xfrm>
            <a:off x="600636" y="3473347"/>
            <a:ext cx="2750432" cy="2187901"/>
            <a:chOff x="600636" y="3768003"/>
            <a:chExt cx="2750432" cy="2187901"/>
          </a:xfrm>
        </p:grpSpPr>
        <p:grpSp>
          <p:nvGrpSpPr>
            <p:cNvPr id="34" name="îSļîḓè">
              <a:extLst>
                <a:ext uri="{FF2B5EF4-FFF2-40B4-BE49-F238E27FC236}">
                  <a16:creationId xmlns:a16="http://schemas.microsoft.com/office/drawing/2014/main" id="{99743D24-4651-45DC-91BE-0F692541FA60}"/>
                </a:ext>
              </a:extLst>
            </p:cNvPr>
            <p:cNvGrpSpPr/>
            <p:nvPr/>
          </p:nvGrpSpPr>
          <p:grpSpPr>
            <a:xfrm>
              <a:off x="1549317" y="3768003"/>
              <a:ext cx="853072" cy="853072"/>
              <a:chOff x="1975853" y="2886075"/>
              <a:chExt cx="853072" cy="853072"/>
            </a:xfrm>
          </p:grpSpPr>
          <p:sp>
            <p:nvSpPr>
              <p:cNvPr id="35" name="ïşļiḍé">
                <a:extLst>
                  <a:ext uri="{FF2B5EF4-FFF2-40B4-BE49-F238E27FC236}">
                    <a16:creationId xmlns:a16="http://schemas.microsoft.com/office/drawing/2014/main" id="{7DD20EE6-8DB6-4393-B2DB-8C5D31E7C937}"/>
                  </a:ext>
                </a:extLst>
              </p:cNvPr>
              <p:cNvSpPr/>
              <p:nvPr/>
            </p:nvSpPr>
            <p:spPr>
              <a:xfrm>
                <a:off x="1975853" y="2886075"/>
                <a:ext cx="853072" cy="853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ïś1iḋe">
                <a:extLst>
                  <a:ext uri="{FF2B5EF4-FFF2-40B4-BE49-F238E27FC236}">
                    <a16:creationId xmlns:a16="http://schemas.microsoft.com/office/drawing/2014/main" id="{5FA192E6-8E7B-4783-977E-B8A8D287D30A}"/>
                  </a:ext>
                </a:extLst>
              </p:cNvPr>
              <p:cNvSpPr/>
              <p:nvPr/>
            </p:nvSpPr>
            <p:spPr bwMode="auto">
              <a:xfrm>
                <a:off x="2185403" y="3110432"/>
                <a:ext cx="433972" cy="404360"/>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wrap="square" lIns="91440" tIns="45720" rIns="91440" bIns="45720">
                <a:normAutofit/>
              </a:bodyPr>
              <a:lstStyle/>
              <a:p>
                <a:endParaRPr lang="zh-CN" altLang="en-US" dirty="0"/>
              </a:p>
            </p:txBody>
          </p:sp>
        </p:grpSp>
        <p:grpSp>
          <p:nvGrpSpPr>
            <p:cNvPr id="44" name="组合 43">
              <a:extLst>
                <a:ext uri="{FF2B5EF4-FFF2-40B4-BE49-F238E27FC236}">
                  <a16:creationId xmlns:a16="http://schemas.microsoft.com/office/drawing/2014/main" id="{2551E0C4-F6D3-4588-B2CD-AD22B8743C6B}"/>
                </a:ext>
              </a:extLst>
            </p:cNvPr>
            <p:cNvGrpSpPr/>
            <p:nvPr/>
          </p:nvGrpSpPr>
          <p:grpSpPr>
            <a:xfrm>
              <a:off x="600636" y="4653136"/>
              <a:ext cx="2750432" cy="1302768"/>
              <a:chOff x="673100" y="4741690"/>
              <a:chExt cx="2750432" cy="1302768"/>
            </a:xfrm>
          </p:grpSpPr>
          <p:sp>
            <p:nvSpPr>
              <p:cNvPr id="45" name="išlíḍe">
                <a:extLst>
                  <a:ext uri="{FF2B5EF4-FFF2-40B4-BE49-F238E27FC236}">
                    <a16:creationId xmlns:a16="http://schemas.microsoft.com/office/drawing/2014/main" id="{887319D1-4282-48E7-A3F1-73C4CE493B02}"/>
                  </a:ext>
                </a:extLst>
              </p:cNvPr>
              <p:cNvSpPr txBox="1"/>
              <p:nvPr/>
            </p:nvSpPr>
            <p:spPr bwMode="auto">
              <a:xfrm>
                <a:off x="673100" y="4741690"/>
                <a:ext cx="2594502" cy="480299"/>
              </a:xfrm>
              <a:prstGeom prst="rect">
                <a:avLst/>
              </a:prstGeom>
              <a:no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t>小标题</a:t>
                </a:r>
                <a:endParaRPr lang="en-US" altLang="zh-CN" b="1" dirty="0"/>
              </a:p>
            </p:txBody>
          </p:sp>
          <p:sp>
            <p:nvSpPr>
              <p:cNvPr id="46" name="íšliḍè">
                <a:extLst>
                  <a:ext uri="{FF2B5EF4-FFF2-40B4-BE49-F238E27FC236}">
                    <a16:creationId xmlns:a16="http://schemas.microsoft.com/office/drawing/2014/main" id="{063CCE04-FE94-4321-8E41-9E0570A994DA}"/>
                  </a:ext>
                </a:extLst>
              </p:cNvPr>
              <p:cNvSpPr/>
              <p:nvPr/>
            </p:nvSpPr>
            <p:spPr bwMode="auto">
              <a:xfrm>
                <a:off x="673100" y="5221989"/>
                <a:ext cx="2750432" cy="82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defTabSz="914400">
                  <a:lnSpc>
                    <a:spcPct val="120000"/>
                  </a:lnSpc>
                </a:pPr>
                <a:r>
                  <a:rPr lang="zh-CN" altLang="en-US" sz="1350" dirty="0">
                    <a:solidFill>
                      <a:prstClr val="black"/>
                    </a:solidFill>
                  </a:rPr>
                  <a:t>文字内容文字内容文字内容文字内容文字内容文字内容文字内容文字内容文字内容文字内容文字</a:t>
                </a:r>
                <a:endParaRPr lang="en-US" altLang="zh-CN" sz="1350" dirty="0">
                  <a:solidFill>
                    <a:prstClr val="black"/>
                  </a:solidFill>
                </a:endParaRPr>
              </a:p>
            </p:txBody>
          </p:sp>
        </p:grpSp>
      </p:grpSp>
      <p:grpSp>
        <p:nvGrpSpPr>
          <p:cNvPr id="57" name="组合 56">
            <a:extLst>
              <a:ext uri="{FF2B5EF4-FFF2-40B4-BE49-F238E27FC236}">
                <a16:creationId xmlns:a16="http://schemas.microsoft.com/office/drawing/2014/main" id="{3001D79A-5CC3-4302-A195-F38D1FF68159}"/>
              </a:ext>
            </a:extLst>
          </p:cNvPr>
          <p:cNvGrpSpPr/>
          <p:nvPr/>
        </p:nvGrpSpPr>
        <p:grpSpPr>
          <a:xfrm>
            <a:off x="3346342" y="3473347"/>
            <a:ext cx="2750432" cy="2187901"/>
            <a:chOff x="3346342" y="3768003"/>
            <a:chExt cx="2750432" cy="2187901"/>
          </a:xfrm>
        </p:grpSpPr>
        <p:grpSp>
          <p:nvGrpSpPr>
            <p:cNvPr id="29" name="ï$lidé">
              <a:extLst>
                <a:ext uri="{FF2B5EF4-FFF2-40B4-BE49-F238E27FC236}">
                  <a16:creationId xmlns:a16="http://schemas.microsoft.com/office/drawing/2014/main" id="{185FDAEB-FF97-4E82-A061-8657A331B529}"/>
                </a:ext>
              </a:extLst>
            </p:cNvPr>
            <p:cNvGrpSpPr/>
            <p:nvPr/>
          </p:nvGrpSpPr>
          <p:grpSpPr>
            <a:xfrm>
              <a:off x="4295023" y="3768003"/>
              <a:ext cx="853072" cy="853072"/>
              <a:chOff x="1975853" y="2886075"/>
              <a:chExt cx="853072" cy="853072"/>
            </a:xfrm>
          </p:grpSpPr>
          <p:sp>
            <p:nvSpPr>
              <p:cNvPr id="30" name="ís1îḋé">
                <a:extLst>
                  <a:ext uri="{FF2B5EF4-FFF2-40B4-BE49-F238E27FC236}">
                    <a16:creationId xmlns:a16="http://schemas.microsoft.com/office/drawing/2014/main" id="{C2F8B596-603E-4381-B85C-B4BEC2E67C71}"/>
                  </a:ext>
                </a:extLst>
              </p:cNvPr>
              <p:cNvSpPr/>
              <p:nvPr/>
            </p:nvSpPr>
            <p:spPr>
              <a:xfrm>
                <a:off x="1975853" y="2886075"/>
                <a:ext cx="853072" cy="853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îśļíḓê">
                <a:extLst>
                  <a:ext uri="{FF2B5EF4-FFF2-40B4-BE49-F238E27FC236}">
                    <a16:creationId xmlns:a16="http://schemas.microsoft.com/office/drawing/2014/main" id="{3DDF5B18-114E-445E-B4DA-E857AEA99874}"/>
                  </a:ext>
                </a:extLst>
              </p:cNvPr>
              <p:cNvSpPr/>
              <p:nvPr/>
            </p:nvSpPr>
            <p:spPr bwMode="auto">
              <a:xfrm>
                <a:off x="2185403" y="3110432"/>
                <a:ext cx="433972" cy="404360"/>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wrap="square" lIns="91440" tIns="45720" rIns="91440" bIns="45720">
                <a:normAutofit/>
              </a:bodyPr>
              <a:lstStyle/>
              <a:p>
                <a:endParaRPr lang="zh-CN" altLang="en-US" dirty="0"/>
              </a:p>
            </p:txBody>
          </p:sp>
        </p:grpSp>
        <p:grpSp>
          <p:nvGrpSpPr>
            <p:cNvPr id="47" name="组合 46">
              <a:extLst>
                <a:ext uri="{FF2B5EF4-FFF2-40B4-BE49-F238E27FC236}">
                  <a16:creationId xmlns:a16="http://schemas.microsoft.com/office/drawing/2014/main" id="{AB1860E2-8A1D-4158-9237-9386B7F22109}"/>
                </a:ext>
              </a:extLst>
            </p:cNvPr>
            <p:cNvGrpSpPr/>
            <p:nvPr/>
          </p:nvGrpSpPr>
          <p:grpSpPr>
            <a:xfrm>
              <a:off x="3346342" y="4653136"/>
              <a:ext cx="2750432" cy="1302768"/>
              <a:chOff x="673100" y="4741690"/>
              <a:chExt cx="2750432" cy="1302768"/>
            </a:xfrm>
          </p:grpSpPr>
          <p:sp>
            <p:nvSpPr>
              <p:cNvPr id="48" name="išlíḍe">
                <a:extLst>
                  <a:ext uri="{FF2B5EF4-FFF2-40B4-BE49-F238E27FC236}">
                    <a16:creationId xmlns:a16="http://schemas.microsoft.com/office/drawing/2014/main" id="{551913F1-BDDB-4049-B4AB-E37D8E8D15BB}"/>
                  </a:ext>
                </a:extLst>
              </p:cNvPr>
              <p:cNvSpPr txBox="1"/>
              <p:nvPr/>
            </p:nvSpPr>
            <p:spPr bwMode="auto">
              <a:xfrm>
                <a:off x="673100" y="4741690"/>
                <a:ext cx="2594502" cy="480299"/>
              </a:xfrm>
              <a:prstGeom prst="rect">
                <a:avLst/>
              </a:prstGeom>
              <a:no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t>小标题</a:t>
                </a:r>
                <a:endParaRPr lang="en-US" altLang="zh-CN" b="1" dirty="0"/>
              </a:p>
            </p:txBody>
          </p:sp>
          <p:sp>
            <p:nvSpPr>
              <p:cNvPr id="49" name="íšliḍè">
                <a:extLst>
                  <a:ext uri="{FF2B5EF4-FFF2-40B4-BE49-F238E27FC236}">
                    <a16:creationId xmlns:a16="http://schemas.microsoft.com/office/drawing/2014/main" id="{CB15A06E-F547-4980-9171-35941BBBE746}"/>
                  </a:ext>
                </a:extLst>
              </p:cNvPr>
              <p:cNvSpPr/>
              <p:nvPr/>
            </p:nvSpPr>
            <p:spPr bwMode="auto">
              <a:xfrm>
                <a:off x="673100" y="5221989"/>
                <a:ext cx="2750432" cy="82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defTabSz="914400">
                  <a:lnSpc>
                    <a:spcPct val="120000"/>
                  </a:lnSpc>
                </a:pPr>
                <a:r>
                  <a:rPr lang="zh-CN" altLang="en-US" sz="1350" dirty="0">
                    <a:solidFill>
                      <a:prstClr val="black"/>
                    </a:solidFill>
                  </a:rPr>
                  <a:t>文字内容文字内容文字内容文字内容文字内容文字内容文字内容文字内容文字内容文字内容文字</a:t>
                </a:r>
                <a:endParaRPr lang="en-US" altLang="zh-CN" sz="1350" dirty="0">
                  <a:solidFill>
                    <a:prstClr val="black"/>
                  </a:solidFill>
                </a:endParaRPr>
              </a:p>
            </p:txBody>
          </p:sp>
        </p:grpSp>
      </p:grpSp>
      <p:grpSp>
        <p:nvGrpSpPr>
          <p:cNvPr id="58" name="组合 57">
            <a:extLst>
              <a:ext uri="{FF2B5EF4-FFF2-40B4-BE49-F238E27FC236}">
                <a16:creationId xmlns:a16="http://schemas.microsoft.com/office/drawing/2014/main" id="{79D826DF-773C-4C93-B18E-587F8518F6C6}"/>
              </a:ext>
            </a:extLst>
          </p:cNvPr>
          <p:cNvGrpSpPr/>
          <p:nvPr/>
        </p:nvGrpSpPr>
        <p:grpSpPr>
          <a:xfrm>
            <a:off x="6092048" y="3473347"/>
            <a:ext cx="2750432" cy="2187901"/>
            <a:chOff x="6092048" y="3768003"/>
            <a:chExt cx="2750432" cy="2187901"/>
          </a:xfrm>
        </p:grpSpPr>
        <p:grpSp>
          <p:nvGrpSpPr>
            <p:cNvPr id="24" name="iṩ1iḍè">
              <a:extLst>
                <a:ext uri="{FF2B5EF4-FFF2-40B4-BE49-F238E27FC236}">
                  <a16:creationId xmlns:a16="http://schemas.microsoft.com/office/drawing/2014/main" id="{F27879F0-15FF-460D-8C8F-B4717EE18802}"/>
                </a:ext>
              </a:extLst>
            </p:cNvPr>
            <p:cNvGrpSpPr/>
            <p:nvPr/>
          </p:nvGrpSpPr>
          <p:grpSpPr>
            <a:xfrm>
              <a:off x="7040729" y="3768003"/>
              <a:ext cx="853072" cy="853072"/>
              <a:chOff x="1975853" y="2886075"/>
              <a:chExt cx="853072" cy="853072"/>
            </a:xfrm>
          </p:grpSpPr>
          <p:sp>
            <p:nvSpPr>
              <p:cNvPr id="25" name="í$ḻïḍè">
                <a:extLst>
                  <a:ext uri="{FF2B5EF4-FFF2-40B4-BE49-F238E27FC236}">
                    <a16:creationId xmlns:a16="http://schemas.microsoft.com/office/drawing/2014/main" id="{FA0E6B09-F116-4C46-B2ED-FBBDAD862BD3}"/>
                  </a:ext>
                </a:extLst>
              </p:cNvPr>
              <p:cNvSpPr/>
              <p:nvPr/>
            </p:nvSpPr>
            <p:spPr>
              <a:xfrm>
                <a:off x="1975853" y="2886075"/>
                <a:ext cx="853072" cy="853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iŝ1ïḑè">
                <a:extLst>
                  <a:ext uri="{FF2B5EF4-FFF2-40B4-BE49-F238E27FC236}">
                    <a16:creationId xmlns:a16="http://schemas.microsoft.com/office/drawing/2014/main" id="{2E2D4B43-1CF8-4835-A378-EA8AB4635DF3}"/>
                  </a:ext>
                </a:extLst>
              </p:cNvPr>
              <p:cNvSpPr/>
              <p:nvPr/>
            </p:nvSpPr>
            <p:spPr bwMode="auto">
              <a:xfrm>
                <a:off x="2185403" y="3110432"/>
                <a:ext cx="433972" cy="404360"/>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wrap="square" lIns="91440" tIns="45720" rIns="91440" bIns="45720">
                <a:normAutofit/>
              </a:bodyPr>
              <a:lstStyle/>
              <a:p>
                <a:endParaRPr lang="zh-CN" altLang="en-US" dirty="0"/>
              </a:p>
            </p:txBody>
          </p:sp>
        </p:grpSp>
        <p:grpSp>
          <p:nvGrpSpPr>
            <p:cNvPr id="50" name="组合 49">
              <a:extLst>
                <a:ext uri="{FF2B5EF4-FFF2-40B4-BE49-F238E27FC236}">
                  <a16:creationId xmlns:a16="http://schemas.microsoft.com/office/drawing/2014/main" id="{D9CBF982-01A6-4A7B-AF68-057AB9B7CEFC}"/>
                </a:ext>
              </a:extLst>
            </p:cNvPr>
            <p:cNvGrpSpPr/>
            <p:nvPr/>
          </p:nvGrpSpPr>
          <p:grpSpPr>
            <a:xfrm>
              <a:off x="6092048" y="4653136"/>
              <a:ext cx="2750432" cy="1302768"/>
              <a:chOff x="673100" y="4741690"/>
              <a:chExt cx="2750432" cy="1302768"/>
            </a:xfrm>
          </p:grpSpPr>
          <p:sp>
            <p:nvSpPr>
              <p:cNvPr id="51" name="išlíḍe">
                <a:extLst>
                  <a:ext uri="{FF2B5EF4-FFF2-40B4-BE49-F238E27FC236}">
                    <a16:creationId xmlns:a16="http://schemas.microsoft.com/office/drawing/2014/main" id="{CD82E7F0-00C8-437F-A173-BA7CB280569E}"/>
                  </a:ext>
                </a:extLst>
              </p:cNvPr>
              <p:cNvSpPr txBox="1"/>
              <p:nvPr/>
            </p:nvSpPr>
            <p:spPr bwMode="auto">
              <a:xfrm>
                <a:off x="673100" y="4741690"/>
                <a:ext cx="2594502" cy="480299"/>
              </a:xfrm>
              <a:prstGeom prst="rect">
                <a:avLst/>
              </a:prstGeom>
              <a:no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t>小标题</a:t>
                </a:r>
                <a:endParaRPr lang="en-US" altLang="zh-CN" b="1" dirty="0"/>
              </a:p>
            </p:txBody>
          </p:sp>
          <p:sp>
            <p:nvSpPr>
              <p:cNvPr id="52" name="íšliḍè">
                <a:extLst>
                  <a:ext uri="{FF2B5EF4-FFF2-40B4-BE49-F238E27FC236}">
                    <a16:creationId xmlns:a16="http://schemas.microsoft.com/office/drawing/2014/main" id="{6EE6BEC5-A3BB-4561-9011-02D96A05BA04}"/>
                  </a:ext>
                </a:extLst>
              </p:cNvPr>
              <p:cNvSpPr/>
              <p:nvPr/>
            </p:nvSpPr>
            <p:spPr bwMode="auto">
              <a:xfrm>
                <a:off x="673100" y="5221989"/>
                <a:ext cx="2750432" cy="82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defTabSz="914400">
                  <a:lnSpc>
                    <a:spcPct val="120000"/>
                  </a:lnSpc>
                </a:pPr>
                <a:r>
                  <a:rPr lang="zh-CN" altLang="en-US" sz="1350" dirty="0">
                    <a:solidFill>
                      <a:prstClr val="black"/>
                    </a:solidFill>
                  </a:rPr>
                  <a:t>文字内容文字内容文字内容文字内容文字内容文字内容文字内容文字内容文字内容文字内容文字</a:t>
                </a:r>
                <a:endParaRPr lang="en-US" altLang="zh-CN" sz="1350" dirty="0">
                  <a:solidFill>
                    <a:prstClr val="black"/>
                  </a:solidFill>
                </a:endParaRPr>
              </a:p>
            </p:txBody>
          </p:sp>
        </p:grpSp>
      </p:grpSp>
      <p:grpSp>
        <p:nvGrpSpPr>
          <p:cNvPr id="59" name="组合 58">
            <a:extLst>
              <a:ext uri="{FF2B5EF4-FFF2-40B4-BE49-F238E27FC236}">
                <a16:creationId xmlns:a16="http://schemas.microsoft.com/office/drawing/2014/main" id="{EFB5EE65-FB37-4144-8F44-7F2EE0D97449}"/>
              </a:ext>
            </a:extLst>
          </p:cNvPr>
          <p:cNvGrpSpPr/>
          <p:nvPr/>
        </p:nvGrpSpPr>
        <p:grpSpPr>
          <a:xfrm>
            <a:off x="8837754" y="3473347"/>
            <a:ext cx="2750432" cy="2187901"/>
            <a:chOff x="8837754" y="3768003"/>
            <a:chExt cx="2750432" cy="2187901"/>
          </a:xfrm>
        </p:grpSpPr>
        <p:grpSp>
          <p:nvGrpSpPr>
            <p:cNvPr id="19" name="ísḻídê">
              <a:extLst>
                <a:ext uri="{FF2B5EF4-FFF2-40B4-BE49-F238E27FC236}">
                  <a16:creationId xmlns:a16="http://schemas.microsoft.com/office/drawing/2014/main" id="{6FA1D4B7-AECA-42E3-9F6C-E52D5FDD3DDE}"/>
                </a:ext>
              </a:extLst>
            </p:cNvPr>
            <p:cNvGrpSpPr/>
            <p:nvPr/>
          </p:nvGrpSpPr>
          <p:grpSpPr>
            <a:xfrm>
              <a:off x="9786436" y="3768003"/>
              <a:ext cx="853072" cy="853072"/>
              <a:chOff x="1975853" y="2886075"/>
              <a:chExt cx="853072" cy="853072"/>
            </a:xfrm>
          </p:grpSpPr>
          <p:sp>
            <p:nvSpPr>
              <p:cNvPr id="20" name="îš1iḑé">
                <a:extLst>
                  <a:ext uri="{FF2B5EF4-FFF2-40B4-BE49-F238E27FC236}">
                    <a16:creationId xmlns:a16="http://schemas.microsoft.com/office/drawing/2014/main" id="{CBA40C7F-A27C-4B2B-A080-E43E4223ED22}"/>
                  </a:ext>
                </a:extLst>
              </p:cNvPr>
              <p:cNvSpPr/>
              <p:nvPr/>
            </p:nvSpPr>
            <p:spPr>
              <a:xfrm>
                <a:off x="1975853" y="2886075"/>
                <a:ext cx="853072" cy="853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íṧḷïḋe">
                <a:extLst>
                  <a:ext uri="{FF2B5EF4-FFF2-40B4-BE49-F238E27FC236}">
                    <a16:creationId xmlns:a16="http://schemas.microsoft.com/office/drawing/2014/main" id="{75A21773-1F8F-43DD-BA20-342CDFF1AB87}"/>
                  </a:ext>
                </a:extLst>
              </p:cNvPr>
              <p:cNvSpPr/>
              <p:nvPr/>
            </p:nvSpPr>
            <p:spPr bwMode="auto">
              <a:xfrm>
                <a:off x="2185403" y="3110432"/>
                <a:ext cx="433972" cy="404360"/>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wrap="square" lIns="91440" tIns="45720" rIns="91440" bIns="45720">
                <a:normAutofit/>
              </a:bodyPr>
              <a:lstStyle/>
              <a:p>
                <a:endParaRPr lang="zh-CN" altLang="en-US" dirty="0"/>
              </a:p>
            </p:txBody>
          </p:sp>
        </p:grpSp>
        <p:grpSp>
          <p:nvGrpSpPr>
            <p:cNvPr id="53" name="组合 52">
              <a:extLst>
                <a:ext uri="{FF2B5EF4-FFF2-40B4-BE49-F238E27FC236}">
                  <a16:creationId xmlns:a16="http://schemas.microsoft.com/office/drawing/2014/main" id="{17CE0DA1-F39A-4918-A4B8-97CBFA4201CB}"/>
                </a:ext>
              </a:extLst>
            </p:cNvPr>
            <p:cNvGrpSpPr/>
            <p:nvPr/>
          </p:nvGrpSpPr>
          <p:grpSpPr>
            <a:xfrm>
              <a:off x="8837754" y="4653136"/>
              <a:ext cx="2750432" cy="1302768"/>
              <a:chOff x="673100" y="4741690"/>
              <a:chExt cx="2750432" cy="1302768"/>
            </a:xfrm>
          </p:grpSpPr>
          <p:sp>
            <p:nvSpPr>
              <p:cNvPr id="54" name="išlíḍe">
                <a:extLst>
                  <a:ext uri="{FF2B5EF4-FFF2-40B4-BE49-F238E27FC236}">
                    <a16:creationId xmlns:a16="http://schemas.microsoft.com/office/drawing/2014/main" id="{BF8D974A-5613-4966-83B7-DF8AD8B9CD9C}"/>
                  </a:ext>
                </a:extLst>
              </p:cNvPr>
              <p:cNvSpPr txBox="1"/>
              <p:nvPr/>
            </p:nvSpPr>
            <p:spPr bwMode="auto">
              <a:xfrm>
                <a:off x="673100" y="4741690"/>
                <a:ext cx="2594502" cy="480299"/>
              </a:xfrm>
              <a:prstGeom prst="rect">
                <a:avLst/>
              </a:prstGeom>
              <a:no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b="1" dirty="0"/>
                  <a:t>小标题</a:t>
                </a:r>
                <a:endParaRPr lang="en-US" altLang="zh-CN" b="1" dirty="0"/>
              </a:p>
            </p:txBody>
          </p:sp>
          <p:sp>
            <p:nvSpPr>
              <p:cNvPr id="55" name="íšliḍè">
                <a:extLst>
                  <a:ext uri="{FF2B5EF4-FFF2-40B4-BE49-F238E27FC236}">
                    <a16:creationId xmlns:a16="http://schemas.microsoft.com/office/drawing/2014/main" id="{D4F35839-35EA-4161-A25C-64AA9F90925E}"/>
                  </a:ext>
                </a:extLst>
              </p:cNvPr>
              <p:cNvSpPr/>
              <p:nvPr/>
            </p:nvSpPr>
            <p:spPr bwMode="auto">
              <a:xfrm>
                <a:off x="673100" y="5221989"/>
                <a:ext cx="2750432" cy="82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350" dirty="0"/>
                  <a:t>文字内容文字内容文字内容文字内容文字内容文字内容文字内容文字内容文字内容文字内容文字</a:t>
                </a:r>
                <a:endParaRPr lang="en-US" altLang="zh-CN" sz="1350" dirty="0"/>
              </a:p>
            </p:txBody>
          </p:sp>
        </p:grpSp>
      </p:grpSp>
    </p:spTree>
    <p:extLst>
      <p:ext uri="{BB962C8B-B14F-4D97-AF65-F5344CB8AC3E}">
        <p14:creationId xmlns:p14="http://schemas.microsoft.com/office/powerpoint/2010/main" val="86757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A6D9E-9173-405E-B621-4A9E7C895169}"/>
              </a:ext>
            </a:extLst>
          </p:cNvPr>
          <p:cNvSpPr>
            <a:spLocks noGrp="1"/>
          </p:cNvSpPr>
          <p:nvPr>
            <p:ph type="title"/>
          </p:nvPr>
        </p:nvSpPr>
        <p:spPr/>
        <p:txBody>
          <a:bodyPr/>
          <a:lstStyle/>
          <a:p>
            <a:r>
              <a:rPr lang="zh-CN" altLang="en-US" dirty="0"/>
              <a:t>时间轴版式</a:t>
            </a:r>
            <a:r>
              <a:rPr lang="en-US" altLang="zh-CN" dirty="0"/>
              <a:t>1</a:t>
            </a:r>
            <a:r>
              <a:rPr lang="zh-CN" altLang="en-US" dirty="0">
                <a:solidFill>
                  <a:prstClr val="black"/>
                </a:solidFill>
              </a:rPr>
              <a:t> </a:t>
            </a:r>
            <a:r>
              <a:rPr lang="zh-CN" altLang="en-US" sz="2800" dirty="0">
                <a:solidFill>
                  <a:prstClr val="black"/>
                </a:solidFill>
              </a:rPr>
              <a:t>（单击此处修改标题）</a:t>
            </a:r>
            <a:endParaRPr lang="zh-CN" altLang="en-US" dirty="0"/>
          </a:p>
        </p:txBody>
      </p:sp>
      <p:sp>
        <p:nvSpPr>
          <p:cNvPr id="4" name="îS1îḓè">
            <a:extLst>
              <a:ext uri="{FF2B5EF4-FFF2-40B4-BE49-F238E27FC236}">
                <a16:creationId xmlns:a16="http://schemas.microsoft.com/office/drawing/2014/main" id="{143F6576-0D7A-48F9-8D29-39F5A24178B1}"/>
              </a:ext>
            </a:extLst>
          </p:cNvPr>
          <p:cNvSpPr/>
          <p:nvPr/>
        </p:nvSpPr>
        <p:spPr>
          <a:xfrm>
            <a:off x="2846472" y="3015427"/>
            <a:ext cx="1047859" cy="64910"/>
          </a:xfrm>
          <a:custGeom>
            <a:avLst/>
            <a:gdLst>
              <a:gd name="connsiteX0" fmla="*/ 0 w 1038225"/>
              <a:gd name="connsiteY0" fmla="*/ 0 h 64294"/>
              <a:gd name="connsiteX1" fmla="*/ 1038225 w 1038225"/>
              <a:gd name="connsiteY1" fmla="*/ 30956 h 64294"/>
              <a:gd name="connsiteX2" fmla="*/ 990600 w 1038225"/>
              <a:gd name="connsiteY2" fmla="*/ 64294 h 64294"/>
              <a:gd name="connsiteX3" fmla="*/ 0 w 1038225"/>
              <a:gd name="connsiteY3" fmla="*/ 0 h 64294"/>
            </a:gdLst>
            <a:ahLst/>
            <a:cxnLst>
              <a:cxn ang="0">
                <a:pos x="connsiteX0" y="connsiteY0"/>
              </a:cxn>
              <a:cxn ang="0">
                <a:pos x="connsiteX1" y="connsiteY1"/>
              </a:cxn>
              <a:cxn ang="0">
                <a:pos x="connsiteX2" y="connsiteY2"/>
              </a:cxn>
              <a:cxn ang="0">
                <a:pos x="connsiteX3" y="connsiteY3"/>
              </a:cxn>
            </a:cxnLst>
            <a:rect l="l" t="t" r="r" b="b"/>
            <a:pathLst>
              <a:path w="1038225" h="64294">
                <a:moveTo>
                  <a:pt x="0" y="0"/>
                </a:moveTo>
                <a:lnTo>
                  <a:pt x="1038225" y="30956"/>
                </a:lnTo>
                <a:lnTo>
                  <a:pt x="990600" y="64294"/>
                </a:lnTo>
                <a:lnTo>
                  <a:pt x="0" y="0"/>
                </a:ln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a:solidFill>
                <a:schemeClr val="tx1"/>
              </a:solidFill>
            </a:endParaRPr>
          </a:p>
        </p:txBody>
      </p:sp>
      <p:sp>
        <p:nvSpPr>
          <p:cNvPr id="5" name="íŝľïḍe">
            <a:extLst>
              <a:ext uri="{FF2B5EF4-FFF2-40B4-BE49-F238E27FC236}">
                <a16:creationId xmlns:a16="http://schemas.microsoft.com/office/drawing/2014/main" id="{CA880C81-F2B2-4F74-A36F-99C5E6001345}"/>
              </a:ext>
            </a:extLst>
          </p:cNvPr>
          <p:cNvSpPr/>
          <p:nvPr/>
        </p:nvSpPr>
        <p:spPr>
          <a:xfrm>
            <a:off x="3949606" y="3041870"/>
            <a:ext cx="1444412" cy="177902"/>
          </a:xfrm>
          <a:custGeom>
            <a:avLst/>
            <a:gdLst>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131" h="176212">
                <a:moveTo>
                  <a:pt x="35718" y="0"/>
                </a:moveTo>
                <a:lnTo>
                  <a:pt x="0" y="38100"/>
                </a:lnTo>
                <a:cubicBezTo>
                  <a:pt x="466725" y="76993"/>
                  <a:pt x="928687" y="123031"/>
                  <a:pt x="1393031" y="176212"/>
                </a:cubicBezTo>
                <a:lnTo>
                  <a:pt x="1431131" y="145256"/>
                </a:lnTo>
                <a:cubicBezTo>
                  <a:pt x="965993" y="84931"/>
                  <a:pt x="507999" y="34132"/>
                  <a:pt x="35718" y="0"/>
                </a:cubicBez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a:solidFill>
                <a:schemeClr val="tx1"/>
              </a:solidFill>
            </a:endParaRPr>
          </a:p>
        </p:txBody>
      </p:sp>
      <p:sp>
        <p:nvSpPr>
          <p:cNvPr id="6" name="iśľídé">
            <a:extLst>
              <a:ext uri="{FF2B5EF4-FFF2-40B4-BE49-F238E27FC236}">
                <a16:creationId xmlns:a16="http://schemas.microsoft.com/office/drawing/2014/main" id="{B2502DE9-1A0D-4DC3-B4F0-B5AA97D3E7D0}"/>
              </a:ext>
            </a:extLst>
          </p:cNvPr>
          <p:cNvSpPr/>
          <p:nvPr/>
        </p:nvSpPr>
        <p:spPr>
          <a:xfrm>
            <a:off x="5444490" y="3193328"/>
            <a:ext cx="1311321" cy="879896"/>
          </a:xfrm>
          <a:custGeom>
            <a:avLst/>
            <a:gdLst>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 fmla="*/ 45244 w 1139868"/>
              <a:gd name="connsiteY0" fmla="*/ 0 h 871537"/>
              <a:gd name="connsiteX1" fmla="*/ 0 w 1139868"/>
              <a:gd name="connsiteY1" fmla="*/ 50006 h 871537"/>
              <a:gd name="connsiteX2" fmla="*/ 881063 w 1139868"/>
              <a:gd name="connsiteY2" fmla="*/ 864393 h 871537"/>
              <a:gd name="connsiteX3" fmla="*/ 1057275 w 1139868"/>
              <a:gd name="connsiteY3" fmla="*/ 871537 h 871537"/>
              <a:gd name="connsiteX4" fmla="*/ 1016794 w 1139868"/>
              <a:gd name="connsiteY4" fmla="*/ 259556 h 871537"/>
              <a:gd name="connsiteX5" fmla="*/ 45244 w 1139868"/>
              <a:gd name="connsiteY5" fmla="*/ 0 h 871537"/>
              <a:gd name="connsiteX0" fmla="*/ 45244 w 1299265"/>
              <a:gd name="connsiteY0" fmla="*/ 0 h 871537"/>
              <a:gd name="connsiteX1" fmla="*/ 0 w 1299265"/>
              <a:gd name="connsiteY1" fmla="*/ 50006 h 871537"/>
              <a:gd name="connsiteX2" fmla="*/ 881063 w 1299265"/>
              <a:gd name="connsiteY2" fmla="*/ 864393 h 871537"/>
              <a:gd name="connsiteX3" fmla="*/ 1057275 w 1299265"/>
              <a:gd name="connsiteY3" fmla="*/ 871537 h 871537"/>
              <a:gd name="connsiteX4" fmla="*/ 1016794 w 1299265"/>
              <a:gd name="connsiteY4" fmla="*/ 259556 h 871537"/>
              <a:gd name="connsiteX5" fmla="*/ 45244 w 1299265"/>
              <a:gd name="connsiteY5" fmla="*/ 0 h 871537"/>
              <a:gd name="connsiteX0" fmla="*/ 45244 w 1299265"/>
              <a:gd name="connsiteY0" fmla="*/ 0 h 871537"/>
              <a:gd name="connsiteX1" fmla="*/ 0 w 1299265"/>
              <a:gd name="connsiteY1" fmla="*/ 50006 h 871537"/>
              <a:gd name="connsiteX2" fmla="*/ 881063 w 1299265"/>
              <a:gd name="connsiteY2" fmla="*/ 864393 h 871537"/>
              <a:gd name="connsiteX3" fmla="*/ 1057275 w 1299265"/>
              <a:gd name="connsiteY3" fmla="*/ 871537 h 871537"/>
              <a:gd name="connsiteX4" fmla="*/ 1016794 w 1299265"/>
              <a:gd name="connsiteY4" fmla="*/ 259556 h 871537"/>
              <a:gd name="connsiteX5" fmla="*/ 45244 w 1299265"/>
              <a:gd name="connsiteY5" fmla="*/ 0 h 871537"/>
              <a:gd name="connsiteX0" fmla="*/ 45244 w 1299265"/>
              <a:gd name="connsiteY0" fmla="*/ 0 h 871537"/>
              <a:gd name="connsiteX1" fmla="*/ 0 w 1299265"/>
              <a:gd name="connsiteY1" fmla="*/ 50006 h 871537"/>
              <a:gd name="connsiteX2" fmla="*/ 881063 w 1299265"/>
              <a:gd name="connsiteY2" fmla="*/ 864393 h 871537"/>
              <a:gd name="connsiteX3" fmla="*/ 1057275 w 1299265"/>
              <a:gd name="connsiteY3" fmla="*/ 871537 h 871537"/>
              <a:gd name="connsiteX4" fmla="*/ 1016794 w 1299265"/>
              <a:gd name="connsiteY4" fmla="*/ 259556 h 871537"/>
              <a:gd name="connsiteX5" fmla="*/ 45244 w 1299265"/>
              <a:gd name="connsiteY5" fmla="*/ 0 h 871537"/>
              <a:gd name="connsiteX0" fmla="*/ 45244 w 1299265"/>
              <a:gd name="connsiteY0" fmla="*/ 0 h 871537"/>
              <a:gd name="connsiteX1" fmla="*/ 0 w 1299265"/>
              <a:gd name="connsiteY1" fmla="*/ 50006 h 871537"/>
              <a:gd name="connsiteX2" fmla="*/ 881063 w 1299265"/>
              <a:gd name="connsiteY2" fmla="*/ 864393 h 871537"/>
              <a:gd name="connsiteX3" fmla="*/ 1057275 w 1299265"/>
              <a:gd name="connsiteY3" fmla="*/ 871537 h 871537"/>
              <a:gd name="connsiteX4" fmla="*/ 1016794 w 1299265"/>
              <a:gd name="connsiteY4" fmla="*/ 259556 h 871537"/>
              <a:gd name="connsiteX5" fmla="*/ 45244 w 1299265"/>
              <a:gd name="connsiteY5" fmla="*/ 0 h 871537"/>
              <a:gd name="connsiteX0" fmla="*/ 45244 w 1299265"/>
              <a:gd name="connsiteY0" fmla="*/ 0 h 871537"/>
              <a:gd name="connsiteX1" fmla="*/ 0 w 1299265"/>
              <a:gd name="connsiteY1" fmla="*/ 50006 h 871537"/>
              <a:gd name="connsiteX2" fmla="*/ 881063 w 1299265"/>
              <a:gd name="connsiteY2" fmla="*/ 864393 h 871537"/>
              <a:gd name="connsiteX3" fmla="*/ 1057275 w 1299265"/>
              <a:gd name="connsiteY3" fmla="*/ 871537 h 871537"/>
              <a:gd name="connsiteX4" fmla="*/ 1016794 w 1299265"/>
              <a:gd name="connsiteY4" fmla="*/ 259556 h 871537"/>
              <a:gd name="connsiteX5" fmla="*/ 45244 w 1299265"/>
              <a:gd name="connsiteY5" fmla="*/ 0 h 8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265" h="871537">
                <a:moveTo>
                  <a:pt x="45244" y="0"/>
                </a:moveTo>
                <a:lnTo>
                  <a:pt x="0" y="50006"/>
                </a:lnTo>
                <a:cubicBezTo>
                  <a:pt x="469901" y="147637"/>
                  <a:pt x="1658938" y="409575"/>
                  <a:pt x="881063" y="864393"/>
                </a:cubicBezTo>
                <a:lnTo>
                  <a:pt x="1057275" y="871537"/>
                </a:lnTo>
                <a:cubicBezTo>
                  <a:pt x="1477169" y="688974"/>
                  <a:pt x="1275556" y="370681"/>
                  <a:pt x="1016794" y="259556"/>
                </a:cubicBezTo>
                <a:cubicBezTo>
                  <a:pt x="690563" y="127794"/>
                  <a:pt x="373857" y="65088"/>
                  <a:pt x="45244" y="0"/>
                </a:cubicBez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a:solidFill>
                <a:schemeClr val="tx1"/>
              </a:solidFill>
            </a:endParaRPr>
          </a:p>
        </p:txBody>
      </p:sp>
      <p:sp>
        <p:nvSpPr>
          <p:cNvPr id="7" name="íS1íḑê">
            <a:extLst>
              <a:ext uri="{FF2B5EF4-FFF2-40B4-BE49-F238E27FC236}">
                <a16:creationId xmlns:a16="http://schemas.microsoft.com/office/drawing/2014/main" id="{57B5EF28-3F09-414E-AD44-7DBFCCDDDA32}"/>
              </a:ext>
            </a:extLst>
          </p:cNvPr>
          <p:cNvSpPr/>
          <p:nvPr/>
        </p:nvSpPr>
        <p:spPr>
          <a:xfrm>
            <a:off x="5025745" y="4121304"/>
            <a:ext cx="1351240" cy="1420817"/>
          </a:xfrm>
          <a:custGeom>
            <a:avLst/>
            <a:gdLst>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 fmla="*/ 1113650 w 1113650"/>
              <a:gd name="connsiteY0" fmla="*/ 16669 h 1407319"/>
              <a:gd name="connsiteX1" fmla="*/ 894575 w 1113650"/>
              <a:gd name="connsiteY1" fmla="*/ 0 h 1407319"/>
              <a:gd name="connsiteX2" fmla="*/ 44469 w 1113650"/>
              <a:gd name="connsiteY2" fmla="*/ 388144 h 1407319"/>
              <a:gd name="connsiteX3" fmla="*/ 651688 w 1113650"/>
              <a:gd name="connsiteY3" fmla="*/ 1407319 h 1407319"/>
              <a:gd name="connsiteX4" fmla="*/ 1008875 w 1113650"/>
              <a:gd name="connsiteY4" fmla="*/ 1252538 h 1407319"/>
              <a:gd name="connsiteX5" fmla="*/ 473094 w 1113650"/>
              <a:gd name="connsiteY5" fmla="*/ 302419 h 1407319"/>
              <a:gd name="connsiteX6" fmla="*/ 1113650 w 1113650"/>
              <a:gd name="connsiteY6" fmla="*/ 16669 h 1407319"/>
              <a:gd name="connsiteX0" fmla="*/ 1338815 w 1338815"/>
              <a:gd name="connsiteY0" fmla="*/ 16669 h 1407319"/>
              <a:gd name="connsiteX1" fmla="*/ 1119740 w 1338815"/>
              <a:gd name="connsiteY1" fmla="*/ 0 h 1407319"/>
              <a:gd name="connsiteX2" fmla="*/ 269634 w 1338815"/>
              <a:gd name="connsiteY2" fmla="*/ 388144 h 1407319"/>
              <a:gd name="connsiteX3" fmla="*/ 876853 w 1338815"/>
              <a:gd name="connsiteY3" fmla="*/ 1407319 h 1407319"/>
              <a:gd name="connsiteX4" fmla="*/ 1234040 w 1338815"/>
              <a:gd name="connsiteY4" fmla="*/ 1252538 h 1407319"/>
              <a:gd name="connsiteX5" fmla="*/ 698259 w 1338815"/>
              <a:gd name="connsiteY5" fmla="*/ 302419 h 1407319"/>
              <a:gd name="connsiteX6" fmla="*/ 1338815 w 1338815"/>
              <a:gd name="connsiteY6" fmla="*/ 16669 h 1407319"/>
              <a:gd name="connsiteX0" fmla="*/ 1338815 w 1338815"/>
              <a:gd name="connsiteY0" fmla="*/ 16669 h 1407319"/>
              <a:gd name="connsiteX1" fmla="*/ 1119740 w 1338815"/>
              <a:gd name="connsiteY1" fmla="*/ 0 h 1407319"/>
              <a:gd name="connsiteX2" fmla="*/ 269634 w 1338815"/>
              <a:gd name="connsiteY2" fmla="*/ 388144 h 1407319"/>
              <a:gd name="connsiteX3" fmla="*/ 876853 w 1338815"/>
              <a:gd name="connsiteY3" fmla="*/ 1407319 h 1407319"/>
              <a:gd name="connsiteX4" fmla="*/ 1234040 w 1338815"/>
              <a:gd name="connsiteY4" fmla="*/ 1252538 h 1407319"/>
              <a:gd name="connsiteX5" fmla="*/ 698259 w 1338815"/>
              <a:gd name="connsiteY5" fmla="*/ 302419 h 1407319"/>
              <a:gd name="connsiteX6" fmla="*/ 1338815 w 1338815"/>
              <a:gd name="connsiteY6" fmla="*/ 16669 h 1407319"/>
              <a:gd name="connsiteX0" fmla="*/ 1338815 w 1338815"/>
              <a:gd name="connsiteY0" fmla="*/ 16669 h 1407319"/>
              <a:gd name="connsiteX1" fmla="*/ 1119740 w 1338815"/>
              <a:gd name="connsiteY1" fmla="*/ 0 h 1407319"/>
              <a:gd name="connsiteX2" fmla="*/ 269634 w 1338815"/>
              <a:gd name="connsiteY2" fmla="*/ 388144 h 1407319"/>
              <a:gd name="connsiteX3" fmla="*/ 876853 w 1338815"/>
              <a:gd name="connsiteY3" fmla="*/ 1407319 h 1407319"/>
              <a:gd name="connsiteX4" fmla="*/ 1234040 w 1338815"/>
              <a:gd name="connsiteY4" fmla="*/ 1252538 h 1407319"/>
              <a:gd name="connsiteX5" fmla="*/ 698259 w 1338815"/>
              <a:gd name="connsiteY5" fmla="*/ 302419 h 1407319"/>
              <a:gd name="connsiteX6" fmla="*/ 1338815 w 1338815"/>
              <a:gd name="connsiteY6" fmla="*/ 16669 h 1407319"/>
              <a:gd name="connsiteX0" fmla="*/ 1338815 w 1338815"/>
              <a:gd name="connsiteY0" fmla="*/ 16669 h 1407319"/>
              <a:gd name="connsiteX1" fmla="*/ 1119740 w 1338815"/>
              <a:gd name="connsiteY1" fmla="*/ 0 h 1407319"/>
              <a:gd name="connsiteX2" fmla="*/ 269634 w 1338815"/>
              <a:gd name="connsiteY2" fmla="*/ 388144 h 1407319"/>
              <a:gd name="connsiteX3" fmla="*/ 876853 w 1338815"/>
              <a:gd name="connsiteY3" fmla="*/ 1407319 h 1407319"/>
              <a:gd name="connsiteX4" fmla="*/ 1234040 w 1338815"/>
              <a:gd name="connsiteY4" fmla="*/ 1252538 h 1407319"/>
              <a:gd name="connsiteX5" fmla="*/ 698259 w 1338815"/>
              <a:gd name="connsiteY5" fmla="*/ 302419 h 1407319"/>
              <a:gd name="connsiteX6" fmla="*/ 1338815 w 1338815"/>
              <a:gd name="connsiteY6" fmla="*/ 16669 h 1407319"/>
              <a:gd name="connsiteX0" fmla="*/ 1338815 w 1338815"/>
              <a:gd name="connsiteY0" fmla="*/ 16669 h 1407319"/>
              <a:gd name="connsiteX1" fmla="*/ 1119740 w 1338815"/>
              <a:gd name="connsiteY1" fmla="*/ 0 h 1407319"/>
              <a:gd name="connsiteX2" fmla="*/ 269634 w 1338815"/>
              <a:gd name="connsiteY2" fmla="*/ 388144 h 1407319"/>
              <a:gd name="connsiteX3" fmla="*/ 876853 w 1338815"/>
              <a:gd name="connsiteY3" fmla="*/ 1407319 h 1407319"/>
              <a:gd name="connsiteX4" fmla="*/ 1234040 w 1338815"/>
              <a:gd name="connsiteY4" fmla="*/ 1252538 h 1407319"/>
              <a:gd name="connsiteX5" fmla="*/ 700640 w 1338815"/>
              <a:gd name="connsiteY5" fmla="*/ 309563 h 1407319"/>
              <a:gd name="connsiteX6" fmla="*/ 1338815 w 1338815"/>
              <a:gd name="connsiteY6" fmla="*/ 16669 h 140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8815" h="1407319">
                <a:moveTo>
                  <a:pt x="1338815" y="16669"/>
                </a:moveTo>
                <a:lnTo>
                  <a:pt x="1119740" y="0"/>
                </a:lnTo>
                <a:cubicBezTo>
                  <a:pt x="836371" y="129381"/>
                  <a:pt x="550622" y="237331"/>
                  <a:pt x="269634" y="388144"/>
                </a:cubicBezTo>
                <a:cubicBezTo>
                  <a:pt x="55321" y="496888"/>
                  <a:pt x="-435215" y="958057"/>
                  <a:pt x="876853" y="1407319"/>
                </a:cubicBezTo>
                <a:lnTo>
                  <a:pt x="1234040" y="1252538"/>
                </a:lnTo>
                <a:cubicBezTo>
                  <a:pt x="636346" y="1123951"/>
                  <a:pt x="-92316" y="685800"/>
                  <a:pt x="700640" y="309563"/>
                </a:cubicBezTo>
                <a:lnTo>
                  <a:pt x="1338815" y="16669"/>
                </a:lnTo>
                <a:close/>
              </a:path>
            </a:pathLst>
          </a:custGeom>
          <a:solidFill>
            <a:schemeClr val="tx2">
              <a:lumMod val="60000"/>
              <a:lumOff val="40000"/>
            </a:schemeClr>
          </a:solidFill>
          <a:ln>
            <a:noFill/>
          </a:ln>
          <a:effectLst>
            <a:innerShdw dist="25400" dir="162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a:solidFill>
                <a:schemeClr val="tx1"/>
              </a:solidFill>
            </a:endParaRPr>
          </a:p>
        </p:txBody>
      </p:sp>
      <p:sp>
        <p:nvSpPr>
          <p:cNvPr id="8" name="iśļîḍé">
            <a:extLst>
              <a:ext uri="{FF2B5EF4-FFF2-40B4-BE49-F238E27FC236}">
                <a16:creationId xmlns:a16="http://schemas.microsoft.com/office/drawing/2014/main" id="{FBC6B67F-9D97-4720-947F-34D75E5D3CAF}"/>
              </a:ext>
            </a:extLst>
          </p:cNvPr>
          <p:cNvSpPr/>
          <p:nvPr/>
        </p:nvSpPr>
        <p:spPr>
          <a:xfrm>
            <a:off x="6170298" y="5450765"/>
            <a:ext cx="3436783" cy="569771"/>
          </a:xfrm>
          <a:custGeom>
            <a:avLst/>
            <a:gdLst>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187" h="564357">
                <a:moveTo>
                  <a:pt x="383381" y="0"/>
                </a:moveTo>
                <a:lnTo>
                  <a:pt x="0" y="150019"/>
                </a:lnTo>
                <a:cubicBezTo>
                  <a:pt x="692150" y="307975"/>
                  <a:pt x="1527174" y="432594"/>
                  <a:pt x="2369343" y="438150"/>
                </a:cubicBezTo>
                <a:lnTo>
                  <a:pt x="2240756" y="564357"/>
                </a:lnTo>
                <a:lnTo>
                  <a:pt x="3405187" y="402432"/>
                </a:lnTo>
                <a:lnTo>
                  <a:pt x="2788443" y="107157"/>
                </a:lnTo>
                <a:lnTo>
                  <a:pt x="2705100" y="180975"/>
                </a:lnTo>
                <a:cubicBezTo>
                  <a:pt x="1933576" y="177800"/>
                  <a:pt x="1159668" y="98425"/>
                  <a:pt x="383381" y="0"/>
                </a:cubicBezTo>
                <a:close/>
              </a:path>
            </a:pathLst>
          </a:custGeom>
          <a:solidFill>
            <a:schemeClr val="tx2">
              <a:lumMod val="60000"/>
              <a:lumOff val="40000"/>
            </a:schemeClr>
          </a:solidFill>
          <a:ln>
            <a:noFill/>
          </a:ln>
          <a:effectLst>
            <a:innerShdw dist="25400" dir="162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a:solidFill>
                <a:schemeClr val="tx1"/>
              </a:solidFill>
            </a:endParaRPr>
          </a:p>
        </p:txBody>
      </p:sp>
      <p:sp>
        <p:nvSpPr>
          <p:cNvPr id="9" name="ïṧļïḑè">
            <a:extLst>
              <a:ext uri="{FF2B5EF4-FFF2-40B4-BE49-F238E27FC236}">
                <a16:creationId xmlns:a16="http://schemas.microsoft.com/office/drawing/2014/main" id="{E7018A9E-921C-4503-A498-3E33547192F0}"/>
              </a:ext>
            </a:extLst>
          </p:cNvPr>
          <p:cNvSpPr/>
          <p:nvPr/>
        </p:nvSpPr>
        <p:spPr>
          <a:xfrm rot="8100000">
            <a:off x="2584920" y="2034000"/>
            <a:ext cx="719927" cy="720149"/>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a:solidFill>
                <a:schemeClr val="tx1"/>
              </a:solidFill>
            </a:endParaRPr>
          </a:p>
        </p:txBody>
      </p:sp>
      <p:sp>
        <p:nvSpPr>
          <p:cNvPr id="10" name="ïsļiḍê">
            <a:extLst>
              <a:ext uri="{FF2B5EF4-FFF2-40B4-BE49-F238E27FC236}">
                <a16:creationId xmlns:a16="http://schemas.microsoft.com/office/drawing/2014/main" id="{2BAE6CA1-4C8C-4864-BE8E-0936ADC0CE93}"/>
              </a:ext>
            </a:extLst>
          </p:cNvPr>
          <p:cNvSpPr/>
          <p:nvPr/>
        </p:nvSpPr>
        <p:spPr>
          <a:xfrm rot="8100000">
            <a:off x="4396293" y="2073221"/>
            <a:ext cx="783677" cy="783919"/>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a:solidFill>
                <a:schemeClr val="tx1"/>
              </a:solidFill>
            </a:endParaRPr>
          </a:p>
        </p:txBody>
      </p:sp>
      <p:sp>
        <p:nvSpPr>
          <p:cNvPr id="11" name="îśļïdé">
            <a:extLst>
              <a:ext uri="{FF2B5EF4-FFF2-40B4-BE49-F238E27FC236}">
                <a16:creationId xmlns:a16="http://schemas.microsoft.com/office/drawing/2014/main" id="{A96FB891-4E98-4D78-A49E-D260E199FF23}"/>
              </a:ext>
            </a:extLst>
          </p:cNvPr>
          <p:cNvSpPr/>
          <p:nvPr/>
        </p:nvSpPr>
        <p:spPr>
          <a:xfrm rot="8100000">
            <a:off x="6487625" y="2285147"/>
            <a:ext cx="950235" cy="950527"/>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a:solidFill>
                <a:schemeClr val="tx1"/>
              </a:solidFill>
            </a:endParaRPr>
          </a:p>
        </p:txBody>
      </p:sp>
      <p:sp>
        <p:nvSpPr>
          <p:cNvPr id="12" name="ï$ḻiḍé">
            <a:extLst>
              <a:ext uri="{FF2B5EF4-FFF2-40B4-BE49-F238E27FC236}">
                <a16:creationId xmlns:a16="http://schemas.microsoft.com/office/drawing/2014/main" id="{75AD5C3A-6599-4FD3-BA7D-F517C5F07A18}"/>
              </a:ext>
            </a:extLst>
          </p:cNvPr>
          <p:cNvSpPr/>
          <p:nvPr/>
        </p:nvSpPr>
        <p:spPr>
          <a:xfrm rot="8100000">
            <a:off x="3870819" y="3731808"/>
            <a:ext cx="1070308" cy="1070637"/>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a:solidFill>
                <a:schemeClr val="tx1"/>
              </a:solidFill>
            </a:endParaRPr>
          </a:p>
        </p:txBody>
      </p:sp>
      <p:sp>
        <p:nvSpPr>
          <p:cNvPr id="13" name="î$ľiḍè">
            <a:extLst>
              <a:ext uri="{FF2B5EF4-FFF2-40B4-BE49-F238E27FC236}">
                <a16:creationId xmlns:a16="http://schemas.microsoft.com/office/drawing/2014/main" id="{CE5FDD12-5C88-4CC1-9ED0-6B46F8097A58}"/>
              </a:ext>
            </a:extLst>
          </p:cNvPr>
          <p:cNvSpPr/>
          <p:nvPr/>
        </p:nvSpPr>
        <p:spPr>
          <a:xfrm rot="8100000">
            <a:off x="8160738" y="3742373"/>
            <a:ext cx="1313558" cy="1313964"/>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399" dirty="0">
              <a:solidFill>
                <a:schemeClr val="tx1"/>
              </a:solidFill>
            </a:endParaRPr>
          </a:p>
        </p:txBody>
      </p:sp>
      <p:sp>
        <p:nvSpPr>
          <p:cNvPr id="14" name="ïŝlïdé">
            <a:extLst>
              <a:ext uri="{FF2B5EF4-FFF2-40B4-BE49-F238E27FC236}">
                <a16:creationId xmlns:a16="http://schemas.microsoft.com/office/drawing/2014/main" id="{A2180389-6826-4EB1-A87B-3468D17E4CCF}"/>
              </a:ext>
            </a:extLst>
          </p:cNvPr>
          <p:cNvSpPr txBox="1"/>
          <p:nvPr/>
        </p:nvSpPr>
        <p:spPr>
          <a:xfrm>
            <a:off x="2530929" y="2268531"/>
            <a:ext cx="827908" cy="369332"/>
          </a:xfrm>
          <a:prstGeom prst="rect">
            <a:avLst/>
          </a:prstGeom>
          <a:noFill/>
        </p:spPr>
        <p:txBody>
          <a:bodyPr wrap="none" rtlCol="0" anchor="ctr" anchorCtr="0">
            <a:normAutofit/>
          </a:bodyPr>
          <a:lstStyle/>
          <a:p>
            <a:pPr algn="ctr"/>
            <a:r>
              <a:rPr lang="en-US" altLang="zh-CN" sz="1600" b="1" dirty="0"/>
              <a:t>2014</a:t>
            </a:r>
            <a:endParaRPr lang="zh-CN" altLang="en-US" sz="1600" b="1" dirty="0"/>
          </a:p>
        </p:txBody>
      </p:sp>
      <p:sp>
        <p:nvSpPr>
          <p:cNvPr id="15" name="îṡḷïḍê">
            <a:extLst>
              <a:ext uri="{FF2B5EF4-FFF2-40B4-BE49-F238E27FC236}">
                <a16:creationId xmlns:a16="http://schemas.microsoft.com/office/drawing/2014/main" id="{ECA747C9-4E49-42C6-924F-DAFE2D4D5CD1}"/>
              </a:ext>
            </a:extLst>
          </p:cNvPr>
          <p:cNvSpPr txBox="1"/>
          <p:nvPr/>
        </p:nvSpPr>
        <p:spPr>
          <a:xfrm>
            <a:off x="4374177" y="2268531"/>
            <a:ext cx="827908" cy="369332"/>
          </a:xfrm>
          <a:prstGeom prst="rect">
            <a:avLst/>
          </a:prstGeom>
          <a:noFill/>
        </p:spPr>
        <p:txBody>
          <a:bodyPr wrap="none" rtlCol="0" anchor="ctr" anchorCtr="0">
            <a:normAutofit/>
          </a:bodyPr>
          <a:lstStyle/>
          <a:p>
            <a:pPr algn="ctr"/>
            <a:r>
              <a:rPr lang="en-US" altLang="zh-CN" sz="1600" b="1" dirty="0"/>
              <a:t>2015</a:t>
            </a:r>
            <a:endParaRPr lang="zh-CN" altLang="en-US" sz="1600" b="1" dirty="0"/>
          </a:p>
        </p:txBody>
      </p:sp>
      <p:sp>
        <p:nvSpPr>
          <p:cNvPr id="16" name="iśļiḑè">
            <a:extLst>
              <a:ext uri="{FF2B5EF4-FFF2-40B4-BE49-F238E27FC236}">
                <a16:creationId xmlns:a16="http://schemas.microsoft.com/office/drawing/2014/main" id="{954CC1E0-8650-4A70-A2DC-3FC4A374675D}"/>
              </a:ext>
            </a:extLst>
          </p:cNvPr>
          <p:cNvSpPr txBox="1"/>
          <p:nvPr/>
        </p:nvSpPr>
        <p:spPr>
          <a:xfrm>
            <a:off x="6548788" y="2575744"/>
            <a:ext cx="827908" cy="369332"/>
          </a:xfrm>
          <a:prstGeom prst="rect">
            <a:avLst/>
          </a:prstGeom>
          <a:noFill/>
        </p:spPr>
        <p:txBody>
          <a:bodyPr wrap="none" rtlCol="0" anchor="ctr" anchorCtr="0">
            <a:normAutofit/>
          </a:bodyPr>
          <a:lstStyle/>
          <a:p>
            <a:pPr algn="ctr"/>
            <a:r>
              <a:rPr lang="en-US" altLang="zh-CN" sz="1600" b="1" dirty="0"/>
              <a:t>2016</a:t>
            </a:r>
            <a:endParaRPr lang="zh-CN" altLang="en-US" sz="1600" b="1" dirty="0"/>
          </a:p>
        </p:txBody>
      </p:sp>
      <p:sp>
        <p:nvSpPr>
          <p:cNvPr id="17" name="í$lïḓe">
            <a:extLst>
              <a:ext uri="{FF2B5EF4-FFF2-40B4-BE49-F238E27FC236}">
                <a16:creationId xmlns:a16="http://schemas.microsoft.com/office/drawing/2014/main" id="{A2722AA3-E530-450D-BC40-87CA3908E543}"/>
              </a:ext>
            </a:extLst>
          </p:cNvPr>
          <p:cNvSpPr txBox="1"/>
          <p:nvPr/>
        </p:nvSpPr>
        <p:spPr>
          <a:xfrm>
            <a:off x="3992019" y="4121304"/>
            <a:ext cx="827908" cy="369332"/>
          </a:xfrm>
          <a:prstGeom prst="rect">
            <a:avLst/>
          </a:prstGeom>
          <a:noFill/>
        </p:spPr>
        <p:txBody>
          <a:bodyPr wrap="none" rtlCol="0" anchor="ctr" anchorCtr="0">
            <a:normAutofit/>
          </a:bodyPr>
          <a:lstStyle/>
          <a:p>
            <a:pPr algn="ctr"/>
            <a:r>
              <a:rPr lang="en-US" altLang="zh-CN" sz="1600" b="1" dirty="0"/>
              <a:t>2017</a:t>
            </a:r>
            <a:endParaRPr lang="zh-CN" altLang="en-US" sz="1600" b="1" dirty="0"/>
          </a:p>
        </p:txBody>
      </p:sp>
      <p:sp>
        <p:nvSpPr>
          <p:cNvPr id="18" name="ïšlïḋè">
            <a:extLst>
              <a:ext uri="{FF2B5EF4-FFF2-40B4-BE49-F238E27FC236}">
                <a16:creationId xmlns:a16="http://schemas.microsoft.com/office/drawing/2014/main" id="{0F6E5B91-1BDA-4ADC-87B7-E2BACC3C75E2}"/>
              </a:ext>
            </a:extLst>
          </p:cNvPr>
          <p:cNvSpPr txBox="1"/>
          <p:nvPr/>
        </p:nvSpPr>
        <p:spPr>
          <a:xfrm>
            <a:off x="8403563" y="4207997"/>
            <a:ext cx="827908" cy="369332"/>
          </a:xfrm>
          <a:prstGeom prst="rect">
            <a:avLst/>
          </a:prstGeom>
          <a:noFill/>
        </p:spPr>
        <p:txBody>
          <a:bodyPr wrap="none" rtlCol="0" anchor="ctr" anchorCtr="0">
            <a:normAutofit lnSpcReduction="10000"/>
          </a:bodyPr>
          <a:lstStyle/>
          <a:p>
            <a:pPr algn="ctr"/>
            <a:r>
              <a:rPr lang="en-US" altLang="zh-CN" sz="2000" b="1" dirty="0">
                <a:solidFill>
                  <a:schemeClr val="bg1"/>
                </a:solidFill>
              </a:rPr>
              <a:t>2018</a:t>
            </a:r>
            <a:endParaRPr lang="zh-CN" altLang="en-US" sz="2000" b="1" dirty="0">
              <a:solidFill>
                <a:schemeClr val="bg1"/>
              </a:solidFill>
            </a:endParaRPr>
          </a:p>
        </p:txBody>
      </p:sp>
      <p:grpSp>
        <p:nvGrpSpPr>
          <p:cNvPr id="26" name="组合 25">
            <a:extLst>
              <a:ext uri="{FF2B5EF4-FFF2-40B4-BE49-F238E27FC236}">
                <a16:creationId xmlns:a16="http://schemas.microsoft.com/office/drawing/2014/main" id="{4B3BF482-2D75-4E54-B668-507300A623A4}"/>
              </a:ext>
            </a:extLst>
          </p:cNvPr>
          <p:cNvGrpSpPr/>
          <p:nvPr/>
        </p:nvGrpSpPr>
        <p:grpSpPr>
          <a:xfrm>
            <a:off x="335360" y="2204864"/>
            <a:ext cx="2084137" cy="785332"/>
            <a:chOff x="335360" y="2204864"/>
            <a:chExt cx="2084137" cy="785332"/>
          </a:xfrm>
        </p:grpSpPr>
        <p:sp>
          <p:nvSpPr>
            <p:cNvPr id="24" name="íSḻîḑe">
              <a:extLst>
                <a:ext uri="{FF2B5EF4-FFF2-40B4-BE49-F238E27FC236}">
                  <a16:creationId xmlns:a16="http://schemas.microsoft.com/office/drawing/2014/main" id="{7BAC23FF-083A-40CC-B938-0E807637A352}"/>
                </a:ext>
              </a:extLst>
            </p:cNvPr>
            <p:cNvSpPr txBox="1"/>
            <p:nvPr/>
          </p:nvSpPr>
          <p:spPr>
            <a:xfrm>
              <a:off x="335360" y="2506089"/>
              <a:ext cx="2084137" cy="484107"/>
            </a:xfrm>
            <a:prstGeom prst="rect">
              <a:avLst/>
            </a:prstGeom>
          </p:spPr>
          <p:txBody>
            <a:bodyPr vert="horz" wrap="square" lIns="91440" tIns="45720" rIns="91440" bIns="45720">
              <a:spAutoFit/>
            </a:bodyPr>
            <a:lstStyle/>
            <a:p>
              <a:pPr algn="r">
                <a:lnSpc>
                  <a:spcPct val="120000"/>
                </a:lnSpc>
              </a:pPr>
              <a:r>
                <a:rPr lang="zh-CN" altLang="en-US" sz="1100" dirty="0"/>
                <a:t>请输入内容请输入内容请输入内容请输入内容请输入内容</a:t>
              </a:r>
              <a:endParaRPr lang="en-US" altLang="zh-CN" sz="1100" dirty="0"/>
            </a:p>
          </p:txBody>
        </p:sp>
        <p:sp>
          <p:nvSpPr>
            <p:cNvPr id="25" name="îŝ1iḑe">
              <a:extLst>
                <a:ext uri="{FF2B5EF4-FFF2-40B4-BE49-F238E27FC236}">
                  <a16:creationId xmlns:a16="http://schemas.microsoft.com/office/drawing/2014/main" id="{85AE0D3E-D49B-4ECC-A153-BB8CE6E0AD72}"/>
                </a:ext>
              </a:extLst>
            </p:cNvPr>
            <p:cNvSpPr txBox="1"/>
            <p:nvPr/>
          </p:nvSpPr>
          <p:spPr>
            <a:xfrm>
              <a:off x="552355" y="2204864"/>
              <a:ext cx="1867142" cy="315525"/>
            </a:xfrm>
            <a:prstGeom prst="rect">
              <a:avLst/>
            </a:prstGeom>
            <a:noFill/>
          </p:spPr>
          <p:txBody>
            <a:bodyPr wrap="none">
              <a:normAutofit lnSpcReduction="10000"/>
            </a:bodyPr>
            <a:lstStyle/>
            <a:p>
              <a:pPr algn="r"/>
              <a:r>
                <a:rPr lang="zh-CN" altLang="en-US" sz="1600" b="1" dirty="0"/>
                <a:t>请输入小标题</a:t>
              </a:r>
            </a:p>
          </p:txBody>
        </p:sp>
      </p:grpSp>
      <p:grpSp>
        <p:nvGrpSpPr>
          <p:cNvPr id="27" name="组合 26">
            <a:extLst>
              <a:ext uri="{FF2B5EF4-FFF2-40B4-BE49-F238E27FC236}">
                <a16:creationId xmlns:a16="http://schemas.microsoft.com/office/drawing/2014/main" id="{79DCAC43-B586-4E3C-BC35-B5D923B7723D}"/>
              </a:ext>
            </a:extLst>
          </p:cNvPr>
          <p:cNvGrpSpPr/>
          <p:nvPr/>
        </p:nvGrpSpPr>
        <p:grpSpPr>
          <a:xfrm>
            <a:off x="7463858" y="2295005"/>
            <a:ext cx="2143223" cy="785332"/>
            <a:chOff x="552354" y="2204864"/>
            <a:chExt cx="2143223" cy="785332"/>
          </a:xfrm>
        </p:grpSpPr>
        <p:sp>
          <p:nvSpPr>
            <p:cNvPr id="28" name="íSḻîḑe">
              <a:extLst>
                <a:ext uri="{FF2B5EF4-FFF2-40B4-BE49-F238E27FC236}">
                  <a16:creationId xmlns:a16="http://schemas.microsoft.com/office/drawing/2014/main" id="{B43BC23C-416A-461A-999A-21FCDDFD95F9}"/>
                </a:ext>
              </a:extLst>
            </p:cNvPr>
            <p:cNvSpPr txBox="1"/>
            <p:nvPr/>
          </p:nvSpPr>
          <p:spPr>
            <a:xfrm>
              <a:off x="552354" y="2506089"/>
              <a:ext cx="2143223" cy="484107"/>
            </a:xfrm>
            <a:prstGeom prst="rect">
              <a:avLst/>
            </a:prstGeom>
          </p:spPr>
          <p:txBody>
            <a:bodyPr vert="horz" wrap="square" lIns="91440" tIns="45720" rIns="91440" bIns="45720">
              <a:spAutoFit/>
            </a:bodyPr>
            <a:lstStyle/>
            <a:p>
              <a:pPr>
                <a:lnSpc>
                  <a:spcPct val="120000"/>
                </a:lnSpc>
              </a:pPr>
              <a:r>
                <a:rPr lang="zh-CN" altLang="en-US" sz="1100" dirty="0"/>
                <a:t>请输入内容请输入内容请输入内容请输入内容请输入内容</a:t>
              </a:r>
              <a:endParaRPr lang="en-US" altLang="zh-CN" sz="1100" dirty="0"/>
            </a:p>
          </p:txBody>
        </p:sp>
        <p:sp>
          <p:nvSpPr>
            <p:cNvPr id="29" name="îŝ1iḑe">
              <a:extLst>
                <a:ext uri="{FF2B5EF4-FFF2-40B4-BE49-F238E27FC236}">
                  <a16:creationId xmlns:a16="http://schemas.microsoft.com/office/drawing/2014/main" id="{5677A97F-1347-4E73-B42E-AD1848ACDA17}"/>
                </a:ext>
              </a:extLst>
            </p:cNvPr>
            <p:cNvSpPr txBox="1"/>
            <p:nvPr/>
          </p:nvSpPr>
          <p:spPr>
            <a:xfrm>
              <a:off x="552355" y="2204864"/>
              <a:ext cx="1867142" cy="315525"/>
            </a:xfrm>
            <a:prstGeom prst="rect">
              <a:avLst/>
            </a:prstGeom>
            <a:noFill/>
          </p:spPr>
          <p:txBody>
            <a:bodyPr wrap="none">
              <a:normAutofit lnSpcReduction="10000"/>
            </a:bodyPr>
            <a:lstStyle/>
            <a:p>
              <a:r>
                <a:rPr lang="zh-CN" altLang="en-US" sz="1600" b="1" dirty="0"/>
                <a:t>请输入小标题</a:t>
              </a:r>
            </a:p>
          </p:txBody>
        </p:sp>
      </p:grpSp>
      <p:grpSp>
        <p:nvGrpSpPr>
          <p:cNvPr id="30" name="组合 29">
            <a:extLst>
              <a:ext uri="{FF2B5EF4-FFF2-40B4-BE49-F238E27FC236}">
                <a16:creationId xmlns:a16="http://schemas.microsoft.com/office/drawing/2014/main" id="{E2923610-F52C-4222-9101-AD506F2D5726}"/>
              </a:ext>
            </a:extLst>
          </p:cNvPr>
          <p:cNvGrpSpPr/>
          <p:nvPr/>
        </p:nvGrpSpPr>
        <p:grpSpPr>
          <a:xfrm>
            <a:off x="3631812" y="1196752"/>
            <a:ext cx="2392180" cy="785332"/>
            <a:chOff x="289836" y="2204864"/>
            <a:chExt cx="2392180" cy="785332"/>
          </a:xfrm>
        </p:grpSpPr>
        <p:sp>
          <p:nvSpPr>
            <p:cNvPr id="31" name="íSḻîḑe">
              <a:extLst>
                <a:ext uri="{FF2B5EF4-FFF2-40B4-BE49-F238E27FC236}">
                  <a16:creationId xmlns:a16="http://schemas.microsoft.com/office/drawing/2014/main" id="{DDD63D70-3804-48D9-B335-AF011579FDBF}"/>
                </a:ext>
              </a:extLst>
            </p:cNvPr>
            <p:cNvSpPr txBox="1"/>
            <p:nvPr/>
          </p:nvSpPr>
          <p:spPr>
            <a:xfrm>
              <a:off x="289836" y="2506089"/>
              <a:ext cx="2392180" cy="484107"/>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a:t>
              </a:r>
              <a:endParaRPr lang="en-US" altLang="zh-CN" sz="1100" dirty="0"/>
            </a:p>
          </p:txBody>
        </p:sp>
        <p:sp>
          <p:nvSpPr>
            <p:cNvPr id="32" name="îŝ1iḑe">
              <a:extLst>
                <a:ext uri="{FF2B5EF4-FFF2-40B4-BE49-F238E27FC236}">
                  <a16:creationId xmlns:a16="http://schemas.microsoft.com/office/drawing/2014/main" id="{209BCEF9-F656-4941-ACB5-06315CFBA771}"/>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33" name="组合 32">
            <a:extLst>
              <a:ext uri="{FF2B5EF4-FFF2-40B4-BE49-F238E27FC236}">
                <a16:creationId xmlns:a16="http://schemas.microsoft.com/office/drawing/2014/main" id="{10BAAAF6-385B-4DD2-B97B-9DE26518662C}"/>
              </a:ext>
            </a:extLst>
          </p:cNvPr>
          <p:cNvGrpSpPr/>
          <p:nvPr/>
        </p:nvGrpSpPr>
        <p:grpSpPr>
          <a:xfrm>
            <a:off x="1586767" y="3942492"/>
            <a:ext cx="2084137" cy="785332"/>
            <a:chOff x="335360" y="2204864"/>
            <a:chExt cx="2084137" cy="785332"/>
          </a:xfrm>
        </p:grpSpPr>
        <p:sp>
          <p:nvSpPr>
            <p:cNvPr id="34" name="íSḻîḑe">
              <a:extLst>
                <a:ext uri="{FF2B5EF4-FFF2-40B4-BE49-F238E27FC236}">
                  <a16:creationId xmlns:a16="http://schemas.microsoft.com/office/drawing/2014/main" id="{2E37A1CD-BA24-445D-B526-C20EE6A92A88}"/>
                </a:ext>
              </a:extLst>
            </p:cNvPr>
            <p:cNvSpPr txBox="1"/>
            <p:nvPr/>
          </p:nvSpPr>
          <p:spPr>
            <a:xfrm>
              <a:off x="335360" y="2506089"/>
              <a:ext cx="2084137" cy="484107"/>
            </a:xfrm>
            <a:prstGeom prst="rect">
              <a:avLst/>
            </a:prstGeom>
          </p:spPr>
          <p:txBody>
            <a:bodyPr vert="horz" wrap="square" lIns="91440" tIns="45720" rIns="91440" bIns="45720">
              <a:spAutoFit/>
            </a:bodyPr>
            <a:lstStyle/>
            <a:p>
              <a:pPr algn="r">
                <a:lnSpc>
                  <a:spcPct val="120000"/>
                </a:lnSpc>
              </a:pPr>
              <a:r>
                <a:rPr lang="zh-CN" altLang="en-US" sz="1100" dirty="0"/>
                <a:t>请输入内容请输入内容请输入内容请输入内容请输入内容</a:t>
              </a:r>
              <a:endParaRPr lang="en-US" altLang="zh-CN" sz="1100" dirty="0"/>
            </a:p>
          </p:txBody>
        </p:sp>
        <p:sp>
          <p:nvSpPr>
            <p:cNvPr id="35" name="îŝ1iḑe">
              <a:extLst>
                <a:ext uri="{FF2B5EF4-FFF2-40B4-BE49-F238E27FC236}">
                  <a16:creationId xmlns:a16="http://schemas.microsoft.com/office/drawing/2014/main" id="{C83C22F7-CBC9-4CE8-AD97-357B5C78C475}"/>
                </a:ext>
              </a:extLst>
            </p:cNvPr>
            <p:cNvSpPr txBox="1"/>
            <p:nvPr/>
          </p:nvSpPr>
          <p:spPr>
            <a:xfrm>
              <a:off x="552355" y="2204864"/>
              <a:ext cx="1867142" cy="315525"/>
            </a:xfrm>
            <a:prstGeom prst="rect">
              <a:avLst/>
            </a:prstGeom>
            <a:noFill/>
          </p:spPr>
          <p:txBody>
            <a:bodyPr wrap="none">
              <a:normAutofit lnSpcReduction="10000"/>
            </a:bodyPr>
            <a:lstStyle/>
            <a:p>
              <a:pPr algn="r"/>
              <a:r>
                <a:rPr lang="zh-CN" altLang="en-US" sz="1600" b="1" dirty="0"/>
                <a:t>请输入小标题</a:t>
              </a:r>
            </a:p>
          </p:txBody>
        </p:sp>
      </p:grpSp>
      <p:grpSp>
        <p:nvGrpSpPr>
          <p:cNvPr id="36" name="组合 35">
            <a:extLst>
              <a:ext uri="{FF2B5EF4-FFF2-40B4-BE49-F238E27FC236}">
                <a16:creationId xmlns:a16="http://schemas.microsoft.com/office/drawing/2014/main" id="{07D147D4-0216-44D4-873F-4298B2B346C3}"/>
              </a:ext>
            </a:extLst>
          </p:cNvPr>
          <p:cNvGrpSpPr/>
          <p:nvPr/>
        </p:nvGrpSpPr>
        <p:grpSpPr>
          <a:xfrm>
            <a:off x="9481446" y="3942492"/>
            <a:ext cx="2215254" cy="785332"/>
            <a:chOff x="552355" y="2204864"/>
            <a:chExt cx="2215254" cy="785332"/>
          </a:xfrm>
        </p:grpSpPr>
        <p:sp>
          <p:nvSpPr>
            <p:cNvPr id="37" name="íSḻîḑe">
              <a:extLst>
                <a:ext uri="{FF2B5EF4-FFF2-40B4-BE49-F238E27FC236}">
                  <a16:creationId xmlns:a16="http://schemas.microsoft.com/office/drawing/2014/main" id="{C16284C9-A60F-4DF0-B132-23484CBE454D}"/>
                </a:ext>
              </a:extLst>
            </p:cNvPr>
            <p:cNvSpPr txBox="1"/>
            <p:nvPr/>
          </p:nvSpPr>
          <p:spPr>
            <a:xfrm>
              <a:off x="552355" y="2506089"/>
              <a:ext cx="2215254" cy="484107"/>
            </a:xfrm>
            <a:prstGeom prst="rect">
              <a:avLst/>
            </a:prstGeom>
          </p:spPr>
          <p:txBody>
            <a:bodyPr vert="horz" wrap="square" lIns="91440" tIns="45720" rIns="91440" bIns="45720">
              <a:spAutoFit/>
            </a:bodyPr>
            <a:lstStyle/>
            <a:p>
              <a:pPr>
                <a:lnSpc>
                  <a:spcPct val="120000"/>
                </a:lnSpc>
              </a:pPr>
              <a:r>
                <a:rPr lang="zh-CN" altLang="en-US" sz="1100" dirty="0"/>
                <a:t>请输入内容请输入内容请输入内容请输入内容请输入内容</a:t>
              </a:r>
              <a:endParaRPr lang="en-US" altLang="zh-CN" sz="1100" dirty="0"/>
            </a:p>
          </p:txBody>
        </p:sp>
        <p:sp>
          <p:nvSpPr>
            <p:cNvPr id="38" name="îŝ1iḑe">
              <a:extLst>
                <a:ext uri="{FF2B5EF4-FFF2-40B4-BE49-F238E27FC236}">
                  <a16:creationId xmlns:a16="http://schemas.microsoft.com/office/drawing/2014/main" id="{6BE6AA89-A9C9-43E1-9542-9958FE6E9A21}"/>
                </a:ext>
              </a:extLst>
            </p:cNvPr>
            <p:cNvSpPr txBox="1"/>
            <p:nvPr/>
          </p:nvSpPr>
          <p:spPr>
            <a:xfrm>
              <a:off x="552355" y="2204864"/>
              <a:ext cx="1867142" cy="315525"/>
            </a:xfrm>
            <a:prstGeom prst="rect">
              <a:avLst/>
            </a:prstGeom>
            <a:noFill/>
          </p:spPr>
          <p:txBody>
            <a:bodyPr wrap="none">
              <a:normAutofit lnSpcReduction="10000"/>
            </a:bodyPr>
            <a:lstStyle/>
            <a:p>
              <a:r>
                <a:rPr lang="zh-CN" altLang="en-US" sz="1600" b="1" dirty="0"/>
                <a:t>请输入小标题</a:t>
              </a:r>
            </a:p>
          </p:txBody>
        </p:sp>
      </p:grpSp>
    </p:spTree>
    <p:extLst>
      <p:ext uri="{BB962C8B-B14F-4D97-AF65-F5344CB8AC3E}">
        <p14:creationId xmlns:p14="http://schemas.microsoft.com/office/powerpoint/2010/main" val="111708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DE5EF8-71E3-4A3C-A819-84AFDBBCC485}"/>
              </a:ext>
            </a:extLst>
          </p:cNvPr>
          <p:cNvSpPr>
            <a:spLocks noGrp="1"/>
          </p:cNvSpPr>
          <p:nvPr>
            <p:ph type="title"/>
          </p:nvPr>
        </p:nvSpPr>
        <p:spPr/>
        <p:txBody>
          <a:bodyPr/>
          <a:lstStyle/>
          <a:p>
            <a:r>
              <a:rPr lang="zh-CN" altLang="en-US" dirty="0"/>
              <a:t>时间轴版式</a:t>
            </a:r>
            <a:r>
              <a:rPr lang="en-US" altLang="zh-CN" dirty="0"/>
              <a:t>2</a:t>
            </a:r>
            <a:r>
              <a:rPr lang="zh-CN" altLang="en-US" sz="3600" dirty="0">
                <a:solidFill>
                  <a:prstClr val="black"/>
                </a:solidFill>
              </a:rPr>
              <a:t> </a:t>
            </a:r>
            <a:r>
              <a:rPr lang="zh-CN" altLang="en-US" sz="2800" dirty="0">
                <a:solidFill>
                  <a:prstClr val="black"/>
                </a:solidFill>
              </a:rPr>
              <a:t>（单击此处修改标题）</a:t>
            </a:r>
            <a:endParaRPr lang="zh-CN" altLang="en-US" dirty="0"/>
          </a:p>
        </p:txBody>
      </p:sp>
      <p:grpSp>
        <p:nvGrpSpPr>
          <p:cNvPr id="3" name="8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CA2F933-7606-4A89-9329-44686CC0CC99}"/>
              </a:ext>
            </a:extLst>
          </p:cNvPr>
          <p:cNvGrpSpPr>
            <a:grpSpLocks noChangeAspect="1"/>
          </p:cNvGrpSpPr>
          <p:nvPr>
            <p:custDataLst>
              <p:tags r:id="rId1"/>
            </p:custDataLst>
          </p:nvPr>
        </p:nvGrpSpPr>
        <p:grpSpPr>
          <a:xfrm>
            <a:off x="0" y="2052660"/>
            <a:ext cx="12192000" cy="3118638"/>
            <a:chOff x="0" y="2052660"/>
            <a:chExt cx="12192000" cy="3118638"/>
          </a:xfrm>
        </p:grpSpPr>
        <p:sp>
          <p:nvSpPr>
            <p:cNvPr id="4" name="iŝlídé">
              <a:extLst>
                <a:ext uri="{FF2B5EF4-FFF2-40B4-BE49-F238E27FC236}">
                  <a16:creationId xmlns:a16="http://schemas.microsoft.com/office/drawing/2014/main" id="{A29A4F7E-8900-4CB9-BCCF-BAD414EF4EC9}"/>
                </a:ext>
              </a:extLst>
            </p:cNvPr>
            <p:cNvSpPr/>
            <p:nvPr/>
          </p:nvSpPr>
          <p:spPr>
            <a:xfrm>
              <a:off x="0" y="3260436"/>
              <a:ext cx="12192000" cy="615576"/>
            </a:xfrm>
            <a:prstGeom prst="homePlate">
              <a:avLst/>
            </a:prstGeom>
            <a:gradFill flip="none" rotWithShape="1">
              <a:gsLst>
                <a:gs pos="0">
                  <a:schemeClr val="accent1"/>
                </a:gs>
                <a:gs pos="50000">
                  <a:schemeClr val="accent2">
                    <a:alpha val="85000"/>
                  </a:schemeClr>
                </a:gs>
                <a:gs pos="100000">
                  <a:schemeClr val="accent3">
                    <a:alpha val="78000"/>
                  </a:schemeClr>
                </a:gs>
              </a:gsLst>
              <a:lin ang="0" scaled="1"/>
              <a:tileRect/>
            </a:gradFill>
            <a:ln>
              <a:solidFill>
                <a:schemeClr val="bg1"/>
              </a:solidFill>
            </a:ln>
          </p:spPr>
          <p:txBody>
            <a:bodyPr wrap="none" tIns="180000" rtlCol="0" anchor="t">
              <a:noAutofit/>
            </a:bodyPr>
            <a:lstStyle/>
            <a:p>
              <a:pPr algn="ctr"/>
              <a:endParaRPr lang="zh-CN" altLang="en-US" sz="2400" b="1">
                <a:solidFill>
                  <a:schemeClr val="bg1"/>
                </a:solidFill>
              </a:endParaRPr>
            </a:p>
          </p:txBody>
        </p:sp>
        <p:cxnSp>
          <p:nvCxnSpPr>
            <p:cNvPr id="5" name="直接连接符 4">
              <a:extLst>
                <a:ext uri="{FF2B5EF4-FFF2-40B4-BE49-F238E27FC236}">
                  <a16:creationId xmlns:a16="http://schemas.microsoft.com/office/drawing/2014/main" id="{86B9A24A-5854-4008-B130-93B7DF07A57E}"/>
                </a:ext>
              </a:extLst>
            </p:cNvPr>
            <p:cNvCxnSpPr/>
            <p:nvPr/>
          </p:nvCxnSpPr>
          <p:spPr>
            <a:xfrm>
              <a:off x="719138" y="3561321"/>
              <a:ext cx="10753725" cy="13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išḻïḑé">
              <a:extLst>
                <a:ext uri="{FF2B5EF4-FFF2-40B4-BE49-F238E27FC236}">
                  <a16:creationId xmlns:a16="http://schemas.microsoft.com/office/drawing/2014/main" id="{9ACCC00D-B93C-4DBC-BF70-87A87A568FA7}"/>
                </a:ext>
              </a:extLst>
            </p:cNvPr>
            <p:cNvSpPr/>
            <p:nvPr/>
          </p:nvSpPr>
          <p:spPr>
            <a:xfrm>
              <a:off x="1545726" y="3368732"/>
              <a:ext cx="373442" cy="3734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1600" b="1" dirty="0">
                  <a:solidFill>
                    <a:schemeClr val="tx1"/>
                  </a:solidFill>
                </a:rPr>
                <a:t>1</a:t>
              </a:r>
            </a:p>
          </p:txBody>
        </p:sp>
        <p:sp>
          <p:nvSpPr>
            <p:cNvPr id="7" name="i$ḷîďê">
              <a:extLst>
                <a:ext uri="{FF2B5EF4-FFF2-40B4-BE49-F238E27FC236}">
                  <a16:creationId xmlns:a16="http://schemas.microsoft.com/office/drawing/2014/main" id="{369D3113-AC11-436E-8D90-E39B2F2C3FE2}"/>
                </a:ext>
              </a:extLst>
            </p:cNvPr>
            <p:cNvSpPr/>
            <p:nvPr/>
          </p:nvSpPr>
          <p:spPr>
            <a:xfrm>
              <a:off x="1409175" y="2052660"/>
              <a:ext cx="646545" cy="6465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 name="íṧḻiḓê">
              <a:extLst>
                <a:ext uri="{FF2B5EF4-FFF2-40B4-BE49-F238E27FC236}">
                  <a16:creationId xmlns:a16="http://schemas.microsoft.com/office/drawing/2014/main" id="{AA085A09-9BC6-4FAC-B8C9-35CF44DE5A64}"/>
                </a:ext>
              </a:extLst>
            </p:cNvPr>
            <p:cNvSpPr/>
            <p:nvPr/>
          </p:nvSpPr>
          <p:spPr>
            <a:xfrm>
              <a:off x="1549316" y="2232790"/>
              <a:ext cx="366264" cy="263654"/>
            </a:xfrm>
            <a:custGeom>
              <a:avLst/>
              <a:gdLst>
                <a:gd name="connsiteX0" fmla="*/ 67893 w 607286"/>
                <a:gd name="connsiteY0" fmla="*/ 324883 h 437153"/>
                <a:gd name="connsiteX1" fmla="*/ 296916 w 607286"/>
                <a:gd name="connsiteY1" fmla="*/ 324883 h 437153"/>
                <a:gd name="connsiteX2" fmla="*/ 310370 w 607286"/>
                <a:gd name="connsiteY2" fmla="*/ 324883 h 437153"/>
                <a:gd name="connsiteX3" fmla="*/ 539393 w 607286"/>
                <a:gd name="connsiteY3" fmla="*/ 324883 h 437153"/>
                <a:gd name="connsiteX4" fmla="*/ 607286 w 607286"/>
                <a:gd name="connsiteY4" fmla="*/ 415370 h 437153"/>
                <a:gd name="connsiteX5" fmla="*/ 607286 w 607286"/>
                <a:gd name="connsiteY5" fmla="*/ 437153 h 437153"/>
                <a:gd name="connsiteX6" fmla="*/ 0 w 607286"/>
                <a:gd name="connsiteY6" fmla="*/ 437153 h 437153"/>
                <a:gd name="connsiteX7" fmla="*/ 0 w 607286"/>
                <a:gd name="connsiteY7" fmla="*/ 415370 h 437153"/>
                <a:gd name="connsiteX8" fmla="*/ 306838 w 607286"/>
                <a:gd name="connsiteY8" fmla="*/ 130969 h 437153"/>
                <a:gd name="connsiteX9" fmla="*/ 311222 w 607286"/>
                <a:gd name="connsiteY9" fmla="*/ 151745 h 437153"/>
                <a:gd name="connsiteX10" fmla="*/ 332126 w 607286"/>
                <a:gd name="connsiteY10" fmla="*/ 147293 h 437153"/>
                <a:gd name="connsiteX11" fmla="*/ 335962 w 607286"/>
                <a:gd name="connsiteY11" fmla="*/ 165414 h 437153"/>
                <a:gd name="connsiteX12" fmla="*/ 315137 w 607286"/>
                <a:gd name="connsiteY12" fmla="*/ 169866 h 437153"/>
                <a:gd name="connsiteX13" fmla="*/ 319599 w 607286"/>
                <a:gd name="connsiteY13" fmla="*/ 190643 h 437153"/>
                <a:gd name="connsiteX14" fmla="*/ 301514 w 607286"/>
                <a:gd name="connsiteY14" fmla="*/ 194548 h 437153"/>
                <a:gd name="connsiteX15" fmla="*/ 297052 w 607286"/>
                <a:gd name="connsiteY15" fmla="*/ 173693 h 437153"/>
                <a:gd name="connsiteX16" fmla="*/ 276227 w 607286"/>
                <a:gd name="connsiteY16" fmla="*/ 178146 h 437153"/>
                <a:gd name="connsiteX17" fmla="*/ 272312 w 607286"/>
                <a:gd name="connsiteY17" fmla="*/ 160103 h 437153"/>
                <a:gd name="connsiteX18" fmla="*/ 293137 w 607286"/>
                <a:gd name="connsiteY18" fmla="*/ 155651 h 437153"/>
                <a:gd name="connsiteX19" fmla="*/ 288675 w 607286"/>
                <a:gd name="connsiteY19" fmla="*/ 134874 h 437153"/>
                <a:gd name="connsiteX20" fmla="*/ 232843 w 607286"/>
                <a:gd name="connsiteY20" fmla="*/ 123935 h 437153"/>
                <a:gd name="connsiteX21" fmla="*/ 244492 w 607286"/>
                <a:gd name="connsiteY21" fmla="*/ 126434 h 437153"/>
                <a:gd name="connsiteX22" fmla="*/ 253092 w 607286"/>
                <a:gd name="connsiteY22" fmla="*/ 132992 h 437153"/>
                <a:gd name="connsiteX23" fmla="*/ 257940 w 607286"/>
                <a:gd name="connsiteY23" fmla="*/ 143922 h 437153"/>
                <a:gd name="connsiteX24" fmla="*/ 257392 w 607286"/>
                <a:gd name="connsiteY24" fmla="*/ 157976 h 437153"/>
                <a:gd name="connsiteX25" fmla="*/ 250747 w 607286"/>
                <a:gd name="connsiteY25" fmla="*/ 169297 h 437153"/>
                <a:gd name="connsiteX26" fmla="*/ 240583 w 607286"/>
                <a:gd name="connsiteY26" fmla="*/ 179212 h 437153"/>
                <a:gd name="connsiteX27" fmla="*/ 229872 w 607286"/>
                <a:gd name="connsiteY27" fmla="*/ 188660 h 437153"/>
                <a:gd name="connsiteX28" fmla="*/ 229951 w 607286"/>
                <a:gd name="connsiteY28" fmla="*/ 188816 h 437153"/>
                <a:gd name="connsiteX29" fmla="*/ 267165 w 607286"/>
                <a:gd name="connsiteY29" fmla="*/ 180852 h 437153"/>
                <a:gd name="connsiteX30" fmla="*/ 271465 w 607286"/>
                <a:gd name="connsiteY30" fmla="*/ 200917 h 437153"/>
                <a:gd name="connsiteX31" fmla="*/ 200163 w 607286"/>
                <a:gd name="connsiteY31" fmla="*/ 216142 h 437153"/>
                <a:gd name="connsiteX32" fmla="*/ 199069 w 607286"/>
                <a:gd name="connsiteY32" fmla="*/ 204821 h 437153"/>
                <a:gd name="connsiteX33" fmla="*/ 201727 w 607286"/>
                <a:gd name="connsiteY33" fmla="*/ 194593 h 437153"/>
                <a:gd name="connsiteX34" fmla="*/ 206262 w 607286"/>
                <a:gd name="connsiteY34" fmla="*/ 186708 h 437153"/>
                <a:gd name="connsiteX35" fmla="*/ 212282 w 607286"/>
                <a:gd name="connsiteY35" fmla="*/ 179447 h 437153"/>
                <a:gd name="connsiteX36" fmla="*/ 219162 w 607286"/>
                <a:gd name="connsiteY36" fmla="*/ 172654 h 437153"/>
                <a:gd name="connsiteX37" fmla="*/ 226198 w 607286"/>
                <a:gd name="connsiteY37" fmla="*/ 166174 h 437153"/>
                <a:gd name="connsiteX38" fmla="*/ 229169 w 607286"/>
                <a:gd name="connsiteY38" fmla="*/ 163285 h 437153"/>
                <a:gd name="connsiteX39" fmla="*/ 232296 w 607286"/>
                <a:gd name="connsiteY39" fmla="*/ 159928 h 437153"/>
                <a:gd name="connsiteX40" fmla="*/ 234407 w 607286"/>
                <a:gd name="connsiteY40" fmla="*/ 156102 h 437153"/>
                <a:gd name="connsiteX41" fmla="*/ 234720 w 607286"/>
                <a:gd name="connsiteY41" fmla="*/ 151808 h 437153"/>
                <a:gd name="connsiteX42" fmla="*/ 230107 w 607286"/>
                <a:gd name="connsiteY42" fmla="*/ 144625 h 437153"/>
                <a:gd name="connsiteX43" fmla="*/ 222602 w 607286"/>
                <a:gd name="connsiteY43" fmla="*/ 143922 h 437153"/>
                <a:gd name="connsiteX44" fmla="*/ 213767 w 607286"/>
                <a:gd name="connsiteY44" fmla="*/ 150715 h 437153"/>
                <a:gd name="connsiteX45" fmla="*/ 213845 w 607286"/>
                <a:gd name="connsiteY45" fmla="*/ 163441 h 437153"/>
                <a:gd name="connsiteX46" fmla="*/ 191642 w 607286"/>
                <a:gd name="connsiteY46" fmla="*/ 168204 h 437153"/>
                <a:gd name="connsiteX47" fmla="*/ 190156 w 607286"/>
                <a:gd name="connsiteY47" fmla="*/ 152745 h 437153"/>
                <a:gd name="connsiteX48" fmla="*/ 194613 w 607286"/>
                <a:gd name="connsiteY48" fmla="*/ 140097 h 437153"/>
                <a:gd name="connsiteX49" fmla="*/ 204463 w 607286"/>
                <a:gd name="connsiteY49" fmla="*/ 130806 h 437153"/>
                <a:gd name="connsiteX50" fmla="*/ 218849 w 607286"/>
                <a:gd name="connsiteY50" fmla="*/ 125263 h 437153"/>
                <a:gd name="connsiteX51" fmla="*/ 232843 w 607286"/>
                <a:gd name="connsiteY51" fmla="*/ 123935 h 437153"/>
                <a:gd name="connsiteX52" fmla="*/ 384360 w 607286"/>
                <a:gd name="connsiteY52" fmla="*/ 92226 h 437153"/>
                <a:gd name="connsiteX53" fmla="*/ 395386 w 607286"/>
                <a:gd name="connsiteY53" fmla="*/ 95660 h 437153"/>
                <a:gd name="connsiteX54" fmla="*/ 402189 w 607286"/>
                <a:gd name="connsiteY54" fmla="*/ 101515 h 437153"/>
                <a:gd name="connsiteX55" fmla="*/ 405161 w 607286"/>
                <a:gd name="connsiteY55" fmla="*/ 107448 h 437153"/>
                <a:gd name="connsiteX56" fmla="*/ 405552 w 607286"/>
                <a:gd name="connsiteY56" fmla="*/ 117752 h 437153"/>
                <a:gd name="connsiteX57" fmla="*/ 402971 w 607286"/>
                <a:gd name="connsiteY57" fmla="*/ 123685 h 437153"/>
                <a:gd name="connsiteX58" fmla="*/ 399687 w 607286"/>
                <a:gd name="connsiteY58" fmla="*/ 126495 h 437153"/>
                <a:gd name="connsiteX59" fmla="*/ 398045 w 607286"/>
                <a:gd name="connsiteY59" fmla="*/ 127354 h 437153"/>
                <a:gd name="connsiteX60" fmla="*/ 398123 w 607286"/>
                <a:gd name="connsiteY60" fmla="*/ 127588 h 437153"/>
                <a:gd name="connsiteX61" fmla="*/ 399218 w 607286"/>
                <a:gd name="connsiteY61" fmla="*/ 127822 h 437153"/>
                <a:gd name="connsiteX62" fmla="*/ 401877 w 607286"/>
                <a:gd name="connsiteY62" fmla="*/ 128213 h 437153"/>
                <a:gd name="connsiteX63" fmla="*/ 405474 w 607286"/>
                <a:gd name="connsiteY63" fmla="*/ 129306 h 437153"/>
                <a:gd name="connsiteX64" fmla="*/ 409462 w 607286"/>
                <a:gd name="connsiteY64" fmla="*/ 131804 h 437153"/>
                <a:gd name="connsiteX65" fmla="*/ 413059 w 607286"/>
                <a:gd name="connsiteY65" fmla="*/ 136409 h 437153"/>
                <a:gd name="connsiteX66" fmla="*/ 415718 w 607286"/>
                <a:gd name="connsiteY66" fmla="*/ 143982 h 437153"/>
                <a:gd name="connsiteX67" fmla="*/ 415874 w 607286"/>
                <a:gd name="connsiteY67" fmla="*/ 152569 h 437153"/>
                <a:gd name="connsiteX68" fmla="*/ 412121 w 607286"/>
                <a:gd name="connsiteY68" fmla="*/ 162092 h 437153"/>
                <a:gd name="connsiteX69" fmla="*/ 402893 w 607286"/>
                <a:gd name="connsiteY69" fmla="*/ 170913 h 437153"/>
                <a:gd name="connsiteX70" fmla="*/ 386706 w 607286"/>
                <a:gd name="connsiteY70" fmla="*/ 177159 h 437153"/>
                <a:gd name="connsiteX71" fmla="*/ 370676 w 607286"/>
                <a:gd name="connsiteY71" fmla="*/ 178564 h 437153"/>
                <a:gd name="connsiteX72" fmla="*/ 359180 w 607286"/>
                <a:gd name="connsiteY72" fmla="*/ 175831 h 437153"/>
                <a:gd name="connsiteX73" fmla="*/ 351439 w 607286"/>
                <a:gd name="connsiteY73" fmla="*/ 170367 h 437153"/>
                <a:gd name="connsiteX74" fmla="*/ 346669 w 607286"/>
                <a:gd name="connsiteY74" fmla="*/ 163732 h 437153"/>
                <a:gd name="connsiteX75" fmla="*/ 344245 w 607286"/>
                <a:gd name="connsiteY75" fmla="*/ 157408 h 437153"/>
                <a:gd name="connsiteX76" fmla="*/ 343306 w 607286"/>
                <a:gd name="connsiteY76" fmla="*/ 152881 h 437153"/>
                <a:gd name="connsiteX77" fmla="*/ 365749 w 607286"/>
                <a:gd name="connsiteY77" fmla="*/ 148119 h 437153"/>
                <a:gd name="connsiteX78" fmla="*/ 371067 w 607286"/>
                <a:gd name="connsiteY78" fmla="*/ 157174 h 437153"/>
                <a:gd name="connsiteX79" fmla="*/ 375915 w 607286"/>
                <a:gd name="connsiteY79" fmla="*/ 159126 h 437153"/>
                <a:gd name="connsiteX80" fmla="*/ 381702 w 607286"/>
                <a:gd name="connsiteY80" fmla="*/ 158736 h 437153"/>
                <a:gd name="connsiteX81" fmla="*/ 389287 w 607286"/>
                <a:gd name="connsiteY81" fmla="*/ 154989 h 437153"/>
                <a:gd name="connsiteX82" fmla="*/ 390694 w 607286"/>
                <a:gd name="connsiteY82" fmla="*/ 147182 h 437153"/>
                <a:gd name="connsiteX83" fmla="*/ 388818 w 607286"/>
                <a:gd name="connsiteY83" fmla="*/ 143045 h 437153"/>
                <a:gd name="connsiteX84" fmla="*/ 385768 w 607286"/>
                <a:gd name="connsiteY84" fmla="*/ 140937 h 437153"/>
                <a:gd name="connsiteX85" fmla="*/ 381936 w 607286"/>
                <a:gd name="connsiteY85" fmla="*/ 140469 h 437153"/>
                <a:gd name="connsiteX86" fmla="*/ 377870 w 607286"/>
                <a:gd name="connsiteY86" fmla="*/ 141093 h 437153"/>
                <a:gd name="connsiteX87" fmla="*/ 373882 w 607286"/>
                <a:gd name="connsiteY87" fmla="*/ 142108 h 437153"/>
                <a:gd name="connsiteX88" fmla="*/ 371145 w 607286"/>
                <a:gd name="connsiteY88" fmla="*/ 143123 h 437153"/>
                <a:gd name="connsiteX89" fmla="*/ 367704 w 607286"/>
                <a:gd name="connsiteY89" fmla="*/ 127042 h 437153"/>
                <a:gd name="connsiteX90" fmla="*/ 370676 w 607286"/>
                <a:gd name="connsiteY90" fmla="*/ 126730 h 437153"/>
                <a:gd name="connsiteX91" fmla="*/ 374664 w 607286"/>
                <a:gd name="connsiteY91" fmla="*/ 126105 h 437153"/>
                <a:gd name="connsiteX92" fmla="*/ 378417 w 607286"/>
                <a:gd name="connsiteY92" fmla="*/ 125012 h 437153"/>
                <a:gd name="connsiteX93" fmla="*/ 381858 w 607286"/>
                <a:gd name="connsiteY93" fmla="*/ 123217 h 437153"/>
                <a:gd name="connsiteX94" fmla="*/ 384047 w 607286"/>
                <a:gd name="connsiteY94" fmla="*/ 120328 h 437153"/>
                <a:gd name="connsiteX95" fmla="*/ 384282 w 607286"/>
                <a:gd name="connsiteY95" fmla="*/ 116269 h 437153"/>
                <a:gd name="connsiteX96" fmla="*/ 382562 w 607286"/>
                <a:gd name="connsiteY96" fmla="*/ 113147 h 437153"/>
                <a:gd name="connsiteX97" fmla="*/ 379590 w 607286"/>
                <a:gd name="connsiteY97" fmla="*/ 111429 h 437153"/>
                <a:gd name="connsiteX98" fmla="*/ 375837 w 607286"/>
                <a:gd name="connsiteY98" fmla="*/ 110961 h 437153"/>
                <a:gd name="connsiteX99" fmla="*/ 372005 w 607286"/>
                <a:gd name="connsiteY99" fmla="*/ 111351 h 437153"/>
                <a:gd name="connsiteX100" fmla="*/ 367626 w 607286"/>
                <a:gd name="connsiteY100" fmla="*/ 112990 h 437153"/>
                <a:gd name="connsiteX101" fmla="*/ 364342 w 607286"/>
                <a:gd name="connsiteY101" fmla="*/ 115723 h 437153"/>
                <a:gd name="connsiteX102" fmla="*/ 362621 w 607286"/>
                <a:gd name="connsiteY102" fmla="*/ 119392 h 437153"/>
                <a:gd name="connsiteX103" fmla="*/ 362856 w 607286"/>
                <a:gd name="connsiteY103" fmla="*/ 124075 h 437153"/>
                <a:gd name="connsiteX104" fmla="*/ 340648 w 607286"/>
                <a:gd name="connsiteY104" fmla="*/ 128759 h 437153"/>
                <a:gd name="connsiteX105" fmla="*/ 340804 w 607286"/>
                <a:gd name="connsiteY105" fmla="*/ 115567 h 437153"/>
                <a:gd name="connsiteX106" fmla="*/ 346278 w 607286"/>
                <a:gd name="connsiteY106" fmla="*/ 105106 h 437153"/>
                <a:gd name="connsiteX107" fmla="*/ 356053 w 607286"/>
                <a:gd name="connsiteY107" fmla="*/ 97612 h 437153"/>
                <a:gd name="connsiteX108" fmla="*/ 368799 w 607286"/>
                <a:gd name="connsiteY108" fmla="*/ 93084 h 437153"/>
                <a:gd name="connsiteX109" fmla="*/ 384360 w 607286"/>
                <a:gd name="connsiteY109" fmla="*/ 92226 h 437153"/>
                <a:gd name="connsiteX110" fmla="*/ 115676 w 607286"/>
                <a:gd name="connsiteY110" fmla="*/ 47714 h 437153"/>
                <a:gd name="connsiteX111" fmla="*/ 115676 w 607286"/>
                <a:gd name="connsiteY111" fmla="*/ 262703 h 437153"/>
                <a:gd name="connsiteX112" fmla="*/ 491681 w 607286"/>
                <a:gd name="connsiteY112" fmla="*/ 262703 h 437153"/>
                <a:gd name="connsiteX113" fmla="*/ 491681 w 607286"/>
                <a:gd name="connsiteY113" fmla="*/ 47714 h 437153"/>
                <a:gd name="connsiteX114" fmla="*/ 67884 w 607286"/>
                <a:gd name="connsiteY114" fmla="*/ 0 h 437153"/>
                <a:gd name="connsiteX115" fmla="*/ 539473 w 607286"/>
                <a:gd name="connsiteY115" fmla="*/ 0 h 437153"/>
                <a:gd name="connsiteX116" fmla="*/ 539473 w 607286"/>
                <a:gd name="connsiteY116" fmla="*/ 310417 h 437153"/>
                <a:gd name="connsiteX117" fmla="*/ 67884 w 607286"/>
                <a:gd name="connsiteY117" fmla="*/ 310417 h 4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286" h="437153">
                  <a:moveTo>
                    <a:pt x="67893" y="324883"/>
                  </a:moveTo>
                  <a:lnTo>
                    <a:pt x="296916" y="324883"/>
                  </a:lnTo>
                  <a:lnTo>
                    <a:pt x="310370" y="324883"/>
                  </a:lnTo>
                  <a:lnTo>
                    <a:pt x="539393" y="324883"/>
                  </a:lnTo>
                  <a:lnTo>
                    <a:pt x="607286" y="415370"/>
                  </a:lnTo>
                  <a:lnTo>
                    <a:pt x="607286" y="437153"/>
                  </a:lnTo>
                  <a:lnTo>
                    <a:pt x="0" y="437153"/>
                  </a:lnTo>
                  <a:lnTo>
                    <a:pt x="0" y="415370"/>
                  </a:lnTo>
                  <a:close/>
                  <a:moveTo>
                    <a:pt x="306838" y="130969"/>
                  </a:moveTo>
                  <a:lnTo>
                    <a:pt x="311222" y="151745"/>
                  </a:lnTo>
                  <a:lnTo>
                    <a:pt x="332126" y="147293"/>
                  </a:lnTo>
                  <a:lnTo>
                    <a:pt x="335962" y="165414"/>
                  </a:lnTo>
                  <a:lnTo>
                    <a:pt x="315137" y="169866"/>
                  </a:lnTo>
                  <a:lnTo>
                    <a:pt x="319599" y="190643"/>
                  </a:lnTo>
                  <a:lnTo>
                    <a:pt x="301514" y="194548"/>
                  </a:lnTo>
                  <a:lnTo>
                    <a:pt x="297052" y="173693"/>
                  </a:lnTo>
                  <a:lnTo>
                    <a:pt x="276227" y="178146"/>
                  </a:lnTo>
                  <a:lnTo>
                    <a:pt x="272312" y="160103"/>
                  </a:lnTo>
                  <a:lnTo>
                    <a:pt x="293137" y="155651"/>
                  </a:lnTo>
                  <a:lnTo>
                    <a:pt x="288675" y="134874"/>
                  </a:lnTo>
                  <a:close/>
                  <a:moveTo>
                    <a:pt x="232843" y="123935"/>
                  </a:moveTo>
                  <a:cubicBezTo>
                    <a:pt x="237222" y="124091"/>
                    <a:pt x="241131" y="124950"/>
                    <a:pt x="244492" y="126434"/>
                  </a:cubicBezTo>
                  <a:cubicBezTo>
                    <a:pt x="247932" y="127917"/>
                    <a:pt x="250825" y="130103"/>
                    <a:pt x="253092" y="132992"/>
                  </a:cubicBezTo>
                  <a:cubicBezTo>
                    <a:pt x="255438" y="135959"/>
                    <a:pt x="257080" y="139550"/>
                    <a:pt x="257940" y="143922"/>
                  </a:cubicBezTo>
                  <a:cubicBezTo>
                    <a:pt x="259112" y="149154"/>
                    <a:pt x="258956" y="153838"/>
                    <a:pt x="257392" y="157976"/>
                  </a:cubicBezTo>
                  <a:cubicBezTo>
                    <a:pt x="255907" y="162036"/>
                    <a:pt x="253718" y="165862"/>
                    <a:pt x="250747" y="169297"/>
                  </a:cubicBezTo>
                  <a:cubicBezTo>
                    <a:pt x="247776" y="172810"/>
                    <a:pt x="244414" y="176089"/>
                    <a:pt x="240583" y="179212"/>
                  </a:cubicBezTo>
                  <a:cubicBezTo>
                    <a:pt x="236831" y="182335"/>
                    <a:pt x="233234" y="185458"/>
                    <a:pt x="229872" y="188660"/>
                  </a:cubicBezTo>
                  <a:lnTo>
                    <a:pt x="229951" y="188816"/>
                  </a:lnTo>
                  <a:lnTo>
                    <a:pt x="267165" y="180852"/>
                  </a:lnTo>
                  <a:lnTo>
                    <a:pt x="271465" y="200917"/>
                  </a:lnTo>
                  <a:lnTo>
                    <a:pt x="200163" y="216142"/>
                  </a:lnTo>
                  <a:cubicBezTo>
                    <a:pt x="199069" y="212160"/>
                    <a:pt x="198678" y="208413"/>
                    <a:pt x="199069" y="204821"/>
                  </a:cubicBezTo>
                  <a:cubicBezTo>
                    <a:pt x="199382" y="201152"/>
                    <a:pt x="200242" y="197794"/>
                    <a:pt x="201727" y="194593"/>
                  </a:cubicBezTo>
                  <a:cubicBezTo>
                    <a:pt x="202978" y="191861"/>
                    <a:pt x="204463" y="189206"/>
                    <a:pt x="206262" y="186708"/>
                  </a:cubicBezTo>
                  <a:cubicBezTo>
                    <a:pt x="208060" y="184131"/>
                    <a:pt x="210093" y="181711"/>
                    <a:pt x="212282" y="179447"/>
                  </a:cubicBezTo>
                  <a:cubicBezTo>
                    <a:pt x="214393" y="177104"/>
                    <a:pt x="216738" y="174840"/>
                    <a:pt x="219162" y="172654"/>
                  </a:cubicBezTo>
                  <a:cubicBezTo>
                    <a:pt x="221585" y="170468"/>
                    <a:pt x="223931" y="168282"/>
                    <a:pt x="226198" y="166174"/>
                  </a:cubicBezTo>
                  <a:cubicBezTo>
                    <a:pt x="227058" y="165315"/>
                    <a:pt x="228074" y="164378"/>
                    <a:pt x="229169" y="163285"/>
                  </a:cubicBezTo>
                  <a:cubicBezTo>
                    <a:pt x="230342" y="162192"/>
                    <a:pt x="231358" y="161099"/>
                    <a:pt x="232296" y="159928"/>
                  </a:cubicBezTo>
                  <a:cubicBezTo>
                    <a:pt x="233234" y="158679"/>
                    <a:pt x="233938" y="157429"/>
                    <a:pt x="234407" y="156102"/>
                  </a:cubicBezTo>
                  <a:cubicBezTo>
                    <a:pt x="234954" y="154775"/>
                    <a:pt x="235032" y="153370"/>
                    <a:pt x="234720" y="151808"/>
                  </a:cubicBezTo>
                  <a:cubicBezTo>
                    <a:pt x="233860" y="148060"/>
                    <a:pt x="232374" y="145640"/>
                    <a:pt x="230107" y="144625"/>
                  </a:cubicBezTo>
                  <a:cubicBezTo>
                    <a:pt x="227918" y="143610"/>
                    <a:pt x="225416" y="143376"/>
                    <a:pt x="222602" y="143922"/>
                  </a:cubicBezTo>
                  <a:cubicBezTo>
                    <a:pt x="217911" y="144937"/>
                    <a:pt x="214940" y="147202"/>
                    <a:pt x="213767" y="150715"/>
                  </a:cubicBezTo>
                  <a:cubicBezTo>
                    <a:pt x="212594" y="154228"/>
                    <a:pt x="212594" y="158444"/>
                    <a:pt x="213845" y="163441"/>
                  </a:cubicBezTo>
                  <a:lnTo>
                    <a:pt x="191642" y="168204"/>
                  </a:lnTo>
                  <a:cubicBezTo>
                    <a:pt x="190078" y="162661"/>
                    <a:pt x="189609" y="157429"/>
                    <a:pt x="190156" y="152745"/>
                  </a:cubicBezTo>
                  <a:cubicBezTo>
                    <a:pt x="190704" y="147982"/>
                    <a:pt x="192189" y="143766"/>
                    <a:pt x="194613" y="140097"/>
                  </a:cubicBezTo>
                  <a:cubicBezTo>
                    <a:pt x="197036" y="136427"/>
                    <a:pt x="200320" y="133304"/>
                    <a:pt x="204463" y="130806"/>
                  </a:cubicBezTo>
                  <a:cubicBezTo>
                    <a:pt x="208529" y="128307"/>
                    <a:pt x="213376" y="126434"/>
                    <a:pt x="218849" y="125263"/>
                  </a:cubicBezTo>
                  <a:cubicBezTo>
                    <a:pt x="223852" y="124169"/>
                    <a:pt x="228465" y="123701"/>
                    <a:pt x="232843" y="123935"/>
                  </a:cubicBezTo>
                  <a:close/>
                  <a:moveTo>
                    <a:pt x="384360" y="92226"/>
                  </a:moveTo>
                  <a:cubicBezTo>
                    <a:pt x="388818" y="92850"/>
                    <a:pt x="392415" y="94021"/>
                    <a:pt x="395386" y="95660"/>
                  </a:cubicBezTo>
                  <a:cubicBezTo>
                    <a:pt x="398358" y="97378"/>
                    <a:pt x="400625" y="99329"/>
                    <a:pt x="402189" y="101515"/>
                  </a:cubicBezTo>
                  <a:cubicBezTo>
                    <a:pt x="403832" y="103779"/>
                    <a:pt x="404770" y="105731"/>
                    <a:pt x="405161" y="107448"/>
                  </a:cubicBezTo>
                  <a:cubicBezTo>
                    <a:pt x="406099" y="111741"/>
                    <a:pt x="406256" y="115254"/>
                    <a:pt x="405552" y="117752"/>
                  </a:cubicBezTo>
                  <a:cubicBezTo>
                    <a:pt x="404926" y="120328"/>
                    <a:pt x="404066" y="122358"/>
                    <a:pt x="402971" y="123685"/>
                  </a:cubicBezTo>
                  <a:cubicBezTo>
                    <a:pt x="401877" y="125090"/>
                    <a:pt x="400782" y="126027"/>
                    <a:pt x="399687" y="126495"/>
                  </a:cubicBezTo>
                  <a:cubicBezTo>
                    <a:pt x="398592" y="127042"/>
                    <a:pt x="398045" y="127276"/>
                    <a:pt x="398045" y="127354"/>
                  </a:cubicBezTo>
                  <a:lnTo>
                    <a:pt x="398123" y="127588"/>
                  </a:lnTo>
                  <a:cubicBezTo>
                    <a:pt x="398123" y="127744"/>
                    <a:pt x="398514" y="127822"/>
                    <a:pt x="399218" y="127822"/>
                  </a:cubicBezTo>
                  <a:cubicBezTo>
                    <a:pt x="399922" y="127901"/>
                    <a:pt x="400782" y="127979"/>
                    <a:pt x="401877" y="128213"/>
                  </a:cubicBezTo>
                  <a:cubicBezTo>
                    <a:pt x="402971" y="128447"/>
                    <a:pt x="404144" y="128759"/>
                    <a:pt x="405474" y="129306"/>
                  </a:cubicBezTo>
                  <a:cubicBezTo>
                    <a:pt x="406881" y="129774"/>
                    <a:pt x="408132" y="130633"/>
                    <a:pt x="409462" y="131804"/>
                  </a:cubicBezTo>
                  <a:cubicBezTo>
                    <a:pt x="410713" y="132975"/>
                    <a:pt x="411886" y="134536"/>
                    <a:pt x="413059" y="136409"/>
                  </a:cubicBezTo>
                  <a:cubicBezTo>
                    <a:pt x="414154" y="138361"/>
                    <a:pt x="415014" y="140859"/>
                    <a:pt x="415718" y="143982"/>
                  </a:cubicBezTo>
                  <a:cubicBezTo>
                    <a:pt x="416265" y="146480"/>
                    <a:pt x="416265" y="149368"/>
                    <a:pt x="415874" y="152569"/>
                  </a:cubicBezTo>
                  <a:cubicBezTo>
                    <a:pt x="415483" y="155769"/>
                    <a:pt x="414232" y="158970"/>
                    <a:pt x="412121" y="162092"/>
                  </a:cubicBezTo>
                  <a:cubicBezTo>
                    <a:pt x="410009" y="165293"/>
                    <a:pt x="406959" y="168259"/>
                    <a:pt x="402893" y="170913"/>
                  </a:cubicBezTo>
                  <a:cubicBezTo>
                    <a:pt x="398827" y="173646"/>
                    <a:pt x="393431" y="175753"/>
                    <a:pt x="386706" y="177159"/>
                  </a:cubicBezTo>
                  <a:cubicBezTo>
                    <a:pt x="380607" y="178486"/>
                    <a:pt x="375211" y="178954"/>
                    <a:pt x="370676" y="178564"/>
                  </a:cubicBezTo>
                  <a:cubicBezTo>
                    <a:pt x="366140" y="178173"/>
                    <a:pt x="362387" y="177237"/>
                    <a:pt x="359180" y="175831"/>
                  </a:cubicBezTo>
                  <a:cubicBezTo>
                    <a:pt x="355974" y="174348"/>
                    <a:pt x="353472" y="172553"/>
                    <a:pt x="351439" y="170367"/>
                  </a:cubicBezTo>
                  <a:cubicBezTo>
                    <a:pt x="349484" y="168181"/>
                    <a:pt x="347920" y="165995"/>
                    <a:pt x="346669" y="163732"/>
                  </a:cubicBezTo>
                  <a:cubicBezTo>
                    <a:pt x="345496" y="161468"/>
                    <a:pt x="344714" y="159360"/>
                    <a:pt x="344245" y="157408"/>
                  </a:cubicBezTo>
                  <a:cubicBezTo>
                    <a:pt x="343775" y="155457"/>
                    <a:pt x="343463" y="153974"/>
                    <a:pt x="343306" y="152881"/>
                  </a:cubicBezTo>
                  <a:lnTo>
                    <a:pt x="365749" y="148119"/>
                  </a:lnTo>
                  <a:cubicBezTo>
                    <a:pt x="366531" y="152569"/>
                    <a:pt x="368330" y="155535"/>
                    <a:pt x="371067" y="157174"/>
                  </a:cubicBezTo>
                  <a:cubicBezTo>
                    <a:pt x="372474" y="158267"/>
                    <a:pt x="374116" y="158970"/>
                    <a:pt x="375915" y="159126"/>
                  </a:cubicBezTo>
                  <a:cubicBezTo>
                    <a:pt x="377713" y="159360"/>
                    <a:pt x="379668" y="159204"/>
                    <a:pt x="381702" y="158736"/>
                  </a:cubicBezTo>
                  <a:cubicBezTo>
                    <a:pt x="385064" y="158033"/>
                    <a:pt x="387566" y="156784"/>
                    <a:pt x="389287" y="154989"/>
                  </a:cubicBezTo>
                  <a:cubicBezTo>
                    <a:pt x="390929" y="153193"/>
                    <a:pt x="391398" y="150617"/>
                    <a:pt x="390694" y="147182"/>
                  </a:cubicBezTo>
                  <a:cubicBezTo>
                    <a:pt x="390303" y="145387"/>
                    <a:pt x="389678" y="143982"/>
                    <a:pt x="388818" y="143045"/>
                  </a:cubicBezTo>
                  <a:cubicBezTo>
                    <a:pt x="387957" y="142108"/>
                    <a:pt x="386941" y="141406"/>
                    <a:pt x="385768" y="140937"/>
                  </a:cubicBezTo>
                  <a:cubicBezTo>
                    <a:pt x="384595" y="140547"/>
                    <a:pt x="383344" y="140391"/>
                    <a:pt x="381936" y="140469"/>
                  </a:cubicBezTo>
                  <a:cubicBezTo>
                    <a:pt x="380607" y="140547"/>
                    <a:pt x="379199" y="140781"/>
                    <a:pt x="377870" y="141093"/>
                  </a:cubicBezTo>
                  <a:cubicBezTo>
                    <a:pt x="376149" y="141406"/>
                    <a:pt x="374820" y="141796"/>
                    <a:pt x="373882" y="142108"/>
                  </a:cubicBezTo>
                  <a:cubicBezTo>
                    <a:pt x="372865" y="142420"/>
                    <a:pt x="372005" y="142811"/>
                    <a:pt x="371145" y="143123"/>
                  </a:cubicBezTo>
                  <a:lnTo>
                    <a:pt x="367704" y="127042"/>
                  </a:lnTo>
                  <a:cubicBezTo>
                    <a:pt x="368564" y="126964"/>
                    <a:pt x="369581" y="126886"/>
                    <a:pt x="370676" y="126730"/>
                  </a:cubicBezTo>
                  <a:cubicBezTo>
                    <a:pt x="371770" y="126652"/>
                    <a:pt x="373100" y="126417"/>
                    <a:pt x="374664" y="126105"/>
                  </a:cubicBezTo>
                  <a:cubicBezTo>
                    <a:pt x="375915" y="125793"/>
                    <a:pt x="377166" y="125481"/>
                    <a:pt x="378417" y="125012"/>
                  </a:cubicBezTo>
                  <a:cubicBezTo>
                    <a:pt x="379747" y="124544"/>
                    <a:pt x="380841" y="123997"/>
                    <a:pt x="381858" y="123217"/>
                  </a:cubicBezTo>
                  <a:cubicBezTo>
                    <a:pt x="382796" y="122436"/>
                    <a:pt x="383578" y="121421"/>
                    <a:pt x="384047" y="120328"/>
                  </a:cubicBezTo>
                  <a:cubicBezTo>
                    <a:pt x="384595" y="119157"/>
                    <a:pt x="384595" y="117830"/>
                    <a:pt x="384282" y="116269"/>
                  </a:cubicBezTo>
                  <a:cubicBezTo>
                    <a:pt x="384047" y="115020"/>
                    <a:pt x="383422" y="113927"/>
                    <a:pt x="382562" y="113147"/>
                  </a:cubicBezTo>
                  <a:cubicBezTo>
                    <a:pt x="381702" y="112366"/>
                    <a:pt x="380685" y="111819"/>
                    <a:pt x="379590" y="111429"/>
                  </a:cubicBezTo>
                  <a:cubicBezTo>
                    <a:pt x="378417" y="111117"/>
                    <a:pt x="377166" y="110961"/>
                    <a:pt x="375837" y="110961"/>
                  </a:cubicBezTo>
                  <a:cubicBezTo>
                    <a:pt x="374429" y="110961"/>
                    <a:pt x="373178" y="111117"/>
                    <a:pt x="372005" y="111351"/>
                  </a:cubicBezTo>
                  <a:cubicBezTo>
                    <a:pt x="370441" y="111663"/>
                    <a:pt x="368955" y="112210"/>
                    <a:pt x="367626" y="112990"/>
                  </a:cubicBezTo>
                  <a:cubicBezTo>
                    <a:pt x="366297" y="113693"/>
                    <a:pt x="365202" y="114630"/>
                    <a:pt x="364342" y="115723"/>
                  </a:cubicBezTo>
                  <a:cubicBezTo>
                    <a:pt x="363481" y="116737"/>
                    <a:pt x="362934" y="117986"/>
                    <a:pt x="362621" y="119392"/>
                  </a:cubicBezTo>
                  <a:cubicBezTo>
                    <a:pt x="362308" y="120797"/>
                    <a:pt x="362387" y="122358"/>
                    <a:pt x="362856" y="124075"/>
                  </a:cubicBezTo>
                  <a:lnTo>
                    <a:pt x="340648" y="128759"/>
                  </a:lnTo>
                  <a:cubicBezTo>
                    <a:pt x="339631" y="123919"/>
                    <a:pt x="339709" y="119470"/>
                    <a:pt x="340804" y="115567"/>
                  </a:cubicBezTo>
                  <a:cubicBezTo>
                    <a:pt x="341821" y="111585"/>
                    <a:pt x="343619" y="108151"/>
                    <a:pt x="346278" y="105106"/>
                  </a:cubicBezTo>
                  <a:cubicBezTo>
                    <a:pt x="348937" y="102140"/>
                    <a:pt x="352221" y="99642"/>
                    <a:pt x="356053" y="97612"/>
                  </a:cubicBezTo>
                  <a:cubicBezTo>
                    <a:pt x="359884" y="95582"/>
                    <a:pt x="364185" y="94099"/>
                    <a:pt x="368799" y="93084"/>
                  </a:cubicBezTo>
                  <a:cubicBezTo>
                    <a:pt x="374820" y="91835"/>
                    <a:pt x="379981" y="91523"/>
                    <a:pt x="384360" y="92226"/>
                  </a:cubicBezTo>
                  <a:close/>
                  <a:moveTo>
                    <a:pt x="115676" y="47714"/>
                  </a:moveTo>
                  <a:lnTo>
                    <a:pt x="115676" y="262703"/>
                  </a:lnTo>
                  <a:lnTo>
                    <a:pt x="491681" y="262703"/>
                  </a:lnTo>
                  <a:lnTo>
                    <a:pt x="491681" y="47714"/>
                  </a:lnTo>
                  <a:close/>
                  <a:moveTo>
                    <a:pt x="67884" y="0"/>
                  </a:moveTo>
                  <a:lnTo>
                    <a:pt x="539473" y="0"/>
                  </a:lnTo>
                  <a:lnTo>
                    <a:pt x="539473" y="310417"/>
                  </a:lnTo>
                  <a:lnTo>
                    <a:pt x="67884" y="3104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3200"/>
            </a:p>
          </p:txBody>
        </p:sp>
        <p:cxnSp>
          <p:nvCxnSpPr>
            <p:cNvPr id="11" name="直接连接符 10">
              <a:extLst>
                <a:ext uri="{FF2B5EF4-FFF2-40B4-BE49-F238E27FC236}">
                  <a16:creationId xmlns:a16="http://schemas.microsoft.com/office/drawing/2014/main" id="{23452D2C-4F4C-4B9B-9E8F-8776019532CB}"/>
                </a:ext>
              </a:extLst>
            </p:cNvPr>
            <p:cNvCxnSpPr/>
            <p:nvPr/>
          </p:nvCxnSpPr>
          <p:spPr>
            <a:xfrm flipH="1">
              <a:off x="1732447" y="2699205"/>
              <a:ext cx="1" cy="66952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AA9681E-77A1-4302-BC41-212DCCFEF3D3}"/>
                </a:ext>
              </a:extLst>
            </p:cNvPr>
            <p:cNvCxnSpPr/>
            <p:nvPr/>
          </p:nvCxnSpPr>
          <p:spPr>
            <a:xfrm>
              <a:off x="3883138" y="5160010"/>
              <a:ext cx="2103624" cy="11288"/>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36D4A9D-77C9-440F-97F9-13E59FE28086}"/>
                </a:ext>
              </a:extLst>
            </p:cNvPr>
            <p:cNvCxnSpPr/>
            <p:nvPr/>
          </p:nvCxnSpPr>
          <p:spPr>
            <a:xfrm flipV="1">
              <a:off x="6099293" y="2699205"/>
              <a:ext cx="1" cy="6695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íŝḻiḓe">
              <a:extLst>
                <a:ext uri="{FF2B5EF4-FFF2-40B4-BE49-F238E27FC236}">
                  <a16:creationId xmlns:a16="http://schemas.microsoft.com/office/drawing/2014/main" id="{241AAE08-9A38-40B0-A078-C7052E2F221F}"/>
                </a:ext>
              </a:extLst>
            </p:cNvPr>
            <p:cNvSpPr/>
            <p:nvPr/>
          </p:nvSpPr>
          <p:spPr>
            <a:xfrm>
              <a:off x="5912572" y="3368732"/>
              <a:ext cx="373442" cy="3734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1600" b="1" dirty="0">
                  <a:solidFill>
                    <a:schemeClr val="tx1"/>
                  </a:solidFill>
                </a:rPr>
                <a:t>3</a:t>
              </a:r>
            </a:p>
          </p:txBody>
        </p:sp>
        <p:sp>
          <p:nvSpPr>
            <p:cNvPr id="15" name="í$ḻïdé">
              <a:extLst>
                <a:ext uri="{FF2B5EF4-FFF2-40B4-BE49-F238E27FC236}">
                  <a16:creationId xmlns:a16="http://schemas.microsoft.com/office/drawing/2014/main" id="{0B6EA59D-1315-43C8-AED1-5A35F785F88E}"/>
                </a:ext>
              </a:extLst>
            </p:cNvPr>
            <p:cNvSpPr/>
            <p:nvPr/>
          </p:nvSpPr>
          <p:spPr>
            <a:xfrm>
              <a:off x="5776021" y="2052660"/>
              <a:ext cx="646545" cy="6465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îŝ1iḑe">
              <a:extLst>
                <a:ext uri="{FF2B5EF4-FFF2-40B4-BE49-F238E27FC236}">
                  <a16:creationId xmlns:a16="http://schemas.microsoft.com/office/drawing/2014/main" id="{0734A735-7149-475E-B224-6DD4A5E2B4BE}"/>
                </a:ext>
              </a:extLst>
            </p:cNvPr>
            <p:cNvSpPr/>
            <p:nvPr/>
          </p:nvSpPr>
          <p:spPr>
            <a:xfrm>
              <a:off x="5916161" y="2244105"/>
              <a:ext cx="366264" cy="263654"/>
            </a:xfrm>
            <a:custGeom>
              <a:avLst/>
              <a:gdLst>
                <a:gd name="connsiteX0" fmla="*/ 67893 w 607286"/>
                <a:gd name="connsiteY0" fmla="*/ 324883 h 437153"/>
                <a:gd name="connsiteX1" fmla="*/ 296916 w 607286"/>
                <a:gd name="connsiteY1" fmla="*/ 324883 h 437153"/>
                <a:gd name="connsiteX2" fmla="*/ 310370 w 607286"/>
                <a:gd name="connsiteY2" fmla="*/ 324883 h 437153"/>
                <a:gd name="connsiteX3" fmla="*/ 539393 w 607286"/>
                <a:gd name="connsiteY3" fmla="*/ 324883 h 437153"/>
                <a:gd name="connsiteX4" fmla="*/ 607286 w 607286"/>
                <a:gd name="connsiteY4" fmla="*/ 415370 h 437153"/>
                <a:gd name="connsiteX5" fmla="*/ 607286 w 607286"/>
                <a:gd name="connsiteY5" fmla="*/ 437153 h 437153"/>
                <a:gd name="connsiteX6" fmla="*/ 0 w 607286"/>
                <a:gd name="connsiteY6" fmla="*/ 437153 h 437153"/>
                <a:gd name="connsiteX7" fmla="*/ 0 w 607286"/>
                <a:gd name="connsiteY7" fmla="*/ 415370 h 437153"/>
                <a:gd name="connsiteX8" fmla="*/ 306838 w 607286"/>
                <a:gd name="connsiteY8" fmla="*/ 130969 h 437153"/>
                <a:gd name="connsiteX9" fmla="*/ 311222 w 607286"/>
                <a:gd name="connsiteY9" fmla="*/ 151745 h 437153"/>
                <a:gd name="connsiteX10" fmla="*/ 332126 w 607286"/>
                <a:gd name="connsiteY10" fmla="*/ 147293 h 437153"/>
                <a:gd name="connsiteX11" fmla="*/ 335962 w 607286"/>
                <a:gd name="connsiteY11" fmla="*/ 165414 h 437153"/>
                <a:gd name="connsiteX12" fmla="*/ 315137 w 607286"/>
                <a:gd name="connsiteY12" fmla="*/ 169866 h 437153"/>
                <a:gd name="connsiteX13" fmla="*/ 319599 w 607286"/>
                <a:gd name="connsiteY13" fmla="*/ 190643 h 437153"/>
                <a:gd name="connsiteX14" fmla="*/ 301514 w 607286"/>
                <a:gd name="connsiteY14" fmla="*/ 194548 h 437153"/>
                <a:gd name="connsiteX15" fmla="*/ 297052 w 607286"/>
                <a:gd name="connsiteY15" fmla="*/ 173693 h 437153"/>
                <a:gd name="connsiteX16" fmla="*/ 276227 w 607286"/>
                <a:gd name="connsiteY16" fmla="*/ 178146 h 437153"/>
                <a:gd name="connsiteX17" fmla="*/ 272312 w 607286"/>
                <a:gd name="connsiteY17" fmla="*/ 160103 h 437153"/>
                <a:gd name="connsiteX18" fmla="*/ 293137 w 607286"/>
                <a:gd name="connsiteY18" fmla="*/ 155651 h 437153"/>
                <a:gd name="connsiteX19" fmla="*/ 288675 w 607286"/>
                <a:gd name="connsiteY19" fmla="*/ 134874 h 437153"/>
                <a:gd name="connsiteX20" fmla="*/ 232843 w 607286"/>
                <a:gd name="connsiteY20" fmla="*/ 123935 h 437153"/>
                <a:gd name="connsiteX21" fmla="*/ 244492 w 607286"/>
                <a:gd name="connsiteY21" fmla="*/ 126434 h 437153"/>
                <a:gd name="connsiteX22" fmla="*/ 253092 w 607286"/>
                <a:gd name="connsiteY22" fmla="*/ 132992 h 437153"/>
                <a:gd name="connsiteX23" fmla="*/ 257940 w 607286"/>
                <a:gd name="connsiteY23" fmla="*/ 143922 h 437153"/>
                <a:gd name="connsiteX24" fmla="*/ 257392 w 607286"/>
                <a:gd name="connsiteY24" fmla="*/ 157976 h 437153"/>
                <a:gd name="connsiteX25" fmla="*/ 250747 w 607286"/>
                <a:gd name="connsiteY25" fmla="*/ 169297 h 437153"/>
                <a:gd name="connsiteX26" fmla="*/ 240583 w 607286"/>
                <a:gd name="connsiteY26" fmla="*/ 179212 h 437153"/>
                <a:gd name="connsiteX27" fmla="*/ 229872 w 607286"/>
                <a:gd name="connsiteY27" fmla="*/ 188660 h 437153"/>
                <a:gd name="connsiteX28" fmla="*/ 229951 w 607286"/>
                <a:gd name="connsiteY28" fmla="*/ 188816 h 437153"/>
                <a:gd name="connsiteX29" fmla="*/ 267165 w 607286"/>
                <a:gd name="connsiteY29" fmla="*/ 180852 h 437153"/>
                <a:gd name="connsiteX30" fmla="*/ 271465 w 607286"/>
                <a:gd name="connsiteY30" fmla="*/ 200917 h 437153"/>
                <a:gd name="connsiteX31" fmla="*/ 200163 w 607286"/>
                <a:gd name="connsiteY31" fmla="*/ 216142 h 437153"/>
                <a:gd name="connsiteX32" fmla="*/ 199069 w 607286"/>
                <a:gd name="connsiteY32" fmla="*/ 204821 h 437153"/>
                <a:gd name="connsiteX33" fmla="*/ 201727 w 607286"/>
                <a:gd name="connsiteY33" fmla="*/ 194593 h 437153"/>
                <a:gd name="connsiteX34" fmla="*/ 206262 w 607286"/>
                <a:gd name="connsiteY34" fmla="*/ 186708 h 437153"/>
                <a:gd name="connsiteX35" fmla="*/ 212282 w 607286"/>
                <a:gd name="connsiteY35" fmla="*/ 179447 h 437153"/>
                <a:gd name="connsiteX36" fmla="*/ 219162 w 607286"/>
                <a:gd name="connsiteY36" fmla="*/ 172654 h 437153"/>
                <a:gd name="connsiteX37" fmla="*/ 226198 w 607286"/>
                <a:gd name="connsiteY37" fmla="*/ 166174 h 437153"/>
                <a:gd name="connsiteX38" fmla="*/ 229169 w 607286"/>
                <a:gd name="connsiteY38" fmla="*/ 163285 h 437153"/>
                <a:gd name="connsiteX39" fmla="*/ 232296 w 607286"/>
                <a:gd name="connsiteY39" fmla="*/ 159928 h 437153"/>
                <a:gd name="connsiteX40" fmla="*/ 234407 w 607286"/>
                <a:gd name="connsiteY40" fmla="*/ 156102 h 437153"/>
                <a:gd name="connsiteX41" fmla="*/ 234720 w 607286"/>
                <a:gd name="connsiteY41" fmla="*/ 151808 h 437153"/>
                <a:gd name="connsiteX42" fmla="*/ 230107 w 607286"/>
                <a:gd name="connsiteY42" fmla="*/ 144625 h 437153"/>
                <a:gd name="connsiteX43" fmla="*/ 222602 w 607286"/>
                <a:gd name="connsiteY43" fmla="*/ 143922 h 437153"/>
                <a:gd name="connsiteX44" fmla="*/ 213767 w 607286"/>
                <a:gd name="connsiteY44" fmla="*/ 150715 h 437153"/>
                <a:gd name="connsiteX45" fmla="*/ 213845 w 607286"/>
                <a:gd name="connsiteY45" fmla="*/ 163441 h 437153"/>
                <a:gd name="connsiteX46" fmla="*/ 191642 w 607286"/>
                <a:gd name="connsiteY46" fmla="*/ 168204 h 437153"/>
                <a:gd name="connsiteX47" fmla="*/ 190156 w 607286"/>
                <a:gd name="connsiteY47" fmla="*/ 152745 h 437153"/>
                <a:gd name="connsiteX48" fmla="*/ 194613 w 607286"/>
                <a:gd name="connsiteY48" fmla="*/ 140097 h 437153"/>
                <a:gd name="connsiteX49" fmla="*/ 204463 w 607286"/>
                <a:gd name="connsiteY49" fmla="*/ 130806 h 437153"/>
                <a:gd name="connsiteX50" fmla="*/ 218849 w 607286"/>
                <a:gd name="connsiteY50" fmla="*/ 125263 h 437153"/>
                <a:gd name="connsiteX51" fmla="*/ 232843 w 607286"/>
                <a:gd name="connsiteY51" fmla="*/ 123935 h 437153"/>
                <a:gd name="connsiteX52" fmla="*/ 384360 w 607286"/>
                <a:gd name="connsiteY52" fmla="*/ 92226 h 437153"/>
                <a:gd name="connsiteX53" fmla="*/ 395386 w 607286"/>
                <a:gd name="connsiteY53" fmla="*/ 95660 h 437153"/>
                <a:gd name="connsiteX54" fmla="*/ 402189 w 607286"/>
                <a:gd name="connsiteY54" fmla="*/ 101515 h 437153"/>
                <a:gd name="connsiteX55" fmla="*/ 405161 w 607286"/>
                <a:gd name="connsiteY55" fmla="*/ 107448 h 437153"/>
                <a:gd name="connsiteX56" fmla="*/ 405552 w 607286"/>
                <a:gd name="connsiteY56" fmla="*/ 117752 h 437153"/>
                <a:gd name="connsiteX57" fmla="*/ 402971 w 607286"/>
                <a:gd name="connsiteY57" fmla="*/ 123685 h 437153"/>
                <a:gd name="connsiteX58" fmla="*/ 399687 w 607286"/>
                <a:gd name="connsiteY58" fmla="*/ 126495 h 437153"/>
                <a:gd name="connsiteX59" fmla="*/ 398045 w 607286"/>
                <a:gd name="connsiteY59" fmla="*/ 127354 h 437153"/>
                <a:gd name="connsiteX60" fmla="*/ 398123 w 607286"/>
                <a:gd name="connsiteY60" fmla="*/ 127588 h 437153"/>
                <a:gd name="connsiteX61" fmla="*/ 399218 w 607286"/>
                <a:gd name="connsiteY61" fmla="*/ 127822 h 437153"/>
                <a:gd name="connsiteX62" fmla="*/ 401877 w 607286"/>
                <a:gd name="connsiteY62" fmla="*/ 128213 h 437153"/>
                <a:gd name="connsiteX63" fmla="*/ 405474 w 607286"/>
                <a:gd name="connsiteY63" fmla="*/ 129306 h 437153"/>
                <a:gd name="connsiteX64" fmla="*/ 409462 w 607286"/>
                <a:gd name="connsiteY64" fmla="*/ 131804 h 437153"/>
                <a:gd name="connsiteX65" fmla="*/ 413059 w 607286"/>
                <a:gd name="connsiteY65" fmla="*/ 136409 h 437153"/>
                <a:gd name="connsiteX66" fmla="*/ 415718 w 607286"/>
                <a:gd name="connsiteY66" fmla="*/ 143982 h 437153"/>
                <a:gd name="connsiteX67" fmla="*/ 415874 w 607286"/>
                <a:gd name="connsiteY67" fmla="*/ 152569 h 437153"/>
                <a:gd name="connsiteX68" fmla="*/ 412121 w 607286"/>
                <a:gd name="connsiteY68" fmla="*/ 162092 h 437153"/>
                <a:gd name="connsiteX69" fmla="*/ 402893 w 607286"/>
                <a:gd name="connsiteY69" fmla="*/ 170913 h 437153"/>
                <a:gd name="connsiteX70" fmla="*/ 386706 w 607286"/>
                <a:gd name="connsiteY70" fmla="*/ 177159 h 437153"/>
                <a:gd name="connsiteX71" fmla="*/ 370676 w 607286"/>
                <a:gd name="connsiteY71" fmla="*/ 178564 h 437153"/>
                <a:gd name="connsiteX72" fmla="*/ 359180 w 607286"/>
                <a:gd name="connsiteY72" fmla="*/ 175831 h 437153"/>
                <a:gd name="connsiteX73" fmla="*/ 351439 w 607286"/>
                <a:gd name="connsiteY73" fmla="*/ 170367 h 437153"/>
                <a:gd name="connsiteX74" fmla="*/ 346669 w 607286"/>
                <a:gd name="connsiteY74" fmla="*/ 163732 h 437153"/>
                <a:gd name="connsiteX75" fmla="*/ 344245 w 607286"/>
                <a:gd name="connsiteY75" fmla="*/ 157408 h 437153"/>
                <a:gd name="connsiteX76" fmla="*/ 343306 w 607286"/>
                <a:gd name="connsiteY76" fmla="*/ 152881 h 437153"/>
                <a:gd name="connsiteX77" fmla="*/ 365749 w 607286"/>
                <a:gd name="connsiteY77" fmla="*/ 148119 h 437153"/>
                <a:gd name="connsiteX78" fmla="*/ 371067 w 607286"/>
                <a:gd name="connsiteY78" fmla="*/ 157174 h 437153"/>
                <a:gd name="connsiteX79" fmla="*/ 375915 w 607286"/>
                <a:gd name="connsiteY79" fmla="*/ 159126 h 437153"/>
                <a:gd name="connsiteX80" fmla="*/ 381702 w 607286"/>
                <a:gd name="connsiteY80" fmla="*/ 158736 h 437153"/>
                <a:gd name="connsiteX81" fmla="*/ 389287 w 607286"/>
                <a:gd name="connsiteY81" fmla="*/ 154989 h 437153"/>
                <a:gd name="connsiteX82" fmla="*/ 390694 w 607286"/>
                <a:gd name="connsiteY82" fmla="*/ 147182 h 437153"/>
                <a:gd name="connsiteX83" fmla="*/ 388818 w 607286"/>
                <a:gd name="connsiteY83" fmla="*/ 143045 h 437153"/>
                <a:gd name="connsiteX84" fmla="*/ 385768 w 607286"/>
                <a:gd name="connsiteY84" fmla="*/ 140937 h 437153"/>
                <a:gd name="connsiteX85" fmla="*/ 381936 w 607286"/>
                <a:gd name="connsiteY85" fmla="*/ 140469 h 437153"/>
                <a:gd name="connsiteX86" fmla="*/ 377870 w 607286"/>
                <a:gd name="connsiteY86" fmla="*/ 141093 h 437153"/>
                <a:gd name="connsiteX87" fmla="*/ 373882 w 607286"/>
                <a:gd name="connsiteY87" fmla="*/ 142108 h 437153"/>
                <a:gd name="connsiteX88" fmla="*/ 371145 w 607286"/>
                <a:gd name="connsiteY88" fmla="*/ 143123 h 437153"/>
                <a:gd name="connsiteX89" fmla="*/ 367704 w 607286"/>
                <a:gd name="connsiteY89" fmla="*/ 127042 h 437153"/>
                <a:gd name="connsiteX90" fmla="*/ 370676 w 607286"/>
                <a:gd name="connsiteY90" fmla="*/ 126730 h 437153"/>
                <a:gd name="connsiteX91" fmla="*/ 374664 w 607286"/>
                <a:gd name="connsiteY91" fmla="*/ 126105 h 437153"/>
                <a:gd name="connsiteX92" fmla="*/ 378417 w 607286"/>
                <a:gd name="connsiteY92" fmla="*/ 125012 h 437153"/>
                <a:gd name="connsiteX93" fmla="*/ 381858 w 607286"/>
                <a:gd name="connsiteY93" fmla="*/ 123217 h 437153"/>
                <a:gd name="connsiteX94" fmla="*/ 384047 w 607286"/>
                <a:gd name="connsiteY94" fmla="*/ 120328 h 437153"/>
                <a:gd name="connsiteX95" fmla="*/ 384282 w 607286"/>
                <a:gd name="connsiteY95" fmla="*/ 116269 h 437153"/>
                <a:gd name="connsiteX96" fmla="*/ 382562 w 607286"/>
                <a:gd name="connsiteY96" fmla="*/ 113147 h 437153"/>
                <a:gd name="connsiteX97" fmla="*/ 379590 w 607286"/>
                <a:gd name="connsiteY97" fmla="*/ 111429 h 437153"/>
                <a:gd name="connsiteX98" fmla="*/ 375837 w 607286"/>
                <a:gd name="connsiteY98" fmla="*/ 110961 h 437153"/>
                <a:gd name="connsiteX99" fmla="*/ 372005 w 607286"/>
                <a:gd name="connsiteY99" fmla="*/ 111351 h 437153"/>
                <a:gd name="connsiteX100" fmla="*/ 367626 w 607286"/>
                <a:gd name="connsiteY100" fmla="*/ 112990 h 437153"/>
                <a:gd name="connsiteX101" fmla="*/ 364342 w 607286"/>
                <a:gd name="connsiteY101" fmla="*/ 115723 h 437153"/>
                <a:gd name="connsiteX102" fmla="*/ 362621 w 607286"/>
                <a:gd name="connsiteY102" fmla="*/ 119392 h 437153"/>
                <a:gd name="connsiteX103" fmla="*/ 362856 w 607286"/>
                <a:gd name="connsiteY103" fmla="*/ 124075 h 437153"/>
                <a:gd name="connsiteX104" fmla="*/ 340648 w 607286"/>
                <a:gd name="connsiteY104" fmla="*/ 128759 h 437153"/>
                <a:gd name="connsiteX105" fmla="*/ 340804 w 607286"/>
                <a:gd name="connsiteY105" fmla="*/ 115567 h 437153"/>
                <a:gd name="connsiteX106" fmla="*/ 346278 w 607286"/>
                <a:gd name="connsiteY106" fmla="*/ 105106 h 437153"/>
                <a:gd name="connsiteX107" fmla="*/ 356053 w 607286"/>
                <a:gd name="connsiteY107" fmla="*/ 97612 h 437153"/>
                <a:gd name="connsiteX108" fmla="*/ 368799 w 607286"/>
                <a:gd name="connsiteY108" fmla="*/ 93084 h 437153"/>
                <a:gd name="connsiteX109" fmla="*/ 384360 w 607286"/>
                <a:gd name="connsiteY109" fmla="*/ 92226 h 437153"/>
                <a:gd name="connsiteX110" fmla="*/ 115676 w 607286"/>
                <a:gd name="connsiteY110" fmla="*/ 47714 h 437153"/>
                <a:gd name="connsiteX111" fmla="*/ 115676 w 607286"/>
                <a:gd name="connsiteY111" fmla="*/ 262703 h 437153"/>
                <a:gd name="connsiteX112" fmla="*/ 491681 w 607286"/>
                <a:gd name="connsiteY112" fmla="*/ 262703 h 437153"/>
                <a:gd name="connsiteX113" fmla="*/ 491681 w 607286"/>
                <a:gd name="connsiteY113" fmla="*/ 47714 h 437153"/>
                <a:gd name="connsiteX114" fmla="*/ 67884 w 607286"/>
                <a:gd name="connsiteY114" fmla="*/ 0 h 437153"/>
                <a:gd name="connsiteX115" fmla="*/ 539473 w 607286"/>
                <a:gd name="connsiteY115" fmla="*/ 0 h 437153"/>
                <a:gd name="connsiteX116" fmla="*/ 539473 w 607286"/>
                <a:gd name="connsiteY116" fmla="*/ 310417 h 437153"/>
                <a:gd name="connsiteX117" fmla="*/ 67884 w 607286"/>
                <a:gd name="connsiteY117" fmla="*/ 310417 h 4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286" h="437153">
                  <a:moveTo>
                    <a:pt x="67893" y="324883"/>
                  </a:moveTo>
                  <a:lnTo>
                    <a:pt x="296916" y="324883"/>
                  </a:lnTo>
                  <a:lnTo>
                    <a:pt x="310370" y="324883"/>
                  </a:lnTo>
                  <a:lnTo>
                    <a:pt x="539393" y="324883"/>
                  </a:lnTo>
                  <a:lnTo>
                    <a:pt x="607286" y="415370"/>
                  </a:lnTo>
                  <a:lnTo>
                    <a:pt x="607286" y="437153"/>
                  </a:lnTo>
                  <a:lnTo>
                    <a:pt x="0" y="437153"/>
                  </a:lnTo>
                  <a:lnTo>
                    <a:pt x="0" y="415370"/>
                  </a:lnTo>
                  <a:close/>
                  <a:moveTo>
                    <a:pt x="306838" y="130969"/>
                  </a:moveTo>
                  <a:lnTo>
                    <a:pt x="311222" y="151745"/>
                  </a:lnTo>
                  <a:lnTo>
                    <a:pt x="332126" y="147293"/>
                  </a:lnTo>
                  <a:lnTo>
                    <a:pt x="335962" y="165414"/>
                  </a:lnTo>
                  <a:lnTo>
                    <a:pt x="315137" y="169866"/>
                  </a:lnTo>
                  <a:lnTo>
                    <a:pt x="319599" y="190643"/>
                  </a:lnTo>
                  <a:lnTo>
                    <a:pt x="301514" y="194548"/>
                  </a:lnTo>
                  <a:lnTo>
                    <a:pt x="297052" y="173693"/>
                  </a:lnTo>
                  <a:lnTo>
                    <a:pt x="276227" y="178146"/>
                  </a:lnTo>
                  <a:lnTo>
                    <a:pt x="272312" y="160103"/>
                  </a:lnTo>
                  <a:lnTo>
                    <a:pt x="293137" y="155651"/>
                  </a:lnTo>
                  <a:lnTo>
                    <a:pt x="288675" y="134874"/>
                  </a:lnTo>
                  <a:close/>
                  <a:moveTo>
                    <a:pt x="232843" y="123935"/>
                  </a:moveTo>
                  <a:cubicBezTo>
                    <a:pt x="237222" y="124091"/>
                    <a:pt x="241131" y="124950"/>
                    <a:pt x="244492" y="126434"/>
                  </a:cubicBezTo>
                  <a:cubicBezTo>
                    <a:pt x="247932" y="127917"/>
                    <a:pt x="250825" y="130103"/>
                    <a:pt x="253092" y="132992"/>
                  </a:cubicBezTo>
                  <a:cubicBezTo>
                    <a:pt x="255438" y="135959"/>
                    <a:pt x="257080" y="139550"/>
                    <a:pt x="257940" y="143922"/>
                  </a:cubicBezTo>
                  <a:cubicBezTo>
                    <a:pt x="259112" y="149154"/>
                    <a:pt x="258956" y="153838"/>
                    <a:pt x="257392" y="157976"/>
                  </a:cubicBezTo>
                  <a:cubicBezTo>
                    <a:pt x="255907" y="162036"/>
                    <a:pt x="253718" y="165862"/>
                    <a:pt x="250747" y="169297"/>
                  </a:cubicBezTo>
                  <a:cubicBezTo>
                    <a:pt x="247776" y="172810"/>
                    <a:pt x="244414" y="176089"/>
                    <a:pt x="240583" y="179212"/>
                  </a:cubicBezTo>
                  <a:cubicBezTo>
                    <a:pt x="236831" y="182335"/>
                    <a:pt x="233234" y="185458"/>
                    <a:pt x="229872" y="188660"/>
                  </a:cubicBezTo>
                  <a:lnTo>
                    <a:pt x="229951" y="188816"/>
                  </a:lnTo>
                  <a:lnTo>
                    <a:pt x="267165" y="180852"/>
                  </a:lnTo>
                  <a:lnTo>
                    <a:pt x="271465" y="200917"/>
                  </a:lnTo>
                  <a:lnTo>
                    <a:pt x="200163" y="216142"/>
                  </a:lnTo>
                  <a:cubicBezTo>
                    <a:pt x="199069" y="212160"/>
                    <a:pt x="198678" y="208413"/>
                    <a:pt x="199069" y="204821"/>
                  </a:cubicBezTo>
                  <a:cubicBezTo>
                    <a:pt x="199382" y="201152"/>
                    <a:pt x="200242" y="197794"/>
                    <a:pt x="201727" y="194593"/>
                  </a:cubicBezTo>
                  <a:cubicBezTo>
                    <a:pt x="202978" y="191861"/>
                    <a:pt x="204463" y="189206"/>
                    <a:pt x="206262" y="186708"/>
                  </a:cubicBezTo>
                  <a:cubicBezTo>
                    <a:pt x="208060" y="184131"/>
                    <a:pt x="210093" y="181711"/>
                    <a:pt x="212282" y="179447"/>
                  </a:cubicBezTo>
                  <a:cubicBezTo>
                    <a:pt x="214393" y="177104"/>
                    <a:pt x="216738" y="174840"/>
                    <a:pt x="219162" y="172654"/>
                  </a:cubicBezTo>
                  <a:cubicBezTo>
                    <a:pt x="221585" y="170468"/>
                    <a:pt x="223931" y="168282"/>
                    <a:pt x="226198" y="166174"/>
                  </a:cubicBezTo>
                  <a:cubicBezTo>
                    <a:pt x="227058" y="165315"/>
                    <a:pt x="228074" y="164378"/>
                    <a:pt x="229169" y="163285"/>
                  </a:cubicBezTo>
                  <a:cubicBezTo>
                    <a:pt x="230342" y="162192"/>
                    <a:pt x="231358" y="161099"/>
                    <a:pt x="232296" y="159928"/>
                  </a:cubicBezTo>
                  <a:cubicBezTo>
                    <a:pt x="233234" y="158679"/>
                    <a:pt x="233938" y="157429"/>
                    <a:pt x="234407" y="156102"/>
                  </a:cubicBezTo>
                  <a:cubicBezTo>
                    <a:pt x="234954" y="154775"/>
                    <a:pt x="235032" y="153370"/>
                    <a:pt x="234720" y="151808"/>
                  </a:cubicBezTo>
                  <a:cubicBezTo>
                    <a:pt x="233860" y="148060"/>
                    <a:pt x="232374" y="145640"/>
                    <a:pt x="230107" y="144625"/>
                  </a:cubicBezTo>
                  <a:cubicBezTo>
                    <a:pt x="227918" y="143610"/>
                    <a:pt x="225416" y="143376"/>
                    <a:pt x="222602" y="143922"/>
                  </a:cubicBezTo>
                  <a:cubicBezTo>
                    <a:pt x="217911" y="144937"/>
                    <a:pt x="214940" y="147202"/>
                    <a:pt x="213767" y="150715"/>
                  </a:cubicBezTo>
                  <a:cubicBezTo>
                    <a:pt x="212594" y="154228"/>
                    <a:pt x="212594" y="158444"/>
                    <a:pt x="213845" y="163441"/>
                  </a:cubicBezTo>
                  <a:lnTo>
                    <a:pt x="191642" y="168204"/>
                  </a:lnTo>
                  <a:cubicBezTo>
                    <a:pt x="190078" y="162661"/>
                    <a:pt x="189609" y="157429"/>
                    <a:pt x="190156" y="152745"/>
                  </a:cubicBezTo>
                  <a:cubicBezTo>
                    <a:pt x="190704" y="147982"/>
                    <a:pt x="192189" y="143766"/>
                    <a:pt x="194613" y="140097"/>
                  </a:cubicBezTo>
                  <a:cubicBezTo>
                    <a:pt x="197036" y="136427"/>
                    <a:pt x="200320" y="133304"/>
                    <a:pt x="204463" y="130806"/>
                  </a:cubicBezTo>
                  <a:cubicBezTo>
                    <a:pt x="208529" y="128307"/>
                    <a:pt x="213376" y="126434"/>
                    <a:pt x="218849" y="125263"/>
                  </a:cubicBezTo>
                  <a:cubicBezTo>
                    <a:pt x="223852" y="124169"/>
                    <a:pt x="228465" y="123701"/>
                    <a:pt x="232843" y="123935"/>
                  </a:cubicBezTo>
                  <a:close/>
                  <a:moveTo>
                    <a:pt x="384360" y="92226"/>
                  </a:moveTo>
                  <a:cubicBezTo>
                    <a:pt x="388818" y="92850"/>
                    <a:pt x="392415" y="94021"/>
                    <a:pt x="395386" y="95660"/>
                  </a:cubicBezTo>
                  <a:cubicBezTo>
                    <a:pt x="398358" y="97378"/>
                    <a:pt x="400625" y="99329"/>
                    <a:pt x="402189" y="101515"/>
                  </a:cubicBezTo>
                  <a:cubicBezTo>
                    <a:pt x="403832" y="103779"/>
                    <a:pt x="404770" y="105731"/>
                    <a:pt x="405161" y="107448"/>
                  </a:cubicBezTo>
                  <a:cubicBezTo>
                    <a:pt x="406099" y="111741"/>
                    <a:pt x="406256" y="115254"/>
                    <a:pt x="405552" y="117752"/>
                  </a:cubicBezTo>
                  <a:cubicBezTo>
                    <a:pt x="404926" y="120328"/>
                    <a:pt x="404066" y="122358"/>
                    <a:pt x="402971" y="123685"/>
                  </a:cubicBezTo>
                  <a:cubicBezTo>
                    <a:pt x="401877" y="125090"/>
                    <a:pt x="400782" y="126027"/>
                    <a:pt x="399687" y="126495"/>
                  </a:cubicBezTo>
                  <a:cubicBezTo>
                    <a:pt x="398592" y="127042"/>
                    <a:pt x="398045" y="127276"/>
                    <a:pt x="398045" y="127354"/>
                  </a:cubicBezTo>
                  <a:lnTo>
                    <a:pt x="398123" y="127588"/>
                  </a:lnTo>
                  <a:cubicBezTo>
                    <a:pt x="398123" y="127744"/>
                    <a:pt x="398514" y="127822"/>
                    <a:pt x="399218" y="127822"/>
                  </a:cubicBezTo>
                  <a:cubicBezTo>
                    <a:pt x="399922" y="127901"/>
                    <a:pt x="400782" y="127979"/>
                    <a:pt x="401877" y="128213"/>
                  </a:cubicBezTo>
                  <a:cubicBezTo>
                    <a:pt x="402971" y="128447"/>
                    <a:pt x="404144" y="128759"/>
                    <a:pt x="405474" y="129306"/>
                  </a:cubicBezTo>
                  <a:cubicBezTo>
                    <a:pt x="406881" y="129774"/>
                    <a:pt x="408132" y="130633"/>
                    <a:pt x="409462" y="131804"/>
                  </a:cubicBezTo>
                  <a:cubicBezTo>
                    <a:pt x="410713" y="132975"/>
                    <a:pt x="411886" y="134536"/>
                    <a:pt x="413059" y="136409"/>
                  </a:cubicBezTo>
                  <a:cubicBezTo>
                    <a:pt x="414154" y="138361"/>
                    <a:pt x="415014" y="140859"/>
                    <a:pt x="415718" y="143982"/>
                  </a:cubicBezTo>
                  <a:cubicBezTo>
                    <a:pt x="416265" y="146480"/>
                    <a:pt x="416265" y="149368"/>
                    <a:pt x="415874" y="152569"/>
                  </a:cubicBezTo>
                  <a:cubicBezTo>
                    <a:pt x="415483" y="155769"/>
                    <a:pt x="414232" y="158970"/>
                    <a:pt x="412121" y="162092"/>
                  </a:cubicBezTo>
                  <a:cubicBezTo>
                    <a:pt x="410009" y="165293"/>
                    <a:pt x="406959" y="168259"/>
                    <a:pt x="402893" y="170913"/>
                  </a:cubicBezTo>
                  <a:cubicBezTo>
                    <a:pt x="398827" y="173646"/>
                    <a:pt x="393431" y="175753"/>
                    <a:pt x="386706" y="177159"/>
                  </a:cubicBezTo>
                  <a:cubicBezTo>
                    <a:pt x="380607" y="178486"/>
                    <a:pt x="375211" y="178954"/>
                    <a:pt x="370676" y="178564"/>
                  </a:cubicBezTo>
                  <a:cubicBezTo>
                    <a:pt x="366140" y="178173"/>
                    <a:pt x="362387" y="177237"/>
                    <a:pt x="359180" y="175831"/>
                  </a:cubicBezTo>
                  <a:cubicBezTo>
                    <a:pt x="355974" y="174348"/>
                    <a:pt x="353472" y="172553"/>
                    <a:pt x="351439" y="170367"/>
                  </a:cubicBezTo>
                  <a:cubicBezTo>
                    <a:pt x="349484" y="168181"/>
                    <a:pt x="347920" y="165995"/>
                    <a:pt x="346669" y="163732"/>
                  </a:cubicBezTo>
                  <a:cubicBezTo>
                    <a:pt x="345496" y="161468"/>
                    <a:pt x="344714" y="159360"/>
                    <a:pt x="344245" y="157408"/>
                  </a:cubicBezTo>
                  <a:cubicBezTo>
                    <a:pt x="343775" y="155457"/>
                    <a:pt x="343463" y="153974"/>
                    <a:pt x="343306" y="152881"/>
                  </a:cubicBezTo>
                  <a:lnTo>
                    <a:pt x="365749" y="148119"/>
                  </a:lnTo>
                  <a:cubicBezTo>
                    <a:pt x="366531" y="152569"/>
                    <a:pt x="368330" y="155535"/>
                    <a:pt x="371067" y="157174"/>
                  </a:cubicBezTo>
                  <a:cubicBezTo>
                    <a:pt x="372474" y="158267"/>
                    <a:pt x="374116" y="158970"/>
                    <a:pt x="375915" y="159126"/>
                  </a:cubicBezTo>
                  <a:cubicBezTo>
                    <a:pt x="377713" y="159360"/>
                    <a:pt x="379668" y="159204"/>
                    <a:pt x="381702" y="158736"/>
                  </a:cubicBezTo>
                  <a:cubicBezTo>
                    <a:pt x="385064" y="158033"/>
                    <a:pt x="387566" y="156784"/>
                    <a:pt x="389287" y="154989"/>
                  </a:cubicBezTo>
                  <a:cubicBezTo>
                    <a:pt x="390929" y="153193"/>
                    <a:pt x="391398" y="150617"/>
                    <a:pt x="390694" y="147182"/>
                  </a:cubicBezTo>
                  <a:cubicBezTo>
                    <a:pt x="390303" y="145387"/>
                    <a:pt x="389678" y="143982"/>
                    <a:pt x="388818" y="143045"/>
                  </a:cubicBezTo>
                  <a:cubicBezTo>
                    <a:pt x="387957" y="142108"/>
                    <a:pt x="386941" y="141406"/>
                    <a:pt x="385768" y="140937"/>
                  </a:cubicBezTo>
                  <a:cubicBezTo>
                    <a:pt x="384595" y="140547"/>
                    <a:pt x="383344" y="140391"/>
                    <a:pt x="381936" y="140469"/>
                  </a:cubicBezTo>
                  <a:cubicBezTo>
                    <a:pt x="380607" y="140547"/>
                    <a:pt x="379199" y="140781"/>
                    <a:pt x="377870" y="141093"/>
                  </a:cubicBezTo>
                  <a:cubicBezTo>
                    <a:pt x="376149" y="141406"/>
                    <a:pt x="374820" y="141796"/>
                    <a:pt x="373882" y="142108"/>
                  </a:cubicBezTo>
                  <a:cubicBezTo>
                    <a:pt x="372865" y="142420"/>
                    <a:pt x="372005" y="142811"/>
                    <a:pt x="371145" y="143123"/>
                  </a:cubicBezTo>
                  <a:lnTo>
                    <a:pt x="367704" y="127042"/>
                  </a:lnTo>
                  <a:cubicBezTo>
                    <a:pt x="368564" y="126964"/>
                    <a:pt x="369581" y="126886"/>
                    <a:pt x="370676" y="126730"/>
                  </a:cubicBezTo>
                  <a:cubicBezTo>
                    <a:pt x="371770" y="126652"/>
                    <a:pt x="373100" y="126417"/>
                    <a:pt x="374664" y="126105"/>
                  </a:cubicBezTo>
                  <a:cubicBezTo>
                    <a:pt x="375915" y="125793"/>
                    <a:pt x="377166" y="125481"/>
                    <a:pt x="378417" y="125012"/>
                  </a:cubicBezTo>
                  <a:cubicBezTo>
                    <a:pt x="379747" y="124544"/>
                    <a:pt x="380841" y="123997"/>
                    <a:pt x="381858" y="123217"/>
                  </a:cubicBezTo>
                  <a:cubicBezTo>
                    <a:pt x="382796" y="122436"/>
                    <a:pt x="383578" y="121421"/>
                    <a:pt x="384047" y="120328"/>
                  </a:cubicBezTo>
                  <a:cubicBezTo>
                    <a:pt x="384595" y="119157"/>
                    <a:pt x="384595" y="117830"/>
                    <a:pt x="384282" y="116269"/>
                  </a:cubicBezTo>
                  <a:cubicBezTo>
                    <a:pt x="384047" y="115020"/>
                    <a:pt x="383422" y="113927"/>
                    <a:pt x="382562" y="113147"/>
                  </a:cubicBezTo>
                  <a:cubicBezTo>
                    <a:pt x="381702" y="112366"/>
                    <a:pt x="380685" y="111819"/>
                    <a:pt x="379590" y="111429"/>
                  </a:cubicBezTo>
                  <a:cubicBezTo>
                    <a:pt x="378417" y="111117"/>
                    <a:pt x="377166" y="110961"/>
                    <a:pt x="375837" y="110961"/>
                  </a:cubicBezTo>
                  <a:cubicBezTo>
                    <a:pt x="374429" y="110961"/>
                    <a:pt x="373178" y="111117"/>
                    <a:pt x="372005" y="111351"/>
                  </a:cubicBezTo>
                  <a:cubicBezTo>
                    <a:pt x="370441" y="111663"/>
                    <a:pt x="368955" y="112210"/>
                    <a:pt x="367626" y="112990"/>
                  </a:cubicBezTo>
                  <a:cubicBezTo>
                    <a:pt x="366297" y="113693"/>
                    <a:pt x="365202" y="114630"/>
                    <a:pt x="364342" y="115723"/>
                  </a:cubicBezTo>
                  <a:cubicBezTo>
                    <a:pt x="363481" y="116737"/>
                    <a:pt x="362934" y="117986"/>
                    <a:pt x="362621" y="119392"/>
                  </a:cubicBezTo>
                  <a:cubicBezTo>
                    <a:pt x="362308" y="120797"/>
                    <a:pt x="362387" y="122358"/>
                    <a:pt x="362856" y="124075"/>
                  </a:cubicBezTo>
                  <a:lnTo>
                    <a:pt x="340648" y="128759"/>
                  </a:lnTo>
                  <a:cubicBezTo>
                    <a:pt x="339631" y="123919"/>
                    <a:pt x="339709" y="119470"/>
                    <a:pt x="340804" y="115567"/>
                  </a:cubicBezTo>
                  <a:cubicBezTo>
                    <a:pt x="341821" y="111585"/>
                    <a:pt x="343619" y="108151"/>
                    <a:pt x="346278" y="105106"/>
                  </a:cubicBezTo>
                  <a:cubicBezTo>
                    <a:pt x="348937" y="102140"/>
                    <a:pt x="352221" y="99642"/>
                    <a:pt x="356053" y="97612"/>
                  </a:cubicBezTo>
                  <a:cubicBezTo>
                    <a:pt x="359884" y="95582"/>
                    <a:pt x="364185" y="94099"/>
                    <a:pt x="368799" y="93084"/>
                  </a:cubicBezTo>
                  <a:cubicBezTo>
                    <a:pt x="374820" y="91835"/>
                    <a:pt x="379981" y="91523"/>
                    <a:pt x="384360" y="92226"/>
                  </a:cubicBezTo>
                  <a:close/>
                  <a:moveTo>
                    <a:pt x="115676" y="47714"/>
                  </a:moveTo>
                  <a:lnTo>
                    <a:pt x="115676" y="262703"/>
                  </a:lnTo>
                  <a:lnTo>
                    <a:pt x="491681" y="262703"/>
                  </a:lnTo>
                  <a:lnTo>
                    <a:pt x="491681" y="47714"/>
                  </a:lnTo>
                  <a:close/>
                  <a:moveTo>
                    <a:pt x="67884" y="0"/>
                  </a:moveTo>
                  <a:lnTo>
                    <a:pt x="539473" y="0"/>
                  </a:lnTo>
                  <a:lnTo>
                    <a:pt x="539473" y="310417"/>
                  </a:lnTo>
                  <a:lnTo>
                    <a:pt x="67884" y="3104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3200"/>
            </a:p>
          </p:txBody>
        </p:sp>
        <p:sp>
          <p:nvSpPr>
            <p:cNvPr id="19" name="ïşľide">
              <a:extLst>
                <a:ext uri="{FF2B5EF4-FFF2-40B4-BE49-F238E27FC236}">
                  <a16:creationId xmlns:a16="http://schemas.microsoft.com/office/drawing/2014/main" id="{E4EDB40C-EF6D-42FB-AE8B-5336DA0645F6}"/>
                </a:ext>
              </a:extLst>
            </p:cNvPr>
            <p:cNvSpPr/>
            <p:nvPr/>
          </p:nvSpPr>
          <p:spPr>
            <a:xfrm>
              <a:off x="3729150" y="3368732"/>
              <a:ext cx="373440" cy="37344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1600" b="1" dirty="0">
                  <a:solidFill>
                    <a:schemeClr val="tx1"/>
                  </a:solidFill>
                </a:rPr>
                <a:t>2</a:t>
              </a:r>
            </a:p>
          </p:txBody>
        </p:sp>
        <p:sp>
          <p:nvSpPr>
            <p:cNvPr id="20" name="ïṩ1îḓé">
              <a:extLst>
                <a:ext uri="{FF2B5EF4-FFF2-40B4-BE49-F238E27FC236}">
                  <a16:creationId xmlns:a16="http://schemas.microsoft.com/office/drawing/2014/main" id="{867174E8-8A7C-4885-AC26-17F6768F37D5}"/>
                </a:ext>
              </a:extLst>
            </p:cNvPr>
            <p:cNvSpPr/>
            <p:nvPr/>
          </p:nvSpPr>
          <p:spPr>
            <a:xfrm rot="10800000">
              <a:off x="3592598" y="4524753"/>
              <a:ext cx="646545" cy="646545"/>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1" name="ïšḷíďe">
              <a:extLst>
                <a:ext uri="{FF2B5EF4-FFF2-40B4-BE49-F238E27FC236}">
                  <a16:creationId xmlns:a16="http://schemas.microsoft.com/office/drawing/2014/main" id="{EC7C0BF0-7666-4249-B00F-D523843B0E04}"/>
                </a:ext>
              </a:extLst>
            </p:cNvPr>
            <p:cNvSpPr/>
            <p:nvPr/>
          </p:nvSpPr>
          <p:spPr>
            <a:xfrm>
              <a:off x="3732739" y="4704883"/>
              <a:ext cx="366262" cy="263652"/>
            </a:xfrm>
            <a:custGeom>
              <a:avLst/>
              <a:gdLst>
                <a:gd name="connsiteX0" fmla="*/ 67893 w 607286"/>
                <a:gd name="connsiteY0" fmla="*/ 324883 h 437153"/>
                <a:gd name="connsiteX1" fmla="*/ 296916 w 607286"/>
                <a:gd name="connsiteY1" fmla="*/ 324883 h 437153"/>
                <a:gd name="connsiteX2" fmla="*/ 310370 w 607286"/>
                <a:gd name="connsiteY2" fmla="*/ 324883 h 437153"/>
                <a:gd name="connsiteX3" fmla="*/ 539393 w 607286"/>
                <a:gd name="connsiteY3" fmla="*/ 324883 h 437153"/>
                <a:gd name="connsiteX4" fmla="*/ 607286 w 607286"/>
                <a:gd name="connsiteY4" fmla="*/ 415370 h 437153"/>
                <a:gd name="connsiteX5" fmla="*/ 607286 w 607286"/>
                <a:gd name="connsiteY5" fmla="*/ 437153 h 437153"/>
                <a:gd name="connsiteX6" fmla="*/ 0 w 607286"/>
                <a:gd name="connsiteY6" fmla="*/ 437153 h 437153"/>
                <a:gd name="connsiteX7" fmla="*/ 0 w 607286"/>
                <a:gd name="connsiteY7" fmla="*/ 415370 h 437153"/>
                <a:gd name="connsiteX8" fmla="*/ 306838 w 607286"/>
                <a:gd name="connsiteY8" fmla="*/ 130969 h 437153"/>
                <a:gd name="connsiteX9" fmla="*/ 311222 w 607286"/>
                <a:gd name="connsiteY9" fmla="*/ 151745 h 437153"/>
                <a:gd name="connsiteX10" fmla="*/ 332126 w 607286"/>
                <a:gd name="connsiteY10" fmla="*/ 147293 h 437153"/>
                <a:gd name="connsiteX11" fmla="*/ 335962 w 607286"/>
                <a:gd name="connsiteY11" fmla="*/ 165414 h 437153"/>
                <a:gd name="connsiteX12" fmla="*/ 315137 w 607286"/>
                <a:gd name="connsiteY12" fmla="*/ 169866 h 437153"/>
                <a:gd name="connsiteX13" fmla="*/ 319599 w 607286"/>
                <a:gd name="connsiteY13" fmla="*/ 190643 h 437153"/>
                <a:gd name="connsiteX14" fmla="*/ 301514 w 607286"/>
                <a:gd name="connsiteY14" fmla="*/ 194548 h 437153"/>
                <a:gd name="connsiteX15" fmla="*/ 297052 w 607286"/>
                <a:gd name="connsiteY15" fmla="*/ 173693 h 437153"/>
                <a:gd name="connsiteX16" fmla="*/ 276227 w 607286"/>
                <a:gd name="connsiteY16" fmla="*/ 178146 h 437153"/>
                <a:gd name="connsiteX17" fmla="*/ 272312 w 607286"/>
                <a:gd name="connsiteY17" fmla="*/ 160103 h 437153"/>
                <a:gd name="connsiteX18" fmla="*/ 293137 w 607286"/>
                <a:gd name="connsiteY18" fmla="*/ 155651 h 437153"/>
                <a:gd name="connsiteX19" fmla="*/ 288675 w 607286"/>
                <a:gd name="connsiteY19" fmla="*/ 134874 h 437153"/>
                <a:gd name="connsiteX20" fmla="*/ 232843 w 607286"/>
                <a:gd name="connsiteY20" fmla="*/ 123935 h 437153"/>
                <a:gd name="connsiteX21" fmla="*/ 244492 w 607286"/>
                <a:gd name="connsiteY21" fmla="*/ 126434 h 437153"/>
                <a:gd name="connsiteX22" fmla="*/ 253092 w 607286"/>
                <a:gd name="connsiteY22" fmla="*/ 132992 h 437153"/>
                <a:gd name="connsiteX23" fmla="*/ 257940 w 607286"/>
                <a:gd name="connsiteY23" fmla="*/ 143922 h 437153"/>
                <a:gd name="connsiteX24" fmla="*/ 257392 w 607286"/>
                <a:gd name="connsiteY24" fmla="*/ 157976 h 437153"/>
                <a:gd name="connsiteX25" fmla="*/ 250747 w 607286"/>
                <a:gd name="connsiteY25" fmla="*/ 169297 h 437153"/>
                <a:gd name="connsiteX26" fmla="*/ 240583 w 607286"/>
                <a:gd name="connsiteY26" fmla="*/ 179212 h 437153"/>
                <a:gd name="connsiteX27" fmla="*/ 229872 w 607286"/>
                <a:gd name="connsiteY27" fmla="*/ 188660 h 437153"/>
                <a:gd name="connsiteX28" fmla="*/ 229951 w 607286"/>
                <a:gd name="connsiteY28" fmla="*/ 188816 h 437153"/>
                <a:gd name="connsiteX29" fmla="*/ 267165 w 607286"/>
                <a:gd name="connsiteY29" fmla="*/ 180852 h 437153"/>
                <a:gd name="connsiteX30" fmla="*/ 271465 w 607286"/>
                <a:gd name="connsiteY30" fmla="*/ 200917 h 437153"/>
                <a:gd name="connsiteX31" fmla="*/ 200163 w 607286"/>
                <a:gd name="connsiteY31" fmla="*/ 216142 h 437153"/>
                <a:gd name="connsiteX32" fmla="*/ 199069 w 607286"/>
                <a:gd name="connsiteY32" fmla="*/ 204821 h 437153"/>
                <a:gd name="connsiteX33" fmla="*/ 201727 w 607286"/>
                <a:gd name="connsiteY33" fmla="*/ 194593 h 437153"/>
                <a:gd name="connsiteX34" fmla="*/ 206262 w 607286"/>
                <a:gd name="connsiteY34" fmla="*/ 186708 h 437153"/>
                <a:gd name="connsiteX35" fmla="*/ 212282 w 607286"/>
                <a:gd name="connsiteY35" fmla="*/ 179447 h 437153"/>
                <a:gd name="connsiteX36" fmla="*/ 219162 w 607286"/>
                <a:gd name="connsiteY36" fmla="*/ 172654 h 437153"/>
                <a:gd name="connsiteX37" fmla="*/ 226198 w 607286"/>
                <a:gd name="connsiteY37" fmla="*/ 166174 h 437153"/>
                <a:gd name="connsiteX38" fmla="*/ 229169 w 607286"/>
                <a:gd name="connsiteY38" fmla="*/ 163285 h 437153"/>
                <a:gd name="connsiteX39" fmla="*/ 232296 w 607286"/>
                <a:gd name="connsiteY39" fmla="*/ 159928 h 437153"/>
                <a:gd name="connsiteX40" fmla="*/ 234407 w 607286"/>
                <a:gd name="connsiteY40" fmla="*/ 156102 h 437153"/>
                <a:gd name="connsiteX41" fmla="*/ 234720 w 607286"/>
                <a:gd name="connsiteY41" fmla="*/ 151808 h 437153"/>
                <a:gd name="connsiteX42" fmla="*/ 230107 w 607286"/>
                <a:gd name="connsiteY42" fmla="*/ 144625 h 437153"/>
                <a:gd name="connsiteX43" fmla="*/ 222602 w 607286"/>
                <a:gd name="connsiteY43" fmla="*/ 143922 h 437153"/>
                <a:gd name="connsiteX44" fmla="*/ 213767 w 607286"/>
                <a:gd name="connsiteY44" fmla="*/ 150715 h 437153"/>
                <a:gd name="connsiteX45" fmla="*/ 213845 w 607286"/>
                <a:gd name="connsiteY45" fmla="*/ 163441 h 437153"/>
                <a:gd name="connsiteX46" fmla="*/ 191642 w 607286"/>
                <a:gd name="connsiteY46" fmla="*/ 168204 h 437153"/>
                <a:gd name="connsiteX47" fmla="*/ 190156 w 607286"/>
                <a:gd name="connsiteY47" fmla="*/ 152745 h 437153"/>
                <a:gd name="connsiteX48" fmla="*/ 194613 w 607286"/>
                <a:gd name="connsiteY48" fmla="*/ 140097 h 437153"/>
                <a:gd name="connsiteX49" fmla="*/ 204463 w 607286"/>
                <a:gd name="connsiteY49" fmla="*/ 130806 h 437153"/>
                <a:gd name="connsiteX50" fmla="*/ 218849 w 607286"/>
                <a:gd name="connsiteY50" fmla="*/ 125263 h 437153"/>
                <a:gd name="connsiteX51" fmla="*/ 232843 w 607286"/>
                <a:gd name="connsiteY51" fmla="*/ 123935 h 437153"/>
                <a:gd name="connsiteX52" fmla="*/ 384360 w 607286"/>
                <a:gd name="connsiteY52" fmla="*/ 92226 h 437153"/>
                <a:gd name="connsiteX53" fmla="*/ 395386 w 607286"/>
                <a:gd name="connsiteY53" fmla="*/ 95660 h 437153"/>
                <a:gd name="connsiteX54" fmla="*/ 402189 w 607286"/>
                <a:gd name="connsiteY54" fmla="*/ 101515 h 437153"/>
                <a:gd name="connsiteX55" fmla="*/ 405161 w 607286"/>
                <a:gd name="connsiteY55" fmla="*/ 107448 h 437153"/>
                <a:gd name="connsiteX56" fmla="*/ 405552 w 607286"/>
                <a:gd name="connsiteY56" fmla="*/ 117752 h 437153"/>
                <a:gd name="connsiteX57" fmla="*/ 402971 w 607286"/>
                <a:gd name="connsiteY57" fmla="*/ 123685 h 437153"/>
                <a:gd name="connsiteX58" fmla="*/ 399687 w 607286"/>
                <a:gd name="connsiteY58" fmla="*/ 126495 h 437153"/>
                <a:gd name="connsiteX59" fmla="*/ 398045 w 607286"/>
                <a:gd name="connsiteY59" fmla="*/ 127354 h 437153"/>
                <a:gd name="connsiteX60" fmla="*/ 398123 w 607286"/>
                <a:gd name="connsiteY60" fmla="*/ 127588 h 437153"/>
                <a:gd name="connsiteX61" fmla="*/ 399218 w 607286"/>
                <a:gd name="connsiteY61" fmla="*/ 127822 h 437153"/>
                <a:gd name="connsiteX62" fmla="*/ 401877 w 607286"/>
                <a:gd name="connsiteY62" fmla="*/ 128213 h 437153"/>
                <a:gd name="connsiteX63" fmla="*/ 405474 w 607286"/>
                <a:gd name="connsiteY63" fmla="*/ 129306 h 437153"/>
                <a:gd name="connsiteX64" fmla="*/ 409462 w 607286"/>
                <a:gd name="connsiteY64" fmla="*/ 131804 h 437153"/>
                <a:gd name="connsiteX65" fmla="*/ 413059 w 607286"/>
                <a:gd name="connsiteY65" fmla="*/ 136409 h 437153"/>
                <a:gd name="connsiteX66" fmla="*/ 415718 w 607286"/>
                <a:gd name="connsiteY66" fmla="*/ 143982 h 437153"/>
                <a:gd name="connsiteX67" fmla="*/ 415874 w 607286"/>
                <a:gd name="connsiteY67" fmla="*/ 152569 h 437153"/>
                <a:gd name="connsiteX68" fmla="*/ 412121 w 607286"/>
                <a:gd name="connsiteY68" fmla="*/ 162092 h 437153"/>
                <a:gd name="connsiteX69" fmla="*/ 402893 w 607286"/>
                <a:gd name="connsiteY69" fmla="*/ 170913 h 437153"/>
                <a:gd name="connsiteX70" fmla="*/ 386706 w 607286"/>
                <a:gd name="connsiteY70" fmla="*/ 177159 h 437153"/>
                <a:gd name="connsiteX71" fmla="*/ 370676 w 607286"/>
                <a:gd name="connsiteY71" fmla="*/ 178564 h 437153"/>
                <a:gd name="connsiteX72" fmla="*/ 359180 w 607286"/>
                <a:gd name="connsiteY72" fmla="*/ 175831 h 437153"/>
                <a:gd name="connsiteX73" fmla="*/ 351439 w 607286"/>
                <a:gd name="connsiteY73" fmla="*/ 170367 h 437153"/>
                <a:gd name="connsiteX74" fmla="*/ 346669 w 607286"/>
                <a:gd name="connsiteY74" fmla="*/ 163732 h 437153"/>
                <a:gd name="connsiteX75" fmla="*/ 344245 w 607286"/>
                <a:gd name="connsiteY75" fmla="*/ 157408 h 437153"/>
                <a:gd name="connsiteX76" fmla="*/ 343306 w 607286"/>
                <a:gd name="connsiteY76" fmla="*/ 152881 h 437153"/>
                <a:gd name="connsiteX77" fmla="*/ 365749 w 607286"/>
                <a:gd name="connsiteY77" fmla="*/ 148119 h 437153"/>
                <a:gd name="connsiteX78" fmla="*/ 371067 w 607286"/>
                <a:gd name="connsiteY78" fmla="*/ 157174 h 437153"/>
                <a:gd name="connsiteX79" fmla="*/ 375915 w 607286"/>
                <a:gd name="connsiteY79" fmla="*/ 159126 h 437153"/>
                <a:gd name="connsiteX80" fmla="*/ 381702 w 607286"/>
                <a:gd name="connsiteY80" fmla="*/ 158736 h 437153"/>
                <a:gd name="connsiteX81" fmla="*/ 389287 w 607286"/>
                <a:gd name="connsiteY81" fmla="*/ 154989 h 437153"/>
                <a:gd name="connsiteX82" fmla="*/ 390694 w 607286"/>
                <a:gd name="connsiteY82" fmla="*/ 147182 h 437153"/>
                <a:gd name="connsiteX83" fmla="*/ 388818 w 607286"/>
                <a:gd name="connsiteY83" fmla="*/ 143045 h 437153"/>
                <a:gd name="connsiteX84" fmla="*/ 385768 w 607286"/>
                <a:gd name="connsiteY84" fmla="*/ 140937 h 437153"/>
                <a:gd name="connsiteX85" fmla="*/ 381936 w 607286"/>
                <a:gd name="connsiteY85" fmla="*/ 140469 h 437153"/>
                <a:gd name="connsiteX86" fmla="*/ 377870 w 607286"/>
                <a:gd name="connsiteY86" fmla="*/ 141093 h 437153"/>
                <a:gd name="connsiteX87" fmla="*/ 373882 w 607286"/>
                <a:gd name="connsiteY87" fmla="*/ 142108 h 437153"/>
                <a:gd name="connsiteX88" fmla="*/ 371145 w 607286"/>
                <a:gd name="connsiteY88" fmla="*/ 143123 h 437153"/>
                <a:gd name="connsiteX89" fmla="*/ 367704 w 607286"/>
                <a:gd name="connsiteY89" fmla="*/ 127042 h 437153"/>
                <a:gd name="connsiteX90" fmla="*/ 370676 w 607286"/>
                <a:gd name="connsiteY90" fmla="*/ 126730 h 437153"/>
                <a:gd name="connsiteX91" fmla="*/ 374664 w 607286"/>
                <a:gd name="connsiteY91" fmla="*/ 126105 h 437153"/>
                <a:gd name="connsiteX92" fmla="*/ 378417 w 607286"/>
                <a:gd name="connsiteY92" fmla="*/ 125012 h 437153"/>
                <a:gd name="connsiteX93" fmla="*/ 381858 w 607286"/>
                <a:gd name="connsiteY93" fmla="*/ 123217 h 437153"/>
                <a:gd name="connsiteX94" fmla="*/ 384047 w 607286"/>
                <a:gd name="connsiteY94" fmla="*/ 120328 h 437153"/>
                <a:gd name="connsiteX95" fmla="*/ 384282 w 607286"/>
                <a:gd name="connsiteY95" fmla="*/ 116269 h 437153"/>
                <a:gd name="connsiteX96" fmla="*/ 382562 w 607286"/>
                <a:gd name="connsiteY96" fmla="*/ 113147 h 437153"/>
                <a:gd name="connsiteX97" fmla="*/ 379590 w 607286"/>
                <a:gd name="connsiteY97" fmla="*/ 111429 h 437153"/>
                <a:gd name="connsiteX98" fmla="*/ 375837 w 607286"/>
                <a:gd name="connsiteY98" fmla="*/ 110961 h 437153"/>
                <a:gd name="connsiteX99" fmla="*/ 372005 w 607286"/>
                <a:gd name="connsiteY99" fmla="*/ 111351 h 437153"/>
                <a:gd name="connsiteX100" fmla="*/ 367626 w 607286"/>
                <a:gd name="connsiteY100" fmla="*/ 112990 h 437153"/>
                <a:gd name="connsiteX101" fmla="*/ 364342 w 607286"/>
                <a:gd name="connsiteY101" fmla="*/ 115723 h 437153"/>
                <a:gd name="connsiteX102" fmla="*/ 362621 w 607286"/>
                <a:gd name="connsiteY102" fmla="*/ 119392 h 437153"/>
                <a:gd name="connsiteX103" fmla="*/ 362856 w 607286"/>
                <a:gd name="connsiteY103" fmla="*/ 124075 h 437153"/>
                <a:gd name="connsiteX104" fmla="*/ 340648 w 607286"/>
                <a:gd name="connsiteY104" fmla="*/ 128759 h 437153"/>
                <a:gd name="connsiteX105" fmla="*/ 340804 w 607286"/>
                <a:gd name="connsiteY105" fmla="*/ 115567 h 437153"/>
                <a:gd name="connsiteX106" fmla="*/ 346278 w 607286"/>
                <a:gd name="connsiteY106" fmla="*/ 105106 h 437153"/>
                <a:gd name="connsiteX107" fmla="*/ 356053 w 607286"/>
                <a:gd name="connsiteY107" fmla="*/ 97612 h 437153"/>
                <a:gd name="connsiteX108" fmla="*/ 368799 w 607286"/>
                <a:gd name="connsiteY108" fmla="*/ 93084 h 437153"/>
                <a:gd name="connsiteX109" fmla="*/ 384360 w 607286"/>
                <a:gd name="connsiteY109" fmla="*/ 92226 h 437153"/>
                <a:gd name="connsiteX110" fmla="*/ 115676 w 607286"/>
                <a:gd name="connsiteY110" fmla="*/ 47714 h 437153"/>
                <a:gd name="connsiteX111" fmla="*/ 115676 w 607286"/>
                <a:gd name="connsiteY111" fmla="*/ 262703 h 437153"/>
                <a:gd name="connsiteX112" fmla="*/ 491681 w 607286"/>
                <a:gd name="connsiteY112" fmla="*/ 262703 h 437153"/>
                <a:gd name="connsiteX113" fmla="*/ 491681 w 607286"/>
                <a:gd name="connsiteY113" fmla="*/ 47714 h 437153"/>
                <a:gd name="connsiteX114" fmla="*/ 67884 w 607286"/>
                <a:gd name="connsiteY114" fmla="*/ 0 h 437153"/>
                <a:gd name="connsiteX115" fmla="*/ 539473 w 607286"/>
                <a:gd name="connsiteY115" fmla="*/ 0 h 437153"/>
                <a:gd name="connsiteX116" fmla="*/ 539473 w 607286"/>
                <a:gd name="connsiteY116" fmla="*/ 310417 h 437153"/>
                <a:gd name="connsiteX117" fmla="*/ 67884 w 607286"/>
                <a:gd name="connsiteY117" fmla="*/ 310417 h 4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286" h="437153">
                  <a:moveTo>
                    <a:pt x="67893" y="324883"/>
                  </a:moveTo>
                  <a:lnTo>
                    <a:pt x="296916" y="324883"/>
                  </a:lnTo>
                  <a:lnTo>
                    <a:pt x="310370" y="324883"/>
                  </a:lnTo>
                  <a:lnTo>
                    <a:pt x="539393" y="324883"/>
                  </a:lnTo>
                  <a:lnTo>
                    <a:pt x="607286" y="415370"/>
                  </a:lnTo>
                  <a:lnTo>
                    <a:pt x="607286" y="437153"/>
                  </a:lnTo>
                  <a:lnTo>
                    <a:pt x="0" y="437153"/>
                  </a:lnTo>
                  <a:lnTo>
                    <a:pt x="0" y="415370"/>
                  </a:lnTo>
                  <a:close/>
                  <a:moveTo>
                    <a:pt x="306838" y="130969"/>
                  </a:moveTo>
                  <a:lnTo>
                    <a:pt x="311222" y="151745"/>
                  </a:lnTo>
                  <a:lnTo>
                    <a:pt x="332126" y="147293"/>
                  </a:lnTo>
                  <a:lnTo>
                    <a:pt x="335962" y="165414"/>
                  </a:lnTo>
                  <a:lnTo>
                    <a:pt x="315137" y="169866"/>
                  </a:lnTo>
                  <a:lnTo>
                    <a:pt x="319599" y="190643"/>
                  </a:lnTo>
                  <a:lnTo>
                    <a:pt x="301514" y="194548"/>
                  </a:lnTo>
                  <a:lnTo>
                    <a:pt x="297052" y="173693"/>
                  </a:lnTo>
                  <a:lnTo>
                    <a:pt x="276227" y="178146"/>
                  </a:lnTo>
                  <a:lnTo>
                    <a:pt x="272312" y="160103"/>
                  </a:lnTo>
                  <a:lnTo>
                    <a:pt x="293137" y="155651"/>
                  </a:lnTo>
                  <a:lnTo>
                    <a:pt x="288675" y="134874"/>
                  </a:lnTo>
                  <a:close/>
                  <a:moveTo>
                    <a:pt x="232843" y="123935"/>
                  </a:moveTo>
                  <a:cubicBezTo>
                    <a:pt x="237222" y="124091"/>
                    <a:pt x="241131" y="124950"/>
                    <a:pt x="244492" y="126434"/>
                  </a:cubicBezTo>
                  <a:cubicBezTo>
                    <a:pt x="247932" y="127917"/>
                    <a:pt x="250825" y="130103"/>
                    <a:pt x="253092" y="132992"/>
                  </a:cubicBezTo>
                  <a:cubicBezTo>
                    <a:pt x="255438" y="135959"/>
                    <a:pt x="257080" y="139550"/>
                    <a:pt x="257940" y="143922"/>
                  </a:cubicBezTo>
                  <a:cubicBezTo>
                    <a:pt x="259112" y="149154"/>
                    <a:pt x="258956" y="153838"/>
                    <a:pt x="257392" y="157976"/>
                  </a:cubicBezTo>
                  <a:cubicBezTo>
                    <a:pt x="255907" y="162036"/>
                    <a:pt x="253718" y="165862"/>
                    <a:pt x="250747" y="169297"/>
                  </a:cubicBezTo>
                  <a:cubicBezTo>
                    <a:pt x="247776" y="172810"/>
                    <a:pt x="244414" y="176089"/>
                    <a:pt x="240583" y="179212"/>
                  </a:cubicBezTo>
                  <a:cubicBezTo>
                    <a:pt x="236831" y="182335"/>
                    <a:pt x="233234" y="185458"/>
                    <a:pt x="229872" y="188660"/>
                  </a:cubicBezTo>
                  <a:lnTo>
                    <a:pt x="229951" y="188816"/>
                  </a:lnTo>
                  <a:lnTo>
                    <a:pt x="267165" y="180852"/>
                  </a:lnTo>
                  <a:lnTo>
                    <a:pt x="271465" y="200917"/>
                  </a:lnTo>
                  <a:lnTo>
                    <a:pt x="200163" y="216142"/>
                  </a:lnTo>
                  <a:cubicBezTo>
                    <a:pt x="199069" y="212160"/>
                    <a:pt x="198678" y="208413"/>
                    <a:pt x="199069" y="204821"/>
                  </a:cubicBezTo>
                  <a:cubicBezTo>
                    <a:pt x="199382" y="201152"/>
                    <a:pt x="200242" y="197794"/>
                    <a:pt x="201727" y="194593"/>
                  </a:cubicBezTo>
                  <a:cubicBezTo>
                    <a:pt x="202978" y="191861"/>
                    <a:pt x="204463" y="189206"/>
                    <a:pt x="206262" y="186708"/>
                  </a:cubicBezTo>
                  <a:cubicBezTo>
                    <a:pt x="208060" y="184131"/>
                    <a:pt x="210093" y="181711"/>
                    <a:pt x="212282" y="179447"/>
                  </a:cubicBezTo>
                  <a:cubicBezTo>
                    <a:pt x="214393" y="177104"/>
                    <a:pt x="216738" y="174840"/>
                    <a:pt x="219162" y="172654"/>
                  </a:cubicBezTo>
                  <a:cubicBezTo>
                    <a:pt x="221585" y="170468"/>
                    <a:pt x="223931" y="168282"/>
                    <a:pt x="226198" y="166174"/>
                  </a:cubicBezTo>
                  <a:cubicBezTo>
                    <a:pt x="227058" y="165315"/>
                    <a:pt x="228074" y="164378"/>
                    <a:pt x="229169" y="163285"/>
                  </a:cubicBezTo>
                  <a:cubicBezTo>
                    <a:pt x="230342" y="162192"/>
                    <a:pt x="231358" y="161099"/>
                    <a:pt x="232296" y="159928"/>
                  </a:cubicBezTo>
                  <a:cubicBezTo>
                    <a:pt x="233234" y="158679"/>
                    <a:pt x="233938" y="157429"/>
                    <a:pt x="234407" y="156102"/>
                  </a:cubicBezTo>
                  <a:cubicBezTo>
                    <a:pt x="234954" y="154775"/>
                    <a:pt x="235032" y="153370"/>
                    <a:pt x="234720" y="151808"/>
                  </a:cubicBezTo>
                  <a:cubicBezTo>
                    <a:pt x="233860" y="148060"/>
                    <a:pt x="232374" y="145640"/>
                    <a:pt x="230107" y="144625"/>
                  </a:cubicBezTo>
                  <a:cubicBezTo>
                    <a:pt x="227918" y="143610"/>
                    <a:pt x="225416" y="143376"/>
                    <a:pt x="222602" y="143922"/>
                  </a:cubicBezTo>
                  <a:cubicBezTo>
                    <a:pt x="217911" y="144937"/>
                    <a:pt x="214940" y="147202"/>
                    <a:pt x="213767" y="150715"/>
                  </a:cubicBezTo>
                  <a:cubicBezTo>
                    <a:pt x="212594" y="154228"/>
                    <a:pt x="212594" y="158444"/>
                    <a:pt x="213845" y="163441"/>
                  </a:cubicBezTo>
                  <a:lnTo>
                    <a:pt x="191642" y="168204"/>
                  </a:lnTo>
                  <a:cubicBezTo>
                    <a:pt x="190078" y="162661"/>
                    <a:pt x="189609" y="157429"/>
                    <a:pt x="190156" y="152745"/>
                  </a:cubicBezTo>
                  <a:cubicBezTo>
                    <a:pt x="190704" y="147982"/>
                    <a:pt x="192189" y="143766"/>
                    <a:pt x="194613" y="140097"/>
                  </a:cubicBezTo>
                  <a:cubicBezTo>
                    <a:pt x="197036" y="136427"/>
                    <a:pt x="200320" y="133304"/>
                    <a:pt x="204463" y="130806"/>
                  </a:cubicBezTo>
                  <a:cubicBezTo>
                    <a:pt x="208529" y="128307"/>
                    <a:pt x="213376" y="126434"/>
                    <a:pt x="218849" y="125263"/>
                  </a:cubicBezTo>
                  <a:cubicBezTo>
                    <a:pt x="223852" y="124169"/>
                    <a:pt x="228465" y="123701"/>
                    <a:pt x="232843" y="123935"/>
                  </a:cubicBezTo>
                  <a:close/>
                  <a:moveTo>
                    <a:pt x="384360" y="92226"/>
                  </a:moveTo>
                  <a:cubicBezTo>
                    <a:pt x="388818" y="92850"/>
                    <a:pt x="392415" y="94021"/>
                    <a:pt x="395386" y="95660"/>
                  </a:cubicBezTo>
                  <a:cubicBezTo>
                    <a:pt x="398358" y="97378"/>
                    <a:pt x="400625" y="99329"/>
                    <a:pt x="402189" y="101515"/>
                  </a:cubicBezTo>
                  <a:cubicBezTo>
                    <a:pt x="403832" y="103779"/>
                    <a:pt x="404770" y="105731"/>
                    <a:pt x="405161" y="107448"/>
                  </a:cubicBezTo>
                  <a:cubicBezTo>
                    <a:pt x="406099" y="111741"/>
                    <a:pt x="406256" y="115254"/>
                    <a:pt x="405552" y="117752"/>
                  </a:cubicBezTo>
                  <a:cubicBezTo>
                    <a:pt x="404926" y="120328"/>
                    <a:pt x="404066" y="122358"/>
                    <a:pt x="402971" y="123685"/>
                  </a:cubicBezTo>
                  <a:cubicBezTo>
                    <a:pt x="401877" y="125090"/>
                    <a:pt x="400782" y="126027"/>
                    <a:pt x="399687" y="126495"/>
                  </a:cubicBezTo>
                  <a:cubicBezTo>
                    <a:pt x="398592" y="127042"/>
                    <a:pt x="398045" y="127276"/>
                    <a:pt x="398045" y="127354"/>
                  </a:cubicBezTo>
                  <a:lnTo>
                    <a:pt x="398123" y="127588"/>
                  </a:lnTo>
                  <a:cubicBezTo>
                    <a:pt x="398123" y="127744"/>
                    <a:pt x="398514" y="127822"/>
                    <a:pt x="399218" y="127822"/>
                  </a:cubicBezTo>
                  <a:cubicBezTo>
                    <a:pt x="399922" y="127901"/>
                    <a:pt x="400782" y="127979"/>
                    <a:pt x="401877" y="128213"/>
                  </a:cubicBezTo>
                  <a:cubicBezTo>
                    <a:pt x="402971" y="128447"/>
                    <a:pt x="404144" y="128759"/>
                    <a:pt x="405474" y="129306"/>
                  </a:cubicBezTo>
                  <a:cubicBezTo>
                    <a:pt x="406881" y="129774"/>
                    <a:pt x="408132" y="130633"/>
                    <a:pt x="409462" y="131804"/>
                  </a:cubicBezTo>
                  <a:cubicBezTo>
                    <a:pt x="410713" y="132975"/>
                    <a:pt x="411886" y="134536"/>
                    <a:pt x="413059" y="136409"/>
                  </a:cubicBezTo>
                  <a:cubicBezTo>
                    <a:pt x="414154" y="138361"/>
                    <a:pt x="415014" y="140859"/>
                    <a:pt x="415718" y="143982"/>
                  </a:cubicBezTo>
                  <a:cubicBezTo>
                    <a:pt x="416265" y="146480"/>
                    <a:pt x="416265" y="149368"/>
                    <a:pt x="415874" y="152569"/>
                  </a:cubicBezTo>
                  <a:cubicBezTo>
                    <a:pt x="415483" y="155769"/>
                    <a:pt x="414232" y="158970"/>
                    <a:pt x="412121" y="162092"/>
                  </a:cubicBezTo>
                  <a:cubicBezTo>
                    <a:pt x="410009" y="165293"/>
                    <a:pt x="406959" y="168259"/>
                    <a:pt x="402893" y="170913"/>
                  </a:cubicBezTo>
                  <a:cubicBezTo>
                    <a:pt x="398827" y="173646"/>
                    <a:pt x="393431" y="175753"/>
                    <a:pt x="386706" y="177159"/>
                  </a:cubicBezTo>
                  <a:cubicBezTo>
                    <a:pt x="380607" y="178486"/>
                    <a:pt x="375211" y="178954"/>
                    <a:pt x="370676" y="178564"/>
                  </a:cubicBezTo>
                  <a:cubicBezTo>
                    <a:pt x="366140" y="178173"/>
                    <a:pt x="362387" y="177237"/>
                    <a:pt x="359180" y="175831"/>
                  </a:cubicBezTo>
                  <a:cubicBezTo>
                    <a:pt x="355974" y="174348"/>
                    <a:pt x="353472" y="172553"/>
                    <a:pt x="351439" y="170367"/>
                  </a:cubicBezTo>
                  <a:cubicBezTo>
                    <a:pt x="349484" y="168181"/>
                    <a:pt x="347920" y="165995"/>
                    <a:pt x="346669" y="163732"/>
                  </a:cubicBezTo>
                  <a:cubicBezTo>
                    <a:pt x="345496" y="161468"/>
                    <a:pt x="344714" y="159360"/>
                    <a:pt x="344245" y="157408"/>
                  </a:cubicBezTo>
                  <a:cubicBezTo>
                    <a:pt x="343775" y="155457"/>
                    <a:pt x="343463" y="153974"/>
                    <a:pt x="343306" y="152881"/>
                  </a:cubicBezTo>
                  <a:lnTo>
                    <a:pt x="365749" y="148119"/>
                  </a:lnTo>
                  <a:cubicBezTo>
                    <a:pt x="366531" y="152569"/>
                    <a:pt x="368330" y="155535"/>
                    <a:pt x="371067" y="157174"/>
                  </a:cubicBezTo>
                  <a:cubicBezTo>
                    <a:pt x="372474" y="158267"/>
                    <a:pt x="374116" y="158970"/>
                    <a:pt x="375915" y="159126"/>
                  </a:cubicBezTo>
                  <a:cubicBezTo>
                    <a:pt x="377713" y="159360"/>
                    <a:pt x="379668" y="159204"/>
                    <a:pt x="381702" y="158736"/>
                  </a:cubicBezTo>
                  <a:cubicBezTo>
                    <a:pt x="385064" y="158033"/>
                    <a:pt x="387566" y="156784"/>
                    <a:pt x="389287" y="154989"/>
                  </a:cubicBezTo>
                  <a:cubicBezTo>
                    <a:pt x="390929" y="153193"/>
                    <a:pt x="391398" y="150617"/>
                    <a:pt x="390694" y="147182"/>
                  </a:cubicBezTo>
                  <a:cubicBezTo>
                    <a:pt x="390303" y="145387"/>
                    <a:pt x="389678" y="143982"/>
                    <a:pt x="388818" y="143045"/>
                  </a:cubicBezTo>
                  <a:cubicBezTo>
                    <a:pt x="387957" y="142108"/>
                    <a:pt x="386941" y="141406"/>
                    <a:pt x="385768" y="140937"/>
                  </a:cubicBezTo>
                  <a:cubicBezTo>
                    <a:pt x="384595" y="140547"/>
                    <a:pt x="383344" y="140391"/>
                    <a:pt x="381936" y="140469"/>
                  </a:cubicBezTo>
                  <a:cubicBezTo>
                    <a:pt x="380607" y="140547"/>
                    <a:pt x="379199" y="140781"/>
                    <a:pt x="377870" y="141093"/>
                  </a:cubicBezTo>
                  <a:cubicBezTo>
                    <a:pt x="376149" y="141406"/>
                    <a:pt x="374820" y="141796"/>
                    <a:pt x="373882" y="142108"/>
                  </a:cubicBezTo>
                  <a:cubicBezTo>
                    <a:pt x="372865" y="142420"/>
                    <a:pt x="372005" y="142811"/>
                    <a:pt x="371145" y="143123"/>
                  </a:cubicBezTo>
                  <a:lnTo>
                    <a:pt x="367704" y="127042"/>
                  </a:lnTo>
                  <a:cubicBezTo>
                    <a:pt x="368564" y="126964"/>
                    <a:pt x="369581" y="126886"/>
                    <a:pt x="370676" y="126730"/>
                  </a:cubicBezTo>
                  <a:cubicBezTo>
                    <a:pt x="371770" y="126652"/>
                    <a:pt x="373100" y="126417"/>
                    <a:pt x="374664" y="126105"/>
                  </a:cubicBezTo>
                  <a:cubicBezTo>
                    <a:pt x="375915" y="125793"/>
                    <a:pt x="377166" y="125481"/>
                    <a:pt x="378417" y="125012"/>
                  </a:cubicBezTo>
                  <a:cubicBezTo>
                    <a:pt x="379747" y="124544"/>
                    <a:pt x="380841" y="123997"/>
                    <a:pt x="381858" y="123217"/>
                  </a:cubicBezTo>
                  <a:cubicBezTo>
                    <a:pt x="382796" y="122436"/>
                    <a:pt x="383578" y="121421"/>
                    <a:pt x="384047" y="120328"/>
                  </a:cubicBezTo>
                  <a:cubicBezTo>
                    <a:pt x="384595" y="119157"/>
                    <a:pt x="384595" y="117830"/>
                    <a:pt x="384282" y="116269"/>
                  </a:cubicBezTo>
                  <a:cubicBezTo>
                    <a:pt x="384047" y="115020"/>
                    <a:pt x="383422" y="113927"/>
                    <a:pt x="382562" y="113147"/>
                  </a:cubicBezTo>
                  <a:cubicBezTo>
                    <a:pt x="381702" y="112366"/>
                    <a:pt x="380685" y="111819"/>
                    <a:pt x="379590" y="111429"/>
                  </a:cubicBezTo>
                  <a:cubicBezTo>
                    <a:pt x="378417" y="111117"/>
                    <a:pt x="377166" y="110961"/>
                    <a:pt x="375837" y="110961"/>
                  </a:cubicBezTo>
                  <a:cubicBezTo>
                    <a:pt x="374429" y="110961"/>
                    <a:pt x="373178" y="111117"/>
                    <a:pt x="372005" y="111351"/>
                  </a:cubicBezTo>
                  <a:cubicBezTo>
                    <a:pt x="370441" y="111663"/>
                    <a:pt x="368955" y="112210"/>
                    <a:pt x="367626" y="112990"/>
                  </a:cubicBezTo>
                  <a:cubicBezTo>
                    <a:pt x="366297" y="113693"/>
                    <a:pt x="365202" y="114630"/>
                    <a:pt x="364342" y="115723"/>
                  </a:cubicBezTo>
                  <a:cubicBezTo>
                    <a:pt x="363481" y="116737"/>
                    <a:pt x="362934" y="117986"/>
                    <a:pt x="362621" y="119392"/>
                  </a:cubicBezTo>
                  <a:cubicBezTo>
                    <a:pt x="362308" y="120797"/>
                    <a:pt x="362387" y="122358"/>
                    <a:pt x="362856" y="124075"/>
                  </a:cubicBezTo>
                  <a:lnTo>
                    <a:pt x="340648" y="128759"/>
                  </a:lnTo>
                  <a:cubicBezTo>
                    <a:pt x="339631" y="123919"/>
                    <a:pt x="339709" y="119470"/>
                    <a:pt x="340804" y="115567"/>
                  </a:cubicBezTo>
                  <a:cubicBezTo>
                    <a:pt x="341821" y="111585"/>
                    <a:pt x="343619" y="108151"/>
                    <a:pt x="346278" y="105106"/>
                  </a:cubicBezTo>
                  <a:cubicBezTo>
                    <a:pt x="348937" y="102140"/>
                    <a:pt x="352221" y="99642"/>
                    <a:pt x="356053" y="97612"/>
                  </a:cubicBezTo>
                  <a:cubicBezTo>
                    <a:pt x="359884" y="95582"/>
                    <a:pt x="364185" y="94099"/>
                    <a:pt x="368799" y="93084"/>
                  </a:cubicBezTo>
                  <a:cubicBezTo>
                    <a:pt x="374820" y="91835"/>
                    <a:pt x="379981" y="91523"/>
                    <a:pt x="384360" y="92226"/>
                  </a:cubicBezTo>
                  <a:close/>
                  <a:moveTo>
                    <a:pt x="115676" y="47714"/>
                  </a:moveTo>
                  <a:lnTo>
                    <a:pt x="115676" y="262703"/>
                  </a:lnTo>
                  <a:lnTo>
                    <a:pt x="491681" y="262703"/>
                  </a:lnTo>
                  <a:lnTo>
                    <a:pt x="491681" y="47714"/>
                  </a:lnTo>
                  <a:close/>
                  <a:moveTo>
                    <a:pt x="67884" y="0"/>
                  </a:moveTo>
                  <a:lnTo>
                    <a:pt x="539473" y="0"/>
                  </a:lnTo>
                  <a:lnTo>
                    <a:pt x="539473" y="310417"/>
                  </a:lnTo>
                  <a:lnTo>
                    <a:pt x="67884" y="3104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3200"/>
            </a:p>
          </p:txBody>
        </p:sp>
        <p:cxnSp>
          <p:nvCxnSpPr>
            <p:cNvPr id="24" name="直接连接符 23">
              <a:extLst>
                <a:ext uri="{FF2B5EF4-FFF2-40B4-BE49-F238E27FC236}">
                  <a16:creationId xmlns:a16="http://schemas.microsoft.com/office/drawing/2014/main" id="{71546C22-3875-4A10-BE5B-D29A05DD5B94}"/>
                </a:ext>
              </a:extLst>
            </p:cNvPr>
            <p:cNvCxnSpPr/>
            <p:nvPr/>
          </p:nvCxnSpPr>
          <p:spPr>
            <a:xfrm flipV="1">
              <a:off x="3915870" y="3855224"/>
              <a:ext cx="0" cy="66952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5" name="iṧ1ïde">
              <a:extLst>
                <a:ext uri="{FF2B5EF4-FFF2-40B4-BE49-F238E27FC236}">
                  <a16:creationId xmlns:a16="http://schemas.microsoft.com/office/drawing/2014/main" id="{93DD1F1E-A814-44A6-B1BE-1FD8E4D1D36C}"/>
                </a:ext>
              </a:extLst>
            </p:cNvPr>
            <p:cNvSpPr/>
            <p:nvPr/>
          </p:nvSpPr>
          <p:spPr>
            <a:xfrm>
              <a:off x="8095996" y="3368732"/>
              <a:ext cx="373440" cy="37344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1600" b="1">
                  <a:solidFill>
                    <a:schemeClr val="tx1"/>
                  </a:solidFill>
                </a:rPr>
                <a:t>4</a:t>
              </a:r>
            </a:p>
          </p:txBody>
        </p:sp>
        <p:sp>
          <p:nvSpPr>
            <p:cNvPr id="26" name="íṩļïḍe">
              <a:extLst>
                <a:ext uri="{FF2B5EF4-FFF2-40B4-BE49-F238E27FC236}">
                  <a16:creationId xmlns:a16="http://schemas.microsoft.com/office/drawing/2014/main" id="{696CE74A-DF0A-4E0F-81C1-D590B1A7F681}"/>
                </a:ext>
              </a:extLst>
            </p:cNvPr>
            <p:cNvSpPr/>
            <p:nvPr/>
          </p:nvSpPr>
          <p:spPr>
            <a:xfrm rot="10800000">
              <a:off x="7959444" y="4524753"/>
              <a:ext cx="646545" cy="646545"/>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iṣľiḑé">
              <a:extLst>
                <a:ext uri="{FF2B5EF4-FFF2-40B4-BE49-F238E27FC236}">
                  <a16:creationId xmlns:a16="http://schemas.microsoft.com/office/drawing/2014/main" id="{1E55836B-6C53-4B89-882A-E9E0A1211D48}"/>
                </a:ext>
              </a:extLst>
            </p:cNvPr>
            <p:cNvSpPr/>
            <p:nvPr/>
          </p:nvSpPr>
          <p:spPr>
            <a:xfrm>
              <a:off x="8099585" y="4704883"/>
              <a:ext cx="366262" cy="263652"/>
            </a:xfrm>
            <a:custGeom>
              <a:avLst/>
              <a:gdLst>
                <a:gd name="connsiteX0" fmla="*/ 67893 w 607286"/>
                <a:gd name="connsiteY0" fmla="*/ 324883 h 437153"/>
                <a:gd name="connsiteX1" fmla="*/ 296916 w 607286"/>
                <a:gd name="connsiteY1" fmla="*/ 324883 h 437153"/>
                <a:gd name="connsiteX2" fmla="*/ 310370 w 607286"/>
                <a:gd name="connsiteY2" fmla="*/ 324883 h 437153"/>
                <a:gd name="connsiteX3" fmla="*/ 539393 w 607286"/>
                <a:gd name="connsiteY3" fmla="*/ 324883 h 437153"/>
                <a:gd name="connsiteX4" fmla="*/ 607286 w 607286"/>
                <a:gd name="connsiteY4" fmla="*/ 415370 h 437153"/>
                <a:gd name="connsiteX5" fmla="*/ 607286 w 607286"/>
                <a:gd name="connsiteY5" fmla="*/ 437153 h 437153"/>
                <a:gd name="connsiteX6" fmla="*/ 0 w 607286"/>
                <a:gd name="connsiteY6" fmla="*/ 437153 h 437153"/>
                <a:gd name="connsiteX7" fmla="*/ 0 w 607286"/>
                <a:gd name="connsiteY7" fmla="*/ 415370 h 437153"/>
                <a:gd name="connsiteX8" fmla="*/ 306838 w 607286"/>
                <a:gd name="connsiteY8" fmla="*/ 130969 h 437153"/>
                <a:gd name="connsiteX9" fmla="*/ 311222 w 607286"/>
                <a:gd name="connsiteY9" fmla="*/ 151745 h 437153"/>
                <a:gd name="connsiteX10" fmla="*/ 332126 w 607286"/>
                <a:gd name="connsiteY10" fmla="*/ 147293 h 437153"/>
                <a:gd name="connsiteX11" fmla="*/ 335962 w 607286"/>
                <a:gd name="connsiteY11" fmla="*/ 165414 h 437153"/>
                <a:gd name="connsiteX12" fmla="*/ 315137 w 607286"/>
                <a:gd name="connsiteY12" fmla="*/ 169866 h 437153"/>
                <a:gd name="connsiteX13" fmla="*/ 319599 w 607286"/>
                <a:gd name="connsiteY13" fmla="*/ 190643 h 437153"/>
                <a:gd name="connsiteX14" fmla="*/ 301514 w 607286"/>
                <a:gd name="connsiteY14" fmla="*/ 194548 h 437153"/>
                <a:gd name="connsiteX15" fmla="*/ 297052 w 607286"/>
                <a:gd name="connsiteY15" fmla="*/ 173693 h 437153"/>
                <a:gd name="connsiteX16" fmla="*/ 276227 w 607286"/>
                <a:gd name="connsiteY16" fmla="*/ 178146 h 437153"/>
                <a:gd name="connsiteX17" fmla="*/ 272312 w 607286"/>
                <a:gd name="connsiteY17" fmla="*/ 160103 h 437153"/>
                <a:gd name="connsiteX18" fmla="*/ 293137 w 607286"/>
                <a:gd name="connsiteY18" fmla="*/ 155651 h 437153"/>
                <a:gd name="connsiteX19" fmla="*/ 288675 w 607286"/>
                <a:gd name="connsiteY19" fmla="*/ 134874 h 437153"/>
                <a:gd name="connsiteX20" fmla="*/ 232843 w 607286"/>
                <a:gd name="connsiteY20" fmla="*/ 123935 h 437153"/>
                <a:gd name="connsiteX21" fmla="*/ 244492 w 607286"/>
                <a:gd name="connsiteY21" fmla="*/ 126434 h 437153"/>
                <a:gd name="connsiteX22" fmla="*/ 253092 w 607286"/>
                <a:gd name="connsiteY22" fmla="*/ 132992 h 437153"/>
                <a:gd name="connsiteX23" fmla="*/ 257940 w 607286"/>
                <a:gd name="connsiteY23" fmla="*/ 143922 h 437153"/>
                <a:gd name="connsiteX24" fmla="*/ 257392 w 607286"/>
                <a:gd name="connsiteY24" fmla="*/ 157976 h 437153"/>
                <a:gd name="connsiteX25" fmla="*/ 250747 w 607286"/>
                <a:gd name="connsiteY25" fmla="*/ 169297 h 437153"/>
                <a:gd name="connsiteX26" fmla="*/ 240583 w 607286"/>
                <a:gd name="connsiteY26" fmla="*/ 179212 h 437153"/>
                <a:gd name="connsiteX27" fmla="*/ 229872 w 607286"/>
                <a:gd name="connsiteY27" fmla="*/ 188660 h 437153"/>
                <a:gd name="connsiteX28" fmla="*/ 229951 w 607286"/>
                <a:gd name="connsiteY28" fmla="*/ 188816 h 437153"/>
                <a:gd name="connsiteX29" fmla="*/ 267165 w 607286"/>
                <a:gd name="connsiteY29" fmla="*/ 180852 h 437153"/>
                <a:gd name="connsiteX30" fmla="*/ 271465 w 607286"/>
                <a:gd name="connsiteY30" fmla="*/ 200917 h 437153"/>
                <a:gd name="connsiteX31" fmla="*/ 200163 w 607286"/>
                <a:gd name="connsiteY31" fmla="*/ 216142 h 437153"/>
                <a:gd name="connsiteX32" fmla="*/ 199069 w 607286"/>
                <a:gd name="connsiteY32" fmla="*/ 204821 h 437153"/>
                <a:gd name="connsiteX33" fmla="*/ 201727 w 607286"/>
                <a:gd name="connsiteY33" fmla="*/ 194593 h 437153"/>
                <a:gd name="connsiteX34" fmla="*/ 206262 w 607286"/>
                <a:gd name="connsiteY34" fmla="*/ 186708 h 437153"/>
                <a:gd name="connsiteX35" fmla="*/ 212282 w 607286"/>
                <a:gd name="connsiteY35" fmla="*/ 179447 h 437153"/>
                <a:gd name="connsiteX36" fmla="*/ 219162 w 607286"/>
                <a:gd name="connsiteY36" fmla="*/ 172654 h 437153"/>
                <a:gd name="connsiteX37" fmla="*/ 226198 w 607286"/>
                <a:gd name="connsiteY37" fmla="*/ 166174 h 437153"/>
                <a:gd name="connsiteX38" fmla="*/ 229169 w 607286"/>
                <a:gd name="connsiteY38" fmla="*/ 163285 h 437153"/>
                <a:gd name="connsiteX39" fmla="*/ 232296 w 607286"/>
                <a:gd name="connsiteY39" fmla="*/ 159928 h 437153"/>
                <a:gd name="connsiteX40" fmla="*/ 234407 w 607286"/>
                <a:gd name="connsiteY40" fmla="*/ 156102 h 437153"/>
                <a:gd name="connsiteX41" fmla="*/ 234720 w 607286"/>
                <a:gd name="connsiteY41" fmla="*/ 151808 h 437153"/>
                <a:gd name="connsiteX42" fmla="*/ 230107 w 607286"/>
                <a:gd name="connsiteY42" fmla="*/ 144625 h 437153"/>
                <a:gd name="connsiteX43" fmla="*/ 222602 w 607286"/>
                <a:gd name="connsiteY43" fmla="*/ 143922 h 437153"/>
                <a:gd name="connsiteX44" fmla="*/ 213767 w 607286"/>
                <a:gd name="connsiteY44" fmla="*/ 150715 h 437153"/>
                <a:gd name="connsiteX45" fmla="*/ 213845 w 607286"/>
                <a:gd name="connsiteY45" fmla="*/ 163441 h 437153"/>
                <a:gd name="connsiteX46" fmla="*/ 191642 w 607286"/>
                <a:gd name="connsiteY46" fmla="*/ 168204 h 437153"/>
                <a:gd name="connsiteX47" fmla="*/ 190156 w 607286"/>
                <a:gd name="connsiteY47" fmla="*/ 152745 h 437153"/>
                <a:gd name="connsiteX48" fmla="*/ 194613 w 607286"/>
                <a:gd name="connsiteY48" fmla="*/ 140097 h 437153"/>
                <a:gd name="connsiteX49" fmla="*/ 204463 w 607286"/>
                <a:gd name="connsiteY49" fmla="*/ 130806 h 437153"/>
                <a:gd name="connsiteX50" fmla="*/ 218849 w 607286"/>
                <a:gd name="connsiteY50" fmla="*/ 125263 h 437153"/>
                <a:gd name="connsiteX51" fmla="*/ 232843 w 607286"/>
                <a:gd name="connsiteY51" fmla="*/ 123935 h 437153"/>
                <a:gd name="connsiteX52" fmla="*/ 384360 w 607286"/>
                <a:gd name="connsiteY52" fmla="*/ 92226 h 437153"/>
                <a:gd name="connsiteX53" fmla="*/ 395386 w 607286"/>
                <a:gd name="connsiteY53" fmla="*/ 95660 h 437153"/>
                <a:gd name="connsiteX54" fmla="*/ 402189 w 607286"/>
                <a:gd name="connsiteY54" fmla="*/ 101515 h 437153"/>
                <a:gd name="connsiteX55" fmla="*/ 405161 w 607286"/>
                <a:gd name="connsiteY55" fmla="*/ 107448 h 437153"/>
                <a:gd name="connsiteX56" fmla="*/ 405552 w 607286"/>
                <a:gd name="connsiteY56" fmla="*/ 117752 h 437153"/>
                <a:gd name="connsiteX57" fmla="*/ 402971 w 607286"/>
                <a:gd name="connsiteY57" fmla="*/ 123685 h 437153"/>
                <a:gd name="connsiteX58" fmla="*/ 399687 w 607286"/>
                <a:gd name="connsiteY58" fmla="*/ 126495 h 437153"/>
                <a:gd name="connsiteX59" fmla="*/ 398045 w 607286"/>
                <a:gd name="connsiteY59" fmla="*/ 127354 h 437153"/>
                <a:gd name="connsiteX60" fmla="*/ 398123 w 607286"/>
                <a:gd name="connsiteY60" fmla="*/ 127588 h 437153"/>
                <a:gd name="connsiteX61" fmla="*/ 399218 w 607286"/>
                <a:gd name="connsiteY61" fmla="*/ 127822 h 437153"/>
                <a:gd name="connsiteX62" fmla="*/ 401877 w 607286"/>
                <a:gd name="connsiteY62" fmla="*/ 128213 h 437153"/>
                <a:gd name="connsiteX63" fmla="*/ 405474 w 607286"/>
                <a:gd name="connsiteY63" fmla="*/ 129306 h 437153"/>
                <a:gd name="connsiteX64" fmla="*/ 409462 w 607286"/>
                <a:gd name="connsiteY64" fmla="*/ 131804 h 437153"/>
                <a:gd name="connsiteX65" fmla="*/ 413059 w 607286"/>
                <a:gd name="connsiteY65" fmla="*/ 136409 h 437153"/>
                <a:gd name="connsiteX66" fmla="*/ 415718 w 607286"/>
                <a:gd name="connsiteY66" fmla="*/ 143982 h 437153"/>
                <a:gd name="connsiteX67" fmla="*/ 415874 w 607286"/>
                <a:gd name="connsiteY67" fmla="*/ 152569 h 437153"/>
                <a:gd name="connsiteX68" fmla="*/ 412121 w 607286"/>
                <a:gd name="connsiteY68" fmla="*/ 162092 h 437153"/>
                <a:gd name="connsiteX69" fmla="*/ 402893 w 607286"/>
                <a:gd name="connsiteY69" fmla="*/ 170913 h 437153"/>
                <a:gd name="connsiteX70" fmla="*/ 386706 w 607286"/>
                <a:gd name="connsiteY70" fmla="*/ 177159 h 437153"/>
                <a:gd name="connsiteX71" fmla="*/ 370676 w 607286"/>
                <a:gd name="connsiteY71" fmla="*/ 178564 h 437153"/>
                <a:gd name="connsiteX72" fmla="*/ 359180 w 607286"/>
                <a:gd name="connsiteY72" fmla="*/ 175831 h 437153"/>
                <a:gd name="connsiteX73" fmla="*/ 351439 w 607286"/>
                <a:gd name="connsiteY73" fmla="*/ 170367 h 437153"/>
                <a:gd name="connsiteX74" fmla="*/ 346669 w 607286"/>
                <a:gd name="connsiteY74" fmla="*/ 163732 h 437153"/>
                <a:gd name="connsiteX75" fmla="*/ 344245 w 607286"/>
                <a:gd name="connsiteY75" fmla="*/ 157408 h 437153"/>
                <a:gd name="connsiteX76" fmla="*/ 343306 w 607286"/>
                <a:gd name="connsiteY76" fmla="*/ 152881 h 437153"/>
                <a:gd name="connsiteX77" fmla="*/ 365749 w 607286"/>
                <a:gd name="connsiteY77" fmla="*/ 148119 h 437153"/>
                <a:gd name="connsiteX78" fmla="*/ 371067 w 607286"/>
                <a:gd name="connsiteY78" fmla="*/ 157174 h 437153"/>
                <a:gd name="connsiteX79" fmla="*/ 375915 w 607286"/>
                <a:gd name="connsiteY79" fmla="*/ 159126 h 437153"/>
                <a:gd name="connsiteX80" fmla="*/ 381702 w 607286"/>
                <a:gd name="connsiteY80" fmla="*/ 158736 h 437153"/>
                <a:gd name="connsiteX81" fmla="*/ 389287 w 607286"/>
                <a:gd name="connsiteY81" fmla="*/ 154989 h 437153"/>
                <a:gd name="connsiteX82" fmla="*/ 390694 w 607286"/>
                <a:gd name="connsiteY82" fmla="*/ 147182 h 437153"/>
                <a:gd name="connsiteX83" fmla="*/ 388818 w 607286"/>
                <a:gd name="connsiteY83" fmla="*/ 143045 h 437153"/>
                <a:gd name="connsiteX84" fmla="*/ 385768 w 607286"/>
                <a:gd name="connsiteY84" fmla="*/ 140937 h 437153"/>
                <a:gd name="connsiteX85" fmla="*/ 381936 w 607286"/>
                <a:gd name="connsiteY85" fmla="*/ 140469 h 437153"/>
                <a:gd name="connsiteX86" fmla="*/ 377870 w 607286"/>
                <a:gd name="connsiteY86" fmla="*/ 141093 h 437153"/>
                <a:gd name="connsiteX87" fmla="*/ 373882 w 607286"/>
                <a:gd name="connsiteY87" fmla="*/ 142108 h 437153"/>
                <a:gd name="connsiteX88" fmla="*/ 371145 w 607286"/>
                <a:gd name="connsiteY88" fmla="*/ 143123 h 437153"/>
                <a:gd name="connsiteX89" fmla="*/ 367704 w 607286"/>
                <a:gd name="connsiteY89" fmla="*/ 127042 h 437153"/>
                <a:gd name="connsiteX90" fmla="*/ 370676 w 607286"/>
                <a:gd name="connsiteY90" fmla="*/ 126730 h 437153"/>
                <a:gd name="connsiteX91" fmla="*/ 374664 w 607286"/>
                <a:gd name="connsiteY91" fmla="*/ 126105 h 437153"/>
                <a:gd name="connsiteX92" fmla="*/ 378417 w 607286"/>
                <a:gd name="connsiteY92" fmla="*/ 125012 h 437153"/>
                <a:gd name="connsiteX93" fmla="*/ 381858 w 607286"/>
                <a:gd name="connsiteY93" fmla="*/ 123217 h 437153"/>
                <a:gd name="connsiteX94" fmla="*/ 384047 w 607286"/>
                <a:gd name="connsiteY94" fmla="*/ 120328 h 437153"/>
                <a:gd name="connsiteX95" fmla="*/ 384282 w 607286"/>
                <a:gd name="connsiteY95" fmla="*/ 116269 h 437153"/>
                <a:gd name="connsiteX96" fmla="*/ 382562 w 607286"/>
                <a:gd name="connsiteY96" fmla="*/ 113147 h 437153"/>
                <a:gd name="connsiteX97" fmla="*/ 379590 w 607286"/>
                <a:gd name="connsiteY97" fmla="*/ 111429 h 437153"/>
                <a:gd name="connsiteX98" fmla="*/ 375837 w 607286"/>
                <a:gd name="connsiteY98" fmla="*/ 110961 h 437153"/>
                <a:gd name="connsiteX99" fmla="*/ 372005 w 607286"/>
                <a:gd name="connsiteY99" fmla="*/ 111351 h 437153"/>
                <a:gd name="connsiteX100" fmla="*/ 367626 w 607286"/>
                <a:gd name="connsiteY100" fmla="*/ 112990 h 437153"/>
                <a:gd name="connsiteX101" fmla="*/ 364342 w 607286"/>
                <a:gd name="connsiteY101" fmla="*/ 115723 h 437153"/>
                <a:gd name="connsiteX102" fmla="*/ 362621 w 607286"/>
                <a:gd name="connsiteY102" fmla="*/ 119392 h 437153"/>
                <a:gd name="connsiteX103" fmla="*/ 362856 w 607286"/>
                <a:gd name="connsiteY103" fmla="*/ 124075 h 437153"/>
                <a:gd name="connsiteX104" fmla="*/ 340648 w 607286"/>
                <a:gd name="connsiteY104" fmla="*/ 128759 h 437153"/>
                <a:gd name="connsiteX105" fmla="*/ 340804 w 607286"/>
                <a:gd name="connsiteY105" fmla="*/ 115567 h 437153"/>
                <a:gd name="connsiteX106" fmla="*/ 346278 w 607286"/>
                <a:gd name="connsiteY106" fmla="*/ 105106 h 437153"/>
                <a:gd name="connsiteX107" fmla="*/ 356053 w 607286"/>
                <a:gd name="connsiteY107" fmla="*/ 97612 h 437153"/>
                <a:gd name="connsiteX108" fmla="*/ 368799 w 607286"/>
                <a:gd name="connsiteY108" fmla="*/ 93084 h 437153"/>
                <a:gd name="connsiteX109" fmla="*/ 384360 w 607286"/>
                <a:gd name="connsiteY109" fmla="*/ 92226 h 437153"/>
                <a:gd name="connsiteX110" fmla="*/ 115676 w 607286"/>
                <a:gd name="connsiteY110" fmla="*/ 47714 h 437153"/>
                <a:gd name="connsiteX111" fmla="*/ 115676 w 607286"/>
                <a:gd name="connsiteY111" fmla="*/ 262703 h 437153"/>
                <a:gd name="connsiteX112" fmla="*/ 491681 w 607286"/>
                <a:gd name="connsiteY112" fmla="*/ 262703 h 437153"/>
                <a:gd name="connsiteX113" fmla="*/ 491681 w 607286"/>
                <a:gd name="connsiteY113" fmla="*/ 47714 h 437153"/>
                <a:gd name="connsiteX114" fmla="*/ 67884 w 607286"/>
                <a:gd name="connsiteY114" fmla="*/ 0 h 437153"/>
                <a:gd name="connsiteX115" fmla="*/ 539473 w 607286"/>
                <a:gd name="connsiteY115" fmla="*/ 0 h 437153"/>
                <a:gd name="connsiteX116" fmla="*/ 539473 w 607286"/>
                <a:gd name="connsiteY116" fmla="*/ 310417 h 437153"/>
                <a:gd name="connsiteX117" fmla="*/ 67884 w 607286"/>
                <a:gd name="connsiteY117" fmla="*/ 310417 h 4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286" h="437153">
                  <a:moveTo>
                    <a:pt x="67893" y="324883"/>
                  </a:moveTo>
                  <a:lnTo>
                    <a:pt x="296916" y="324883"/>
                  </a:lnTo>
                  <a:lnTo>
                    <a:pt x="310370" y="324883"/>
                  </a:lnTo>
                  <a:lnTo>
                    <a:pt x="539393" y="324883"/>
                  </a:lnTo>
                  <a:lnTo>
                    <a:pt x="607286" y="415370"/>
                  </a:lnTo>
                  <a:lnTo>
                    <a:pt x="607286" y="437153"/>
                  </a:lnTo>
                  <a:lnTo>
                    <a:pt x="0" y="437153"/>
                  </a:lnTo>
                  <a:lnTo>
                    <a:pt x="0" y="415370"/>
                  </a:lnTo>
                  <a:close/>
                  <a:moveTo>
                    <a:pt x="306838" y="130969"/>
                  </a:moveTo>
                  <a:lnTo>
                    <a:pt x="311222" y="151745"/>
                  </a:lnTo>
                  <a:lnTo>
                    <a:pt x="332126" y="147293"/>
                  </a:lnTo>
                  <a:lnTo>
                    <a:pt x="335962" y="165414"/>
                  </a:lnTo>
                  <a:lnTo>
                    <a:pt x="315137" y="169866"/>
                  </a:lnTo>
                  <a:lnTo>
                    <a:pt x="319599" y="190643"/>
                  </a:lnTo>
                  <a:lnTo>
                    <a:pt x="301514" y="194548"/>
                  </a:lnTo>
                  <a:lnTo>
                    <a:pt x="297052" y="173693"/>
                  </a:lnTo>
                  <a:lnTo>
                    <a:pt x="276227" y="178146"/>
                  </a:lnTo>
                  <a:lnTo>
                    <a:pt x="272312" y="160103"/>
                  </a:lnTo>
                  <a:lnTo>
                    <a:pt x="293137" y="155651"/>
                  </a:lnTo>
                  <a:lnTo>
                    <a:pt x="288675" y="134874"/>
                  </a:lnTo>
                  <a:close/>
                  <a:moveTo>
                    <a:pt x="232843" y="123935"/>
                  </a:moveTo>
                  <a:cubicBezTo>
                    <a:pt x="237222" y="124091"/>
                    <a:pt x="241131" y="124950"/>
                    <a:pt x="244492" y="126434"/>
                  </a:cubicBezTo>
                  <a:cubicBezTo>
                    <a:pt x="247932" y="127917"/>
                    <a:pt x="250825" y="130103"/>
                    <a:pt x="253092" y="132992"/>
                  </a:cubicBezTo>
                  <a:cubicBezTo>
                    <a:pt x="255438" y="135959"/>
                    <a:pt x="257080" y="139550"/>
                    <a:pt x="257940" y="143922"/>
                  </a:cubicBezTo>
                  <a:cubicBezTo>
                    <a:pt x="259112" y="149154"/>
                    <a:pt x="258956" y="153838"/>
                    <a:pt x="257392" y="157976"/>
                  </a:cubicBezTo>
                  <a:cubicBezTo>
                    <a:pt x="255907" y="162036"/>
                    <a:pt x="253718" y="165862"/>
                    <a:pt x="250747" y="169297"/>
                  </a:cubicBezTo>
                  <a:cubicBezTo>
                    <a:pt x="247776" y="172810"/>
                    <a:pt x="244414" y="176089"/>
                    <a:pt x="240583" y="179212"/>
                  </a:cubicBezTo>
                  <a:cubicBezTo>
                    <a:pt x="236831" y="182335"/>
                    <a:pt x="233234" y="185458"/>
                    <a:pt x="229872" y="188660"/>
                  </a:cubicBezTo>
                  <a:lnTo>
                    <a:pt x="229951" y="188816"/>
                  </a:lnTo>
                  <a:lnTo>
                    <a:pt x="267165" y="180852"/>
                  </a:lnTo>
                  <a:lnTo>
                    <a:pt x="271465" y="200917"/>
                  </a:lnTo>
                  <a:lnTo>
                    <a:pt x="200163" y="216142"/>
                  </a:lnTo>
                  <a:cubicBezTo>
                    <a:pt x="199069" y="212160"/>
                    <a:pt x="198678" y="208413"/>
                    <a:pt x="199069" y="204821"/>
                  </a:cubicBezTo>
                  <a:cubicBezTo>
                    <a:pt x="199382" y="201152"/>
                    <a:pt x="200242" y="197794"/>
                    <a:pt x="201727" y="194593"/>
                  </a:cubicBezTo>
                  <a:cubicBezTo>
                    <a:pt x="202978" y="191861"/>
                    <a:pt x="204463" y="189206"/>
                    <a:pt x="206262" y="186708"/>
                  </a:cubicBezTo>
                  <a:cubicBezTo>
                    <a:pt x="208060" y="184131"/>
                    <a:pt x="210093" y="181711"/>
                    <a:pt x="212282" y="179447"/>
                  </a:cubicBezTo>
                  <a:cubicBezTo>
                    <a:pt x="214393" y="177104"/>
                    <a:pt x="216738" y="174840"/>
                    <a:pt x="219162" y="172654"/>
                  </a:cubicBezTo>
                  <a:cubicBezTo>
                    <a:pt x="221585" y="170468"/>
                    <a:pt x="223931" y="168282"/>
                    <a:pt x="226198" y="166174"/>
                  </a:cubicBezTo>
                  <a:cubicBezTo>
                    <a:pt x="227058" y="165315"/>
                    <a:pt x="228074" y="164378"/>
                    <a:pt x="229169" y="163285"/>
                  </a:cubicBezTo>
                  <a:cubicBezTo>
                    <a:pt x="230342" y="162192"/>
                    <a:pt x="231358" y="161099"/>
                    <a:pt x="232296" y="159928"/>
                  </a:cubicBezTo>
                  <a:cubicBezTo>
                    <a:pt x="233234" y="158679"/>
                    <a:pt x="233938" y="157429"/>
                    <a:pt x="234407" y="156102"/>
                  </a:cubicBezTo>
                  <a:cubicBezTo>
                    <a:pt x="234954" y="154775"/>
                    <a:pt x="235032" y="153370"/>
                    <a:pt x="234720" y="151808"/>
                  </a:cubicBezTo>
                  <a:cubicBezTo>
                    <a:pt x="233860" y="148060"/>
                    <a:pt x="232374" y="145640"/>
                    <a:pt x="230107" y="144625"/>
                  </a:cubicBezTo>
                  <a:cubicBezTo>
                    <a:pt x="227918" y="143610"/>
                    <a:pt x="225416" y="143376"/>
                    <a:pt x="222602" y="143922"/>
                  </a:cubicBezTo>
                  <a:cubicBezTo>
                    <a:pt x="217911" y="144937"/>
                    <a:pt x="214940" y="147202"/>
                    <a:pt x="213767" y="150715"/>
                  </a:cubicBezTo>
                  <a:cubicBezTo>
                    <a:pt x="212594" y="154228"/>
                    <a:pt x="212594" y="158444"/>
                    <a:pt x="213845" y="163441"/>
                  </a:cubicBezTo>
                  <a:lnTo>
                    <a:pt x="191642" y="168204"/>
                  </a:lnTo>
                  <a:cubicBezTo>
                    <a:pt x="190078" y="162661"/>
                    <a:pt x="189609" y="157429"/>
                    <a:pt x="190156" y="152745"/>
                  </a:cubicBezTo>
                  <a:cubicBezTo>
                    <a:pt x="190704" y="147982"/>
                    <a:pt x="192189" y="143766"/>
                    <a:pt x="194613" y="140097"/>
                  </a:cubicBezTo>
                  <a:cubicBezTo>
                    <a:pt x="197036" y="136427"/>
                    <a:pt x="200320" y="133304"/>
                    <a:pt x="204463" y="130806"/>
                  </a:cubicBezTo>
                  <a:cubicBezTo>
                    <a:pt x="208529" y="128307"/>
                    <a:pt x="213376" y="126434"/>
                    <a:pt x="218849" y="125263"/>
                  </a:cubicBezTo>
                  <a:cubicBezTo>
                    <a:pt x="223852" y="124169"/>
                    <a:pt x="228465" y="123701"/>
                    <a:pt x="232843" y="123935"/>
                  </a:cubicBezTo>
                  <a:close/>
                  <a:moveTo>
                    <a:pt x="384360" y="92226"/>
                  </a:moveTo>
                  <a:cubicBezTo>
                    <a:pt x="388818" y="92850"/>
                    <a:pt x="392415" y="94021"/>
                    <a:pt x="395386" y="95660"/>
                  </a:cubicBezTo>
                  <a:cubicBezTo>
                    <a:pt x="398358" y="97378"/>
                    <a:pt x="400625" y="99329"/>
                    <a:pt x="402189" y="101515"/>
                  </a:cubicBezTo>
                  <a:cubicBezTo>
                    <a:pt x="403832" y="103779"/>
                    <a:pt x="404770" y="105731"/>
                    <a:pt x="405161" y="107448"/>
                  </a:cubicBezTo>
                  <a:cubicBezTo>
                    <a:pt x="406099" y="111741"/>
                    <a:pt x="406256" y="115254"/>
                    <a:pt x="405552" y="117752"/>
                  </a:cubicBezTo>
                  <a:cubicBezTo>
                    <a:pt x="404926" y="120328"/>
                    <a:pt x="404066" y="122358"/>
                    <a:pt x="402971" y="123685"/>
                  </a:cubicBezTo>
                  <a:cubicBezTo>
                    <a:pt x="401877" y="125090"/>
                    <a:pt x="400782" y="126027"/>
                    <a:pt x="399687" y="126495"/>
                  </a:cubicBezTo>
                  <a:cubicBezTo>
                    <a:pt x="398592" y="127042"/>
                    <a:pt x="398045" y="127276"/>
                    <a:pt x="398045" y="127354"/>
                  </a:cubicBezTo>
                  <a:lnTo>
                    <a:pt x="398123" y="127588"/>
                  </a:lnTo>
                  <a:cubicBezTo>
                    <a:pt x="398123" y="127744"/>
                    <a:pt x="398514" y="127822"/>
                    <a:pt x="399218" y="127822"/>
                  </a:cubicBezTo>
                  <a:cubicBezTo>
                    <a:pt x="399922" y="127901"/>
                    <a:pt x="400782" y="127979"/>
                    <a:pt x="401877" y="128213"/>
                  </a:cubicBezTo>
                  <a:cubicBezTo>
                    <a:pt x="402971" y="128447"/>
                    <a:pt x="404144" y="128759"/>
                    <a:pt x="405474" y="129306"/>
                  </a:cubicBezTo>
                  <a:cubicBezTo>
                    <a:pt x="406881" y="129774"/>
                    <a:pt x="408132" y="130633"/>
                    <a:pt x="409462" y="131804"/>
                  </a:cubicBezTo>
                  <a:cubicBezTo>
                    <a:pt x="410713" y="132975"/>
                    <a:pt x="411886" y="134536"/>
                    <a:pt x="413059" y="136409"/>
                  </a:cubicBezTo>
                  <a:cubicBezTo>
                    <a:pt x="414154" y="138361"/>
                    <a:pt x="415014" y="140859"/>
                    <a:pt x="415718" y="143982"/>
                  </a:cubicBezTo>
                  <a:cubicBezTo>
                    <a:pt x="416265" y="146480"/>
                    <a:pt x="416265" y="149368"/>
                    <a:pt x="415874" y="152569"/>
                  </a:cubicBezTo>
                  <a:cubicBezTo>
                    <a:pt x="415483" y="155769"/>
                    <a:pt x="414232" y="158970"/>
                    <a:pt x="412121" y="162092"/>
                  </a:cubicBezTo>
                  <a:cubicBezTo>
                    <a:pt x="410009" y="165293"/>
                    <a:pt x="406959" y="168259"/>
                    <a:pt x="402893" y="170913"/>
                  </a:cubicBezTo>
                  <a:cubicBezTo>
                    <a:pt x="398827" y="173646"/>
                    <a:pt x="393431" y="175753"/>
                    <a:pt x="386706" y="177159"/>
                  </a:cubicBezTo>
                  <a:cubicBezTo>
                    <a:pt x="380607" y="178486"/>
                    <a:pt x="375211" y="178954"/>
                    <a:pt x="370676" y="178564"/>
                  </a:cubicBezTo>
                  <a:cubicBezTo>
                    <a:pt x="366140" y="178173"/>
                    <a:pt x="362387" y="177237"/>
                    <a:pt x="359180" y="175831"/>
                  </a:cubicBezTo>
                  <a:cubicBezTo>
                    <a:pt x="355974" y="174348"/>
                    <a:pt x="353472" y="172553"/>
                    <a:pt x="351439" y="170367"/>
                  </a:cubicBezTo>
                  <a:cubicBezTo>
                    <a:pt x="349484" y="168181"/>
                    <a:pt x="347920" y="165995"/>
                    <a:pt x="346669" y="163732"/>
                  </a:cubicBezTo>
                  <a:cubicBezTo>
                    <a:pt x="345496" y="161468"/>
                    <a:pt x="344714" y="159360"/>
                    <a:pt x="344245" y="157408"/>
                  </a:cubicBezTo>
                  <a:cubicBezTo>
                    <a:pt x="343775" y="155457"/>
                    <a:pt x="343463" y="153974"/>
                    <a:pt x="343306" y="152881"/>
                  </a:cubicBezTo>
                  <a:lnTo>
                    <a:pt x="365749" y="148119"/>
                  </a:lnTo>
                  <a:cubicBezTo>
                    <a:pt x="366531" y="152569"/>
                    <a:pt x="368330" y="155535"/>
                    <a:pt x="371067" y="157174"/>
                  </a:cubicBezTo>
                  <a:cubicBezTo>
                    <a:pt x="372474" y="158267"/>
                    <a:pt x="374116" y="158970"/>
                    <a:pt x="375915" y="159126"/>
                  </a:cubicBezTo>
                  <a:cubicBezTo>
                    <a:pt x="377713" y="159360"/>
                    <a:pt x="379668" y="159204"/>
                    <a:pt x="381702" y="158736"/>
                  </a:cubicBezTo>
                  <a:cubicBezTo>
                    <a:pt x="385064" y="158033"/>
                    <a:pt x="387566" y="156784"/>
                    <a:pt x="389287" y="154989"/>
                  </a:cubicBezTo>
                  <a:cubicBezTo>
                    <a:pt x="390929" y="153193"/>
                    <a:pt x="391398" y="150617"/>
                    <a:pt x="390694" y="147182"/>
                  </a:cubicBezTo>
                  <a:cubicBezTo>
                    <a:pt x="390303" y="145387"/>
                    <a:pt x="389678" y="143982"/>
                    <a:pt x="388818" y="143045"/>
                  </a:cubicBezTo>
                  <a:cubicBezTo>
                    <a:pt x="387957" y="142108"/>
                    <a:pt x="386941" y="141406"/>
                    <a:pt x="385768" y="140937"/>
                  </a:cubicBezTo>
                  <a:cubicBezTo>
                    <a:pt x="384595" y="140547"/>
                    <a:pt x="383344" y="140391"/>
                    <a:pt x="381936" y="140469"/>
                  </a:cubicBezTo>
                  <a:cubicBezTo>
                    <a:pt x="380607" y="140547"/>
                    <a:pt x="379199" y="140781"/>
                    <a:pt x="377870" y="141093"/>
                  </a:cubicBezTo>
                  <a:cubicBezTo>
                    <a:pt x="376149" y="141406"/>
                    <a:pt x="374820" y="141796"/>
                    <a:pt x="373882" y="142108"/>
                  </a:cubicBezTo>
                  <a:cubicBezTo>
                    <a:pt x="372865" y="142420"/>
                    <a:pt x="372005" y="142811"/>
                    <a:pt x="371145" y="143123"/>
                  </a:cubicBezTo>
                  <a:lnTo>
                    <a:pt x="367704" y="127042"/>
                  </a:lnTo>
                  <a:cubicBezTo>
                    <a:pt x="368564" y="126964"/>
                    <a:pt x="369581" y="126886"/>
                    <a:pt x="370676" y="126730"/>
                  </a:cubicBezTo>
                  <a:cubicBezTo>
                    <a:pt x="371770" y="126652"/>
                    <a:pt x="373100" y="126417"/>
                    <a:pt x="374664" y="126105"/>
                  </a:cubicBezTo>
                  <a:cubicBezTo>
                    <a:pt x="375915" y="125793"/>
                    <a:pt x="377166" y="125481"/>
                    <a:pt x="378417" y="125012"/>
                  </a:cubicBezTo>
                  <a:cubicBezTo>
                    <a:pt x="379747" y="124544"/>
                    <a:pt x="380841" y="123997"/>
                    <a:pt x="381858" y="123217"/>
                  </a:cubicBezTo>
                  <a:cubicBezTo>
                    <a:pt x="382796" y="122436"/>
                    <a:pt x="383578" y="121421"/>
                    <a:pt x="384047" y="120328"/>
                  </a:cubicBezTo>
                  <a:cubicBezTo>
                    <a:pt x="384595" y="119157"/>
                    <a:pt x="384595" y="117830"/>
                    <a:pt x="384282" y="116269"/>
                  </a:cubicBezTo>
                  <a:cubicBezTo>
                    <a:pt x="384047" y="115020"/>
                    <a:pt x="383422" y="113927"/>
                    <a:pt x="382562" y="113147"/>
                  </a:cubicBezTo>
                  <a:cubicBezTo>
                    <a:pt x="381702" y="112366"/>
                    <a:pt x="380685" y="111819"/>
                    <a:pt x="379590" y="111429"/>
                  </a:cubicBezTo>
                  <a:cubicBezTo>
                    <a:pt x="378417" y="111117"/>
                    <a:pt x="377166" y="110961"/>
                    <a:pt x="375837" y="110961"/>
                  </a:cubicBezTo>
                  <a:cubicBezTo>
                    <a:pt x="374429" y="110961"/>
                    <a:pt x="373178" y="111117"/>
                    <a:pt x="372005" y="111351"/>
                  </a:cubicBezTo>
                  <a:cubicBezTo>
                    <a:pt x="370441" y="111663"/>
                    <a:pt x="368955" y="112210"/>
                    <a:pt x="367626" y="112990"/>
                  </a:cubicBezTo>
                  <a:cubicBezTo>
                    <a:pt x="366297" y="113693"/>
                    <a:pt x="365202" y="114630"/>
                    <a:pt x="364342" y="115723"/>
                  </a:cubicBezTo>
                  <a:cubicBezTo>
                    <a:pt x="363481" y="116737"/>
                    <a:pt x="362934" y="117986"/>
                    <a:pt x="362621" y="119392"/>
                  </a:cubicBezTo>
                  <a:cubicBezTo>
                    <a:pt x="362308" y="120797"/>
                    <a:pt x="362387" y="122358"/>
                    <a:pt x="362856" y="124075"/>
                  </a:cubicBezTo>
                  <a:lnTo>
                    <a:pt x="340648" y="128759"/>
                  </a:lnTo>
                  <a:cubicBezTo>
                    <a:pt x="339631" y="123919"/>
                    <a:pt x="339709" y="119470"/>
                    <a:pt x="340804" y="115567"/>
                  </a:cubicBezTo>
                  <a:cubicBezTo>
                    <a:pt x="341821" y="111585"/>
                    <a:pt x="343619" y="108151"/>
                    <a:pt x="346278" y="105106"/>
                  </a:cubicBezTo>
                  <a:cubicBezTo>
                    <a:pt x="348937" y="102140"/>
                    <a:pt x="352221" y="99642"/>
                    <a:pt x="356053" y="97612"/>
                  </a:cubicBezTo>
                  <a:cubicBezTo>
                    <a:pt x="359884" y="95582"/>
                    <a:pt x="364185" y="94099"/>
                    <a:pt x="368799" y="93084"/>
                  </a:cubicBezTo>
                  <a:cubicBezTo>
                    <a:pt x="374820" y="91835"/>
                    <a:pt x="379981" y="91523"/>
                    <a:pt x="384360" y="92226"/>
                  </a:cubicBezTo>
                  <a:close/>
                  <a:moveTo>
                    <a:pt x="115676" y="47714"/>
                  </a:moveTo>
                  <a:lnTo>
                    <a:pt x="115676" y="262703"/>
                  </a:lnTo>
                  <a:lnTo>
                    <a:pt x="491681" y="262703"/>
                  </a:lnTo>
                  <a:lnTo>
                    <a:pt x="491681" y="47714"/>
                  </a:lnTo>
                  <a:close/>
                  <a:moveTo>
                    <a:pt x="67884" y="0"/>
                  </a:moveTo>
                  <a:lnTo>
                    <a:pt x="539473" y="0"/>
                  </a:lnTo>
                  <a:lnTo>
                    <a:pt x="539473" y="310417"/>
                  </a:lnTo>
                  <a:lnTo>
                    <a:pt x="67884" y="3104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3200"/>
            </a:p>
          </p:txBody>
        </p:sp>
        <p:cxnSp>
          <p:nvCxnSpPr>
            <p:cNvPr id="30" name="直接连接符 29">
              <a:extLst>
                <a:ext uri="{FF2B5EF4-FFF2-40B4-BE49-F238E27FC236}">
                  <a16:creationId xmlns:a16="http://schemas.microsoft.com/office/drawing/2014/main" id="{69325E01-FDFE-46C2-BD8E-69165DC034AD}"/>
                </a:ext>
              </a:extLst>
            </p:cNvPr>
            <p:cNvCxnSpPr/>
            <p:nvPr/>
          </p:nvCxnSpPr>
          <p:spPr>
            <a:xfrm flipV="1">
              <a:off x="8282716" y="3855224"/>
              <a:ext cx="0" cy="66952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1" name="ïsľïḑe">
              <a:extLst>
                <a:ext uri="{FF2B5EF4-FFF2-40B4-BE49-F238E27FC236}">
                  <a16:creationId xmlns:a16="http://schemas.microsoft.com/office/drawing/2014/main" id="{BDD0B99E-DBB7-4BF5-9A1C-CDCCE624F7F9}"/>
                </a:ext>
              </a:extLst>
            </p:cNvPr>
            <p:cNvSpPr/>
            <p:nvPr/>
          </p:nvSpPr>
          <p:spPr>
            <a:xfrm>
              <a:off x="10279417" y="3368732"/>
              <a:ext cx="373442" cy="3734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1600" b="1" dirty="0">
                  <a:solidFill>
                    <a:schemeClr val="tx1"/>
                  </a:solidFill>
                </a:rPr>
                <a:t>5</a:t>
              </a:r>
            </a:p>
          </p:txBody>
        </p:sp>
        <p:sp>
          <p:nvSpPr>
            <p:cNvPr id="32" name="îSḻîďè">
              <a:extLst>
                <a:ext uri="{FF2B5EF4-FFF2-40B4-BE49-F238E27FC236}">
                  <a16:creationId xmlns:a16="http://schemas.microsoft.com/office/drawing/2014/main" id="{06CC31A6-1905-44D1-8F42-C9EA50FADBEC}"/>
                </a:ext>
              </a:extLst>
            </p:cNvPr>
            <p:cNvSpPr/>
            <p:nvPr/>
          </p:nvSpPr>
          <p:spPr>
            <a:xfrm>
              <a:off x="10142866" y="2052660"/>
              <a:ext cx="646545" cy="6465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3" name="îślïḑe">
              <a:extLst>
                <a:ext uri="{FF2B5EF4-FFF2-40B4-BE49-F238E27FC236}">
                  <a16:creationId xmlns:a16="http://schemas.microsoft.com/office/drawing/2014/main" id="{873AF1D8-DE64-4B38-AEBA-EDFD0234DA83}"/>
                </a:ext>
              </a:extLst>
            </p:cNvPr>
            <p:cNvSpPr/>
            <p:nvPr/>
          </p:nvSpPr>
          <p:spPr>
            <a:xfrm>
              <a:off x="10283006" y="2244105"/>
              <a:ext cx="366264" cy="263654"/>
            </a:xfrm>
            <a:custGeom>
              <a:avLst/>
              <a:gdLst>
                <a:gd name="connsiteX0" fmla="*/ 67893 w 607286"/>
                <a:gd name="connsiteY0" fmla="*/ 324883 h 437153"/>
                <a:gd name="connsiteX1" fmla="*/ 296916 w 607286"/>
                <a:gd name="connsiteY1" fmla="*/ 324883 h 437153"/>
                <a:gd name="connsiteX2" fmla="*/ 310370 w 607286"/>
                <a:gd name="connsiteY2" fmla="*/ 324883 h 437153"/>
                <a:gd name="connsiteX3" fmla="*/ 539393 w 607286"/>
                <a:gd name="connsiteY3" fmla="*/ 324883 h 437153"/>
                <a:gd name="connsiteX4" fmla="*/ 607286 w 607286"/>
                <a:gd name="connsiteY4" fmla="*/ 415370 h 437153"/>
                <a:gd name="connsiteX5" fmla="*/ 607286 w 607286"/>
                <a:gd name="connsiteY5" fmla="*/ 437153 h 437153"/>
                <a:gd name="connsiteX6" fmla="*/ 0 w 607286"/>
                <a:gd name="connsiteY6" fmla="*/ 437153 h 437153"/>
                <a:gd name="connsiteX7" fmla="*/ 0 w 607286"/>
                <a:gd name="connsiteY7" fmla="*/ 415370 h 437153"/>
                <a:gd name="connsiteX8" fmla="*/ 306838 w 607286"/>
                <a:gd name="connsiteY8" fmla="*/ 130969 h 437153"/>
                <a:gd name="connsiteX9" fmla="*/ 311222 w 607286"/>
                <a:gd name="connsiteY9" fmla="*/ 151745 h 437153"/>
                <a:gd name="connsiteX10" fmla="*/ 332126 w 607286"/>
                <a:gd name="connsiteY10" fmla="*/ 147293 h 437153"/>
                <a:gd name="connsiteX11" fmla="*/ 335962 w 607286"/>
                <a:gd name="connsiteY11" fmla="*/ 165414 h 437153"/>
                <a:gd name="connsiteX12" fmla="*/ 315137 w 607286"/>
                <a:gd name="connsiteY12" fmla="*/ 169866 h 437153"/>
                <a:gd name="connsiteX13" fmla="*/ 319599 w 607286"/>
                <a:gd name="connsiteY13" fmla="*/ 190643 h 437153"/>
                <a:gd name="connsiteX14" fmla="*/ 301514 w 607286"/>
                <a:gd name="connsiteY14" fmla="*/ 194548 h 437153"/>
                <a:gd name="connsiteX15" fmla="*/ 297052 w 607286"/>
                <a:gd name="connsiteY15" fmla="*/ 173693 h 437153"/>
                <a:gd name="connsiteX16" fmla="*/ 276227 w 607286"/>
                <a:gd name="connsiteY16" fmla="*/ 178146 h 437153"/>
                <a:gd name="connsiteX17" fmla="*/ 272312 w 607286"/>
                <a:gd name="connsiteY17" fmla="*/ 160103 h 437153"/>
                <a:gd name="connsiteX18" fmla="*/ 293137 w 607286"/>
                <a:gd name="connsiteY18" fmla="*/ 155651 h 437153"/>
                <a:gd name="connsiteX19" fmla="*/ 288675 w 607286"/>
                <a:gd name="connsiteY19" fmla="*/ 134874 h 437153"/>
                <a:gd name="connsiteX20" fmla="*/ 232843 w 607286"/>
                <a:gd name="connsiteY20" fmla="*/ 123935 h 437153"/>
                <a:gd name="connsiteX21" fmla="*/ 244492 w 607286"/>
                <a:gd name="connsiteY21" fmla="*/ 126434 h 437153"/>
                <a:gd name="connsiteX22" fmla="*/ 253092 w 607286"/>
                <a:gd name="connsiteY22" fmla="*/ 132992 h 437153"/>
                <a:gd name="connsiteX23" fmla="*/ 257940 w 607286"/>
                <a:gd name="connsiteY23" fmla="*/ 143922 h 437153"/>
                <a:gd name="connsiteX24" fmla="*/ 257392 w 607286"/>
                <a:gd name="connsiteY24" fmla="*/ 157976 h 437153"/>
                <a:gd name="connsiteX25" fmla="*/ 250747 w 607286"/>
                <a:gd name="connsiteY25" fmla="*/ 169297 h 437153"/>
                <a:gd name="connsiteX26" fmla="*/ 240583 w 607286"/>
                <a:gd name="connsiteY26" fmla="*/ 179212 h 437153"/>
                <a:gd name="connsiteX27" fmla="*/ 229872 w 607286"/>
                <a:gd name="connsiteY27" fmla="*/ 188660 h 437153"/>
                <a:gd name="connsiteX28" fmla="*/ 229951 w 607286"/>
                <a:gd name="connsiteY28" fmla="*/ 188816 h 437153"/>
                <a:gd name="connsiteX29" fmla="*/ 267165 w 607286"/>
                <a:gd name="connsiteY29" fmla="*/ 180852 h 437153"/>
                <a:gd name="connsiteX30" fmla="*/ 271465 w 607286"/>
                <a:gd name="connsiteY30" fmla="*/ 200917 h 437153"/>
                <a:gd name="connsiteX31" fmla="*/ 200163 w 607286"/>
                <a:gd name="connsiteY31" fmla="*/ 216142 h 437153"/>
                <a:gd name="connsiteX32" fmla="*/ 199069 w 607286"/>
                <a:gd name="connsiteY32" fmla="*/ 204821 h 437153"/>
                <a:gd name="connsiteX33" fmla="*/ 201727 w 607286"/>
                <a:gd name="connsiteY33" fmla="*/ 194593 h 437153"/>
                <a:gd name="connsiteX34" fmla="*/ 206262 w 607286"/>
                <a:gd name="connsiteY34" fmla="*/ 186708 h 437153"/>
                <a:gd name="connsiteX35" fmla="*/ 212282 w 607286"/>
                <a:gd name="connsiteY35" fmla="*/ 179447 h 437153"/>
                <a:gd name="connsiteX36" fmla="*/ 219162 w 607286"/>
                <a:gd name="connsiteY36" fmla="*/ 172654 h 437153"/>
                <a:gd name="connsiteX37" fmla="*/ 226198 w 607286"/>
                <a:gd name="connsiteY37" fmla="*/ 166174 h 437153"/>
                <a:gd name="connsiteX38" fmla="*/ 229169 w 607286"/>
                <a:gd name="connsiteY38" fmla="*/ 163285 h 437153"/>
                <a:gd name="connsiteX39" fmla="*/ 232296 w 607286"/>
                <a:gd name="connsiteY39" fmla="*/ 159928 h 437153"/>
                <a:gd name="connsiteX40" fmla="*/ 234407 w 607286"/>
                <a:gd name="connsiteY40" fmla="*/ 156102 h 437153"/>
                <a:gd name="connsiteX41" fmla="*/ 234720 w 607286"/>
                <a:gd name="connsiteY41" fmla="*/ 151808 h 437153"/>
                <a:gd name="connsiteX42" fmla="*/ 230107 w 607286"/>
                <a:gd name="connsiteY42" fmla="*/ 144625 h 437153"/>
                <a:gd name="connsiteX43" fmla="*/ 222602 w 607286"/>
                <a:gd name="connsiteY43" fmla="*/ 143922 h 437153"/>
                <a:gd name="connsiteX44" fmla="*/ 213767 w 607286"/>
                <a:gd name="connsiteY44" fmla="*/ 150715 h 437153"/>
                <a:gd name="connsiteX45" fmla="*/ 213845 w 607286"/>
                <a:gd name="connsiteY45" fmla="*/ 163441 h 437153"/>
                <a:gd name="connsiteX46" fmla="*/ 191642 w 607286"/>
                <a:gd name="connsiteY46" fmla="*/ 168204 h 437153"/>
                <a:gd name="connsiteX47" fmla="*/ 190156 w 607286"/>
                <a:gd name="connsiteY47" fmla="*/ 152745 h 437153"/>
                <a:gd name="connsiteX48" fmla="*/ 194613 w 607286"/>
                <a:gd name="connsiteY48" fmla="*/ 140097 h 437153"/>
                <a:gd name="connsiteX49" fmla="*/ 204463 w 607286"/>
                <a:gd name="connsiteY49" fmla="*/ 130806 h 437153"/>
                <a:gd name="connsiteX50" fmla="*/ 218849 w 607286"/>
                <a:gd name="connsiteY50" fmla="*/ 125263 h 437153"/>
                <a:gd name="connsiteX51" fmla="*/ 232843 w 607286"/>
                <a:gd name="connsiteY51" fmla="*/ 123935 h 437153"/>
                <a:gd name="connsiteX52" fmla="*/ 384360 w 607286"/>
                <a:gd name="connsiteY52" fmla="*/ 92226 h 437153"/>
                <a:gd name="connsiteX53" fmla="*/ 395386 w 607286"/>
                <a:gd name="connsiteY53" fmla="*/ 95660 h 437153"/>
                <a:gd name="connsiteX54" fmla="*/ 402189 w 607286"/>
                <a:gd name="connsiteY54" fmla="*/ 101515 h 437153"/>
                <a:gd name="connsiteX55" fmla="*/ 405161 w 607286"/>
                <a:gd name="connsiteY55" fmla="*/ 107448 h 437153"/>
                <a:gd name="connsiteX56" fmla="*/ 405552 w 607286"/>
                <a:gd name="connsiteY56" fmla="*/ 117752 h 437153"/>
                <a:gd name="connsiteX57" fmla="*/ 402971 w 607286"/>
                <a:gd name="connsiteY57" fmla="*/ 123685 h 437153"/>
                <a:gd name="connsiteX58" fmla="*/ 399687 w 607286"/>
                <a:gd name="connsiteY58" fmla="*/ 126495 h 437153"/>
                <a:gd name="connsiteX59" fmla="*/ 398045 w 607286"/>
                <a:gd name="connsiteY59" fmla="*/ 127354 h 437153"/>
                <a:gd name="connsiteX60" fmla="*/ 398123 w 607286"/>
                <a:gd name="connsiteY60" fmla="*/ 127588 h 437153"/>
                <a:gd name="connsiteX61" fmla="*/ 399218 w 607286"/>
                <a:gd name="connsiteY61" fmla="*/ 127822 h 437153"/>
                <a:gd name="connsiteX62" fmla="*/ 401877 w 607286"/>
                <a:gd name="connsiteY62" fmla="*/ 128213 h 437153"/>
                <a:gd name="connsiteX63" fmla="*/ 405474 w 607286"/>
                <a:gd name="connsiteY63" fmla="*/ 129306 h 437153"/>
                <a:gd name="connsiteX64" fmla="*/ 409462 w 607286"/>
                <a:gd name="connsiteY64" fmla="*/ 131804 h 437153"/>
                <a:gd name="connsiteX65" fmla="*/ 413059 w 607286"/>
                <a:gd name="connsiteY65" fmla="*/ 136409 h 437153"/>
                <a:gd name="connsiteX66" fmla="*/ 415718 w 607286"/>
                <a:gd name="connsiteY66" fmla="*/ 143982 h 437153"/>
                <a:gd name="connsiteX67" fmla="*/ 415874 w 607286"/>
                <a:gd name="connsiteY67" fmla="*/ 152569 h 437153"/>
                <a:gd name="connsiteX68" fmla="*/ 412121 w 607286"/>
                <a:gd name="connsiteY68" fmla="*/ 162092 h 437153"/>
                <a:gd name="connsiteX69" fmla="*/ 402893 w 607286"/>
                <a:gd name="connsiteY69" fmla="*/ 170913 h 437153"/>
                <a:gd name="connsiteX70" fmla="*/ 386706 w 607286"/>
                <a:gd name="connsiteY70" fmla="*/ 177159 h 437153"/>
                <a:gd name="connsiteX71" fmla="*/ 370676 w 607286"/>
                <a:gd name="connsiteY71" fmla="*/ 178564 h 437153"/>
                <a:gd name="connsiteX72" fmla="*/ 359180 w 607286"/>
                <a:gd name="connsiteY72" fmla="*/ 175831 h 437153"/>
                <a:gd name="connsiteX73" fmla="*/ 351439 w 607286"/>
                <a:gd name="connsiteY73" fmla="*/ 170367 h 437153"/>
                <a:gd name="connsiteX74" fmla="*/ 346669 w 607286"/>
                <a:gd name="connsiteY74" fmla="*/ 163732 h 437153"/>
                <a:gd name="connsiteX75" fmla="*/ 344245 w 607286"/>
                <a:gd name="connsiteY75" fmla="*/ 157408 h 437153"/>
                <a:gd name="connsiteX76" fmla="*/ 343306 w 607286"/>
                <a:gd name="connsiteY76" fmla="*/ 152881 h 437153"/>
                <a:gd name="connsiteX77" fmla="*/ 365749 w 607286"/>
                <a:gd name="connsiteY77" fmla="*/ 148119 h 437153"/>
                <a:gd name="connsiteX78" fmla="*/ 371067 w 607286"/>
                <a:gd name="connsiteY78" fmla="*/ 157174 h 437153"/>
                <a:gd name="connsiteX79" fmla="*/ 375915 w 607286"/>
                <a:gd name="connsiteY79" fmla="*/ 159126 h 437153"/>
                <a:gd name="connsiteX80" fmla="*/ 381702 w 607286"/>
                <a:gd name="connsiteY80" fmla="*/ 158736 h 437153"/>
                <a:gd name="connsiteX81" fmla="*/ 389287 w 607286"/>
                <a:gd name="connsiteY81" fmla="*/ 154989 h 437153"/>
                <a:gd name="connsiteX82" fmla="*/ 390694 w 607286"/>
                <a:gd name="connsiteY82" fmla="*/ 147182 h 437153"/>
                <a:gd name="connsiteX83" fmla="*/ 388818 w 607286"/>
                <a:gd name="connsiteY83" fmla="*/ 143045 h 437153"/>
                <a:gd name="connsiteX84" fmla="*/ 385768 w 607286"/>
                <a:gd name="connsiteY84" fmla="*/ 140937 h 437153"/>
                <a:gd name="connsiteX85" fmla="*/ 381936 w 607286"/>
                <a:gd name="connsiteY85" fmla="*/ 140469 h 437153"/>
                <a:gd name="connsiteX86" fmla="*/ 377870 w 607286"/>
                <a:gd name="connsiteY86" fmla="*/ 141093 h 437153"/>
                <a:gd name="connsiteX87" fmla="*/ 373882 w 607286"/>
                <a:gd name="connsiteY87" fmla="*/ 142108 h 437153"/>
                <a:gd name="connsiteX88" fmla="*/ 371145 w 607286"/>
                <a:gd name="connsiteY88" fmla="*/ 143123 h 437153"/>
                <a:gd name="connsiteX89" fmla="*/ 367704 w 607286"/>
                <a:gd name="connsiteY89" fmla="*/ 127042 h 437153"/>
                <a:gd name="connsiteX90" fmla="*/ 370676 w 607286"/>
                <a:gd name="connsiteY90" fmla="*/ 126730 h 437153"/>
                <a:gd name="connsiteX91" fmla="*/ 374664 w 607286"/>
                <a:gd name="connsiteY91" fmla="*/ 126105 h 437153"/>
                <a:gd name="connsiteX92" fmla="*/ 378417 w 607286"/>
                <a:gd name="connsiteY92" fmla="*/ 125012 h 437153"/>
                <a:gd name="connsiteX93" fmla="*/ 381858 w 607286"/>
                <a:gd name="connsiteY93" fmla="*/ 123217 h 437153"/>
                <a:gd name="connsiteX94" fmla="*/ 384047 w 607286"/>
                <a:gd name="connsiteY94" fmla="*/ 120328 h 437153"/>
                <a:gd name="connsiteX95" fmla="*/ 384282 w 607286"/>
                <a:gd name="connsiteY95" fmla="*/ 116269 h 437153"/>
                <a:gd name="connsiteX96" fmla="*/ 382562 w 607286"/>
                <a:gd name="connsiteY96" fmla="*/ 113147 h 437153"/>
                <a:gd name="connsiteX97" fmla="*/ 379590 w 607286"/>
                <a:gd name="connsiteY97" fmla="*/ 111429 h 437153"/>
                <a:gd name="connsiteX98" fmla="*/ 375837 w 607286"/>
                <a:gd name="connsiteY98" fmla="*/ 110961 h 437153"/>
                <a:gd name="connsiteX99" fmla="*/ 372005 w 607286"/>
                <a:gd name="connsiteY99" fmla="*/ 111351 h 437153"/>
                <a:gd name="connsiteX100" fmla="*/ 367626 w 607286"/>
                <a:gd name="connsiteY100" fmla="*/ 112990 h 437153"/>
                <a:gd name="connsiteX101" fmla="*/ 364342 w 607286"/>
                <a:gd name="connsiteY101" fmla="*/ 115723 h 437153"/>
                <a:gd name="connsiteX102" fmla="*/ 362621 w 607286"/>
                <a:gd name="connsiteY102" fmla="*/ 119392 h 437153"/>
                <a:gd name="connsiteX103" fmla="*/ 362856 w 607286"/>
                <a:gd name="connsiteY103" fmla="*/ 124075 h 437153"/>
                <a:gd name="connsiteX104" fmla="*/ 340648 w 607286"/>
                <a:gd name="connsiteY104" fmla="*/ 128759 h 437153"/>
                <a:gd name="connsiteX105" fmla="*/ 340804 w 607286"/>
                <a:gd name="connsiteY105" fmla="*/ 115567 h 437153"/>
                <a:gd name="connsiteX106" fmla="*/ 346278 w 607286"/>
                <a:gd name="connsiteY106" fmla="*/ 105106 h 437153"/>
                <a:gd name="connsiteX107" fmla="*/ 356053 w 607286"/>
                <a:gd name="connsiteY107" fmla="*/ 97612 h 437153"/>
                <a:gd name="connsiteX108" fmla="*/ 368799 w 607286"/>
                <a:gd name="connsiteY108" fmla="*/ 93084 h 437153"/>
                <a:gd name="connsiteX109" fmla="*/ 384360 w 607286"/>
                <a:gd name="connsiteY109" fmla="*/ 92226 h 437153"/>
                <a:gd name="connsiteX110" fmla="*/ 115676 w 607286"/>
                <a:gd name="connsiteY110" fmla="*/ 47714 h 437153"/>
                <a:gd name="connsiteX111" fmla="*/ 115676 w 607286"/>
                <a:gd name="connsiteY111" fmla="*/ 262703 h 437153"/>
                <a:gd name="connsiteX112" fmla="*/ 491681 w 607286"/>
                <a:gd name="connsiteY112" fmla="*/ 262703 h 437153"/>
                <a:gd name="connsiteX113" fmla="*/ 491681 w 607286"/>
                <a:gd name="connsiteY113" fmla="*/ 47714 h 437153"/>
                <a:gd name="connsiteX114" fmla="*/ 67884 w 607286"/>
                <a:gd name="connsiteY114" fmla="*/ 0 h 437153"/>
                <a:gd name="connsiteX115" fmla="*/ 539473 w 607286"/>
                <a:gd name="connsiteY115" fmla="*/ 0 h 437153"/>
                <a:gd name="connsiteX116" fmla="*/ 539473 w 607286"/>
                <a:gd name="connsiteY116" fmla="*/ 310417 h 437153"/>
                <a:gd name="connsiteX117" fmla="*/ 67884 w 607286"/>
                <a:gd name="connsiteY117" fmla="*/ 310417 h 4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286" h="437153">
                  <a:moveTo>
                    <a:pt x="67893" y="324883"/>
                  </a:moveTo>
                  <a:lnTo>
                    <a:pt x="296916" y="324883"/>
                  </a:lnTo>
                  <a:lnTo>
                    <a:pt x="310370" y="324883"/>
                  </a:lnTo>
                  <a:lnTo>
                    <a:pt x="539393" y="324883"/>
                  </a:lnTo>
                  <a:lnTo>
                    <a:pt x="607286" y="415370"/>
                  </a:lnTo>
                  <a:lnTo>
                    <a:pt x="607286" y="437153"/>
                  </a:lnTo>
                  <a:lnTo>
                    <a:pt x="0" y="437153"/>
                  </a:lnTo>
                  <a:lnTo>
                    <a:pt x="0" y="415370"/>
                  </a:lnTo>
                  <a:close/>
                  <a:moveTo>
                    <a:pt x="306838" y="130969"/>
                  </a:moveTo>
                  <a:lnTo>
                    <a:pt x="311222" y="151745"/>
                  </a:lnTo>
                  <a:lnTo>
                    <a:pt x="332126" y="147293"/>
                  </a:lnTo>
                  <a:lnTo>
                    <a:pt x="335962" y="165414"/>
                  </a:lnTo>
                  <a:lnTo>
                    <a:pt x="315137" y="169866"/>
                  </a:lnTo>
                  <a:lnTo>
                    <a:pt x="319599" y="190643"/>
                  </a:lnTo>
                  <a:lnTo>
                    <a:pt x="301514" y="194548"/>
                  </a:lnTo>
                  <a:lnTo>
                    <a:pt x="297052" y="173693"/>
                  </a:lnTo>
                  <a:lnTo>
                    <a:pt x="276227" y="178146"/>
                  </a:lnTo>
                  <a:lnTo>
                    <a:pt x="272312" y="160103"/>
                  </a:lnTo>
                  <a:lnTo>
                    <a:pt x="293137" y="155651"/>
                  </a:lnTo>
                  <a:lnTo>
                    <a:pt x="288675" y="134874"/>
                  </a:lnTo>
                  <a:close/>
                  <a:moveTo>
                    <a:pt x="232843" y="123935"/>
                  </a:moveTo>
                  <a:cubicBezTo>
                    <a:pt x="237222" y="124091"/>
                    <a:pt x="241131" y="124950"/>
                    <a:pt x="244492" y="126434"/>
                  </a:cubicBezTo>
                  <a:cubicBezTo>
                    <a:pt x="247932" y="127917"/>
                    <a:pt x="250825" y="130103"/>
                    <a:pt x="253092" y="132992"/>
                  </a:cubicBezTo>
                  <a:cubicBezTo>
                    <a:pt x="255438" y="135959"/>
                    <a:pt x="257080" y="139550"/>
                    <a:pt x="257940" y="143922"/>
                  </a:cubicBezTo>
                  <a:cubicBezTo>
                    <a:pt x="259112" y="149154"/>
                    <a:pt x="258956" y="153838"/>
                    <a:pt x="257392" y="157976"/>
                  </a:cubicBezTo>
                  <a:cubicBezTo>
                    <a:pt x="255907" y="162036"/>
                    <a:pt x="253718" y="165862"/>
                    <a:pt x="250747" y="169297"/>
                  </a:cubicBezTo>
                  <a:cubicBezTo>
                    <a:pt x="247776" y="172810"/>
                    <a:pt x="244414" y="176089"/>
                    <a:pt x="240583" y="179212"/>
                  </a:cubicBezTo>
                  <a:cubicBezTo>
                    <a:pt x="236831" y="182335"/>
                    <a:pt x="233234" y="185458"/>
                    <a:pt x="229872" y="188660"/>
                  </a:cubicBezTo>
                  <a:lnTo>
                    <a:pt x="229951" y="188816"/>
                  </a:lnTo>
                  <a:lnTo>
                    <a:pt x="267165" y="180852"/>
                  </a:lnTo>
                  <a:lnTo>
                    <a:pt x="271465" y="200917"/>
                  </a:lnTo>
                  <a:lnTo>
                    <a:pt x="200163" y="216142"/>
                  </a:lnTo>
                  <a:cubicBezTo>
                    <a:pt x="199069" y="212160"/>
                    <a:pt x="198678" y="208413"/>
                    <a:pt x="199069" y="204821"/>
                  </a:cubicBezTo>
                  <a:cubicBezTo>
                    <a:pt x="199382" y="201152"/>
                    <a:pt x="200242" y="197794"/>
                    <a:pt x="201727" y="194593"/>
                  </a:cubicBezTo>
                  <a:cubicBezTo>
                    <a:pt x="202978" y="191861"/>
                    <a:pt x="204463" y="189206"/>
                    <a:pt x="206262" y="186708"/>
                  </a:cubicBezTo>
                  <a:cubicBezTo>
                    <a:pt x="208060" y="184131"/>
                    <a:pt x="210093" y="181711"/>
                    <a:pt x="212282" y="179447"/>
                  </a:cubicBezTo>
                  <a:cubicBezTo>
                    <a:pt x="214393" y="177104"/>
                    <a:pt x="216738" y="174840"/>
                    <a:pt x="219162" y="172654"/>
                  </a:cubicBezTo>
                  <a:cubicBezTo>
                    <a:pt x="221585" y="170468"/>
                    <a:pt x="223931" y="168282"/>
                    <a:pt x="226198" y="166174"/>
                  </a:cubicBezTo>
                  <a:cubicBezTo>
                    <a:pt x="227058" y="165315"/>
                    <a:pt x="228074" y="164378"/>
                    <a:pt x="229169" y="163285"/>
                  </a:cubicBezTo>
                  <a:cubicBezTo>
                    <a:pt x="230342" y="162192"/>
                    <a:pt x="231358" y="161099"/>
                    <a:pt x="232296" y="159928"/>
                  </a:cubicBezTo>
                  <a:cubicBezTo>
                    <a:pt x="233234" y="158679"/>
                    <a:pt x="233938" y="157429"/>
                    <a:pt x="234407" y="156102"/>
                  </a:cubicBezTo>
                  <a:cubicBezTo>
                    <a:pt x="234954" y="154775"/>
                    <a:pt x="235032" y="153370"/>
                    <a:pt x="234720" y="151808"/>
                  </a:cubicBezTo>
                  <a:cubicBezTo>
                    <a:pt x="233860" y="148060"/>
                    <a:pt x="232374" y="145640"/>
                    <a:pt x="230107" y="144625"/>
                  </a:cubicBezTo>
                  <a:cubicBezTo>
                    <a:pt x="227918" y="143610"/>
                    <a:pt x="225416" y="143376"/>
                    <a:pt x="222602" y="143922"/>
                  </a:cubicBezTo>
                  <a:cubicBezTo>
                    <a:pt x="217911" y="144937"/>
                    <a:pt x="214940" y="147202"/>
                    <a:pt x="213767" y="150715"/>
                  </a:cubicBezTo>
                  <a:cubicBezTo>
                    <a:pt x="212594" y="154228"/>
                    <a:pt x="212594" y="158444"/>
                    <a:pt x="213845" y="163441"/>
                  </a:cubicBezTo>
                  <a:lnTo>
                    <a:pt x="191642" y="168204"/>
                  </a:lnTo>
                  <a:cubicBezTo>
                    <a:pt x="190078" y="162661"/>
                    <a:pt x="189609" y="157429"/>
                    <a:pt x="190156" y="152745"/>
                  </a:cubicBezTo>
                  <a:cubicBezTo>
                    <a:pt x="190704" y="147982"/>
                    <a:pt x="192189" y="143766"/>
                    <a:pt x="194613" y="140097"/>
                  </a:cubicBezTo>
                  <a:cubicBezTo>
                    <a:pt x="197036" y="136427"/>
                    <a:pt x="200320" y="133304"/>
                    <a:pt x="204463" y="130806"/>
                  </a:cubicBezTo>
                  <a:cubicBezTo>
                    <a:pt x="208529" y="128307"/>
                    <a:pt x="213376" y="126434"/>
                    <a:pt x="218849" y="125263"/>
                  </a:cubicBezTo>
                  <a:cubicBezTo>
                    <a:pt x="223852" y="124169"/>
                    <a:pt x="228465" y="123701"/>
                    <a:pt x="232843" y="123935"/>
                  </a:cubicBezTo>
                  <a:close/>
                  <a:moveTo>
                    <a:pt x="384360" y="92226"/>
                  </a:moveTo>
                  <a:cubicBezTo>
                    <a:pt x="388818" y="92850"/>
                    <a:pt x="392415" y="94021"/>
                    <a:pt x="395386" y="95660"/>
                  </a:cubicBezTo>
                  <a:cubicBezTo>
                    <a:pt x="398358" y="97378"/>
                    <a:pt x="400625" y="99329"/>
                    <a:pt x="402189" y="101515"/>
                  </a:cubicBezTo>
                  <a:cubicBezTo>
                    <a:pt x="403832" y="103779"/>
                    <a:pt x="404770" y="105731"/>
                    <a:pt x="405161" y="107448"/>
                  </a:cubicBezTo>
                  <a:cubicBezTo>
                    <a:pt x="406099" y="111741"/>
                    <a:pt x="406256" y="115254"/>
                    <a:pt x="405552" y="117752"/>
                  </a:cubicBezTo>
                  <a:cubicBezTo>
                    <a:pt x="404926" y="120328"/>
                    <a:pt x="404066" y="122358"/>
                    <a:pt x="402971" y="123685"/>
                  </a:cubicBezTo>
                  <a:cubicBezTo>
                    <a:pt x="401877" y="125090"/>
                    <a:pt x="400782" y="126027"/>
                    <a:pt x="399687" y="126495"/>
                  </a:cubicBezTo>
                  <a:cubicBezTo>
                    <a:pt x="398592" y="127042"/>
                    <a:pt x="398045" y="127276"/>
                    <a:pt x="398045" y="127354"/>
                  </a:cubicBezTo>
                  <a:lnTo>
                    <a:pt x="398123" y="127588"/>
                  </a:lnTo>
                  <a:cubicBezTo>
                    <a:pt x="398123" y="127744"/>
                    <a:pt x="398514" y="127822"/>
                    <a:pt x="399218" y="127822"/>
                  </a:cubicBezTo>
                  <a:cubicBezTo>
                    <a:pt x="399922" y="127901"/>
                    <a:pt x="400782" y="127979"/>
                    <a:pt x="401877" y="128213"/>
                  </a:cubicBezTo>
                  <a:cubicBezTo>
                    <a:pt x="402971" y="128447"/>
                    <a:pt x="404144" y="128759"/>
                    <a:pt x="405474" y="129306"/>
                  </a:cubicBezTo>
                  <a:cubicBezTo>
                    <a:pt x="406881" y="129774"/>
                    <a:pt x="408132" y="130633"/>
                    <a:pt x="409462" y="131804"/>
                  </a:cubicBezTo>
                  <a:cubicBezTo>
                    <a:pt x="410713" y="132975"/>
                    <a:pt x="411886" y="134536"/>
                    <a:pt x="413059" y="136409"/>
                  </a:cubicBezTo>
                  <a:cubicBezTo>
                    <a:pt x="414154" y="138361"/>
                    <a:pt x="415014" y="140859"/>
                    <a:pt x="415718" y="143982"/>
                  </a:cubicBezTo>
                  <a:cubicBezTo>
                    <a:pt x="416265" y="146480"/>
                    <a:pt x="416265" y="149368"/>
                    <a:pt x="415874" y="152569"/>
                  </a:cubicBezTo>
                  <a:cubicBezTo>
                    <a:pt x="415483" y="155769"/>
                    <a:pt x="414232" y="158970"/>
                    <a:pt x="412121" y="162092"/>
                  </a:cubicBezTo>
                  <a:cubicBezTo>
                    <a:pt x="410009" y="165293"/>
                    <a:pt x="406959" y="168259"/>
                    <a:pt x="402893" y="170913"/>
                  </a:cubicBezTo>
                  <a:cubicBezTo>
                    <a:pt x="398827" y="173646"/>
                    <a:pt x="393431" y="175753"/>
                    <a:pt x="386706" y="177159"/>
                  </a:cubicBezTo>
                  <a:cubicBezTo>
                    <a:pt x="380607" y="178486"/>
                    <a:pt x="375211" y="178954"/>
                    <a:pt x="370676" y="178564"/>
                  </a:cubicBezTo>
                  <a:cubicBezTo>
                    <a:pt x="366140" y="178173"/>
                    <a:pt x="362387" y="177237"/>
                    <a:pt x="359180" y="175831"/>
                  </a:cubicBezTo>
                  <a:cubicBezTo>
                    <a:pt x="355974" y="174348"/>
                    <a:pt x="353472" y="172553"/>
                    <a:pt x="351439" y="170367"/>
                  </a:cubicBezTo>
                  <a:cubicBezTo>
                    <a:pt x="349484" y="168181"/>
                    <a:pt x="347920" y="165995"/>
                    <a:pt x="346669" y="163732"/>
                  </a:cubicBezTo>
                  <a:cubicBezTo>
                    <a:pt x="345496" y="161468"/>
                    <a:pt x="344714" y="159360"/>
                    <a:pt x="344245" y="157408"/>
                  </a:cubicBezTo>
                  <a:cubicBezTo>
                    <a:pt x="343775" y="155457"/>
                    <a:pt x="343463" y="153974"/>
                    <a:pt x="343306" y="152881"/>
                  </a:cubicBezTo>
                  <a:lnTo>
                    <a:pt x="365749" y="148119"/>
                  </a:lnTo>
                  <a:cubicBezTo>
                    <a:pt x="366531" y="152569"/>
                    <a:pt x="368330" y="155535"/>
                    <a:pt x="371067" y="157174"/>
                  </a:cubicBezTo>
                  <a:cubicBezTo>
                    <a:pt x="372474" y="158267"/>
                    <a:pt x="374116" y="158970"/>
                    <a:pt x="375915" y="159126"/>
                  </a:cubicBezTo>
                  <a:cubicBezTo>
                    <a:pt x="377713" y="159360"/>
                    <a:pt x="379668" y="159204"/>
                    <a:pt x="381702" y="158736"/>
                  </a:cubicBezTo>
                  <a:cubicBezTo>
                    <a:pt x="385064" y="158033"/>
                    <a:pt x="387566" y="156784"/>
                    <a:pt x="389287" y="154989"/>
                  </a:cubicBezTo>
                  <a:cubicBezTo>
                    <a:pt x="390929" y="153193"/>
                    <a:pt x="391398" y="150617"/>
                    <a:pt x="390694" y="147182"/>
                  </a:cubicBezTo>
                  <a:cubicBezTo>
                    <a:pt x="390303" y="145387"/>
                    <a:pt x="389678" y="143982"/>
                    <a:pt x="388818" y="143045"/>
                  </a:cubicBezTo>
                  <a:cubicBezTo>
                    <a:pt x="387957" y="142108"/>
                    <a:pt x="386941" y="141406"/>
                    <a:pt x="385768" y="140937"/>
                  </a:cubicBezTo>
                  <a:cubicBezTo>
                    <a:pt x="384595" y="140547"/>
                    <a:pt x="383344" y="140391"/>
                    <a:pt x="381936" y="140469"/>
                  </a:cubicBezTo>
                  <a:cubicBezTo>
                    <a:pt x="380607" y="140547"/>
                    <a:pt x="379199" y="140781"/>
                    <a:pt x="377870" y="141093"/>
                  </a:cubicBezTo>
                  <a:cubicBezTo>
                    <a:pt x="376149" y="141406"/>
                    <a:pt x="374820" y="141796"/>
                    <a:pt x="373882" y="142108"/>
                  </a:cubicBezTo>
                  <a:cubicBezTo>
                    <a:pt x="372865" y="142420"/>
                    <a:pt x="372005" y="142811"/>
                    <a:pt x="371145" y="143123"/>
                  </a:cubicBezTo>
                  <a:lnTo>
                    <a:pt x="367704" y="127042"/>
                  </a:lnTo>
                  <a:cubicBezTo>
                    <a:pt x="368564" y="126964"/>
                    <a:pt x="369581" y="126886"/>
                    <a:pt x="370676" y="126730"/>
                  </a:cubicBezTo>
                  <a:cubicBezTo>
                    <a:pt x="371770" y="126652"/>
                    <a:pt x="373100" y="126417"/>
                    <a:pt x="374664" y="126105"/>
                  </a:cubicBezTo>
                  <a:cubicBezTo>
                    <a:pt x="375915" y="125793"/>
                    <a:pt x="377166" y="125481"/>
                    <a:pt x="378417" y="125012"/>
                  </a:cubicBezTo>
                  <a:cubicBezTo>
                    <a:pt x="379747" y="124544"/>
                    <a:pt x="380841" y="123997"/>
                    <a:pt x="381858" y="123217"/>
                  </a:cubicBezTo>
                  <a:cubicBezTo>
                    <a:pt x="382796" y="122436"/>
                    <a:pt x="383578" y="121421"/>
                    <a:pt x="384047" y="120328"/>
                  </a:cubicBezTo>
                  <a:cubicBezTo>
                    <a:pt x="384595" y="119157"/>
                    <a:pt x="384595" y="117830"/>
                    <a:pt x="384282" y="116269"/>
                  </a:cubicBezTo>
                  <a:cubicBezTo>
                    <a:pt x="384047" y="115020"/>
                    <a:pt x="383422" y="113927"/>
                    <a:pt x="382562" y="113147"/>
                  </a:cubicBezTo>
                  <a:cubicBezTo>
                    <a:pt x="381702" y="112366"/>
                    <a:pt x="380685" y="111819"/>
                    <a:pt x="379590" y="111429"/>
                  </a:cubicBezTo>
                  <a:cubicBezTo>
                    <a:pt x="378417" y="111117"/>
                    <a:pt x="377166" y="110961"/>
                    <a:pt x="375837" y="110961"/>
                  </a:cubicBezTo>
                  <a:cubicBezTo>
                    <a:pt x="374429" y="110961"/>
                    <a:pt x="373178" y="111117"/>
                    <a:pt x="372005" y="111351"/>
                  </a:cubicBezTo>
                  <a:cubicBezTo>
                    <a:pt x="370441" y="111663"/>
                    <a:pt x="368955" y="112210"/>
                    <a:pt x="367626" y="112990"/>
                  </a:cubicBezTo>
                  <a:cubicBezTo>
                    <a:pt x="366297" y="113693"/>
                    <a:pt x="365202" y="114630"/>
                    <a:pt x="364342" y="115723"/>
                  </a:cubicBezTo>
                  <a:cubicBezTo>
                    <a:pt x="363481" y="116737"/>
                    <a:pt x="362934" y="117986"/>
                    <a:pt x="362621" y="119392"/>
                  </a:cubicBezTo>
                  <a:cubicBezTo>
                    <a:pt x="362308" y="120797"/>
                    <a:pt x="362387" y="122358"/>
                    <a:pt x="362856" y="124075"/>
                  </a:cubicBezTo>
                  <a:lnTo>
                    <a:pt x="340648" y="128759"/>
                  </a:lnTo>
                  <a:cubicBezTo>
                    <a:pt x="339631" y="123919"/>
                    <a:pt x="339709" y="119470"/>
                    <a:pt x="340804" y="115567"/>
                  </a:cubicBezTo>
                  <a:cubicBezTo>
                    <a:pt x="341821" y="111585"/>
                    <a:pt x="343619" y="108151"/>
                    <a:pt x="346278" y="105106"/>
                  </a:cubicBezTo>
                  <a:cubicBezTo>
                    <a:pt x="348937" y="102140"/>
                    <a:pt x="352221" y="99642"/>
                    <a:pt x="356053" y="97612"/>
                  </a:cubicBezTo>
                  <a:cubicBezTo>
                    <a:pt x="359884" y="95582"/>
                    <a:pt x="364185" y="94099"/>
                    <a:pt x="368799" y="93084"/>
                  </a:cubicBezTo>
                  <a:cubicBezTo>
                    <a:pt x="374820" y="91835"/>
                    <a:pt x="379981" y="91523"/>
                    <a:pt x="384360" y="92226"/>
                  </a:cubicBezTo>
                  <a:close/>
                  <a:moveTo>
                    <a:pt x="115676" y="47714"/>
                  </a:moveTo>
                  <a:lnTo>
                    <a:pt x="115676" y="262703"/>
                  </a:lnTo>
                  <a:lnTo>
                    <a:pt x="491681" y="262703"/>
                  </a:lnTo>
                  <a:lnTo>
                    <a:pt x="491681" y="47714"/>
                  </a:lnTo>
                  <a:close/>
                  <a:moveTo>
                    <a:pt x="67884" y="0"/>
                  </a:moveTo>
                  <a:lnTo>
                    <a:pt x="539473" y="0"/>
                  </a:lnTo>
                  <a:lnTo>
                    <a:pt x="539473" y="310417"/>
                  </a:lnTo>
                  <a:lnTo>
                    <a:pt x="67884" y="3104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en-US" sz="3200"/>
            </a:p>
          </p:txBody>
        </p:sp>
        <p:cxnSp>
          <p:nvCxnSpPr>
            <p:cNvPr id="36" name="直接连接符 35">
              <a:extLst>
                <a:ext uri="{FF2B5EF4-FFF2-40B4-BE49-F238E27FC236}">
                  <a16:creationId xmlns:a16="http://schemas.microsoft.com/office/drawing/2014/main" id="{B8649D3C-6207-4AE3-94B2-F52633149749}"/>
                </a:ext>
              </a:extLst>
            </p:cNvPr>
            <p:cNvCxnSpPr/>
            <p:nvPr/>
          </p:nvCxnSpPr>
          <p:spPr>
            <a:xfrm flipH="1">
              <a:off x="10466138" y="2699205"/>
              <a:ext cx="1" cy="66952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9618CE1B-CAAF-4012-88F3-27C49ABFA4D4}"/>
              </a:ext>
            </a:extLst>
          </p:cNvPr>
          <p:cNvGrpSpPr/>
          <p:nvPr/>
        </p:nvGrpSpPr>
        <p:grpSpPr>
          <a:xfrm>
            <a:off x="9539643" y="4282000"/>
            <a:ext cx="1867142" cy="988464"/>
            <a:chOff x="552355" y="2204864"/>
            <a:chExt cx="1867142" cy="988464"/>
          </a:xfrm>
        </p:grpSpPr>
        <p:sp>
          <p:nvSpPr>
            <p:cNvPr id="38" name="íSḻîḑe">
              <a:extLst>
                <a:ext uri="{FF2B5EF4-FFF2-40B4-BE49-F238E27FC236}">
                  <a16:creationId xmlns:a16="http://schemas.microsoft.com/office/drawing/2014/main" id="{8090BF7C-9D69-40DB-841F-D7B304344753}"/>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39" name="îŝ1iḑe">
              <a:extLst>
                <a:ext uri="{FF2B5EF4-FFF2-40B4-BE49-F238E27FC236}">
                  <a16:creationId xmlns:a16="http://schemas.microsoft.com/office/drawing/2014/main" id="{EF4A7949-25A3-478C-861D-FB9552CDD4B1}"/>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40" name="组合 39">
            <a:extLst>
              <a:ext uri="{FF2B5EF4-FFF2-40B4-BE49-F238E27FC236}">
                <a16:creationId xmlns:a16="http://schemas.microsoft.com/office/drawing/2014/main" id="{67B53AC6-A145-4970-8D4B-563211D2C743}"/>
              </a:ext>
            </a:extLst>
          </p:cNvPr>
          <p:cNvGrpSpPr/>
          <p:nvPr/>
        </p:nvGrpSpPr>
        <p:grpSpPr>
          <a:xfrm>
            <a:off x="5158648" y="4282000"/>
            <a:ext cx="1867142" cy="988464"/>
            <a:chOff x="552355" y="2204864"/>
            <a:chExt cx="1867142" cy="988464"/>
          </a:xfrm>
        </p:grpSpPr>
        <p:sp>
          <p:nvSpPr>
            <p:cNvPr id="41" name="íSḻîḑe">
              <a:extLst>
                <a:ext uri="{FF2B5EF4-FFF2-40B4-BE49-F238E27FC236}">
                  <a16:creationId xmlns:a16="http://schemas.microsoft.com/office/drawing/2014/main" id="{D3AE641D-0523-41FE-9AE5-FFF7520292BC}"/>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42" name="îŝ1iḑe">
              <a:extLst>
                <a:ext uri="{FF2B5EF4-FFF2-40B4-BE49-F238E27FC236}">
                  <a16:creationId xmlns:a16="http://schemas.microsoft.com/office/drawing/2014/main" id="{B15BC3AE-DEE7-4642-94E5-DD7C442C7C24}"/>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43" name="组合 42">
            <a:extLst>
              <a:ext uri="{FF2B5EF4-FFF2-40B4-BE49-F238E27FC236}">
                <a16:creationId xmlns:a16="http://schemas.microsoft.com/office/drawing/2014/main" id="{9A6262BB-13A5-4018-9C15-9C96378FECCC}"/>
              </a:ext>
            </a:extLst>
          </p:cNvPr>
          <p:cNvGrpSpPr/>
          <p:nvPr/>
        </p:nvGrpSpPr>
        <p:grpSpPr>
          <a:xfrm>
            <a:off x="7345556" y="1831240"/>
            <a:ext cx="1867142" cy="988464"/>
            <a:chOff x="552355" y="2204864"/>
            <a:chExt cx="1867142" cy="988464"/>
          </a:xfrm>
        </p:grpSpPr>
        <p:sp>
          <p:nvSpPr>
            <p:cNvPr id="44" name="íSḻîḑe">
              <a:extLst>
                <a:ext uri="{FF2B5EF4-FFF2-40B4-BE49-F238E27FC236}">
                  <a16:creationId xmlns:a16="http://schemas.microsoft.com/office/drawing/2014/main" id="{864F6022-D7A0-4F3D-9C93-CB1967CCC13A}"/>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45" name="îŝ1iḑe">
              <a:extLst>
                <a:ext uri="{FF2B5EF4-FFF2-40B4-BE49-F238E27FC236}">
                  <a16:creationId xmlns:a16="http://schemas.microsoft.com/office/drawing/2014/main" id="{13E7A795-F2F0-4BE6-9EB3-8EA8C648443E}"/>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46" name="组合 45">
            <a:extLst>
              <a:ext uri="{FF2B5EF4-FFF2-40B4-BE49-F238E27FC236}">
                <a16:creationId xmlns:a16="http://schemas.microsoft.com/office/drawing/2014/main" id="{8ED23A05-C820-40CF-9A21-3F3A71FA023B}"/>
              </a:ext>
            </a:extLst>
          </p:cNvPr>
          <p:cNvGrpSpPr/>
          <p:nvPr/>
        </p:nvGrpSpPr>
        <p:grpSpPr>
          <a:xfrm>
            <a:off x="2982299" y="1831240"/>
            <a:ext cx="1867142" cy="988464"/>
            <a:chOff x="552355" y="2204864"/>
            <a:chExt cx="1867142" cy="988464"/>
          </a:xfrm>
        </p:grpSpPr>
        <p:sp>
          <p:nvSpPr>
            <p:cNvPr id="47" name="íSḻîḑe">
              <a:extLst>
                <a:ext uri="{FF2B5EF4-FFF2-40B4-BE49-F238E27FC236}">
                  <a16:creationId xmlns:a16="http://schemas.microsoft.com/office/drawing/2014/main" id="{B6EF95A6-5E0C-4937-A9BA-4D066FADF90A}"/>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48" name="îŝ1iḑe">
              <a:extLst>
                <a:ext uri="{FF2B5EF4-FFF2-40B4-BE49-F238E27FC236}">
                  <a16:creationId xmlns:a16="http://schemas.microsoft.com/office/drawing/2014/main" id="{5DD33974-802A-4EC9-B061-9DF34C42D48E}"/>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49" name="组合 48">
            <a:extLst>
              <a:ext uri="{FF2B5EF4-FFF2-40B4-BE49-F238E27FC236}">
                <a16:creationId xmlns:a16="http://schemas.microsoft.com/office/drawing/2014/main" id="{75534942-73B8-4474-A6FF-5BD8BFB5A275}"/>
              </a:ext>
            </a:extLst>
          </p:cNvPr>
          <p:cNvGrpSpPr/>
          <p:nvPr/>
        </p:nvGrpSpPr>
        <p:grpSpPr>
          <a:xfrm>
            <a:off x="798876" y="4282000"/>
            <a:ext cx="1867142" cy="988464"/>
            <a:chOff x="552355" y="2204864"/>
            <a:chExt cx="1867142" cy="988464"/>
          </a:xfrm>
        </p:grpSpPr>
        <p:sp>
          <p:nvSpPr>
            <p:cNvPr id="50" name="íSḻîḑe">
              <a:extLst>
                <a:ext uri="{FF2B5EF4-FFF2-40B4-BE49-F238E27FC236}">
                  <a16:creationId xmlns:a16="http://schemas.microsoft.com/office/drawing/2014/main" id="{BD82CB5D-5D0F-41D2-8696-867F09AC2C2E}"/>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51" name="îŝ1iḑe">
              <a:extLst>
                <a:ext uri="{FF2B5EF4-FFF2-40B4-BE49-F238E27FC236}">
                  <a16:creationId xmlns:a16="http://schemas.microsoft.com/office/drawing/2014/main" id="{686506A2-CF69-46A5-9EC9-85F879004949}"/>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spTree>
    <p:extLst>
      <p:ext uri="{BB962C8B-B14F-4D97-AF65-F5344CB8AC3E}">
        <p14:creationId xmlns:p14="http://schemas.microsoft.com/office/powerpoint/2010/main" val="63113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任意多边形: 形状 167">
            <a:extLst>
              <a:ext uri="{FF2B5EF4-FFF2-40B4-BE49-F238E27FC236}">
                <a16:creationId xmlns:a16="http://schemas.microsoft.com/office/drawing/2014/main" id="{5ED2E6B4-B1D4-4C81-BB8E-1DA9F310E718}"/>
              </a:ext>
            </a:extLst>
          </p:cNvPr>
          <p:cNvSpPr/>
          <p:nvPr/>
        </p:nvSpPr>
        <p:spPr>
          <a:xfrm>
            <a:off x="119336" y="4509120"/>
            <a:ext cx="11956624" cy="1804898"/>
          </a:xfrm>
          <a:custGeom>
            <a:avLst/>
            <a:gdLst>
              <a:gd name="connsiteX0" fmla="*/ 0 w 11958320"/>
              <a:gd name="connsiteY0" fmla="*/ 1727438 h 1747758"/>
              <a:gd name="connsiteX1" fmla="*/ 497840 w 11958320"/>
              <a:gd name="connsiteY1" fmla="*/ 640318 h 1747758"/>
              <a:gd name="connsiteX2" fmla="*/ 1198880 w 11958320"/>
              <a:gd name="connsiteY2" fmla="*/ 863838 h 1747758"/>
              <a:gd name="connsiteX3" fmla="*/ 1899920 w 11958320"/>
              <a:gd name="connsiteY3" fmla="*/ 640318 h 1747758"/>
              <a:gd name="connsiteX4" fmla="*/ 2397760 w 11958320"/>
              <a:gd name="connsiteY4" fmla="*/ 1290558 h 1747758"/>
              <a:gd name="connsiteX5" fmla="*/ 3322320 w 11958320"/>
              <a:gd name="connsiteY5" fmla="*/ 1219438 h 1747758"/>
              <a:gd name="connsiteX6" fmla="*/ 3962400 w 11958320"/>
              <a:gd name="connsiteY6" fmla="*/ 1625838 h 1747758"/>
              <a:gd name="connsiteX7" fmla="*/ 4541520 w 11958320"/>
              <a:gd name="connsiteY7" fmla="*/ 640318 h 1747758"/>
              <a:gd name="connsiteX8" fmla="*/ 5080000 w 11958320"/>
              <a:gd name="connsiteY8" fmla="*/ 833358 h 1747758"/>
              <a:gd name="connsiteX9" fmla="*/ 5689600 w 11958320"/>
              <a:gd name="connsiteY9" fmla="*/ 741918 h 1747758"/>
              <a:gd name="connsiteX10" fmla="*/ 6350000 w 11958320"/>
              <a:gd name="connsiteY10" fmla="*/ 1016238 h 1747758"/>
              <a:gd name="connsiteX11" fmla="*/ 6979920 w 11958320"/>
              <a:gd name="connsiteY11" fmla="*/ 396478 h 1747758"/>
              <a:gd name="connsiteX12" fmla="*/ 7701280 w 11958320"/>
              <a:gd name="connsiteY12" fmla="*/ 406638 h 1747758"/>
              <a:gd name="connsiteX13" fmla="*/ 8107680 w 11958320"/>
              <a:gd name="connsiteY13" fmla="*/ 20558 h 1747758"/>
              <a:gd name="connsiteX14" fmla="*/ 8656320 w 11958320"/>
              <a:gd name="connsiteY14" fmla="*/ 1127998 h 1747758"/>
              <a:gd name="connsiteX15" fmla="*/ 9398000 w 11958320"/>
              <a:gd name="connsiteY15" fmla="*/ 223758 h 1747758"/>
              <a:gd name="connsiteX16" fmla="*/ 9895840 w 11958320"/>
              <a:gd name="connsiteY16" fmla="*/ 355838 h 1747758"/>
              <a:gd name="connsiteX17" fmla="*/ 10454640 w 11958320"/>
              <a:gd name="connsiteY17" fmla="*/ 1046718 h 1747758"/>
              <a:gd name="connsiteX18" fmla="*/ 11084560 w 11958320"/>
              <a:gd name="connsiteY18" fmla="*/ 559038 h 1747758"/>
              <a:gd name="connsiteX19" fmla="*/ 11958320 w 11958320"/>
              <a:gd name="connsiteY19" fmla="*/ 1747758 h 17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58320" h="1747758">
                <a:moveTo>
                  <a:pt x="0" y="1727438"/>
                </a:moveTo>
                <a:cubicBezTo>
                  <a:pt x="149013" y="1255844"/>
                  <a:pt x="298027" y="784251"/>
                  <a:pt x="497840" y="640318"/>
                </a:cubicBezTo>
                <a:cubicBezTo>
                  <a:pt x="697653" y="496385"/>
                  <a:pt x="965200" y="863838"/>
                  <a:pt x="1198880" y="863838"/>
                </a:cubicBezTo>
                <a:cubicBezTo>
                  <a:pt x="1432560" y="863838"/>
                  <a:pt x="1700107" y="569198"/>
                  <a:pt x="1899920" y="640318"/>
                </a:cubicBezTo>
                <a:cubicBezTo>
                  <a:pt x="2099733" y="711438"/>
                  <a:pt x="2160693" y="1194038"/>
                  <a:pt x="2397760" y="1290558"/>
                </a:cubicBezTo>
                <a:cubicBezTo>
                  <a:pt x="2634827" y="1387078"/>
                  <a:pt x="3061547" y="1163558"/>
                  <a:pt x="3322320" y="1219438"/>
                </a:cubicBezTo>
                <a:cubicBezTo>
                  <a:pt x="3583093" y="1275318"/>
                  <a:pt x="3759200" y="1722358"/>
                  <a:pt x="3962400" y="1625838"/>
                </a:cubicBezTo>
                <a:cubicBezTo>
                  <a:pt x="4165600" y="1529318"/>
                  <a:pt x="4355253" y="772398"/>
                  <a:pt x="4541520" y="640318"/>
                </a:cubicBezTo>
                <a:cubicBezTo>
                  <a:pt x="4727787" y="508238"/>
                  <a:pt x="4888653" y="816425"/>
                  <a:pt x="5080000" y="833358"/>
                </a:cubicBezTo>
                <a:cubicBezTo>
                  <a:pt x="5271347" y="850291"/>
                  <a:pt x="5477933" y="711438"/>
                  <a:pt x="5689600" y="741918"/>
                </a:cubicBezTo>
                <a:cubicBezTo>
                  <a:pt x="5901267" y="772398"/>
                  <a:pt x="6134947" y="1073811"/>
                  <a:pt x="6350000" y="1016238"/>
                </a:cubicBezTo>
                <a:cubicBezTo>
                  <a:pt x="6565053" y="958665"/>
                  <a:pt x="6754707" y="498078"/>
                  <a:pt x="6979920" y="396478"/>
                </a:cubicBezTo>
                <a:cubicBezTo>
                  <a:pt x="7205133" y="294878"/>
                  <a:pt x="7513320" y="469291"/>
                  <a:pt x="7701280" y="406638"/>
                </a:cubicBezTo>
                <a:cubicBezTo>
                  <a:pt x="7889240" y="343985"/>
                  <a:pt x="7948507" y="-99669"/>
                  <a:pt x="8107680" y="20558"/>
                </a:cubicBezTo>
                <a:cubicBezTo>
                  <a:pt x="8266853" y="140785"/>
                  <a:pt x="8441267" y="1094131"/>
                  <a:pt x="8656320" y="1127998"/>
                </a:cubicBezTo>
                <a:cubicBezTo>
                  <a:pt x="8871373" y="1161865"/>
                  <a:pt x="9191413" y="352451"/>
                  <a:pt x="9398000" y="223758"/>
                </a:cubicBezTo>
                <a:cubicBezTo>
                  <a:pt x="9604587" y="95065"/>
                  <a:pt x="9719733" y="218678"/>
                  <a:pt x="9895840" y="355838"/>
                </a:cubicBezTo>
                <a:cubicBezTo>
                  <a:pt x="10071947" y="492998"/>
                  <a:pt x="10256520" y="1012851"/>
                  <a:pt x="10454640" y="1046718"/>
                </a:cubicBezTo>
                <a:cubicBezTo>
                  <a:pt x="10652760" y="1080585"/>
                  <a:pt x="10833947" y="442198"/>
                  <a:pt x="11084560" y="559038"/>
                </a:cubicBezTo>
                <a:cubicBezTo>
                  <a:pt x="11335173" y="675878"/>
                  <a:pt x="11646746" y="1211818"/>
                  <a:pt x="11958320" y="1747758"/>
                </a:cubicBezTo>
              </a:path>
            </a:pathLst>
          </a:custGeom>
          <a:solidFill>
            <a:schemeClr val="bg1">
              <a:lumMod val="50000"/>
            </a:schemeClr>
          </a:solidFill>
          <a:ln w="12212"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80709F22-5AFB-4D92-AA9B-48931F05F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4" y="4686245"/>
            <a:ext cx="12004064" cy="1627773"/>
          </a:xfrm>
          <a:prstGeom prst="rect">
            <a:avLst/>
          </a:prstGeom>
        </p:spPr>
      </p:pic>
      <p:sp>
        <p:nvSpPr>
          <p:cNvPr id="2" name="标题 1">
            <a:extLst>
              <a:ext uri="{FF2B5EF4-FFF2-40B4-BE49-F238E27FC236}">
                <a16:creationId xmlns:a16="http://schemas.microsoft.com/office/drawing/2014/main" id="{0A1A3842-9B06-440D-98B4-8CFA1625300B}"/>
              </a:ext>
            </a:extLst>
          </p:cNvPr>
          <p:cNvSpPr>
            <a:spLocks noGrp="1"/>
          </p:cNvSpPr>
          <p:nvPr>
            <p:ph type="title"/>
          </p:nvPr>
        </p:nvSpPr>
        <p:spPr/>
        <p:txBody>
          <a:bodyPr/>
          <a:lstStyle/>
          <a:p>
            <a:r>
              <a:rPr lang="zh-CN" altLang="en-US" dirty="0"/>
              <a:t>时间轴版式</a:t>
            </a:r>
            <a:r>
              <a:rPr lang="en-US" altLang="zh-CN" dirty="0"/>
              <a:t>3</a:t>
            </a:r>
            <a:r>
              <a:rPr lang="zh-CN" altLang="en-US" dirty="0">
                <a:solidFill>
                  <a:prstClr val="black"/>
                </a:solidFill>
              </a:rPr>
              <a:t> </a:t>
            </a:r>
            <a:r>
              <a:rPr lang="zh-CN" altLang="en-US" sz="2800" dirty="0">
                <a:solidFill>
                  <a:prstClr val="black"/>
                </a:solidFill>
              </a:rPr>
              <a:t>（单击此处修改标题</a:t>
            </a:r>
            <a:r>
              <a:rPr lang="zh-CN" altLang="en-US" sz="3200" dirty="0">
                <a:solidFill>
                  <a:prstClr val="black"/>
                </a:solidFill>
              </a:rPr>
              <a:t>）</a:t>
            </a:r>
            <a:endParaRPr lang="zh-CN" altLang="en-US" dirty="0"/>
          </a:p>
        </p:txBody>
      </p:sp>
      <p:grpSp>
        <p:nvGrpSpPr>
          <p:cNvPr id="39" name="ïṣḻíde">
            <a:extLst>
              <a:ext uri="{FF2B5EF4-FFF2-40B4-BE49-F238E27FC236}">
                <a16:creationId xmlns:a16="http://schemas.microsoft.com/office/drawing/2014/main" id="{C3C39F21-E375-4A7C-ADD9-2B0592415767}"/>
              </a:ext>
            </a:extLst>
          </p:cNvPr>
          <p:cNvGrpSpPr/>
          <p:nvPr/>
        </p:nvGrpSpPr>
        <p:grpSpPr>
          <a:xfrm>
            <a:off x="1701350" y="4240119"/>
            <a:ext cx="501710" cy="501710"/>
            <a:chOff x="1289204" y="4160840"/>
            <a:chExt cx="501710" cy="501710"/>
          </a:xfrm>
        </p:grpSpPr>
        <p:sp>
          <p:nvSpPr>
            <p:cNvPr id="45" name="îSḻíďe">
              <a:extLst>
                <a:ext uri="{FF2B5EF4-FFF2-40B4-BE49-F238E27FC236}">
                  <a16:creationId xmlns:a16="http://schemas.microsoft.com/office/drawing/2014/main" id="{A788D4CF-83D7-410E-9411-15C4B81833FF}"/>
                </a:ext>
              </a:extLst>
            </p:cNvPr>
            <p:cNvSpPr/>
            <p:nvPr/>
          </p:nvSpPr>
          <p:spPr>
            <a:xfrm>
              <a:off x="1289204" y="4160840"/>
              <a:ext cx="501710" cy="501710"/>
            </a:xfrm>
            <a:prstGeom prst="ellipse">
              <a:avLst/>
            </a:prstGeom>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endParaRPr/>
            </a:p>
          </p:txBody>
        </p:sp>
        <p:sp>
          <p:nvSpPr>
            <p:cNvPr id="46" name="iṡlíḑé">
              <a:extLst>
                <a:ext uri="{FF2B5EF4-FFF2-40B4-BE49-F238E27FC236}">
                  <a16:creationId xmlns:a16="http://schemas.microsoft.com/office/drawing/2014/main" id="{1C62FA3F-343F-47D2-BD46-B6B16DB6CDCE}"/>
                </a:ext>
              </a:extLst>
            </p:cNvPr>
            <p:cNvSpPr/>
            <p:nvPr/>
          </p:nvSpPr>
          <p:spPr bwMode="auto">
            <a:xfrm>
              <a:off x="1427606" y="4303382"/>
              <a:ext cx="224908" cy="216628"/>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a:extLst/>
          </p:spPr>
          <p:txBody>
            <a:bodyPr wrap="square" lIns="91440" tIns="45720" rIns="91440" bIns="45720" anchor="ctr">
              <a:normAutofit fontScale="55000" lnSpcReduction="20000"/>
            </a:bodyPr>
            <a:lstStyle/>
            <a:p>
              <a:pPr algn="ctr"/>
              <a:endParaRPr/>
            </a:p>
          </p:txBody>
        </p:sp>
      </p:grpSp>
      <p:cxnSp>
        <p:nvCxnSpPr>
          <p:cNvPr id="41" name="直接连接符 40">
            <a:extLst>
              <a:ext uri="{FF2B5EF4-FFF2-40B4-BE49-F238E27FC236}">
                <a16:creationId xmlns:a16="http://schemas.microsoft.com/office/drawing/2014/main" id="{8FA7D3AF-4734-481E-9086-2FD92077F5A2}"/>
              </a:ext>
            </a:extLst>
          </p:cNvPr>
          <p:cNvCxnSpPr>
            <a:cxnSpLocks/>
            <a:endCxn id="45" idx="0"/>
          </p:cNvCxnSpPr>
          <p:nvPr/>
        </p:nvCxnSpPr>
        <p:spPr>
          <a:xfrm flipH="1">
            <a:off x="1952205" y="3106691"/>
            <a:ext cx="1" cy="1133428"/>
          </a:xfrm>
          <a:prstGeom prst="line">
            <a:avLst/>
          </a:prstGeom>
          <a:ln w="31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4F5FEA2-F3A4-4F2E-9E1B-BF100F9C179F}"/>
              </a:ext>
            </a:extLst>
          </p:cNvPr>
          <p:cNvCxnSpPr>
            <a:cxnSpLocks/>
            <a:endCxn id="51" idx="0"/>
          </p:cNvCxnSpPr>
          <p:nvPr/>
        </p:nvCxnSpPr>
        <p:spPr>
          <a:xfrm flipH="1">
            <a:off x="3299754" y="4230959"/>
            <a:ext cx="1" cy="866228"/>
          </a:xfrm>
          <a:prstGeom prst="line">
            <a:avLst/>
          </a:prstGeom>
          <a:ln w="31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32" name="iṧḻîḓé">
            <a:extLst>
              <a:ext uri="{FF2B5EF4-FFF2-40B4-BE49-F238E27FC236}">
                <a16:creationId xmlns:a16="http://schemas.microsoft.com/office/drawing/2014/main" id="{C9B72397-6CAF-416C-B590-44F7463672AD}"/>
              </a:ext>
            </a:extLst>
          </p:cNvPr>
          <p:cNvGrpSpPr/>
          <p:nvPr/>
        </p:nvGrpSpPr>
        <p:grpSpPr>
          <a:xfrm>
            <a:off x="4355837" y="4241311"/>
            <a:ext cx="501710" cy="501710"/>
            <a:chOff x="4933956" y="4160840"/>
            <a:chExt cx="501710" cy="501710"/>
          </a:xfrm>
        </p:grpSpPr>
        <p:sp>
          <p:nvSpPr>
            <p:cNvPr id="37" name="ïs1îḍe">
              <a:extLst>
                <a:ext uri="{FF2B5EF4-FFF2-40B4-BE49-F238E27FC236}">
                  <a16:creationId xmlns:a16="http://schemas.microsoft.com/office/drawing/2014/main" id="{D9FF95F9-D96A-40D9-BB6D-E092F60687C8}"/>
                </a:ext>
              </a:extLst>
            </p:cNvPr>
            <p:cNvSpPr/>
            <p:nvPr/>
          </p:nvSpPr>
          <p:spPr>
            <a:xfrm>
              <a:off x="4933956" y="4160840"/>
              <a:ext cx="501710" cy="501710"/>
            </a:xfrm>
            <a:prstGeom prst="ellipse">
              <a:avLst/>
            </a:prstGeom>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endParaRPr/>
            </a:p>
          </p:txBody>
        </p:sp>
        <p:sp>
          <p:nvSpPr>
            <p:cNvPr id="38" name="ï$ļîḋe">
              <a:extLst>
                <a:ext uri="{FF2B5EF4-FFF2-40B4-BE49-F238E27FC236}">
                  <a16:creationId xmlns:a16="http://schemas.microsoft.com/office/drawing/2014/main" id="{51477FBA-E4DF-4498-913D-FE48216A2138}"/>
                </a:ext>
              </a:extLst>
            </p:cNvPr>
            <p:cNvSpPr/>
            <p:nvPr/>
          </p:nvSpPr>
          <p:spPr bwMode="auto">
            <a:xfrm>
              <a:off x="5066191" y="4293254"/>
              <a:ext cx="237240" cy="236882"/>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bg1"/>
            </a:solidFill>
            <a:ln>
              <a:noFill/>
            </a:ln>
            <a:effectLst/>
            <a:extLst/>
          </p:spPr>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cxnSp>
        <p:nvCxnSpPr>
          <p:cNvPr id="34" name="直接连接符 33">
            <a:extLst>
              <a:ext uri="{FF2B5EF4-FFF2-40B4-BE49-F238E27FC236}">
                <a16:creationId xmlns:a16="http://schemas.microsoft.com/office/drawing/2014/main" id="{7A414FFB-AFF8-43D1-BDC1-A66C331A0422}"/>
              </a:ext>
            </a:extLst>
          </p:cNvPr>
          <p:cNvCxnSpPr>
            <a:cxnSpLocks/>
            <a:endCxn id="37" idx="0"/>
          </p:cNvCxnSpPr>
          <p:nvPr/>
        </p:nvCxnSpPr>
        <p:spPr>
          <a:xfrm flipH="1">
            <a:off x="4606692" y="2817779"/>
            <a:ext cx="1" cy="1423532"/>
          </a:xfrm>
          <a:prstGeom prst="line">
            <a:avLst/>
          </a:prstGeom>
          <a:ln w="31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25" name="ïṣlíḋê">
            <a:extLst>
              <a:ext uri="{FF2B5EF4-FFF2-40B4-BE49-F238E27FC236}">
                <a16:creationId xmlns:a16="http://schemas.microsoft.com/office/drawing/2014/main" id="{830CAD06-25DB-4B10-A6F9-3B025F64917F}"/>
              </a:ext>
            </a:extLst>
          </p:cNvPr>
          <p:cNvGrpSpPr/>
          <p:nvPr/>
        </p:nvGrpSpPr>
        <p:grpSpPr>
          <a:xfrm>
            <a:off x="6126885" y="4672766"/>
            <a:ext cx="501710" cy="501710"/>
            <a:chOff x="6756332" y="4160840"/>
            <a:chExt cx="501710" cy="501710"/>
          </a:xfrm>
        </p:grpSpPr>
        <p:sp>
          <p:nvSpPr>
            <p:cNvPr id="30" name="ïṣľiďè">
              <a:extLst>
                <a:ext uri="{FF2B5EF4-FFF2-40B4-BE49-F238E27FC236}">
                  <a16:creationId xmlns:a16="http://schemas.microsoft.com/office/drawing/2014/main" id="{879F94CF-3D1B-4533-881B-65DF94CBB44B}"/>
                </a:ext>
              </a:extLst>
            </p:cNvPr>
            <p:cNvSpPr/>
            <p:nvPr/>
          </p:nvSpPr>
          <p:spPr>
            <a:xfrm>
              <a:off x="6756332" y="4160840"/>
              <a:ext cx="501710" cy="501710"/>
            </a:xfrm>
            <a:prstGeom prst="ellipse">
              <a:avLst/>
            </a:prstGeom>
            <a:solidFill>
              <a:schemeClr val="accent2"/>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endParaRPr/>
            </a:p>
          </p:txBody>
        </p:sp>
        <p:sp>
          <p:nvSpPr>
            <p:cNvPr id="31" name="íṥḷïḍê">
              <a:extLst>
                <a:ext uri="{FF2B5EF4-FFF2-40B4-BE49-F238E27FC236}">
                  <a16:creationId xmlns:a16="http://schemas.microsoft.com/office/drawing/2014/main" id="{BA6181C9-A16B-43FA-BA4A-5512BE51AC25}"/>
                </a:ext>
              </a:extLst>
            </p:cNvPr>
            <p:cNvSpPr/>
            <p:nvPr/>
          </p:nvSpPr>
          <p:spPr bwMode="auto">
            <a:xfrm>
              <a:off x="6894734" y="4303382"/>
              <a:ext cx="224908" cy="216628"/>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a:extLst/>
          </p:spPr>
          <p:txBody>
            <a:bodyPr wrap="square" lIns="91440" tIns="45720" rIns="91440" bIns="45720" anchor="ctr">
              <a:normAutofit fontScale="55000" lnSpcReduction="20000"/>
            </a:bodyPr>
            <a:lstStyle/>
            <a:p>
              <a:pPr algn="ctr"/>
              <a:endParaRPr/>
            </a:p>
          </p:txBody>
        </p:sp>
      </p:grpSp>
      <p:cxnSp>
        <p:nvCxnSpPr>
          <p:cNvPr id="27" name="直接连接符 26">
            <a:extLst>
              <a:ext uri="{FF2B5EF4-FFF2-40B4-BE49-F238E27FC236}">
                <a16:creationId xmlns:a16="http://schemas.microsoft.com/office/drawing/2014/main" id="{96529956-6E8D-41E5-B578-51A4C6B80945}"/>
              </a:ext>
            </a:extLst>
          </p:cNvPr>
          <p:cNvCxnSpPr>
            <a:cxnSpLocks/>
            <a:endCxn id="30" idx="0"/>
          </p:cNvCxnSpPr>
          <p:nvPr/>
        </p:nvCxnSpPr>
        <p:spPr>
          <a:xfrm flipH="1">
            <a:off x="6377740" y="3875457"/>
            <a:ext cx="1" cy="797309"/>
          </a:xfrm>
          <a:prstGeom prst="line">
            <a:avLst/>
          </a:prstGeom>
          <a:ln w="31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8" name="i$ḻíde">
            <a:extLst>
              <a:ext uri="{FF2B5EF4-FFF2-40B4-BE49-F238E27FC236}">
                <a16:creationId xmlns:a16="http://schemas.microsoft.com/office/drawing/2014/main" id="{1CBA8DA6-3BB5-40F6-A2B8-C057A5D3FCE1}"/>
              </a:ext>
            </a:extLst>
          </p:cNvPr>
          <p:cNvGrpSpPr/>
          <p:nvPr/>
        </p:nvGrpSpPr>
        <p:grpSpPr>
          <a:xfrm>
            <a:off x="8005804" y="3446297"/>
            <a:ext cx="501710" cy="501710"/>
            <a:chOff x="8578708" y="4160840"/>
            <a:chExt cx="501710" cy="501710"/>
          </a:xfrm>
        </p:grpSpPr>
        <p:sp>
          <p:nvSpPr>
            <p:cNvPr id="23" name="ïṧľiďê">
              <a:extLst>
                <a:ext uri="{FF2B5EF4-FFF2-40B4-BE49-F238E27FC236}">
                  <a16:creationId xmlns:a16="http://schemas.microsoft.com/office/drawing/2014/main" id="{9322D521-8941-4BBB-9517-390184FF2501}"/>
                </a:ext>
              </a:extLst>
            </p:cNvPr>
            <p:cNvSpPr/>
            <p:nvPr/>
          </p:nvSpPr>
          <p:spPr>
            <a:xfrm>
              <a:off x="8578708" y="4160840"/>
              <a:ext cx="501710" cy="501710"/>
            </a:xfrm>
            <a:prstGeom prst="ellipse">
              <a:avLst/>
            </a:prstGeom>
            <a:solidFill>
              <a:schemeClr val="accent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endParaRPr/>
            </a:p>
          </p:txBody>
        </p:sp>
        <p:sp>
          <p:nvSpPr>
            <p:cNvPr id="24" name="iṧ1íḑê">
              <a:extLst>
                <a:ext uri="{FF2B5EF4-FFF2-40B4-BE49-F238E27FC236}">
                  <a16:creationId xmlns:a16="http://schemas.microsoft.com/office/drawing/2014/main" id="{5DC59EF5-5FAC-4653-8CDC-43B34370AA15}"/>
                </a:ext>
              </a:extLst>
            </p:cNvPr>
            <p:cNvSpPr/>
            <p:nvPr/>
          </p:nvSpPr>
          <p:spPr bwMode="auto">
            <a:xfrm>
              <a:off x="8717110" y="4303382"/>
              <a:ext cx="224908" cy="216628"/>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wrap="square" lIns="91440" tIns="45720" rIns="91440" bIns="45720" anchor="ctr">
              <a:normAutofit fontScale="55000" lnSpcReduction="20000"/>
            </a:bodyPr>
            <a:lstStyle/>
            <a:p>
              <a:pPr algn="ctr"/>
              <a:endParaRPr/>
            </a:p>
          </p:txBody>
        </p:sp>
      </p:grpSp>
      <p:cxnSp>
        <p:nvCxnSpPr>
          <p:cNvPr id="20" name="直接连接符 19">
            <a:extLst>
              <a:ext uri="{FF2B5EF4-FFF2-40B4-BE49-F238E27FC236}">
                <a16:creationId xmlns:a16="http://schemas.microsoft.com/office/drawing/2014/main" id="{85F78AC6-8CC8-4EC5-B7E5-EF0B06F4CAAB}"/>
              </a:ext>
            </a:extLst>
          </p:cNvPr>
          <p:cNvCxnSpPr>
            <a:cxnSpLocks/>
            <a:endCxn id="23" idx="0"/>
          </p:cNvCxnSpPr>
          <p:nvPr/>
        </p:nvCxnSpPr>
        <p:spPr>
          <a:xfrm flipH="1">
            <a:off x="8256659" y="2519722"/>
            <a:ext cx="1" cy="926575"/>
          </a:xfrm>
          <a:prstGeom prst="line">
            <a:avLst/>
          </a:prstGeom>
          <a:ln w="31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1" name="îṣļïḋê">
            <a:extLst>
              <a:ext uri="{FF2B5EF4-FFF2-40B4-BE49-F238E27FC236}">
                <a16:creationId xmlns:a16="http://schemas.microsoft.com/office/drawing/2014/main" id="{2D874A20-34DE-429D-8E4A-69FBCA241512}"/>
              </a:ext>
            </a:extLst>
          </p:cNvPr>
          <p:cNvGrpSpPr/>
          <p:nvPr/>
        </p:nvGrpSpPr>
        <p:grpSpPr>
          <a:xfrm>
            <a:off x="10237841" y="4435805"/>
            <a:ext cx="501710" cy="501710"/>
            <a:chOff x="10401085" y="4160840"/>
            <a:chExt cx="501710" cy="501710"/>
          </a:xfrm>
        </p:grpSpPr>
        <p:sp>
          <p:nvSpPr>
            <p:cNvPr id="16" name="íś1ídê">
              <a:extLst>
                <a:ext uri="{FF2B5EF4-FFF2-40B4-BE49-F238E27FC236}">
                  <a16:creationId xmlns:a16="http://schemas.microsoft.com/office/drawing/2014/main" id="{2F5C3A64-2275-407E-B017-0F13E1BEBC42}"/>
                </a:ext>
              </a:extLst>
            </p:cNvPr>
            <p:cNvSpPr/>
            <p:nvPr/>
          </p:nvSpPr>
          <p:spPr>
            <a:xfrm>
              <a:off x="10401085" y="4160840"/>
              <a:ext cx="501710" cy="501710"/>
            </a:xfrm>
            <a:prstGeom prst="ellipse">
              <a:avLst/>
            </a:prstGeom>
            <a:solidFill>
              <a:schemeClr val="accent2"/>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endParaRPr/>
            </a:p>
          </p:txBody>
        </p:sp>
        <p:sp>
          <p:nvSpPr>
            <p:cNvPr id="17" name="íṧḷîḋe">
              <a:extLst>
                <a:ext uri="{FF2B5EF4-FFF2-40B4-BE49-F238E27FC236}">
                  <a16:creationId xmlns:a16="http://schemas.microsoft.com/office/drawing/2014/main" id="{789B91D9-7CA5-4082-A17E-04432796E9A0}"/>
                </a:ext>
              </a:extLst>
            </p:cNvPr>
            <p:cNvSpPr/>
            <p:nvPr/>
          </p:nvSpPr>
          <p:spPr bwMode="auto">
            <a:xfrm>
              <a:off x="10539486" y="4299398"/>
              <a:ext cx="224908" cy="224594"/>
            </a:xfrm>
            <a:custGeom>
              <a:avLst/>
              <a:gdLst>
                <a:gd name="T0" fmla="*/ 5645 w 6302"/>
                <a:gd name="T1" fmla="*/ 4726 h 6302"/>
                <a:gd name="T2" fmla="*/ 5645 w 6302"/>
                <a:gd name="T3" fmla="*/ 3212 h 6302"/>
                <a:gd name="T4" fmla="*/ 3282 w 6302"/>
                <a:gd name="T5" fmla="*/ 3212 h 6302"/>
                <a:gd name="T6" fmla="*/ 3282 w 6302"/>
                <a:gd name="T7" fmla="*/ 2101 h 6302"/>
                <a:gd name="T8" fmla="*/ 4857 w 6302"/>
                <a:gd name="T9" fmla="*/ 2101 h 6302"/>
                <a:gd name="T10" fmla="*/ 4857 w 6302"/>
                <a:gd name="T11" fmla="*/ 0 h 6302"/>
                <a:gd name="T12" fmla="*/ 1444 w 6302"/>
                <a:gd name="T13" fmla="*/ 0 h 6302"/>
                <a:gd name="T14" fmla="*/ 1444 w 6302"/>
                <a:gd name="T15" fmla="*/ 2101 h 6302"/>
                <a:gd name="T16" fmla="*/ 3019 w 6302"/>
                <a:gd name="T17" fmla="*/ 2101 h 6302"/>
                <a:gd name="T18" fmla="*/ 3019 w 6302"/>
                <a:gd name="T19" fmla="*/ 3212 h 6302"/>
                <a:gd name="T20" fmla="*/ 656 w 6302"/>
                <a:gd name="T21" fmla="*/ 3212 h 6302"/>
                <a:gd name="T22" fmla="*/ 656 w 6302"/>
                <a:gd name="T23" fmla="*/ 4726 h 6302"/>
                <a:gd name="T24" fmla="*/ 0 w 6302"/>
                <a:gd name="T25" fmla="*/ 4726 h 6302"/>
                <a:gd name="T26" fmla="*/ 0 w 6302"/>
                <a:gd name="T27" fmla="*/ 6302 h 6302"/>
                <a:gd name="T28" fmla="*/ 1575 w 6302"/>
                <a:gd name="T29" fmla="*/ 6302 h 6302"/>
                <a:gd name="T30" fmla="*/ 1575 w 6302"/>
                <a:gd name="T31" fmla="*/ 4726 h 6302"/>
                <a:gd name="T32" fmla="*/ 919 w 6302"/>
                <a:gd name="T33" fmla="*/ 4726 h 6302"/>
                <a:gd name="T34" fmla="*/ 919 w 6302"/>
                <a:gd name="T35" fmla="*/ 3475 h 6302"/>
                <a:gd name="T36" fmla="*/ 3019 w 6302"/>
                <a:gd name="T37" fmla="*/ 3475 h 6302"/>
                <a:gd name="T38" fmla="*/ 3019 w 6302"/>
                <a:gd name="T39" fmla="*/ 4726 h 6302"/>
                <a:gd name="T40" fmla="*/ 2363 w 6302"/>
                <a:gd name="T41" fmla="*/ 4726 h 6302"/>
                <a:gd name="T42" fmla="*/ 2363 w 6302"/>
                <a:gd name="T43" fmla="*/ 6302 h 6302"/>
                <a:gd name="T44" fmla="*/ 3938 w 6302"/>
                <a:gd name="T45" fmla="*/ 6302 h 6302"/>
                <a:gd name="T46" fmla="*/ 3938 w 6302"/>
                <a:gd name="T47" fmla="*/ 4726 h 6302"/>
                <a:gd name="T48" fmla="*/ 3282 w 6302"/>
                <a:gd name="T49" fmla="*/ 4726 h 6302"/>
                <a:gd name="T50" fmla="*/ 3282 w 6302"/>
                <a:gd name="T51" fmla="*/ 3475 h 6302"/>
                <a:gd name="T52" fmla="*/ 5383 w 6302"/>
                <a:gd name="T53" fmla="*/ 3475 h 6302"/>
                <a:gd name="T54" fmla="*/ 5383 w 6302"/>
                <a:gd name="T55" fmla="*/ 4726 h 6302"/>
                <a:gd name="T56" fmla="*/ 4726 w 6302"/>
                <a:gd name="T57" fmla="*/ 4726 h 6302"/>
                <a:gd name="T58" fmla="*/ 4726 w 6302"/>
                <a:gd name="T59" fmla="*/ 6302 h 6302"/>
                <a:gd name="T60" fmla="*/ 6302 w 6302"/>
                <a:gd name="T61" fmla="*/ 6302 h 6302"/>
                <a:gd name="T62" fmla="*/ 6302 w 6302"/>
                <a:gd name="T63" fmla="*/ 4726 h 6302"/>
                <a:gd name="T64" fmla="*/ 5645 w 6302"/>
                <a:gd name="T65" fmla="*/ 4726 h 6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02" h="6302">
                  <a:moveTo>
                    <a:pt x="5645" y="4726"/>
                  </a:moveTo>
                  <a:lnTo>
                    <a:pt x="5645" y="3212"/>
                  </a:lnTo>
                  <a:lnTo>
                    <a:pt x="3282" y="3212"/>
                  </a:lnTo>
                  <a:lnTo>
                    <a:pt x="3282" y="2101"/>
                  </a:lnTo>
                  <a:lnTo>
                    <a:pt x="4857" y="2101"/>
                  </a:lnTo>
                  <a:lnTo>
                    <a:pt x="4857" y="0"/>
                  </a:lnTo>
                  <a:lnTo>
                    <a:pt x="1444" y="0"/>
                  </a:lnTo>
                  <a:lnTo>
                    <a:pt x="1444" y="2101"/>
                  </a:lnTo>
                  <a:lnTo>
                    <a:pt x="3019" y="2101"/>
                  </a:lnTo>
                  <a:lnTo>
                    <a:pt x="3019" y="3212"/>
                  </a:lnTo>
                  <a:lnTo>
                    <a:pt x="656" y="3212"/>
                  </a:lnTo>
                  <a:lnTo>
                    <a:pt x="656" y="4726"/>
                  </a:lnTo>
                  <a:lnTo>
                    <a:pt x="0" y="4726"/>
                  </a:lnTo>
                  <a:lnTo>
                    <a:pt x="0" y="6302"/>
                  </a:lnTo>
                  <a:lnTo>
                    <a:pt x="1575" y="6302"/>
                  </a:lnTo>
                  <a:lnTo>
                    <a:pt x="1575" y="4726"/>
                  </a:lnTo>
                  <a:lnTo>
                    <a:pt x="919" y="4726"/>
                  </a:lnTo>
                  <a:lnTo>
                    <a:pt x="919" y="3475"/>
                  </a:lnTo>
                  <a:lnTo>
                    <a:pt x="3019" y="3475"/>
                  </a:lnTo>
                  <a:lnTo>
                    <a:pt x="3019" y="4726"/>
                  </a:lnTo>
                  <a:lnTo>
                    <a:pt x="2363" y="4726"/>
                  </a:lnTo>
                  <a:lnTo>
                    <a:pt x="2363" y="6302"/>
                  </a:lnTo>
                  <a:lnTo>
                    <a:pt x="3938" y="6302"/>
                  </a:lnTo>
                  <a:lnTo>
                    <a:pt x="3938" y="4726"/>
                  </a:lnTo>
                  <a:lnTo>
                    <a:pt x="3282" y="4726"/>
                  </a:lnTo>
                  <a:lnTo>
                    <a:pt x="3282" y="3475"/>
                  </a:lnTo>
                  <a:lnTo>
                    <a:pt x="5383" y="3475"/>
                  </a:lnTo>
                  <a:lnTo>
                    <a:pt x="5383" y="4726"/>
                  </a:lnTo>
                  <a:lnTo>
                    <a:pt x="4726" y="4726"/>
                  </a:lnTo>
                  <a:lnTo>
                    <a:pt x="4726" y="6302"/>
                  </a:lnTo>
                  <a:lnTo>
                    <a:pt x="6302" y="6302"/>
                  </a:lnTo>
                  <a:lnTo>
                    <a:pt x="6302" y="4726"/>
                  </a:lnTo>
                  <a:lnTo>
                    <a:pt x="5645" y="4726"/>
                  </a:lnTo>
                  <a:close/>
                </a:path>
              </a:pathLst>
            </a:custGeom>
            <a:solidFill>
              <a:schemeClr val="bg1"/>
            </a:solidFill>
            <a:ln>
              <a:noFill/>
            </a:ln>
          </p:spPr>
          <p:txBody>
            <a:bodyPr wrap="square" lIns="91440" tIns="45720" rIns="91440" bIns="45720" anchor="ctr">
              <a:normAutofit fontScale="5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cxnSp>
        <p:nvCxnSpPr>
          <p:cNvPr id="13" name="直接连接符 12">
            <a:extLst>
              <a:ext uri="{FF2B5EF4-FFF2-40B4-BE49-F238E27FC236}">
                <a16:creationId xmlns:a16="http://schemas.microsoft.com/office/drawing/2014/main" id="{EA3B2B42-C39A-4980-BFC3-5C8BAD5471A4}"/>
              </a:ext>
            </a:extLst>
          </p:cNvPr>
          <p:cNvCxnSpPr>
            <a:cxnSpLocks/>
            <a:endCxn id="16" idx="0"/>
          </p:cNvCxnSpPr>
          <p:nvPr/>
        </p:nvCxnSpPr>
        <p:spPr>
          <a:xfrm flipH="1">
            <a:off x="10488696" y="3491136"/>
            <a:ext cx="1" cy="944669"/>
          </a:xfrm>
          <a:prstGeom prst="line">
            <a:avLst/>
          </a:prstGeom>
          <a:ln w="317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896BF306-A445-4F9C-851A-F0307394CF9C}"/>
              </a:ext>
            </a:extLst>
          </p:cNvPr>
          <p:cNvGrpSpPr/>
          <p:nvPr/>
        </p:nvGrpSpPr>
        <p:grpSpPr>
          <a:xfrm>
            <a:off x="3664311" y="1753382"/>
            <a:ext cx="1867142" cy="988464"/>
            <a:chOff x="552355" y="2204864"/>
            <a:chExt cx="1867142" cy="988464"/>
          </a:xfrm>
        </p:grpSpPr>
        <p:sp>
          <p:nvSpPr>
            <p:cNvPr id="373" name="íSḻîḑe">
              <a:extLst>
                <a:ext uri="{FF2B5EF4-FFF2-40B4-BE49-F238E27FC236}">
                  <a16:creationId xmlns:a16="http://schemas.microsoft.com/office/drawing/2014/main" id="{40A6B018-8193-41D7-A593-A2FA1C341C58}"/>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374" name="îŝ1iḑe">
              <a:extLst>
                <a:ext uri="{FF2B5EF4-FFF2-40B4-BE49-F238E27FC236}">
                  <a16:creationId xmlns:a16="http://schemas.microsoft.com/office/drawing/2014/main" id="{77EF2700-3725-4447-833F-A520F1B3EC9E}"/>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378" name="组合 377">
            <a:extLst>
              <a:ext uri="{FF2B5EF4-FFF2-40B4-BE49-F238E27FC236}">
                <a16:creationId xmlns:a16="http://schemas.microsoft.com/office/drawing/2014/main" id="{6B8CC515-9076-4E61-BCD8-6CAFE24A855D}"/>
              </a:ext>
            </a:extLst>
          </p:cNvPr>
          <p:cNvGrpSpPr/>
          <p:nvPr/>
        </p:nvGrpSpPr>
        <p:grpSpPr>
          <a:xfrm>
            <a:off x="5444169" y="2807079"/>
            <a:ext cx="1867142" cy="988464"/>
            <a:chOff x="552355" y="2204864"/>
            <a:chExt cx="1867142" cy="988464"/>
          </a:xfrm>
        </p:grpSpPr>
        <p:sp>
          <p:nvSpPr>
            <p:cNvPr id="379" name="íSḻîḑe">
              <a:extLst>
                <a:ext uri="{FF2B5EF4-FFF2-40B4-BE49-F238E27FC236}">
                  <a16:creationId xmlns:a16="http://schemas.microsoft.com/office/drawing/2014/main" id="{3695EF3D-757B-4DDB-B1C6-6952734DAD2F}"/>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380" name="îŝ1iḑe">
              <a:extLst>
                <a:ext uri="{FF2B5EF4-FFF2-40B4-BE49-F238E27FC236}">
                  <a16:creationId xmlns:a16="http://schemas.microsoft.com/office/drawing/2014/main" id="{8E64D459-6316-4064-BFD1-D771877DF6C5}"/>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381" name="组合 380">
            <a:extLst>
              <a:ext uri="{FF2B5EF4-FFF2-40B4-BE49-F238E27FC236}">
                <a16:creationId xmlns:a16="http://schemas.microsoft.com/office/drawing/2014/main" id="{AAF7275E-0F59-4D0E-9D6A-03FB7D33EF77}"/>
              </a:ext>
            </a:extLst>
          </p:cNvPr>
          <p:cNvGrpSpPr/>
          <p:nvPr/>
        </p:nvGrpSpPr>
        <p:grpSpPr>
          <a:xfrm>
            <a:off x="7323088" y="1422333"/>
            <a:ext cx="1867142" cy="988464"/>
            <a:chOff x="552355" y="2204864"/>
            <a:chExt cx="1867142" cy="988464"/>
          </a:xfrm>
        </p:grpSpPr>
        <p:sp>
          <p:nvSpPr>
            <p:cNvPr id="382" name="íSḻîḑe">
              <a:extLst>
                <a:ext uri="{FF2B5EF4-FFF2-40B4-BE49-F238E27FC236}">
                  <a16:creationId xmlns:a16="http://schemas.microsoft.com/office/drawing/2014/main" id="{1486F065-9CCB-4968-B5E4-FC2318EECDD4}"/>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383" name="îŝ1iḑe">
              <a:extLst>
                <a:ext uri="{FF2B5EF4-FFF2-40B4-BE49-F238E27FC236}">
                  <a16:creationId xmlns:a16="http://schemas.microsoft.com/office/drawing/2014/main" id="{AF119EAF-880A-4D1F-BBFD-B920A920ED7C}"/>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384" name="组合 383">
            <a:extLst>
              <a:ext uri="{FF2B5EF4-FFF2-40B4-BE49-F238E27FC236}">
                <a16:creationId xmlns:a16="http://schemas.microsoft.com/office/drawing/2014/main" id="{7681298A-8854-44AD-87C6-1961082B5843}"/>
              </a:ext>
            </a:extLst>
          </p:cNvPr>
          <p:cNvGrpSpPr/>
          <p:nvPr/>
        </p:nvGrpSpPr>
        <p:grpSpPr>
          <a:xfrm>
            <a:off x="9555125" y="2431634"/>
            <a:ext cx="1867142" cy="988464"/>
            <a:chOff x="552355" y="2204864"/>
            <a:chExt cx="1867142" cy="988464"/>
          </a:xfrm>
        </p:grpSpPr>
        <p:sp>
          <p:nvSpPr>
            <p:cNvPr id="385" name="íSḻîḑe">
              <a:extLst>
                <a:ext uri="{FF2B5EF4-FFF2-40B4-BE49-F238E27FC236}">
                  <a16:creationId xmlns:a16="http://schemas.microsoft.com/office/drawing/2014/main" id="{A0903E1C-FD26-4A9A-9566-FFE96194742D}"/>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386" name="îŝ1iḑe">
              <a:extLst>
                <a:ext uri="{FF2B5EF4-FFF2-40B4-BE49-F238E27FC236}">
                  <a16:creationId xmlns:a16="http://schemas.microsoft.com/office/drawing/2014/main" id="{094A8115-02B8-4E36-9629-474F9E8BE2B7}"/>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387" name="组合 386">
            <a:extLst>
              <a:ext uri="{FF2B5EF4-FFF2-40B4-BE49-F238E27FC236}">
                <a16:creationId xmlns:a16="http://schemas.microsoft.com/office/drawing/2014/main" id="{0148F7D7-C32C-4BD2-B0E1-2EE608202459}"/>
              </a:ext>
            </a:extLst>
          </p:cNvPr>
          <p:cNvGrpSpPr/>
          <p:nvPr/>
        </p:nvGrpSpPr>
        <p:grpSpPr>
          <a:xfrm>
            <a:off x="2345878" y="3166827"/>
            <a:ext cx="1867142" cy="988464"/>
            <a:chOff x="552355" y="2204864"/>
            <a:chExt cx="1867142" cy="988464"/>
          </a:xfrm>
        </p:grpSpPr>
        <p:sp>
          <p:nvSpPr>
            <p:cNvPr id="388" name="íSḻîḑe">
              <a:extLst>
                <a:ext uri="{FF2B5EF4-FFF2-40B4-BE49-F238E27FC236}">
                  <a16:creationId xmlns:a16="http://schemas.microsoft.com/office/drawing/2014/main" id="{86986588-B3D9-4F4F-8E26-664522F059A0}"/>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389" name="îŝ1iḑe">
              <a:extLst>
                <a:ext uri="{FF2B5EF4-FFF2-40B4-BE49-F238E27FC236}">
                  <a16:creationId xmlns:a16="http://schemas.microsoft.com/office/drawing/2014/main" id="{0C39160B-CC9C-4FA6-A184-E5FA7179F5D3}"/>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390" name="组合 389">
            <a:extLst>
              <a:ext uri="{FF2B5EF4-FFF2-40B4-BE49-F238E27FC236}">
                <a16:creationId xmlns:a16="http://schemas.microsoft.com/office/drawing/2014/main" id="{012CCF18-3306-4BD6-BB48-E790B6BD5CE4}"/>
              </a:ext>
            </a:extLst>
          </p:cNvPr>
          <p:cNvGrpSpPr/>
          <p:nvPr/>
        </p:nvGrpSpPr>
        <p:grpSpPr>
          <a:xfrm>
            <a:off x="1035176" y="2036948"/>
            <a:ext cx="1867142" cy="988464"/>
            <a:chOff x="552355" y="2204864"/>
            <a:chExt cx="1867142" cy="988464"/>
          </a:xfrm>
        </p:grpSpPr>
        <p:sp>
          <p:nvSpPr>
            <p:cNvPr id="391" name="íSḻîḑe">
              <a:extLst>
                <a:ext uri="{FF2B5EF4-FFF2-40B4-BE49-F238E27FC236}">
                  <a16:creationId xmlns:a16="http://schemas.microsoft.com/office/drawing/2014/main" id="{E72EE320-DA68-4B71-9223-0971F192D61E}"/>
                </a:ext>
              </a:extLst>
            </p:cNvPr>
            <p:cNvSpPr txBox="1"/>
            <p:nvPr/>
          </p:nvSpPr>
          <p:spPr>
            <a:xfrm>
              <a:off x="552355" y="2506089"/>
              <a:ext cx="1867142" cy="687239"/>
            </a:xfrm>
            <a:prstGeom prst="rect">
              <a:avLst/>
            </a:prstGeom>
          </p:spPr>
          <p:txBody>
            <a:bodyPr vert="horz" wrap="square" lIns="91440" tIns="45720" rIns="91440" bIns="45720">
              <a:spAutoFit/>
            </a:bodyPr>
            <a:lstStyle/>
            <a:p>
              <a:pPr algn="ctr">
                <a:lnSpc>
                  <a:spcPct val="120000"/>
                </a:lnSpc>
              </a:pPr>
              <a:r>
                <a:rPr lang="zh-CN" altLang="en-US" sz="1100" dirty="0"/>
                <a:t>请输入内容请输入内容请输入内容请输入内容请输入内容请输入内容请输入内容</a:t>
              </a:r>
              <a:endParaRPr lang="en-US" altLang="zh-CN" sz="1100" dirty="0"/>
            </a:p>
          </p:txBody>
        </p:sp>
        <p:sp>
          <p:nvSpPr>
            <p:cNvPr id="392" name="îŝ1iḑe">
              <a:extLst>
                <a:ext uri="{FF2B5EF4-FFF2-40B4-BE49-F238E27FC236}">
                  <a16:creationId xmlns:a16="http://schemas.microsoft.com/office/drawing/2014/main" id="{6910B125-C9AE-4255-B224-1F37C5CB278A}"/>
                </a:ext>
              </a:extLst>
            </p:cNvPr>
            <p:cNvSpPr txBox="1"/>
            <p:nvPr/>
          </p:nvSpPr>
          <p:spPr>
            <a:xfrm>
              <a:off x="552355" y="2204864"/>
              <a:ext cx="1867142" cy="315525"/>
            </a:xfrm>
            <a:prstGeom prst="rect">
              <a:avLst/>
            </a:prstGeom>
            <a:noFill/>
          </p:spPr>
          <p:txBody>
            <a:bodyPr wrap="none">
              <a:normAutofit lnSpcReduction="10000"/>
            </a:bodyPr>
            <a:lstStyle/>
            <a:p>
              <a:pPr algn="ctr"/>
              <a:r>
                <a:rPr lang="zh-CN" altLang="en-US" sz="1600" b="1" dirty="0"/>
                <a:t>请输入小标题</a:t>
              </a:r>
            </a:p>
          </p:txBody>
        </p:sp>
      </p:grpSp>
      <p:grpSp>
        <p:nvGrpSpPr>
          <p:cNvPr id="47" name="iśļíde">
            <a:extLst>
              <a:ext uri="{FF2B5EF4-FFF2-40B4-BE49-F238E27FC236}">
                <a16:creationId xmlns:a16="http://schemas.microsoft.com/office/drawing/2014/main" id="{1A13CB47-390A-492B-B71D-27F294379F5C}"/>
              </a:ext>
            </a:extLst>
          </p:cNvPr>
          <p:cNvGrpSpPr/>
          <p:nvPr/>
        </p:nvGrpSpPr>
        <p:grpSpPr>
          <a:xfrm>
            <a:off x="3048899" y="5097187"/>
            <a:ext cx="501710" cy="501710"/>
            <a:chOff x="3111580" y="4160840"/>
            <a:chExt cx="501710" cy="501710"/>
          </a:xfrm>
        </p:grpSpPr>
        <p:sp>
          <p:nvSpPr>
            <p:cNvPr id="51" name="ïṥlïdè">
              <a:extLst>
                <a:ext uri="{FF2B5EF4-FFF2-40B4-BE49-F238E27FC236}">
                  <a16:creationId xmlns:a16="http://schemas.microsoft.com/office/drawing/2014/main" id="{D1D6AC2C-2AB5-4467-A0D4-192A19640B23}"/>
                </a:ext>
              </a:extLst>
            </p:cNvPr>
            <p:cNvSpPr/>
            <p:nvPr/>
          </p:nvSpPr>
          <p:spPr>
            <a:xfrm>
              <a:off x="3111580" y="4160840"/>
              <a:ext cx="501710" cy="501710"/>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endParaRPr/>
            </a:p>
          </p:txBody>
        </p:sp>
        <p:sp>
          <p:nvSpPr>
            <p:cNvPr id="52" name="ïṩlíḑè">
              <a:extLst>
                <a:ext uri="{FF2B5EF4-FFF2-40B4-BE49-F238E27FC236}">
                  <a16:creationId xmlns:a16="http://schemas.microsoft.com/office/drawing/2014/main" id="{FD09BF6B-2572-474F-9811-6DD8E9EB883B}"/>
                </a:ext>
              </a:extLst>
            </p:cNvPr>
            <p:cNvSpPr/>
            <p:nvPr/>
          </p:nvSpPr>
          <p:spPr bwMode="auto">
            <a:xfrm>
              <a:off x="3249982" y="4303382"/>
              <a:ext cx="224908" cy="216628"/>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solidFill>
                <a:schemeClr val="bg1"/>
              </a:solidFill>
            </a:ln>
          </p:spPr>
          <p:txBody>
            <a:bodyPr wrap="square" lIns="91440" tIns="45720" rIns="91440" bIns="45720" anchor="ctr">
              <a:normAutofit fontScale="55000" lnSpcReduction="20000"/>
            </a:bodyPr>
            <a:lstStyle/>
            <a:p>
              <a:pPr algn="ctr"/>
              <a:endParaRPr/>
            </a:p>
          </p:txBody>
        </p:sp>
      </p:grpSp>
    </p:spTree>
    <p:extLst>
      <p:ext uri="{BB962C8B-B14F-4D97-AF65-F5344CB8AC3E}">
        <p14:creationId xmlns:p14="http://schemas.microsoft.com/office/powerpoint/2010/main" val="1513155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3FF25-1841-4908-AF99-8F8D4AB1DCF9}"/>
              </a:ext>
            </a:extLst>
          </p:cNvPr>
          <p:cNvSpPr>
            <a:spLocks noGrp="1"/>
          </p:cNvSpPr>
          <p:nvPr>
            <p:ph type="title"/>
          </p:nvPr>
        </p:nvSpPr>
        <p:spPr/>
        <p:txBody>
          <a:bodyPr/>
          <a:lstStyle/>
          <a:p>
            <a:r>
              <a:rPr lang="en-US" altLang="zh-CN" dirty="0"/>
              <a:t>SWOT</a:t>
            </a:r>
            <a:r>
              <a:rPr lang="zh-CN" altLang="en-US" dirty="0"/>
              <a:t>图版式</a:t>
            </a:r>
            <a:r>
              <a:rPr lang="zh-CN" altLang="en-US" sz="2800" dirty="0">
                <a:solidFill>
                  <a:prstClr val="black"/>
                </a:solidFill>
              </a:rPr>
              <a:t>（单击此处修改标题）</a:t>
            </a:r>
            <a:endParaRPr lang="zh-CN" altLang="en-US" dirty="0"/>
          </a:p>
        </p:txBody>
      </p:sp>
      <p:grpSp>
        <p:nvGrpSpPr>
          <p:cNvPr id="3" name="181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031628F-6E21-4362-A34C-B6F9A5803B09}"/>
              </a:ext>
            </a:extLst>
          </p:cNvPr>
          <p:cNvGrpSpPr>
            <a:grpSpLocks noChangeAspect="1"/>
          </p:cNvGrpSpPr>
          <p:nvPr>
            <p:custDataLst>
              <p:tags r:id="rId1"/>
            </p:custDataLst>
          </p:nvPr>
        </p:nvGrpSpPr>
        <p:grpSpPr>
          <a:xfrm>
            <a:off x="818659" y="1771620"/>
            <a:ext cx="10662989" cy="3934552"/>
            <a:chOff x="818659" y="1771620"/>
            <a:chExt cx="10662989" cy="3934552"/>
          </a:xfrm>
        </p:grpSpPr>
        <p:sp>
          <p:nvSpPr>
            <p:cNvPr id="4" name="iṩļiḍè">
              <a:extLst>
                <a:ext uri="{FF2B5EF4-FFF2-40B4-BE49-F238E27FC236}">
                  <a16:creationId xmlns:a16="http://schemas.microsoft.com/office/drawing/2014/main" id="{4642ED18-BE01-4907-88B2-EF12820006D6}"/>
                </a:ext>
              </a:extLst>
            </p:cNvPr>
            <p:cNvSpPr/>
            <p:nvPr/>
          </p:nvSpPr>
          <p:spPr bwMode="auto">
            <a:xfrm rot="19397468">
              <a:off x="4753347" y="1860858"/>
              <a:ext cx="1730288" cy="175504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square" lIns="91440" tIns="45720" rIns="91440" bIns="45720" anchor="ctr">
              <a:normAutofit/>
            </a:bodyPr>
            <a:lstStyle/>
            <a:p>
              <a:pPr algn="ctr"/>
              <a:endParaRPr/>
            </a:p>
          </p:txBody>
        </p:sp>
        <p:sp>
          <p:nvSpPr>
            <p:cNvPr id="5" name="i$líḍe">
              <a:extLst>
                <a:ext uri="{FF2B5EF4-FFF2-40B4-BE49-F238E27FC236}">
                  <a16:creationId xmlns:a16="http://schemas.microsoft.com/office/drawing/2014/main" id="{DABD6BEA-5043-4882-B2DE-93CD4B790230}"/>
                </a:ext>
              </a:extLst>
            </p:cNvPr>
            <p:cNvSpPr/>
            <p:nvPr/>
          </p:nvSpPr>
          <p:spPr bwMode="auto">
            <a:xfrm rot="3202081">
              <a:off x="5974631" y="2269677"/>
              <a:ext cx="1730063" cy="175527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a:p>
          </p:txBody>
        </p:sp>
        <p:sp>
          <p:nvSpPr>
            <p:cNvPr id="6" name="îš1ïdê">
              <a:extLst>
                <a:ext uri="{FF2B5EF4-FFF2-40B4-BE49-F238E27FC236}">
                  <a16:creationId xmlns:a16="http://schemas.microsoft.com/office/drawing/2014/main" id="{53FD3FEC-8D40-4070-BDE2-1B4D1C419E0E}"/>
                </a:ext>
              </a:extLst>
            </p:cNvPr>
            <p:cNvSpPr/>
            <p:nvPr/>
          </p:nvSpPr>
          <p:spPr bwMode="auto">
            <a:xfrm rot="8579122">
              <a:off x="5562732" y="3492771"/>
              <a:ext cx="1730288" cy="175504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square" lIns="91440" tIns="45720" rIns="91440" bIns="45720" anchor="ctr">
              <a:normAutofit/>
            </a:bodyPr>
            <a:lstStyle/>
            <a:p>
              <a:pPr algn="ctr"/>
              <a:endParaRPr/>
            </a:p>
          </p:txBody>
        </p:sp>
        <p:sp>
          <p:nvSpPr>
            <p:cNvPr id="7" name="íş1iḑe">
              <a:extLst>
                <a:ext uri="{FF2B5EF4-FFF2-40B4-BE49-F238E27FC236}">
                  <a16:creationId xmlns:a16="http://schemas.microsoft.com/office/drawing/2014/main" id="{6CAE97A3-8875-464A-A24F-B8483ED5218E}"/>
                </a:ext>
              </a:extLst>
            </p:cNvPr>
            <p:cNvSpPr/>
            <p:nvPr/>
          </p:nvSpPr>
          <p:spPr bwMode="auto">
            <a:xfrm rot="13978264">
              <a:off x="4342317" y="3092309"/>
              <a:ext cx="1730063" cy="175527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a:p>
          </p:txBody>
        </p:sp>
        <p:sp>
          <p:nvSpPr>
            <p:cNvPr id="8" name="ísḻïďe">
              <a:extLst>
                <a:ext uri="{FF2B5EF4-FFF2-40B4-BE49-F238E27FC236}">
                  <a16:creationId xmlns:a16="http://schemas.microsoft.com/office/drawing/2014/main" id="{E6DCAE93-591E-488E-9E68-F95FA826F59A}"/>
                </a:ext>
              </a:extLst>
            </p:cNvPr>
            <p:cNvSpPr txBox="1"/>
            <p:nvPr/>
          </p:nvSpPr>
          <p:spPr>
            <a:xfrm>
              <a:off x="5039189" y="2096112"/>
              <a:ext cx="1094015" cy="1015632"/>
            </a:xfrm>
            <a:prstGeom prst="rect">
              <a:avLst/>
            </a:prstGeom>
            <a:noFill/>
          </p:spPr>
          <p:txBody>
            <a:bodyPr wrap="square" lIns="91440" tIns="45720" rIns="91440" bIns="45720">
              <a:normAutofit/>
            </a:bodyPr>
            <a:lstStyle/>
            <a:p>
              <a:pPr algn="ctr"/>
              <a:r>
                <a:rPr lang="en-US" sz="6000" b="1">
                  <a:solidFill>
                    <a:schemeClr val="bg1"/>
                  </a:solidFill>
                </a:rPr>
                <a:t>S</a:t>
              </a:r>
            </a:p>
          </p:txBody>
        </p:sp>
        <p:sp>
          <p:nvSpPr>
            <p:cNvPr id="9" name="işḷiḋê">
              <a:extLst>
                <a:ext uri="{FF2B5EF4-FFF2-40B4-BE49-F238E27FC236}">
                  <a16:creationId xmlns:a16="http://schemas.microsoft.com/office/drawing/2014/main" id="{E3132B86-DA4D-496D-A2F0-EDAC88BF048B}"/>
                </a:ext>
              </a:extLst>
            </p:cNvPr>
            <p:cNvSpPr txBox="1"/>
            <p:nvPr/>
          </p:nvSpPr>
          <p:spPr>
            <a:xfrm>
              <a:off x="5867974" y="3907150"/>
              <a:ext cx="1094015" cy="1015632"/>
            </a:xfrm>
            <a:prstGeom prst="rect">
              <a:avLst/>
            </a:prstGeom>
            <a:noFill/>
          </p:spPr>
          <p:txBody>
            <a:bodyPr wrap="square" lIns="91440" tIns="45720" rIns="91440" bIns="45720">
              <a:normAutofit/>
            </a:bodyPr>
            <a:lstStyle/>
            <a:p>
              <a:pPr algn="ctr"/>
              <a:r>
                <a:rPr lang="id-ID" sz="6000" b="1" dirty="0">
                  <a:solidFill>
                    <a:schemeClr val="bg1"/>
                  </a:solidFill>
                </a:rPr>
                <a:t>O</a:t>
              </a:r>
            </a:p>
          </p:txBody>
        </p:sp>
        <p:sp>
          <p:nvSpPr>
            <p:cNvPr id="10" name="ïşļidè">
              <a:extLst>
                <a:ext uri="{FF2B5EF4-FFF2-40B4-BE49-F238E27FC236}">
                  <a16:creationId xmlns:a16="http://schemas.microsoft.com/office/drawing/2014/main" id="{0585C8CA-4650-48AB-AFAB-711DB966ED7B}"/>
                </a:ext>
              </a:extLst>
            </p:cNvPr>
            <p:cNvSpPr txBox="1"/>
            <p:nvPr/>
          </p:nvSpPr>
          <p:spPr>
            <a:xfrm>
              <a:off x="6402113" y="2564905"/>
              <a:ext cx="1094015" cy="1015632"/>
            </a:xfrm>
            <a:prstGeom prst="rect">
              <a:avLst/>
            </a:prstGeom>
            <a:noFill/>
          </p:spPr>
          <p:txBody>
            <a:bodyPr wrap="square" lIns="91440" tIns="45720" rIns="91440" bIns="45720">
              <a:normAutofit/>
            </a:bodyPr>
            <a:lstStyle/>
            <a:p>
              <a:pPr algn="ctr"/>
              <a:r>
                <a:rPr lang="en-US" sz="6000" b="1" dirty="0">
                  <a:solidFill>
                    <a:schemeClr val="bg1"/>
                  </a:solidFill>
                </a:rPr>
                <a:t>W</a:t>
              </a:r>
            </a:p>
          </p:txBody>
        </p:sp>
        <p:sp>
          <p:nvSpPr>
            <p:cNvPr id="11" name="îṥļîdê">
              <a:extLst>
                <a:ext uri="{FF2B5EF4-FFF2-40B4-BE49-F238E27FC236}">
                  <a16:creationId xmlns:a16="http://schemas.microsoft.com/office/drawing/2014/main" id="{54C5E413-0CCB-48DE-AC5C-6A604A7B66DE}"/>
                </a:ext>
              </a:extLst>
            </p:cNvPr>
            <p:cNvSpPr txBox="1"/>
            <p:nvPr/>
          </p:nvSpPr>
          <p:spPr>
            <a:xfrm>
              <a:off x="4623122" y="3413720"/>
              <a:ext cx="1094015" cy="1015632"/>
            </a:xfrm>
            <a:prstGeom prst="rect">
              <a:avLst/>
            </a:prstGeom>
            <a:noFill/>
          </p:spPr>
          <p:txBody>
            <a:bodyPr wrap="square" lIns="91440" tIns="45720" rIns="91440" bIns="45720">
              <a:normAutofit/>
            </a:bodyPr>
            <a:lstStyle/>
            <a:p>
              <a:pPr algn="ctr"/>
              <a:r>
                <a:rPr lang="id-ID" sz="6000" b="1">
                  <a:solidFill>
                    <a:schemeClr val="bg1"/>
                  </a:solidFill>
                </a:rPr>
                <a:t>T</a:t>
              </a:r>
            </a:p>
          </p:txBody>
        </p:sp>
        <p:grpSp>
          <p:nvGrpSpPr>
            <p:cNvPr id="12" name="iṥliḋé">
              <a:extLst>
                <a:ext uri="{FF2B5EF4-FFF2-40B4-BE49-F238E27FC236}">
                  <a16:creationId xmlns:a16="http://schemas.microsoft.com/office/drawing/2014/main" id="{944621B6-530C-4D42-9CE5-87A14104BF0B}"/>
                </a:ext>
              </a:extLst>
            </p:cNvPr>
            <p:cNvGrpSpPr/>
            <p:nvPr/>
          </p:nvGrpSpPr>
          <p:grpSpPr>
            <a:xfrm flipV="1">
              <a:off x="6776924" y="4272839"/>
              <a:ext cx="1532965" cy="336176"/>
              <a:chOff x="6508376" y="1129553"/>
              <a:chExt cx="1532965" cy="336176"/>
            </a:xfrm>
          </p:grpSpPr>
          <p:cxnSp>
            <p:nvCxnSpPr>
              <p:cNvPr id="30" name="直接连接符 29">
                <a:extLst>
                  <a:ext uri="{FF2B5EF4-FFF2-40B4-BE49-F238E27FC236}">
                    <a16:creationId xmlns:a16="http://schemas.microsoft.com/office/drawing/2014/main" id="{38FAAD0D-0B42-4863-8A08-C83A2A13C535}"/>
                  </a:ext>
                </a:extLst>
              </p:cNvPr>
              <p:cNvCxnSpPr/>
              <p:nvPr/>
            </p:nvCxnSpPr>
            <p:spPr>
              <a:xfrm flipV="1">
                <a:off x="6508376" y="1129553"/>
                <a:ext cx="336177" cy="3361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0F783C2-8D82-4AD7-996F-89645C172233}"/>
                  </a:ext>
                </a:extLst>
              </p:cNvPr>
              <p:cNvCxnSpPr/>
              <p:nvPr/>
            </p:nvCxnSpPr>
            <p:spPr>
              <a:xfrm>
                <a:off x="6844553" y="1129553"/>
                <a:ext cx="11967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3" name="í$ļíḍe">
              <a:extLst>
                <a:ext uri="{FF2B5EF4-FFF2-40B4-BE49-F238E27FC236}">
                  <a16:creationId xmlns:a16="http://schemas.microsoft.com/office/drawing/2014/main" id="{53A7DFC4-FD55-4070-AEB7-ABE7F989B8A7}"/>
                </a:ext>
              </a:extLst>
            </p:cNvPr>
            <p:cNvGrpSpPr/>
            <p:nvPr/>
          </p:nvGrpSpPr>
          <p:grpSpPr>
            <a:xfrm flipH="1">
              <a:off x="3740855" y="2215687"/>
              <a:ext cx="1532965" cy="336176"/>
              <a:chOff x="6508376" y="1129553"/>
              <a:chExt cx="1532965" cy="336176"/>
            </a:xfrm>
          </p:grpSpPr>
          <p:cxnSp>
            <p:nvCxnSpPr>
              <p:cNvPr id="28" name="直接连接符 27">
                <a:extLst>
                  <a:ext uri="{FF2B5EF4-FFF2-40B4-BE49-F238E27FC236}">
                    <a16:creationId xmlns:a16="http://schemas.microsoft.com/office/drawing/2014/main" id="{2F6D0126-E069-4AB6-8CEF-F7AFDBFB9C2F}"/>
                  </a:ext>
                </a:extLst>
              </p:cNvPr>
              <p:cNvCxnSpPr/>
              <p:nvPr/>
            </p:nvCxnSpPr>
            <p:spPr>
              <a:xfrm flipV="1">
                <a:off x="6508376" y="1129553"/>
                <a:ext cx="336177" cy="3361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AADAD92-0CA9-44F6-9C46-CC659B6F706A}"/>
                  </a:ext>
                </a:extLst>
              </p:cNvPr>
              <p:cNvCxnSpPr/>
              <p:nvPr/>
            </p:nvCxnSpPr>
            <p:spPr>
              <a:xfrm>
                <a:off x="6844553" y="1129553"/>
                <a:ext cx="11967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îşľïḓe">
              <a:extLst>
                <a:ext uri="{FF2B5EF4-FFF2-40B4-BE49-F238E27FC236}">
                  <a16:creationId xmlns:a16="http://schemas.microsoft.com/office/drawing/2014/main" id="{87DF1C0A-5BDC-4AB1-9D31-824AA6DA8386}"/>
                </a:ext>
              </a:extLst>
            </p:cNvPr>
            <p:cNvGrpSpPr/>
            <p:nvPr/>
          </p:nvGrpSpPr>
          <p:grpSpPr>
            <a:xfrm flipH="1" flipV="1">
              <a:off x="3675919" y="4417191"/>
              <a:ext cx="1546412" cy="336176"/>
              <a:chOff x="6508376" y="1129553"/>
              <a:chExt cx="1546412" cy="336176"/>
            </a:xfrm>
          </p:grpSpPr>
          <p:cxnSp>
            <p:nvCxnSpPr>
              <p:cNvPr id="26" name="直接连接符 25">
                <a:extLst>
                  <a:ext uri="{FF2B5EF4-FFF2-40B4-BE49-F238E27FC236}">
                    <a16:creationId xmlns:a16="http://schemas.microsoft.com/office/drawing/2014/main" id="{87BEBECD-28A4-4035-9950-C72F3E64E050}"/>
                  </a:ext>
                </a:extLst>
              </p:cNvPr>
              <p:cNvCxnSpPr/>
              <p:nvPr/>
            </p:nvCxnSpPr>
            <p:spPr>
              <a:xfrm flipV="1">
                <a:off x="6508376" y="1129553"/>
                <a:ext cx="336177" cy="3361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8F42EC-3BA9-4A8B-AEBC-28DE57BB84C5}"/>
                  </a:ext>
                </a:extLst>
              </p:cNvPr>
              <p:cNvCxnSpPr/>
              <p:nvPr/>
            </p:nvCxnSpPr>
            <p:spPr>
              <a:xfrm>
                <a:off x="6858000" y="1129553"/>
                <a:ext cx="11967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iṣļîdè">
              <a:extLst>
                <a:ext uri="{FF2B5EF4-FFF2-40B4-BE49-F238E27FC236}">
                  <a16:creationId xmlns:a16="http://schemas.microsoft.com/office/drawing/2014/main" id="{A640E63D-A260-42DD-BAD2-D92D94A67C9F}"/>
                </a:ext>
              </a:extLst>
            </p:cNvPr>
            <p:cNvSpPr txBox="1"/>
            <p:nvPr/>
          </p:nvSpPr>
          <p:spPr>
            <a:xfrm>
              <a:off x="8350487" y="2233285"/>
              <a:ext cx="3086823" cy="957698"/>
            </a:xfrm>
            <a:prstGeom prst="rect">
              <a:avLst/>
            </a:prstGeom>
          </p:spPr>
          <p:txBody>
            <a:bodyPr vert="horz" wrap="square" lIns="91440" tIns="45720" rIns="91440" bIns="45720">
              <a:spAutoFit/>
            </a:bodyPr>
            <a:lstStyle/>
            <a:p>
              <a:pPr lvl="0">
                <a:lnSpc>
                  <a:spcPct val="120000"/>
                </a:lnSpc>
              </a:pPr>
              <a:r>
                <a:rPr lang="zh-CN" altLang="en-US" sz="1600" dirty="0">
                  <a:solidFill>
                    <a:prstClr val="black"/>
                  </a:solidFill>
                </a:rPr>
                <a:t>请输入内容请输入内容请输入内容请输入内容请输入内容请输入内容请输入内容</a:t>
              </a:r>
              <a:endParaRPr lang="en-US" altLang="zh-CN" sz="1600" dirty="0">
                <a:solidFill>
                  <a:prstClr val="black"/>
                </a:solidFill>
              </a:endParaRPr>
            </a:p>
          </p:txBody>
        </p:sp>
        <p:sp>
          <p:nvSpPr>
            <p:cNvPr id="16" name="îSḻíḓè">
              <a:extLst>
                <a:ext uri="{FF2B5EF4-FFF2-40B4-BE49-F238E27FC236}">
                  <a16:creationId xmlns:a16="http://schemas.microsoft.com/office/drawing/2014/main" id="{CD96382C-19AF-4CAE-B8B7-A6938BFD4069}"/>
                </a:ext>
              </a:extLst>
            </p:cNvPr>
            <p:cNvSpPr txBox="1"/>
            <p:nvPr/>
          </p:nvSpPr>
          <p:spPr>
            <a:xfrm>
              <a:off x="8350487" y="1771620"/>
              <a:ext cx="3086823" cy="461665"/>
            </a:xfrm>
            <a:prstGeom prst="rect">
              <a:avLst/>
            </a:prstGeom>
            <a:noFill/>
          </p:spPr>
          <p:txBody>
            <a:bodyPr wrap="none">
              <a:normAutofit/>
            </a:bodyPr>
            <a:lstStyle/>
            <a:p>
              <a:r>
                <a:rPr lang="zh-CN" altLang="en-US" sz="2400" b="1" dirty="0"/>
                <a:t>请输入小标题</a:t>
              </a:r>
            </a:p>
          </p:txBody>
        </p:sp>
        <p:sp>
          <p:nvSpPr>
            <p:cNvPr id="17" name="íśľiḋé">
              <a:extLst>
                <a:ext uri="{FF2B5EF4-FFF2-40B4-BE49-F238E27FC236}">
                  <a16:creationId xmlns:a16="http://schemas.microsoft.com/office/drawing/2014/main" id="{CD83BF5C-E2A7-4987-A76C-C4DD210AE791}"/>
                </a:ext>
              </a:extLst>
            </p:cNvPr>
            <p:cNvSpPr txBox="1"/>
            <p:nvPr/>
          </p:nvSpPr>
          <p:spPr>
            <a:xfrm>
              <a:off x="8386003" y="4595982"/>
              <a:ext cx="3095645" cy="957698"/>
            </a:xfrm>
            <a:prstGeom prst="rect">
              <a:avLst/>
            </a:prstGeom>
          </p:spPr>
          <p:txBody>
            <a:bodyPr vert="horz" wrap="square" lIns="91440" tIns="45720" rIns="91440" bIns="45720">
              <a:spAutoFit/>
            </a:bodyPr>
            <a:lstStyle/>
            <a:p>
              <a:pPr lvl="0">
                <a:lnSpc>
                  <a:spcPct val="120000"/>
                </a:lnSpc>
              </a:pPr>
              <a:r>
                <a:rPr lang="zh-CN" altLang="en-US" sz="1600" dirty="0">
                  <a:solidFill>
                    <a:prstClr val="black"/>
                  </a:solidFill>
                </a:rPr>
                <a:t>请输入内容请输入内容请输入内容请输入内容请输入内容请输入内容请输入内容</a:t>
              </a:r>
              <a:endParaRPr lang="en-US" altLang="zh-CN" sz="1600" dirty="0">
                <a:solidFill>
                  <a:prstClr val="black"/>
                </a:solidFill>
              </a:endParaRPr>
            </a:p>
          </p:txBody>
        </p:sp>
        <p:sp>
          <p:nvSpPr>
            <p:cNvPr id="18" name="íṥļide">
              <a:extLst>
                <a:ext uri="{FF2B5EF4-FFF2-40B4-BE49-F238E27FC236}">
                  <a16:creationId xmlns:a16="http://schemas.microsoft.com/office/drawing/2014/main" id="{96BA5150-65C9-43EE-B7B2-22DBFC92A6A1}"/>
                </a:ext>
              </a:extLst>
            </p:cNvPr>
            <p:cNvSpPr txBox="1"/>
            <p:nvPr/>
          </p:nvSpPr>
          <p:spPr>
            <a:xfrm>
              <a:off x="8386003" y="4134317"/>
              <a:ext cx="3095645" cy="461665"/>
            </a:xfrm>
            <a:prstGeom prst="rect">
              <a:avLst/>
            </a:prstGeom>
            <a:noFill/>
          </p:spPr>
          <p:txBody>
            <a:bodyPr wrap="none">
              <a:normAutofit/>
            </a:bodyPr>
            <a:lstStyle/>
            <a:p>
              <a:r>
                <a:rPr lang="zh-CN" altLang="en-US" sz="2400" b="1" dirty="0"/>
                <a:t>请输入小标题</a:t>
              </a:r>
            </a:p>
          </p:txBody>
        </p:sp>
        <p:sp>
          <p:nvSpPr>
            <p:cNvPr id="19" name="íSḻîḑe">
              <a:extLst>
                <a:ext uri="{FF2B5EF4-FFF2-40B4-BE49-F238E27FC236}">
                  <a16:creationId xmlns:a16="http://schemas.microsoft.com/office/drawing/2014/main" id="{6F6A09FA-CCCF-4A4C-8B9B-642F6C513DE6}"/>
                </a:ext>
              </a:extLst>
            </p:cNvPr>
            <p:cNvSpPr txBox="1"/>
            <p:nvPr/>
          </p:nvSpPr>
          <p:spPr>
            <a:xfrm>
              <a:off x="818659" y="2233285"/>
              <a:ext cx="2896011" cy="957698"/>
            </a:xfrm>
            <a:prstGeom prst="rect">
              <a:avLst/>
            </a:prstGeom>
          </p:spPr>
          <p:txBody>
            <a:bodyPr vert="horz" wrap="square" lIns="91440" tIns="45720" rIns="91440" bIns="45720">
              <a:spAutoFit/>
            </a:bodyPr>
            <a:lstStyle/>
            <a:p>
              <a:pPr algn="r">
                <a:lnSpc>
                  <a:spcPct val="120000"/>
                </a:lnSpc>
              </a:pPr>
              <a:r>
                <a:rPr lang="zh-CN" altLang="en-US" sz="1600" dirty="0"/>
                <a:t>请输入内容请输入内容请输入内容请输入内容请输入内容请输入内容请输入内容</a:t>
              </a:r>
              <a:endParaRPr lang="en-US" altLang="zh-CN" sz="1600" dirty="0"/>
            </a:p>
          </p:txBody>
        </p:sp>
        <p:sp>
          <p:nvSpPr>
            <p:cNvPr id="20" name="îŝ1iḑe">
              <a:extLst>
                <a:ext uri="{FF2B5EF4-FFF2-40B4-BE49-F238E27FC236}">
                  <a16:creationId xmlns:a16="http://schemas.microsoft.com/office/drawing/2014/main" id="{610C8537-941B-4093-B546-FC7C79AF9F1B}"/>
                </a:ext>
              </a:extLst>
            </p:cNvPr>
            <p:cNvSpPr txBox="1"/>
            <p:nvPr/>
          </p:nvSpPr>
          <p:spPr>
            <a:xfrm>
              <a:off x="818659" y="1785920"/>
              <a:ext cx="2896011" cy="461665"/>
            </a:xfrm>
            <a:prstGeom prst="rect">
              <a:avLst/>
            </a:prstGeom>
            <a:noFill/>
          </p:spPr>
          <p:txBody>
            <a:bodyPr wrap="none">
              <a:normAutofit/>
            </a:bodyPr>
            <a:lstStyle/>
            <a:p>
              <a:pPr algn="r"/>
              <a:r>
                <a:rPr lang="zh-CN" altLang="en-US" sz="2400" b="1" dirty="0"/>
                <a:t>请输入小标题</a:t>
              </a:r>
            </a:p>
          </p:txBody>
        </p:sp>
        <p:sp>
          <p:nvSpPr>
            <p:cNvPr id="21" name="îṡḻiḍe">
              <a:extLst>
                <a:ext uri="{FF2B5EF4-FFF2-40B4-BE49-F238E27FC236}">
                  <a16:creationId xmlns:a16="http://schemas.microsoft.com/office/drawing/2014/main" id="{7CD66559-5010-4533-80F1-D1B822D1F8F0}"/>
                </a:ext>
              </a:extLst>
            </p:cNvPr>
            <p:cNvSpPr txBox="1"/>
            <p:nvPr/>
          </p:nvSpPr>
          <p:spPr>
            <a:xfrm>
              <a:off x="818659" y="4748474"/>
              <a:ext cx="2896011" cy="957698"/>
            </a:xfrm>
            <a:prstGeom prst="rect">
              <a:avLst/>
            </a:prstGeom>
          </p:spPr>
          <p:txBody>
            <a:bodyPr vert="horz" wrap="square" lIns="91440" tIns="45720" rIns="91440" bIns="45720">
              <a:spAutoFit/>
            </a:bodyPr>
            <a:lstStyle/>
            <a:p>
              <a:pPr lvl="0" algn="r">
                <a:lnSpc>
                  <a:spcPct val="120000"/>
                </a:lnSpc>
              </a:pPr>
              <a:r>
                <a:rPr lang="zh-CN" altLang="en-US" sz="1600" dirty="0">
                  <a:solidFill>
                    <a:prstClr val="black"/>
                  </a:solidFill>
                </a:rPr>
                <a:t>请输入内容请输入内容请输入内容请输入内容请输入内容请输入内容请输入内容</a:t>
              </a:r>
              <a:endParaRPr lang="en-US" altLang="zh-CN" sz="1600" dirty="0">
                <a:solidFill>
                  <a:prstClr val="black"/>
                </a:solidFill>
              </a:endParaRPr>
            </a:p>
          </p:txBody>
        </p:sp>
        <p:sp>
          <p:nvSpPr>
            <p:cNvPr id="22" name="iṩ1iďê">
              <a:extLst>
                <a:ext uri="{FF2B5EF4-FFF2-40B4-BE49-F238E27FC236}">
                  <a16:creationId xmlns:a16="http://schemas.microsoft.com/office/drawing/2014/main" id="{57B8183F-50B9-42D1-9E51-468765997891}"/>
                </a:ext>
              </a:extLst>
            </p:cNvPr>
            <p:cNvSpPr txBox="1"/>
            <p:nvPr/>
          </p:nvSpPr>
          <p:spPr>
            <a:xfrm>
              <a:off x="818659" y="4268954"/>
              <a:ext cx="2896011" cy="461665"/>
            </a:xfrm>
            <a:prstGeom prst="rect">
              <a:avLst/>
            </a:prstGeom>
            <a:noFill/>
          </p:spPr>
          <p:txBody>
            <a:bodyPr wrap="none">
              <a:normAutofit/>
            </a:bodyPr>
            <a:lstStyle/>
            <a:p>
              <a:pPr algn="r"/>
              <a:r>
                <a:rPr lang="zh-CN" altLang="en-US" sz="2400" b="1" dirty="0"/>
                <a:t>请输入小标题</a:t>
              </a:r>
            </a:p>
          </p:txBody>
        </p:sp>
        <p:grpSp>
          <p:nvGrpSpPr>
            <p:cNvPr id="23" name="íśḷiḋê">
              <a:extLst>
                <a:ext uri="{FF2B5EF4-FFF2-40B4-BE49-F238E27FC236}">
                  <a16:creationId xmlns:a16="http://schemas.microsoft.com/office/drawing/2014/main" id="{8B4B2455-835F-4DB2-93C9-585A03290430}"/>
                </a:ext>
              </a:extLst>
            </p:cNvPr>
            <p:cNvGrpSpPr/>
            <p:nvPr/>
          </p:nvGrpSpPr>
          <p:grpSpPr>
            <a:xfrm>
              <a:off x="6681864" y="2228727"/>
              <a:ext cx="1532965" cy="336176"/>
              <a:chOff x="6508376" y="1129553"/>
              <a:chExt cx="1532965" cy="336176"/>
            </a:xfrm>
          </p:grpSpPr>
          <p:cxnSp>
            <p:nvCxnSpPr>
              <p:cNvPr id="24" name="直接连接符 23">
                <a:extLst>
                  <a:ext uri="{FF2B5EF4-FFF2-40B4-BE49-F238E27FC236}">
                    <a16:creationId xmlns:a16="http://schemas.microsoft.com/office/drawing/2014/main" id="{53360123-4EDE-4453-B960-7E627618DB78}"/>
                  </a:ext>
                </a:extLst>
              </p:cNvPr>
              <p:cNvCxnSpPr/>
              <p:nvPr/>
            </p:nvCxnSpPr>
            <p:spPr>
              <a:xfrm flipV="1">
                <a:off x="6508376" y="1129553"/>
                <a:ext cx="336177" cy="3361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E534420-0B33-4107-9821-4DB18913156C}"/>
                  </a:ext>
                </a:extLst>
              </p:cNvPr>
              <p:cNvCxnSpPr/>
              <p:nvPr/>
            </p:nvCxnSpPr>
            <p:spPr>
              <a:xfrm>
                <a:off x="6844553" y="1129553"/>
                <a:ext cx="11967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28088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B1933E94-DFFE-4A17-AF27-BF243FA38467}"/>
              </a:ext>
            </a:extLst>
          </p:cNvPr>
          <p:cNvGrpSpPr/>
          <p:nvPr/>
        </p:nvGrpSpPr>
        <p:grpSpPr>
          <a:xfrm>
            <a:off x="495300" y="1260000"/>
            <a:ext cx="11201400" cy="4448365"/>
            <a:chOff x="720603" y="1212883"/>
            <a:chExt cx="10775997" cy="4448365"/>
          </a:xfrm>
          <a:solidFill>
            <a:schemeClr val="tx2">
              <a:lumMod val="20000"/>
              <a:lumOff val="80000"/>
              <a:alpha val="20000"/>
            </a:schemeClr>
          </a:solidFill>
        </p:grpSpPr>
        <p:sp>
          <p:nvSpPr>
            <p:cNvPr id="24" name="矩形: 圆角 23">
              <a:extLst>
                <a:ext uri="{FF2B5EF4-FFF2-40B4-BE49-F238E27FC236}">
                  <a16:creationId xmlns:a16="http://schemas.microsoft.com/office/drawing/2014/main" id="{9D0E39DC-C130-4918-BF85-9D9AF842978E}"/>
                </a:ext>
              </a:extLst>
            </p:cNvPr>
            <p:cNvSpPr/>
            <p:nvPr/>
          </p:nvSpPr>
          <p:spPr>
            <a:xfrm>
              <a:off x="720603" y="1212883"/>
              <a:ext cx="5256584" cy="2138637"/>
            </a:xfrm>
            <a:prstGeom prst="roundRect">
              <a:avLst>
                <a:gd name="adj" fmla="val 4642"/>
              </a:avLst>
            </a:prstGeom>
            <a:grp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6" name="矩形: 圆角 25">
              <a:extLst>
                <a:ext uri="{FF2B5EF4-FFF2-40B4-BE49-F238E27FC236}">
                  <a16:creationId xmlns:a16="http://schemas.microsoft.com/office/drawing/2014/main" id="{F44E59F8-D2C3-4BFF-92B1-17C8613542A7}"/>
                </a:ext>
              </a:extLst>
            </p:cNvPr>
            <p:cNvSpPr/>
            <p:nvPr/>
          </p:nvSpPr>
          <p:spPr>
            <a:xfrm>
              <a:off x="6240016" y="1212883"/>
              <a:ext cx="5256584" cy="2138637"/>
            </a:xfrm>
            <a:prstGeom prst="roundRect">
              <a:avLst>
                <a:gd name="adj" fmla="val 4642"/>
              </a:avLst>
            </a:prstGeom>
            <a:grp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52C3004C-AC8F-4C0C-B191-ACD8BC6994DE}"/>
                </a:ext>
              </a:extLst>
            </p:cNvPr>
            <p:cNvSpPr/>
            <p:nvPr/>
          </p:nvSpPr>
          <p:spPr>
            <a:xfrm>
              <a:off x="720603" y="3522611"/>
              <a:ext cx="5256584" cy="2138637"/>
            </a:xfrm>
            <a:prstGeom prst="roundRect">
              <a:avLst>
                <a:gd name="adj" fmla="val 4642"/>
              </a:avLst>
            </a:prstGeom>
            <a:grp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7899A2F6-9CAC-445A-BE86-26638F50A3B0}"/>
                </a:ext>
              </a:extLst>
            </p:cNvPr>
            <p:cNvSpPr/>
            <p:nvPr/>
          </p:nvSpPr>
          <p:spPr>
            <a:xfrm>
              <a:off x="6240016" y="3522611"/>
              <a:ext cx="5256584" cy="2138637"/>
            </a:xfrm>
            <a:prstGeom prst="roundRect">
              <a:avLst>
                <a:gd name="adj" fmla="val 4642"/>
              </a:avLst>
            </a:prstGeom>
            <a:grp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id="{C1F64EC8-A2E9-44A9-AB6C-FA387AA30280}"/>
              </a:ext>
            </a:extLst>
          </p:cNvPr>
          <p:cNvSpPr>
            <a:spLocks noGrp="1"/>
          </p:cNvSpPr>
          <p:nvPr>
            <p:ph type="title"/>
          </p:nvPr>
        </p:nvSpPr>
        <p:spPr/>
        <p:txBody>
          <a:bodyPr/>
          <a:lstStyle/>
          <a:p>
            <a:r>
              <a:rPr lang="en-US" altLang="zh-CN" dirty="0"/>
              <a:t>PEST</a:t>
            </a:r>
            <a:r>
              <a:rPr lang="zh-CN" altLang="en-US" dirty="0"/>
              <a:t>图版式</a:t>
            </a:r>
            <a:r>
              <a:rPr lang="zh-CN" altLang="en-US" sz="2800" dirty="0">
                <a:solidFill>
                  <a:prstClr val="black"/>
                </a:solidFill>
              </a:rPr>
              <a:t>（单击此处修改标题）</a:t>
            </a:r>
            <a:endParaRPr lang="zh-CN" altLang="en-US" dirty="0"/>
          </a:p>
        </p:txBody>
      </p:sp>
      <p:grpSp>
        <p:nvGrpSpPr>
          <p:cNvPr id="30" name="组合 29">
            <a:extLst>
              <a:ext uri="{FF2B5EF4-FFF2-40B4-BE49-F238E27FC236}">
                <a16:creationId xmlns:a16="http://schemas.microsoft.com/office/drawing/2014/main" id="{D7F941AC-93B0-4ADE-BA06-DA648E403E40}"/>
              </a:ext>
            </a:extLst>
          </p:cNvPr>
          <p:cNvGrpSpPr/>
          <p:nvPr/>
        </p:nvGrpSpPr>
        <p:grpSpPr>
          <a:xfrm>
            <a:off x="5136493" y="2492896"/>
            <a:ext cx="1919013" cy="1944216"/>
            <a:chOff x="5113091" y="2492896"/>
            <a:chExt cx="1919013" cy="1944216"/>
          </a:xfrm>
        </p:grpSpPr>
        <p:sp>
          <p:nvSpPr>
            <p:cNvPr id="21" name="任意多边形: 形状 20">
              <a:extLst>
                <a:ext uri="{FF2B5EF4-FFF2-40B4-BE49-F238E27FC236}">
                  <a16:creationId xmlns:a16="http://schemas.microsoft.com/office/drawing/2014/main" id="{4DE0EB78-0A1C-41B3-AF58-05632611C931}"/>
                </a:ext>
              </a:extLst>
            </p:cNvPr>
            <p:cNvSpPr/>
            <p:nvPr/>
          </p:nvSpPr>
          <p:spPr>
            <a:xfrm>
              <a:off x="5113091" y="2492896"/>
              <a:ext cx="936104" cy="936104"/>
            </a:xfrm>
            <a:custGeom>
              <a:avLst/>
              <a:gdLst/>
              <a:ahLst/>
              <a:cxnLst/>
              <a:rect l="l" t="t" r="r" b="b"/>
              <a:pathLst>
                <a:path w="936104" h="936104">
                  <a:moveTo>
                    <a:pt x="382899" y="293283"/>
                  </a:moveTo>
                  <a:lnTo>
                    <a:pt x="498762" y="293283"/>
                  </a:lnTo>
                  <a:cubicBezTo>
                    <a:pt x="521756" y="293283"/>
                    <a:pt x="540285" y="299311"/>
                    <a:pt x="554349" y="311366"/>
                  </a:cubicBezTo>
                  <a:cubicBezTo>
                    <a:pt x="568413" y="323421"/>
                    <a:pt x="575445" y="339271"/>
                    <a:pt x="575445" y="358916"/>
                  </a:cubicBezTo>
                  <a:cubicBezTo>
                    <a:pt x="575445" y="382357"/>
                    <a:pt x="566627" y="400886"/>
                    <a:pt x="548991" y="414504"/>
                  </a:cubicBezTo>
                  <a:cubicBezTo>
                    <a:pt x="531355" y="428121"/>
                    <a:pt x="506575" y="434930"/>
                    <a:pt x="474652" y="434930"/>
                  </a:cubicBezTo>
                  <a:lnTo>
                    <a:pt x="382899" y="434930"/>
                  </a:lnTo>
                  <a:close/>
                  <a:moveTo>
                    <a:pt x="316931" y="231333"/>
                  </a:moveTo>
                  <a:lnTo>
                    <a:pt x="316931" y="699807"/>
                  </a:lnTo>
                  <a:lnTo>
                    <a:pt x="382899" y="699807"/>
                  </a:lnTo>
                  <a:lnTo>
                    <a:pt x="382899" y="496880"/>
                  </a:lnTo>
                  <a:lnTo>
                    <a:pt x="482354" y="496880"/>
                  </a:lnTo>
                  <a:cubicBezTo>
                    <a:pt x="531690" y="496880"/>
                    <a:pt x="571316" y="483988"/>
                    <a:pt x="601230" y="458203"/>
                  </a:cubicBezTo>
                  <a:cubicBezTo>
                    <a:pt x="631144" y="432419"/>
                    <a:pt x="646102" y="398430"/>
                    <a:pt x="646102" y="356237"/>
                  </a:cubicBezTo>
                  <a:cubicBezTo>
                    <a:pt x="646102" y="333243"/>
                    <a:pt x="640800" y="312259"/>
                    <a:pt x="630196" y="293283"/>
                  </a:cubicBezTo>
                  <a:cubicBezTo>
                    <a:pt x="619592" y="274308"/>
                    <a:pt x="603574" y="259239"/>
                    <a:pt x="582143" y="248077"/>
                  </a:cubicBezTo>
                  <a:cubicBezTo>
                    <a:pt x="560712" y="236914"/>
                    <a:pt x="534704" y="231333"/>
                    <a:pt x="504120" y="231333"/>
                  </a:cubicBezTo>
                  <a:close/>
                  <a:moveTo>
                    <a:pt x="85532" y="0"/>
                  </a:moveTo>
                  <a:lnTo>
                    <a:pt x="850572" y="0"/>
                  </a:lnTo>
                  <a:cubicBezTo>
                    <a:pt x="897810" y="0"/>
                    <a:pt x="936104" y="38294"/>
                    <a:pt x="936104" y="85532"/>
                  </a:cubicBezTo>
                  <a:lnTo>
                    <a:pt x="936104" y="850572"/>
                  </a:lnTo>
                  <a:cubicBezTo>
                    <a:pt x="936104" y="897810"/>
                    <a:pt x="897810" y="936104"/>
                    <a:pt x="850572" y="936104"/>
                  </a:cubicBezTo>
                  <a:lnTo>
                    <a:pt x="85532" y="936104"/>
                  </a:lnTo>
                  <a:cubicBezTo>
                    <a:pt x="38294" y="936104"/>
                    <a:pt x="0" y="897810"/>
                    <a:pt x="0" y="850572"/>
                  </a:cubicBezTo>
                  <a:lnTo>
                    <a:pt x="0" y="85532"/>
                  </a:lnTo>
                  <a:cubicBezTo>
                    <a:pt x="0" y="38294"/>
                    <a:pt x="38294" y="0"/>
                    <a:pt x="855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47F4232D-8A1E-4B28-9E41-56EFE625C254}"/>
                </a:ext>
              </a:extLst>
            </p:cNvPr>
            <p:cNvSpPr/>
            <p:nvPr/>
          </p:nvSpPr>
          <p:spPr>
            <a:xfrm>
              <a:off x="6096000" y="2492896"/>
              <a:ext cx="936104" cy="936104"/>
            </a:xfrm>
            <a:custGeom>
              <a:avLst/>
              <a:gdLst/>
              <a:ahLst/>
              <a:cxnLst/>
              <a:rect l="l" t="t" r="r" b="b"/>
              <a:pathLst>
                <a:path w="936104" h="936104">
                  <a:moveTo>
                    <a:pt x="328152" y="232003"/>
                  </a:moveTo>
                  <a:lnTo>
                    <a:pt x="328152" y="699807"/>
                  </a:lnTo>
                  <a:lnTo>
                    <a:pt x="629194" y="699807"/>
                  </a:lnTo>
                  <a:lnTo>
                    <a:pt x="629194" y="638192"/>
                  </a:lnTo>
                  <a:lnTo>
                    <a:pt x="394120" y="638192"/>
                  </a:lnTo>
                  <a:lnTo>
                    <a:pt x="394120" y="483820"/>
                  </a:lnTo>
                  <a:lnTo>
                    <a:pt x="618813" y="483820"/>
                  </a:lnTo>
                  <a:lnTo>
                    <a:pt x="618813" y="424884"/>
                  </a:lnTo>
                  <a:lnTo>
                    <a:pt x="394120" y="424884"/>
                  </a:lnTo>
                  <a:lnTo>
                    <a:pt x="394120" y="293953"/>
                  </a:lnTo>
                  <a:lnTo>
                    <a:pt x="629194" y="293953"/>
                  </a:lnTo>
                  <a:lnTo>
                    <a:pt x="629194" y="232003"/>
                  </a:lnTo>
                  <a:close/>
                  <a:moveTo>
                    <a:pt x="85532" y="0"/>
                  </a:moveTo>
                  <a:lnTo>
                    <a:pt x="850572" y="0"/>
                  </a:lnTo>
                  <a:cubicBezTo>
                    <a:pt x="897810" y="0"/>
                    <a:pt x="936104" y="38294"/>
                    <a:pt x="936104" y="85532"/>
                  </a:cubicBezTo>
                  <a:lnTo>
                    <a:pt x="936104" y="850572"/>
                  </a:lnTo>
                  <a:cubicBezTo>
                    <a:pt x="936104" y="897810"/>
                    <a:pt x="897810" y="936104"/>
                    <a:pt x="850572" y="936104"/>
                  </a:cubicBezTo>
                  <a:lnTo>
                    <a:pt x="85532" y="936104"/>
                  </a:lnTo>
                  <a:cubicBezTo>
                    <a:pt x="38294" y="936104"/>
                    <a:pt x="0" y="897810"/>
                    <a:pt x="0" y="850572"/>
                  </a:cubicBezTo>
                  <a:lnTo>
                    <a:pt x="0" y="85532"/>
                  </a:lnTo>
                  <a:cubicBezTo>
                    <a:pt x="0" y="38294"/>
                    <a:pt x="38294" y="0"/>
                    <a:pt x="855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99B4ABFD-E21C-4505-90B0-369553EA5A4A}"/>
                </a:ext>
              </a:extLst>
            </p:cNvPr>
            <p:cNvSpPr/>
            <p:nvPr/>
          </p:nvSpPr>
          <p:spPr>
            <a:xfrm>
              <a:off x="5113091" y="3501008"/>
              <a:ext cx="936104" cy="936104"/>
            </a:xfrm>
            <a:custGeom>
              <a:avLst/>
              <a:gdLst/>
              <a:ahLst/>
              <a:cxnLst/>
              <a:rect l="l" t="t" r="r" b="b"/>
              <a:pathLst>
                <a:path w="936104" h="936104">
                  <a:moveTo>
                    <a:pt x="466116" y="224636"/>
                  </a:moveTo>
                  <a:cubicBezTo>
                    <a:pt x="416779" y="224636"/>
                    <a:pt x="376763" y="236914"/>
                    <a:pt x="346067" y="261471"/>
                  </a:cubicBezTo>
                  <a:cubicBezTo>
                    <a:pt x="315371" y="286028"/>
                    <a:pt x="300024" y="317617"/>
                    <a:pt x="300024" y="356237"/>
                  </a:cubicBezTo>
                  <a:cubicBezTo>
                    <a:pt x="300024" y="376552"/>
                    <a:pt x="303595" y="393017"/>
                    <a:pt x="310739" y="405630"/>
                  </a:cubicBezTo>
                  <a:cubicBezTo>
                    <a:pt x="317883" y="418243"/>
                    <a:pt x="327929" y="429907"/>
                    <a:pt x="340877" y="440623"/>
                  </a:cubicBezTo>
                  <a:cubicBezTo>
                    <a:pt x="353825" y="451339"/>
                    <a:pt x="368894" y="459933"/>
                    <a:pt x="386083" y="466407"/>
                  </a:cubicBezTo>
                  <a:cubicBezTo>
                    <a:pt x="403273" y="472881"/>
                    <a:pt x="425374" y="479579"/>
                    <a:pt x="452386" y="486499"/>
                  </a:cubicBezTo>
                  <a:cubicBezTo>
                    <a:pt x="487212" y="494536"/>
                    <a:pt x="514057" y="504414"/>
                    <a:pt x="532921" y="516135"/>
                  </a:cubicBezTo>
                  <a:cubicBezTo>
                    <a:pt x="551785" y="527855"/>
                    <a:pt x="561217" y="544542"/>
                    <a:pt x="561217" y="566197"/>
                  </a:cubicBezTo>
                  <a:cubicBezTo>
                    <a:pt x="561217" y="587628"/>
                    <a:pt x="551171" y="606101"/>
                    <a:pt x="531079" y="621617"/>
                  </a:cubicBezTo>
                  <a:cubicBezTo>
                    <a:pt x="510987" y="637132"/>
                    <a:pt x="487212" y="644890"/>
                    <a:pt x="459753" y="644890"/>
                  </a:cubicBezTo>
                  <a:cubicBezTo>
                    <a:pt x="428053" y="644890"/>
                    <a:pt x="399366" y="638137"/>
                    <a:pt x="373693" y="624630"/>
                  </a:cubicBezTo>
                  <a:cubicBezTo>
                    <a:pt x="348021" y="611124"/>
                    <a:pt x="323241" y="594995"/>
                    <a:pt x="299354" y="576243"/>
                  </a:cubicBezTo>
                  <a:lnTo>
                    <a:pt x="299354" y="656610"/>
                  </a:lnTo>
                  <a:cubicBezTo>
                    <a:pt x="323017" y="671121"/>
                    <a:pt x="346737" y="683232"/>
                    <a:pt x="370512" y="692943"/>
                  </a:cubicBezTo>
                  <a:cubicBezTo>
                    <a:pt x="394288" y="702654"/>
                    <a:pt x="422025" y="707509"/>
                    <a:pt x="453726" y="707509"/>
                  </a:cubicBezTo>
                  <a:cubicBezTo>
                    <a:pt x="484980" y="707509"/>
                    <a:pt x="514392" y="701314"/>
                    <a:pt x="541962" y="688924"/>
                  </a:cubicBezTo>
                  <a:cubicBezTo>
                    <a:pt x="569533" y="676534"/>
                    <a:pt x="591522" y="659065"/>
                    <a:pt x="607930" y="636518"/>
                  </a:cubicBezTo>
                  <a:cubicBezTo>
                    <a:pt x="624339" y="613971"/>
                    <a:pt x="632543" y="587963"/>
                    <a:pt x="632543" y="558495"/>
                  </a:cubicBezTo>
                  <a:cubicBezTo>
                    <a:pt x="632543" y="530813"/>
                    <a:pt x="625232" y="508042"/>
                    <a:pt x="610609" y="490183"/>
                  </a:cubicBezTo>
                  <a:cubicBezTo>
                    <a:pt x="595987" y="472323"/>
                    <a:pt x="577904" y="458706"/>
                    <a:pt x="556361" y="449329"/>
                  </a:cubicBezTo>
                  <a:cubicBezTo>
                    <a:pt x="534818" y="439953"/>
                    <a:pt x="508867" y="431582"/>
                    <a:pt x="478506" y="424215"/>
                  </a:cubicBezTo>
                  <a:cubicBezTo>
                    <a:pt x="435420" y="413722"/>
                    <a:pt x="406789" y="403230"/>
                    <a:pt x="392613" y="392738"/>
                  </a:cubicBezTo>
                  <a:cubicBezTo>
                    <a:pt x="378437" y="382245"/>
                    <a:pt x="371349" y="368516"/>
                    <a:pt x="371349" y="351549"/>
                  </a:cubicBezTo>
                  <a:cubicBezTo>
                    <a:pt x="371349" y="332350"/>
                    <a:pt x="380670" y="316444"/>
                    <a:pt x="399311" y="303831"/>
                  </a:cubicBezTo>
                  <a:cubicBezTo>
                    <a:pt x="417951" y="291218"/>
                    <a:pt x="440666" y="284912"/>
                    <a:pt x="467455" y="284912"/>
                  </a:cubicBezTo>
                  <a:cubicBezTo>
                    <a:pt x="512104" y="284912"/>
                    <a:pt x="558091" y="303887"/>
                    <a:pt x="605419" y="341838"/>
                  </a:cubicBezTo>
                  <a:lnTo>
                    <a:pt x="605419" y="262811"/>
                  </a:lnTo>
                  <a:cubicBezTo>
                    <a:pt x="582648" y="251202"/>
                    <a:pt x="560882" y="241937"/>
                    <a:pt x="540120" y="235017"/>
                  </a:cubicBezTo>
                  <a:cubicBezTo>
                    <a:pt x="519359" y="228096"/>
                    <a:pt x="494691" y="224636"/>
                    <a:pt x="466116" y="224636"/>
                  </a:cubicBezTo>
                  <a:close/>
                  <a:moveTo>
                    <a:pt x="85532" y="0"/>
                  </a:moveTo>
                  <a:lnTo>
                    <a:pt x="850572" y="0"/>
                  </a:lnTo>
                  <a:cubicBezTo>
                    <a:pt x="897810" y="0"/>
                    <a:pt x="936104" y="38294"/>
                    <a:pt x="936104" y="85532"/>
                  </a:cubicBezTo>
                  <a:lnTo>
                    <a:pt x="936104" y="850572"/>
                  </a:lnTo>
                  <a:cubicBezTo>
                    <a:pt x="936104" y="897810"/>
                    <a:pt x="897810" y="936104"/>
                    <a:pt x="850572" y="936104"/>
                  </a:cubicBezTo>
                  <a:lnTo>
                    <a:pt x="85532" y="936104"/>
                  </a:lnTo>
                  <a:cubicBezTo>
                    <a:pt x="38294" y="936104"/>
                    <a:pt x="0" y="897810"/>
                    <a:pt x="0" y="850572"/>
                  </a:cubicBezTo>
                  <a:lnTo>
                    <a:pt x="0" y="85532"/>
                  </a:lnTo>
                  <a:cubicBezTo>
                    <a:pt x="0" y="38294"/>
                    <a:pt x="38294" y="0"/>
                    <a:pt x="855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6B17C9BE-850D-48E6-9D3A-FE8939204527}"/>
                </a:ext>
              </a:extLst>
            </p:cNvPr>
            <p:cNvSpPr/>
            <p:nvPr/>
          </p:nvSpPr>
          <p:spPr>
            <a:xfrm>
              <a:off x="6096000" y="3501008"/>
              <a:ext cx="936104" cy="936104"/>
            </a:xfrm>
            <a:custGeom>
              <a:avLst/>
              <a:gdLst/>
              <a:ahLst/>
              <a:cxnLst/>
              <a:rect l="l" t="t" r="r" b="b"/>
              <a:pathLst>
                <a:path w="936104" h="936104">
                  <a:moveTo>
                    <a:pt x="294705" y="232003"/>
                  </a:moveTo>
                  <a:lnTo>
                    <a:pt x="294705" y="294623"/>
                  </a:lnTo>
                  <a:lnTo>
                    <a:pt x="434008" y="294623"/>
                  </a:lnTo>
                  <a:lnTo>
                    <a:pt x="434008" y="699807"/>
                  </a:lnTo>
                  <a:lnTo>
                    <a:pt x="499641" y="699807"/>
                  </a:lnTo>
                  <a:lnTo>
                    <a:pt x="499641" y="294623"/>
                  </a:lnTo>
                  <a:lnTo>
                    <a:pt x="635596" y="294623"/>
                  </a:lnTo>
                  <a:lnTo>
                    <a:pt x="635596" y="232003"/>
                  </a:lnTo>
                  <a:close/>
                  <a:moveTo>
                    <a:pt x="85532" y="0"/>
                  </a:moveTo>
                  <a:lnTo>
                    <a:pt x="850572" y="0"/>
                  </a:lnTo>
                  <a:cubicBezTo>
                    <a:pt x="897810" y="0"/>
                    <a:pt x="936104" y="38294"/>
                    <a:pt x="936104" y="85532"/>
                  </a:cubicBezTo>
                  <a:lnTo>
                    <a:pt x="936104" y="850572"/>
                  </a:lnTo>
                  <a:cubicBezTo>
                    <a:pt x="936104" y="897810"/>
                    <a:pt x="897810" y="936104"/>
                    <a:pt x="850572" y="936104"/>
                  </a:cubicBezTo>
                  <a:lnTo>
                    <a:pt x="85532" y="936104"/>
                  </a:lnTo>
                  <a:cubicBezTo>
                    <a:pt x="38294" y="936104"/>
                    <a:pt x="0" y="897810"/>
                    <a:pt x="0" y="850572"/>
                  </a:cubicBezTo>
                  <a:lnTo>
                    <a:pt x="0" y="85532"/>
                  </a:lnTo>
                  <a:cubicBezTo>
                    <a:pt x="0" y="38294"/>
                    <a:pt x="38294" y="0"/>
                    <a:pt x="855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文本框 30">
            <a:extLst>
              <a:ext uri="{FF2B5EF4-FFF2-40B4-BE49-F238E27FC236}">
                <a16:creationId xmlns:a16="http://schemas.microsoft.com/office/drawing/2014/main" id="{C503E0DA-6C27-465D-B911-14B7FC2B686D}"/>
              </a:ext>
            </a:extLst>
          </p:cNvPr>
          <p:cNvSpPr txBox="1"/>
          <p:nvPr/>
        </p:nvSpPr>
        <p:spPr>
          <a:xfrm>
            <a:off x="641202" y="1427345"/>
            <a:ext cx="4349390" cy="369332"/>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US" altLang="zh-CN" dirty="0">
                <a:solidFill>
                  <a:schemeClr val="tx2"/>
                </a:solidFill>
              </a:rPr>
              <a:t>Politics </a:t>
            </a:r>
            <a:r>
              <a:rPr lang="zh-CN" altLang="en-US" b="1" dirty="0">
                <a:solidFill>
                  <a:schemeClr val="tx2">
                    <a:lumMod val="75000"/>
                  </a:schemeClr>
                </a:solidFill>
                <a:latin typeface="+mj-ea"/>
                <a:ea typeface="+mj-ea"/>
              </a:rPr>
              <a:t>政治</a:t>
            </a:r>
          </a:p>
        </p:txBody>
      </p:sp>
      <p:sp>
        <p:nvSpPr>
          <p:cNvPr id="32" name="文本框 31">
            <a:extLst>
              <a:ext uri="{FF2B5EF4-FFF2-40B4-BE49-F238E27FC236}">
                <a16:creationId xmlns:a16="http://schemas.microsoft.com/office/drawing/2014/main" id="{52B1B38F-0949-4EA1-89EC-317EB785BD8F}"/>
              </a:ext>
            </a:extLst>
          </p:cNvPr>
          <p:cNvSpPr txBox="1"/>
          <p:nvPr/>
        </p:nvSpPr>
        <p:spPr>
          <a:xfrm>
            <a:off x="7201408" y="1427345"/>
            <a:ext cx="4349390" cy="369332"/>
          </a:xfrm>
          <a:prstGeom prst="rect">
            <a:avLst/>
          </a:prstGeom>
          <a:noFill/>
        </p:spPr>
        <p:txBody>
          <a:bodyPr wrap="square" rtlCol="0">
            <a:spAutoFit/>
          </a:bodyPr>
          <a:lstStyle>
            <a:defPPr>
              <a:defRPr lang="zh-CN"/>
            </a:defPPr>
            <a:lvl1pPr marL="285750" indent="-285750">
              <a:buClr>
                <a:schemeClr val="tx2"/>
              </a:buClr>
              <a:buFont typeface="Arial" panose="020B0604020202020204" pitchFamily="34" charset="0"/>
              <a:buChar char="•"/>
              <a:defRPr>
                <a:solidFill>
                  <a:schemeClr val="tx2"/>
                </a:solidFill>
              </a:defRPr>
            </a:lvl1pPr>
          </a:lstStyle>
          <a:p>
            <a:r>
              <a:rPr lang="en-US" altLang="zh-CN" dirty="0"/>
              <a:t>Economy </a:t>
            </a:r>
            <a:r>
              <a:rPr lang="zh-CN" altLang="en-US" b="1" dirty="0">
                <a:solidFill>
                  <a:schemeClr val="tx2">
                    <a:lumMod val="75000"/>
                  </a:schemeClr>
                </a:solidFill>
                <a:latin typeface="+mj-ea"/>
                <a:ea typeface="+mj-ea"/>
              </a:rPr>
              <a:t>经济</a:t>
            </a:r>
          </a:p>
        </p:txBody>
      </p:sp>
      <p:sp>
        <p:nvSpPr>
          <p:cNvPr id="33" name="文本框 32">
            <a:extLst>
              <a:ext uri="{FF2B5EF4-FFF2-40B4-BE49-F238E27FC236}">
                <a16:creationId xmlns:a16="http://schemas.microsoft.com/office/drawing/2014/main" id="{C60C184E-A09E-4FDD-8B23-4A72B90F72A0}"/>
              </a:ext>
            </a:extLst>
          </p:cNvPr>
          <p:cNvSpPr txBox="1"/>
          <p:nvPr/>
        </p:nvSpPr>
        <p:spPr>
          <a:xfrm>
            <a:off x="7201408" y="3784394"/>
            <a:ext cx="4349390" cy="369332"/>
          </a:xfrm>
          <a:prstGeom prst="rect">
            <a:avLst/>
          </a:prstGeom>
          <a:noFill/>
        </p:spPr>
        <p:txBody>
          <a:bodyPr wrap="square" rtlCol="0">
            <a:spAutoFit/>
          </a:bodyPr>
          <a:lstStyle>
            <a:defPPr>
              <a:defRPr lang="zh-CN"/>
            </a:defPPr>
            <a:lvl1pPr marL="285750" indent="-285750">
              <a:buClr>
                <a:schemeClr val="tx2"/>
              </a:buClr>
              <a:buFont typeface="Arial" panose="020B0604020202020204" pitchFamily="34" charset="0"/>
              <a:buChar char="•"/>
              <a:defRPr>
                <a:solidFill>
                  <a:schemeClr val="tx2"/>
                </a:solidFill>
              </a:defRPr>
            </a:lvl1pPr>
          </a:lstStyle>
          <a:p>
            <a:r>
              <a:rPr lang="en-US" altLang="zh-CN" dirty="0"/>
              <a:t>Technology </a:t>
            </a:r>
            <a:r>
              <a:rPr lang="zh-CN" altLang="en-US" b="1" dirty="0">
                <a:solidFill>
                  <a:schemeClr val="tx2">
                    <a:lumMod val="75000"/>
                  </a:schemeClr>
                </a:solidFill>
                <a:latin typeface="+mj-ea"/>
                <a:ea typeface="+mj-ea"/>
              </a:rPr>
              <a:t>技术</a:t>
            </a:r>
          </a:p>
        </p:txBody>
      </p:sp>
      <p:sp>
        <p:nvSpPr>
          <p:cNvPr id="34" name="文本框 33">
            <a:extLst>
              <a:ext uri="{FF2B5EF4-FFF2-40B4-BE49-F238E27FC236}">
                <a16:creationId xmlns:a16="http://schemas.microsoft.com/office/drawing/2014/main" id="{E5BD6117-5D8C-41A4-9F8B-6FEEB8AD10A8}"/>
              </a:ext>
            </a:extLst>
          </p:cNvPr>
          <p:cNvSpPr txBox="1"/>
          <p:nvPr/>
        </p:nvSpPr>
        <p:spPr>
          <a:xfrm>
            <a:off x="641202" y="3784394"/>
            <a:ext cx="4349390" cy="369332"/>
          </a:xfrm>
          <a:prstGeom prst="rect">
            <a:avLst/>
          </a:prstGeom>
          <a:noFill/>
        </p:spPr>
        <p:txBody>
          <a:bodyPr wrap="square" rtlCol="0">
            <a:spAutoFit/>
          </a:bodyPr>
          <a:lstStyle>
            <a:defPPr>
              <a:defRPr lang="zh-CN"/>
            </a:defPPr>
            <a:lvl1pPr marL="285750" indent="-285750">
              <a:buClr>
                <a:schemeClr val="tx2"/>
              </a:buClr>
              <a:buFont typeface="Arial" panose="020B0604020202020204" pitchFamily="34" charset="0"/>
              <a:buChar char="•"/>
              <a:defRPr>
                <a:solidFill>
                  <a:schemeClr val="tx2"/>
                </a:solidFill>
              </a:defRPr>
            </a:lvl1pPr>
          </a:lstStyle>
          <a:p>
            <a:r>
              <a:rPr lang="en-US" altLang="zh-CN" dirty="0"/>
              <a:t>Society </a:t>
            </a:r>
            <a:r>
              <a:rPr lang="zh-CN" altLang="en-US" b="1" dirty="0">
                <a:solidFill>
                  <a:schemeClr val="tx2">
                    <a:lumMod val="75000"/>
                  </a:schemeClr>
                </a:solidFill>
                <a:latin typeface="+mj-ea"/>
                <a:ea typeface="+mj-ea"/>
              </a:rPr>
              <a:t>社会</a:t>
            </a:r>
          </a:p>
        </p:txBody>
      </p:sp>
      <p:sp>
        <p:nvSpPr>
          <p:cNvPr id="35" name="文本框 34">
            <a:extLst>
              <a:ext uri="{FF2B5EF4-FFF2-40B4-BE49-F238E27FC236}">
                <a16:creationId xmlns:a16="http://schemas.microsoft.com/office/drawing/2014/main" id="{EA731DBD-9815-49B3-A4B1-324FC93C4E49}"/>
              </a:ext>
            </a:extLst>
          </p:cNvPr>
          <p:cNvSpPr txBox="1"/>
          <p:nvPr/>
        </p:nvSpPr>
        <p:spPr>
          <a:xfrm>
            <a:off x="759865" y="1908715"/>
            <a:ext cx="4077769" cy="1231106"/>
          </a:xfrm>
          <a:prstGeom prst="rect">
            <a:avLst/>
          </a:prstGeom>
          <a:noFill/>
        </p:spPr>
        <p:txBody>
          <a:bodyPr wrap="square" lIns="0" tIns="0" rIns="0" bIns="0" rtlCol="0">
            <a:spAutoFit/>
          </a:bodyPr>
          <a:lstStyle/>
          <a:p>
            <a:r>
              <a:rPr lang="zh-CN" altLang="en-US" sz="1600" dirty="0">
                <a:latin typeface="+mn-ea"/>
              </a:rPr>
              <a:t>请输入您的文字性内容请输入您的文字性内容请输入您的文字性内容请输入您的文字性内容请输入您的文字性内容请输入您的文字性内容请输入您的文字性内容请输入您的文字性内容请输入您的文字性内容</a:t>
            </a:r>
            <a:r>
              <a:rPr lang="zh-CN" altLang="en-US" sz="1600" dirty="0"/>
              <a:t>请输入您的文字性内容</a:t>
            </a:r>
          </a:p>
        </p:txBody>
      </p:sp>
      <p:sp>
        <p:nvSpPr>
          <p:cNvPr id="36" name="文本框 35">
            <a:extLst>
              <a:ext uri="{FF2B5EF4-FFF2-40B4-BE49-F238E27FC236}">
                <a16:creationId xmlns:a16="http://schemas.microsoft.com/office/drawing/2014/main" id="{DB804159-BA19-470D-9847-EC7BC44B7FB2}"/>
              </a:ext>
            </a:extLst>
          </p:cNvPr>
          <p:cNvSpPr txBox="1"/>
          <p:nvPr/>
        </p:nvSpPr>
        <p:spPr>
          <a:xfrm>
            <a:off x="7301251" y="1908715"/>
            <a:ext cx="4077769" cy="1231106"/>
          </a:xfrm>
          <a:prstGeom prst="rect">
            <a:avLst/>
          </a:prstGeom>
          <a:noFill/>
        </p:spPr>
        <p:txBody>
          <a:bodyPr wrap="square" lIns="0" tIns="0" rIns="0" bIns="0" rtlCol="0">
            <a:spAutoFit/>
          </a:bodyPr>
          <a:lstStyle/>
          <a:p>
            <a:r>
              <a:rPr lang="zh-CN" altLang="en-US" sz="1600" dirty="0">
                <a:latin typeface="+mn-ea"/>
              </a:rPr>
              <a:t>请输入您的文字性内容请输入您的文字性内容请输入您的文字性内容请输入您的文字性内容请输入您的文字性内容请输入您的文字性内容请输入您的文字性内容请输入您的文字性内容请输入您的文字性内容</a:t>
            </a:r>
            <a:r>
              <a:rPr lang="zh-CN" altLang="en-US" sz="1600" dirty="0"/>
              <a:t>请输入您的文字性内容</a:t>
            </a:r>
          </a:p>
        </p:txBody>
      </p:sp>
      <p:sp>
        <p:nvSpPr>
          <p:cNvPr id="37" name="文本框 36">
            <a:extLst>
              <a:ext uri="{FF2B5EF4-FFF2-40B4-BE49-F238E27FC236}">
                <a16:creationId xmlns:a16="http://schemas.microsoft.com/office/drawing/2014/main" id="{BD214026-64A2-44FC-9A38-45079943EF2E}"/>
              </a:ext>
            </a:extLst>
          </p:cNvPr>
          <p:cNvSpPr txBox="1"/>
          <p:nvPr/>
        </p:nvSpPr>
        <p:spPr>
          <a:xfrm>
            <a:off x="7301251" y="4222446"/>
            <a:ext cx="4077769" cy="1231106"/>
          </a:xfrm>
          <a:prstGeom prst="rect">
            <a:avLst/>
          </a:prstGeom>
          <a:noFill/>
        </p:spPr>
        <p:txBody>
          <a:bodyPr wrap="square" lIns="0" tIns="0" rIns="0" bIns="0" rtlCol="0">
            <a:spAutoFit/>
          </a:bodyPr>
          <a:lstStyle/>
          <a:p>
            <a:r>
              <a:rPr lang="zh-CN" altLang="en-US" sz="1600" dirty="0">
                <a:latin typeface="+mn-ea"/>
              </a:rPr>
              <a:t>请输入您的文字性内容请输入您的文字性内容请输入您的文字性内容请输入您的文字性内容请输入您的文字性内容请输入您的文字性内容请输入您的文字性内容请输入您的文字性内容请输入您的文字性内容</a:t>
            </a:r>
            <a:r>
              <a:rPr lang="zh-CN" altLang="en-US" sz="1600" dirty="0"/>
              <a:t>请输入您的文字性内容</a:t>
            </a:r>
          </a:p>
        </p:txBody>
      </p:sp>
      <p:sp>
        <p:nvSpPr>
          <p:cNvPr id="38" name="文本框 37">
            <a:extLst>
              <a:ext uri="{FF2B5EF4-FFF2-40B4-BE49-F238E27FC236}">
                <a16:creationId xmlns:a16="http://schemas.microsoft.com/office/drawing/2014/main" id="{5AD7ABC7-B933-49D4-958F-8C82B22D4AF2}"/>
              </a:ext>
            </a:extLst>
          </p:cNvPr>
          <p:cNvSpPr txBox="1"/>
          <p:nvPr/>
        </p:nvSpPr>
        <p:spPr>
          <a:xfrm>
            <a:off x="759865" y="4222446"/>
            <a:ext cx="4077769" cy="1231106"/>
          </a:xfrm>
          <a:prstGeom prst="rect">
            <a:avLst/>
          </a:prstGeom>
          <a:noFill/>
        </p:spPr>
        <p:txBody>
          <a:bodyPr wrap="square" lIns="0" tIns="0" rIns="0" bIns="0" rtlCol="0">
            <a:spAutoFit/>
          </a:bodyPr>
          <a:lstStyle/>
          <a:p>
            <a:r>
              <a:rPr lang="zh-CN" altLang="en-US" sz="1600" dirty="0">
                <a:latin typeface="+mn-ea"/>
              </a:rPr>
              <a:t>请输入您的文字性内容请输入您的文字性内容请输入您的文字性内容请输入您的文字性内容请输入您的文字性内容请输入您的文字性内容请输入您的文字性内容请输入您的文字性内容请输入您的文字性内容</a:t>
            </a:r>
            <a:r>
              <a:rPr lang="zh-CN" altLang="en-US" sz="1600" dirty="0"/>
              <a:t>请输入您的文字性内容</a:t>
            </a:r>
          </a:p>
        </p:txBody>
      </p:sp>
    </p:spTree>
    <p:extLst>
      <p:ext uri="{BB962C8B-B14F-4D97-AF65-F5344CB8AC3E}">
        <p14:creationId xmlns:p14="http://schemas.microsoft.com/office/powerpoint/2010/main" val="3433843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C84BD-B735-4927-9AE9-3FC20B37B65C}"/>
              </a:ext>
            </a:extLst>
          </p:cNvPr>
          <p:cNvSpPr>
            <a:spLocks noGrp="1"/>
          </p:cNvSpPr>
          <p:nvPr>
            <p:ph type="title"/>
          </p:nvPr>
        </p:nvSpPr>
        <p:spPr/>
        <p:txBody>
          <a:bodyPr/>
          <a:lstStyle/>
          <a:p>
            <a:r>
              <a:rPr lang="zh-CN" altLang="en-US" dirty="0"/>
              <a:t>五力分析版式</a:t>
            </a:r>
            <a:r>
              <a:rPr lang="zh-CN" altLang="en-US" sz="2800" dirty="0"/>
              <a:t>（单击此处修改标题）</a:t>
            </a:r>
            <a:endParaRPr lang="zh-CN" altLang="en-US" dirty="0"/>
          </a:p>
        </p:txBody>
      </p:sp>
      <p:grpSp>
        <p:nvGrpSpPr>
          <p:cNvPr id="73" name="2042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C59660E-B4DB-42A5-8A54-3CD80A011D75}"/>
              </a:ext>
            </a:extLst>
          </p:cNvPr>
          <p:cNvGrpSpPr>
            <a:grpSpLocks noChangeAspect="1"/>
          </p:cNvGrpSpPr>
          <p:nvPr>
            <p:custDataLst>
              <p:tags r:id="rId1"/>
            </p:custDataLst>
          </p:nvPr>
        </p:nvGrpSpPr>
        <p:grpSpPr>
          <a:xfrm>
            <a:off x="660400" y="1131684"/>
            <a:ext cx="10858500" cy="5002420"/>
            <a:chOff x="660400" y="1131684"/>
            <a:chExt cx="10858500" cy="5002420"/>
          </a:xfrm>
        </p:grpSpPr>
        <p:grpSp>
          <p:nvGrpSpPr>
            <p:cNvPr id="74" name="îṡḷídè">
              <a:extLst>
                <a:ext uri="{FF2B5EF4-FFF2-40B4-BE49-F238E27FC236}">
                  <a16:creationId xmlns:a16="http://schemas.microsoft.com/office/drawing/2014/main" id="{1FD77CBC-A6B1-49A6-9998-746F335C6EC6}"/>
                </a:ext>
              </a:extLst>
            </p:cNvPr>
            <p:cNvGrpSpPr/>
            <p:nvPr/>
          </p:nvGrpSpPr>
          <p:grpSpPr>
            <a:xfrm>
              <a:off x="5183961" y="1131684"/>
              <a:ext cx="1824086" cy="5002420"/>
              <a:chOff x="5234766" y="1445185"/>
              <a:chExt cx="1709770" cy="4688918"/>
            </a:xfrm>
          </p:grpSpPr>
          <p:sp>
            <p:nvSpPr>
              <p:cNvPr id="104" name="íṧḷïḍê">
                <a:extLst>
                  <a:ext uri="{FF2B5EF4-FFF2-40B4-BE49-F238E27FC236}">
                    <a16:creationId xmlns:a16="http://schemas.microsoft.com/office/drawing/2014/main" id="{0BE524F9-DEC8-45FC-82A9-A2BF5ED86EF0}"/>
                  </a:ext>
                </a:extLst>
              </p:cNvPr>
              <p:cNvSpPr/>
              <p:nvPr/>
            </p:nvSpPr>
            <p:spPr>
              <a:xfrm rot="10800000" flipV="1">
                <a:off x="5318123" y="4600248"/>
                <a:ext cx="1543056" cy="1533855"/>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accent1"/>
              </a:solidFill>
              <a:ln w="12700" cap="flat">
                <a:noFill/>
                <a:miter lim="400000"/>
              </a:ln>
              <a:effectLst/>
            </p:spPr>
            <p:txBody>
              <a:bodyPr wrap="square" lIns="91440" tIns="45720" rIns="91440" bIns="45720" numCol="1" anchor="ctr">
                <a:normAutofit/>
              </a:bodyPr>
              <a:lstStyle/>
              <a:p>
                <a:pPr algn="ctr"/>
                <a:endParaRPr sz="3200">
                  <a:solidFill>
                    <a:srgbClr val="FFFFFF"/>
                  </a:solidFill>
                </a:endParaRPr>
              </a:p>
            </p:txBody>
          </p:sp>
          <p:sp>
            <p:nvSpPr>
              <p:cNvPr id="105" name="i$1íḍe">
                <a:extLst>
                  <a:ext uri="{FF2B5EF4-FFF2-40B4-BE49-F238E27FC236}">
                    <a16:creationId xmlns:a16="http://schemas.microsoft.com/office/drawing/2014/main" id="{02D55426-AFFA-43EB-8C01-78649914B5D4}"/>
                  </a:ext>
                </a:extLst>
              </p:cNvPr>
              <p:cNvSpPr/>
              <p:nvPr/>
            </p:nvSpPr>
            <p:spPr>
              <a:xfrm flipV="1">
                <a:off x="5234766" y="1445185"/>
                <a:ext cx="1709770" cy="3701137"/>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sp>
            <p:nvSpPr>
              <p:cNvPr id="106" name="ï$ļíḑe">
                <a:extLst>
                  <a:ext uri="{FF2B5EF4-FFF2-40B4-BE49-F238E27FC236}">
                    <a16:creationId xmlns:a16="http://schemas.microsoft.com/office/drawing/2014/main" id="{C341F802-0B91-458C-BF42-B8C9E5B3BD33}"/>
                  </a:ext>
                </a:extLst>
              </p:cNvPr>
              <p:cNvSpPr/>
              <p:nvPr/>
            </p:nvSpPr>
            <p:spPr bwMode="auto">
              <a:xfrm>
                <a:off x="5714051" y="4770721"/>
                <a:ext cx="751201" cy="751201"/>
              </a:xfrm>
              <a:prstGeom prst="ellipse">
                <a:avLst/>
              </a:prstGeom>
              <a:solidFill>
                <a:schemeClr val="accent1"/>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a:p>
            </p:txBody>
          </p:sp>
          <p:sp>
            <p:nvSpPr>
              <p:cNvPr id="107" name="iṧľidé">
                <a:extLst>
                  <a:ext uri="{FF2B5EF4-FFF2-40B4-BE49-F238E27FC236}">
                    <a16:creationId xmlns:a16="http://schemas.microsoft.com/office/drawing/2014/main" id="{9AB23CB1-2F1E-4F0C-A9D3-96BC0BD6EF96}"/>
                  </a:ext>
                </a:extLst>
              </p:cNvPr>
              <p:cNvSpPr/>
              <p:nvPr/>
            </p:nvSpPr>
            <p:spPr bwMode="auto">
              <a:xfrm>
                <a:off x="5945258" y="5007256"/>
                <a:ext cx="288806" cy="278132"/>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wrap="square" lIns="91440" tIns="45720" rIns="91440" bIns="45720">
                <a:normAutofit fontScale="85000" lnSpcReduction="20000"/>
              </a:bodyPr>
              <a:lstStyle/>
              <a:p>
                <a:endParaRPr lang="zh-CN" altLang="en-US"/>
              </a:p>
            </p:txBody>
          </p:sp>
          <p:grpSp>
            <p:nvGrpSpPr>
              <p:cNvPr id="108" name="íṡľíďè">
                <a:extLst>
                  <a:ext uri="{FF2B5EF4-FFF2-40B4-BE49-F238E27FC236}">
                    <a16:creationId xmlns:a16="http://schemas.microsoft.com/office/drawing/2014/main" id="{727CAAF6-FDA4-4044-A401-E9992D0A410C}"/>
                  </a:ext>
                </a:extLst>
              </p:cNvPr>
              <p:cNvGrpSpPr/>
              <p:nvPr/>
            </p:nvGrpSpPr>
            <p:grpSpPr>
              <a:xfrm>
                <a:off x="5235507" y="2371657"/>
                <a:ext cx="1708289" cy="2778123"/>
                <a:chOff x="661141" y="3214304"/>
                <a:chExt cx="1708289" cy="2778123"/>
              </a:xfrm>
            </p:grpSpPr>
            <p:sp>
              <p:nvSpPr>
                <p:cNvPr id="109" name="î$1iďè">
                  <a:extLst>
                    <a:ext uri="{FF2B5EF4-FFF2-40B4-BE49-F238E27FC236}">
                      <a16:creationId xmlns:a16="http://schemas.microsoft.com/office/drawing/2014/main" id="{97CB7B3A-5CE1-46CD-8EB4-4DC1D74FBA92}"/>
                    </a:ext>
                  </a:extLst>
                </p:cNvPr>
                <p:cNvSpPr/>
                <p:nvPr/>
              </p:nvSpPr>
              <p:spPr bwMode="auto">
                <a:xfrm>
                  <a:off x="661141" y="3627184"/>
                  <a:ext cx="1708289" cy="236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100" dirty="0">
                      <a:latin typeface="+mn-ea"/>
                    </a:rPr>
                    <a:t>请输入您的文字性内容</a:t>
                  </a:r>
                  <a:endParaRPr lang="en-US" altLang="zh-CN" sz="1100" dirty="0">
                    <a:latin typeface="+mn-ea"/>
                  </a:endParaRPr>
                </a:p>
                <a:p>
                  <a:pPr algn="ctr"/>
                  <a:r>
                    <a:rPr lang="zh-CN" altLang="en-US" sz="1100" dirty="0">
                      <a:latin typeface="+mn-ea"/>
                    </a:rPr>
                    <a:t>请输入您的文字性内容</a:t>
                  </a:r>
                  <a:endParaRPr lang="en-US" altLang="zh-CN" sz="1100" dirty="0">
                    <a:latin typeface="+mn-ea"/>
                  </a:endParaRPr>
                </a:p>
                <a:p>
                  <a:pPr algn="ctr"/>
                  <a:r>
                    <a:rPr lang="zh-CN" altLang="en-US" sz="1100" dirty="0">
                      <a:latin typeface="+mn-ea"/>
                    </a:rPr>
                    <a:t>请输入您的文字性内容</a:t>
                  </a:r>
                  <a:endParaRPr lang="en-US" altLang="zh-CN" sz="1100" dirty="0">
                    <a:latin typeface="+mn-ea"/>
                  </a:endParaRPr>
                </a:p>
                <a:p>
                  <a:pPr algn="ctr"/>
                  <a:r>
                    <a:rPr lang="zh-CN" altLang="en-US" sz="1100" dirty="0">
                      <a:latin typeface="+mn-ea"/>
                    </a:rPr>
                    <a:t>请输入您的文字性内容</a:t>
                  </a:r>
                  <a:endParaRPr lang="en-US" altLang="zh-CN" sz="1100" dirty="0">
                    <a:latin typeface="+mn-ea"/>
                  </a:endParaRPr>
                </a:p>
                <a:p>
                  <a:pPr algn="ctr"/>
                  <a:r>
                    <a:rPr lang="zh-CN" altLang="en-US" sz="1100" dirty="0">
                      <a:latin typeface="+mn-ea"/>
                    </a:rPr>
                    <a:t>请输入您的文字性内容</a:t>
                  </a:r>
                  <a:endParaRPr lang="en-US" altLang="zh-CN" sz="1100" dirty="0">
                    <a:latin typeface="+mn-ea"/>
                  </a:endParaRPr>
                </a:p>
                <a:p>
                  <a:pPr algn="ctr"/>
                  <a:r>
                    <a:rPr lang="zh-CN" altLang="en-US" sz="1100" dirty="0">
                      <a:latin typeface="+mn-ea"/>
                    </a:rPr>
                    <a:t>请输入您的文字性内容</a:t>
                  </a:r>
                  <a:endParaRPr lang="en-US" altLang="zh-CN" sz="1100" dirty="0">
                    <a:latin typeface="+mn-ea"/>
                  </a:endParaRPr>
                </a:p>
                <a:p>
                  <a:pPr algn="ctr"/>
                  <a:r>
                    <a:rPr lang="zh-CN" altLang="en-US" sz="1100" dirty="0">
                      <a:latin typeface="+mn-ea"/>
                    </a:rPr>
                    <a:t>请输入您的文字性内容</a:t>
                  </a:r>
                  <a:endParaRPr lang="zh-CN" altLang="en-US" sz="1100" dirty="0"/>
                </a:p>
              </p:txBody>
            </p:sp>
            <p:sp>
              <p:nvSpPr>
                <p:cNvPr id="110" name="îšļïḍè">
                  <a:extLst>
                    <a:ext uri="{FF2B5EF4-FFF2-40B4-BE49-F238E27FC236}">
                      <a16:creationId xmlns:a16="http://schemas.microsoft.com/office/drawing/2014/main" id="{E039AE49-9C7D-40EB-A551-97AE8426935A}"/>
                    </a:ext>
                  </a:extLst>
                </p:cNvPr>
                <p:cNvSpPr txBox="1"/>
                <p:nvPr/>
              </p:nvSpPr>
              <p:spPr bwMode="auto">
                <a:xfrm>
                  <a:off x="661141" y="3214304"/>
                  <a:ext cx="170828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请输入小标题</a:t>
                  </a:r>
                  <a:endParaRPr lang="en-US" altLang="zh-CN" b="1" dirty="0"/>
                </a:p>
              </p:txBody>
            </p:sp>
          </p:grpSp>
        </p:grpSp>
        <p:sp>
          <p:nvSpPr>
            <p:cNvPr id="75" name="îšľiḓé">
              <a:extLst>
                <a:ext uri="{FF2B5EF4-FFF2-40B4-BE49-F238E27FC236}">
                  <a16:creationId xmlns:a16="http://schemas.microsoft.com/office/drawing/2014/main" id="{E8B1580B-7D05-4D0A-A56A-52ECA3CCEA75}"/>
                </a:ext>
              </a:extLst>
            </p:cNvPr>
            <p:cNvSpPr/>
            <p:nvPr/>
          </p:nvSpPr>
          <p:spPr>
            <a:xfrm rot="10800000" flipV="1">
              <a:off x="738221" y="4600248"/>
              <a:ext cx="1543056" cy="1533855"/>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tx1">
                <a:lumMod val="50000"/>
                <a:lumOff val="50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sp>
          <p:nvSpPr>
            <p:cNvPr id="76" name="íslîḑe">
              <a:extLst>
                <a:ext uri="{FF2B5EF4-FFF2-40B4-BE49-F238E27FC236}">
                  <a16:creationId xmlns:a16="http://schemas.microsoft.com/office/drawing/2014/main" id="{132C7463-94AC-4CF5-BAF4-7A4953622852}"/>
                </a:ext>
              </a:extLst>
            </p:cNvPr>
            <p:cNvSpPr/>
            <p:nvPr/>
          </p:nvSpPr>
          <p:spPr>
            <a:xfrm flipV="1">
              <a:off x="660400" y="1445185"/>
              <a:ext cx="1709770" cy="3701137"/>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grpSp>
          <p:nvGrpSpPr>
            <p:cNvPr id="77" name="íṥļïde">
              <a:extLst>
                <a:ext uri="{FF2B5EF4-FFF2-40B4-BE49-F238E27FC236}">
                  <a16:creationId xmlns:a16="http://schemas.microsoft.com/office/drawing/2014/main" id="{C3B43025-E6F1-4402-8BA4-51E9FD9592CC}"/>
                </a:ext>
              </a:extLst>
            </p:cNvPr>
            <p:cNvGrpSpPr/>
            <p:nvPr/>
          </p:nvGrpSpPr>
          <p:grpSpPr>
            <a:xfrm>
              <a:off x="1139685" y="4770721"/>
              <a:ext cx="751201" cy="751201"/>
              <a:chOff x="1139685" y="4770721"/>
              <a:chExt cx="751201" cy="751201"/>
            </a:xfrm>
          </p:grpSpPr>
          <p:sp>
            <p:nvSpPr>
              <p:cNvPr id="102" name="ïS1îďè">
                <a:extLst>
                  <a:ext uri="{FF2B5EF4-FFF2-40B4-BE49-F238E27FC236}">
                    <a16:creationId xmlns:a16="http://schemas.microsoft.com/office/drawing/2014/main" id="{4765EB86-D917-42BE-8F17-3BE5B00D79EE}"/>
                  </a:ext>
                </a:extLst>
              </p:cNvPr>
              <p:cNvSpPr/>
              <p:nvPr/>
            </p:nvSpPr>
            <p:spPr bwMode="auto">
              <a:xfrm>
                <a:off x="1139685" y="4770721"/>
                <a:ext cx="751201" cy="751201"/>
              </a:xfrm>
              <a:prstGeom prst="ellipse">
                <a:avLst/>
              </a:prstGeom>
              <a:solidFill>
                <a:schemeClr val="tx1">
                  <a:lumMod val="50000"/>
                  <a:lumOff val="50000"/>
                </a:schemeClr>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a:p>
            </p:txBody>
          </p:sp>
          <p:sp>
            <p:nvSpPr>
              <p:cNvPr id="103" name="í$ḷiḍe">
                <a:extLst>
                  <a:ext uri="{FF2B5EF4-FFF2-40B4-BE49-F238E27FC236}">
                    <a16:creationId xmlns:a16="http://schemas.microsoft.com/office/drawing/2014/main" id="{EE514CF0-9493-4B2C-9BCF-C5017AAEBA97}"/>
                  </a:ext>
                </a:extLst>
              </p:cNvPr>
              <p:cNvSpPr/>
              <p:nvPr/>
            </p:nvSpPr>
            <p:spPr bwMode="auto">
              <a:xfrm>
                <a:off x="1370892" y="5007256"/>
                <a:ext cx="288806" cy="278132"/>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wrap="square" lIns="91440" tIns="45720" rIns="91440" bIns="45720">
                <a:normAutofit fontScale="77500" lnSpcReduction="20000"/>
              </a:bodyPr>
              <a:lstStyle/>
              <a:p>
                <a:endParaRPr lang="zh-CN" altLang="en-US"/>
              </a:p>
            </p:txBody>
          </p:sp>
        </p:grpSp>
        <p:grpSp>
          <p:nvGrpSpPr>
            <p:cNvPr id="78" name="iṣľíḋe">
              <a:extLst>
                <a:ext uri="{FF2B5EF4-FFF2-40B4-BE49-F238E27FC236}">
                  <a16:creationId xmlns:a16="http://schemas.microsoft.com/office/drawing/2014/main" id="{90F3019E-0264-4BBB-8AE6-8349DBB4820F}"/>
                </a:ext>
              </a:extLst>
            </p:cNvPr>
            <p:cNvGrpSpPr/>
            <p:nvPr/>
          </p:nvGrpSpPr>
          <p:grpSpPr>
            <a:xfrm>
              <a:off x="661141" y="2371657"/>
              <a:ext cx="1708289" cy="2778123"/>
              <a:chOff x="661141" y="3214304"/>
              <a:chExt cx="1708289" cy="2778123"/>
            </a:xfrm>
          </p:grpSpPr>
          <p:sp>
            <p:nvSpPr>
              <p:cNvPr id="100" name="î$lîďè">
                <a:extLst>
                  <a:ext uri="{FF2B5EF4-FFF2-40B4-BE49-F238E27FC236}">
                    <a16:creationId xmlns:a16="http://schemas.microsoft.com/office/drawing/2014/main" id="{76F3E2AE-6E9A-445A-A7E3-923B076AF5A0}"/>
                  </a:ext>
                </a:extLst>
              </p:cNvPr>
              <p:cNvSpPr/>
              <p:nvPr/>
            </p:nvSpPr>
            <p:spPr bwMode="auto">
              <a:xfrm>
                <a:off x="661141" y="3627184"/>
                <a:ext cx="1708289" cy="236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100" dirty="0">
                    <a:latin typeface="+mn-ea"/>
                  </a:rPr>
                  <a:t>请输入您的文字性内容请输入您的文字性内容请输入您的文字性内容请输入您的文字性内容请输入您的文字性内容请输入您的文字性内容请输入您的文字性内容</a:t>
                </a:r>
                <a:endParaRPr lang="zh-CN" altLang="en-US" sz="1100" dirty="0"/>
              </a:p>
            </p:txBody>
          </p:sp>
          <p:sp>
            <p:nvSpPr>
              <p:cNvPr id="101" name="îşḷiḓé">
                <a:extLst>
                  <a:ext uri="{FF2B5EF4-FFF2-40B4-BE49-F238E27FC236}">
                    <a16:creationId xmlns:a16="http://schemas.microsoft.com/office/drawing/2014/main" id="{595EEEF3-0708-4FCD-A676-FCD51A3A1E83}"/>
                  </a:ext>
                </a:extLst>
              </p:cNvPr>
              <p:cNvSpPr txBox="1"/>
              <p:nvPr/>
            </p:nvSpPr>
            <p:spPr bwMode="auto">
              <a:xfrm>
                <a:off x="661141" y="3214304"/>
                <a:ext cx="170828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b="1" dirty="0"/>
                  <a:t>请输入小标题</a:t>
                </a:r>
                <a:endParaRPr lang="en-US" altLang="zh-CN" sz="1800" b="1" dirty="0"/>
              </a:p>
            </p:txBody>
          </p:sp>
        </p:grpSp>
        <p:sp>
          <p:nvSpPr>
            <p:cNvPr id="79" name="îs1ïḓê">
              <a:extLst>
                <a:ext uri="{FF2B5EF4-FFF2-40B4-BE49-F238E27FC236}">
                  <a16:creationId xmlns:a16="http://schemas.microsoft.com/office/drawing/2014/main" id="{0A650027-CF63-4940-BAFB-692817873E56}"/>
                </a:ext>
              </a:extLst>
            </p:cNvPr>
            <p:cNvSpPr/>
            <p:nvPr/>
          </p:nvSpPr>
          <p:spPr>
            <a:xfrm rot="10800000" flipV="1">
              <a:off x="3030940" y="4600248"/>
              <a:ext cx="1543056" cy="1533855"/>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tx1">
                <a:lumMod val="50000"/>
                <a:lumOff val="50000"/>
              </a:schemeClr>
            </a:solidFill>
            <a:ln w="12700" cap="flat">
              <a:noFill/>
              <a:miter lim="400000"/>
            </a:ln>
            <a:effectLst/>
          </p:spPr>
          <p:txBody>
            <a:bodyPr wrap="square" lIns="91440" tIns="45720" rIns="91440" bIns="45720" numCol="1" anchor="ctr">
              <a:normAutofit/>
            </a:bodyPr>
            <a:lstStyle/>
            <a:p>
              <a:pPr algn="ctr"/>
              <a:endParaRPr sz="3200">
                <a:solidFill>
                  <a:srgbClr val="FFFFFF"/>
                </a:solidFill>
              </a:endParaRPr>
            </a:p>
          </p:txBody>
        </p:sp>
        <p:sp>
          <p:nvSpPr>
            <p:cNvPr id="80" name="íşļïḋê">
              <a:extLst>
                <a:ext uri="{FF2B5EF4-FFF2-40B4-BE49-F238E27FC236}">
                  <a16:creationId xmlns:a16="http://schemas.microsoft.com/office/drawing/2014/main" id="{276655C9-D7AC-407A-BB6B-689F9F977945}"/>
                </a:ext>
              </a:extLst>
            </p:cNvPr>
            <p:cNvSpPr/>
            <p:nvPr/>
          </p:nvSpPr>
          <p:spPr>
            <a:xfrm flipV="1">
              <a:off x="2947583" y="1445185"/>
              <a:ext cx="1709770" cy="3701137"/>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sp>
          <p:nvSpPr>
            <p:cNvPr id="81" name="íṧḻiḑè">
              <a:extLst>
                <a:ext uri="{FF2B5EF4-FFF2-40B4-BE49-F238E27FC236}">
                  <a16:creationId xmlns:a16="http://schemas.microsoft.com/office/drawing/2014/main" id="{84D3FF65-2A1F-471A-9DB7-9C167F6B3DAE}"/>
                </a:ext>
              </a:extLst>
            </p:cNvPr>
            <p:cNvSpPr/>
            <p:nvPr/>
          </p:nvSpPr>
          <p:spPr bwMode="auto">
            <a:xfrm>
              <a:off x="3426868" y="4770721"/>
              <a:ext cx="751201" cy="751201"/>
            </a:xfrm>
            <a:prstGeom prst="ellipse">
              <a:avLst/>
            </a:prstGeom>
            <a:solidFill>
              <a:schemeClr val="tx1">
                <a:lumMod val="50000"/>
                <a:lumOff val="50000"/>
              </a:schemeClr>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a:p>
          </p:txBody>
        </p:sp>
        <p:sp>
          <p:nvSpPr>
            <p:cNvPr id="82" name="îṩľiḋè">
              <a:extLst>
                <a:ext uri="{FF2B5EF4-FFF2-40B4-BE49-F238E27FC236}">
                  <a16:creationId xmlns:a16="http://schemas.microsoft.com/office/drawing/2014/main" id="{2F98DF84-9FB1-4C6D-8E00-4453A501EA89}"/>
                </a:ext>
              </a:extLst>
            </p:cNvPr>
            <p:cNvSpPr/>
            <p:nvPr/>
          </p:nvSpPr>
          <p:spPr bwMode="auto">
            <a:xfrm>
              <a:off x="3658075" y="5007256"/>
              <a:ext cx="288806" cy="278132"/>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wrap="square" lIns="91440" tIns="45720" rIns="91440" bIns="45720">
              <a:normAutofit fontScale="77500" lnSpcReduction="20000"/>
            </a:bodyPr>
            <a:lstStyle/>
            <a:p>
              <a:endParaRPr lang="zh-CN" altLang="en-US" dirty="0"/>
            </a:p>
          </p:txBody>
        </p:sp>
        <p:grpSp>
          <p:nvGrpSpPr>
            <p:cNvPr id="83" name="ïSļíḓê">
              <a:extLst>
                <a:ext uri="{FF2B5EF4-FFF2-40B4-BE49-F238E27FC236}">
                  <a16:creationId xmlns:a16="http://schemas.microsoft.com/office/drawing/2014/main" id="{2D6A1DB1-6A22-4EE3-BAD2-29817EFDF3E1}"/>
                </a:ext>
              </a:extLst>
            </p:cNvPr>
            <p:cNvGrpSpPr/>
            <p:nvPr/>
          </p:nvGrpSpPr>
          <p:grpSpPr>
            <a:xfrm>
              <a:off x="2948324" y="2371657"/>
              <a:ext cx="1708289" cy="2778123"/>
              <a:chOff x="661141" y="3214304"/>
              <a:chExt cx="1708289" cy="2778123"/>
            </a:xfrm>
          </p:grpSpPr>
          <p:sp>
            <p:nvSpPr>
              <p:cNvPr id="98" name="íṧlîďé">
                <a:extLst>
                  <a:ext uri="{FF2B5EF4-FFF2-40B4-BE49-F238E27FC236}">
                    <a16:creationId xmlns:a16="http://schemas.microsoft.com/office/drawing/2014/main" id="{86FBEE37-1129-448B-83BC-755148C83C81}"/>
                  </a:ext>
                </a:extLst>
              </p:cNvPr>
              <p:cNvSpPr/>
              <p:nvPr/>
            </p:nvSpPr>
            <p:spPr bwMode="auto">
              <a:xfrm>
                <a:off x="661141" y="3627184"/>
                <a:ext cx="1708289" cy="236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100" dirty="0">
                    <a:latin typeface="+mn-ea"/>
                  </a:rPr>
                  <a:t>请输入您的文字性内容请输入您的文字性内容请输入您的文字性内容请输入您的文字性内容请输入您的文字性内容请输入您的文字性内容请输入您的文字性内容</a:t>
                </a:r>
                <a:endParaRPr lang="zh-CN" altLang="en-US" sz="1100" dirty="0"/>
              </a:p>
            </p:txBody>
          </p:sp>
          <p:sp>
            <p:nvSpPr>
              <p:cNvPr id="99" name="íṣlídê">
                <a:extLst>
                  <a:ext uri="{FF2B5EF4-FFF2-40B4-BE49-F238E27FC236}">
                    <a16:creationId xmlns:a16="http://schemas.microsoft.com/office/drawing/2014/main" id="{74AE0B86-B891-48D6-8D25-3FCFA734C7D6}"/>
                  </a:ext>
                </a:extLst>
              </p:cNvPr>
              <p:cNvSpPr txBox="1"/>
              <p:nvPr/>
            </p:nvSpPr>
            <p:spPr bwMode="auto">
              <a:xfrm>
                <a:off x="661141" y="3214304"/>
                <a:ext cx="170828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请输入小标题</a:t>
                </a:r>
                <a:endParaRPr lang="en-US" altLang="zh-CN" b="1" dirty="0"/>
              </a:p>
            </p:txBody>
          </p:sp>
        </p:grpSp>
        <p:sp>
          <p:nvSpPr>
            <p:cNvPr id="84" name="íṥľïḓé">
              <a:extLst>
                <a:ext uri="{FF2B5EF4-FFF2-40B4-BE49-F238E27FC236}">
                  <a16:creationId xmlns:a16="http://schemas.microsoft.com/office/drawing/2014/main" id="{F8F3A78E-B0A4-4227-B44A-2D2843867825}"/>
                </a:ext>
              </a:extLst>
            </p:cNvPr>
            <p:cNvSpPr/>
            <p:nvPr/>
          </p:nvSpPr>
          <p:spPr>
            <a:xfrm rot="10800000" flipV="1">
              <a:off x="7605306" y="4600248"/>
              <a:ext cx="1543056" cy="1533855"/>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tx1">
                <a:lumMod val="50000"/>
                <a:lumOff val="50000"/>
              </a:schemeClr>
            </a:solidFill>
            <a:ln w="12700" cap="flat">
              <a:noFill/>
              <a:miter lim="400000"/>
            </a:ln>
            <a:effectLst/>
          </p:spPr>
          <p:txBody>
            <a:bodyPr wrap="square" lIns="91440" tIns="45720" rIns="91440" bIns="45720" numCol="1" anchor="ctr">
              <a:normAutofit/>
            </a:bodyPr>
            <a:lstStyle/>
            <a:p>
              <a:pPr algn="ctr"/>
              <a:endParaRPr sz="3200">
                <a:solidFill>
                  <a:srgbClr val="FFFFFF"/>
                </a:solidFill>
              </a:endParaRPr>
            </a:p>
          </p:txBody>
        </p:sp>
        <p:sp>
          <p:nvSpPr>
            <p:cNvPr id="85" name="îšḻíde">
              <a:extLst>
                <a:ext uri="{FF2B5EF4-FFF2-40B4-BE49-F238E27FC236}">
                  <a16:creationId xmlns:a16="http://schemas.microsoft.com/office/drawing/2014/main" id="{E29EE499-490A-4DBB-A7D0-CAC36A1EBDCA}"/>
                </a:ext>
              </a:extLst>
            </p:cNvPr>
            <p:cNvSpPr/>
            <p:nvPr/>
          </p:nvSpPr>
          <p:spPr>
            <a:xfrm flipV="1">
              <a:off x="7521949" y="1445185"/>
              <a:ext cx="1709770" cy="3701137"/>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sp>
          <p:nvSpPr>
            <p:cNvPr id="86" name="îṥľíḑe">
              <a:extLst>
                <a:ext uri="{FF2B5EF4-FFF2-40B4-BE49-F238E27FC236}">
                  <a16:creationId xmlns:a16="http://schemas.microsoft.com/office/drawing/2014/main" id="{85544FB3-79C4-4A9F-8E39-38B228940C88}"/>
                </a:ext>
              </a:extLst>
            </p:cNvPr>
            <p:cNvSpPr/>
            <p:nvPr/>
          </p:nvSpPr>
          <p:spPr bwMode="auto">
            <a:xfrm>
              <a:off x="8001234" y="4770721"/>
              <a:ext cx="751201" cy="751201"/>
            </a:xfrm>
            <a:prstGeom prst="ellipse">
              <a:avLst/>
            </a:prstGeom>
            <a:solidFill>
              <a:schemeClr val="tx1">
                <a:lumMod val="50000"/>
                <a:lumOff val="50000"/>
              </a:schemeClr>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a:p>
          </p:txBody>
        </p:sp>
        <p:sp>
          <p:nvSpPr>
            <p:cNvPr id="87" name="iṩḷîḑe">
              <a:extLst>
                <a:ext uri="{FF2B5EF4-FFF2-40B4-BE49-F238E27FC236}">
                  <a16:creationId xmlns:a16="http://schemas.microsoft.com/office/drawing/2014/main" id="{8E8750EF-2AF9-44DF-B4EE-C373DF6784AC}"/>
                </a:ext>
              </a:extLst>
            </p:cNvPr>
            <p:cNvSpPr/>
            <p:nvPr/>
          </p:nvSpPr>
          <p:spPr bwMode="auto">
            <a:xfrm>
              <a:off x="8232441" y="5007256"/>
              <a:ext cx="288806" cy="278132"/>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wrap="square" lIns="91440" tIns="45720" rIns="91440" bIns="45720">
              <a:normAutofit fontScale="77500" lnSpcReduction="20000"/>
            </a:bodyPr>
            <a:lstStyle/>
            <a:p>
              <a:endParaRPr lang="zh-CN" altLang="en-US"/>
            </a:p>
          </p:txBody>
        </p:sp>
        <p:grpSp>
          <p:nvGrpSpPr>
            <p:cNvPr id="88" name="îşḷíḑê">
              <a:extLst>
                <a:ext uri="{FF2B5EF4-FFF2-40B4-BE49-F238E27FC236}">
                  <a16:creationId xmlns:a16="http://schemas.microsoft.com/office/drawing/2014/main" id="{F96F5BD0-4E2C-47FE-BD60-FFC797A8CE07}"/>
                </a:ext>
              </a:extLst>
            </p:cNvPr>
            <p:cNvGrpSpPr/>
            <p:nvPr/>
          </p:nvGrpSpPr>
          <p:grpSpPr>
            <a:xfrm>
              <a:off x="7522690" y="2371657"/>
              <a:ext cx="1708289" cy="2778123"/>
              <a:chOff x="661141" y="3214304"/>
              <a:chExt cx="1708289" cy="2778123"/>
            </a:xfrm>
          </p:grpSpPr>
          <p:sp>
            <p:nvSpPr>
              <p:cNvPr id="96" name="îṣḻiḍé">
                <a:extLst>
                  <a:ext uri="{FF2B5EF4-FFF2-40B4-BE49-F238E27FC236}">
                    <a16:creationId xmlns:a16="http://schemas.microsoft.com/office/drawing/2014/main" id="{DE263BBB-F89C-4281-92A2-2CCE04870390}"/>
                  </a:ext>
                </a:extLst>
              </p:cNvPr>
              <p:cNvSpPr/>
              <p:nvPr/>
            </p:nvSpPr>
            <p:spPr bwMode="auto">
              <a:xfrm>
                <a:off x="661141" y="3627184"/>
                <a:ext cx="1708289" cy="236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100" dirty="0">
                    <a:latin typeface="+mn-ea"/>
                  </a:rPr>
                  <a:t>请输入您的文字性内容请输入您的文字性内容请输入您的文字性内容请输入您的文字性内容请输入您的文字性内容请输入您的文字性内容请输入您的文字性内容</a:t>
                </a:r>
                <a:endParaRPr lang="zh-CN" altLang="en-US" sz="1100" dirty="0"/>
              </a:p>
            </p:txBody>
          </p:sp>
          <p:sp>
            <p:nvSpPr>
              <p:cNvPr id="97" name="îšļiḓe">
                <a:extLst>
                  <a:ext uri="{FF2B5EF4-FFF2-40B4-BE49-F238E27FC236}">
                    <a16:creationId xmlns:a16="http://schemas.microsoft.com/office/drawing/2014/main" id="{2BDA4329-521F-4F4A-966E-3CD1CFE1465D}"/>
                  </a:ext>
                </a:extLst>
              </p:cNvPr>
              <p:cNvSpPr txBox="1"/>
              <p:nvPr/>
            </p:nvSpPr>
            <p:spPr bwMode="auto">
              <a:xfrm>
                <a:off x="661141" y="3214304"/>
                <a:ext cx="170828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请输入小标题</a:t>
                </a:r>
                <a:endParaRPr lang="en-US" altLang="zh-CN" b="1" dirty="0"/>
              </a:p>
            </p:txBody>
          </p:sp>
        </p:grpSp>
        <p:sp>
          <p:nvSpPr>
            <p:cNvPr id="89" name="ïŝļïḑè">
              <a:extLst>
                <a:ext uri="{FF2B5EF4-FFF2-40B4-BE49-F238E27FC236}">
                  <a16:creationId xmlns:a16="http://schemas.microsoft.com/office/drawing/2014/main" id="{68B120DD-2CFB-443A-A89B-4D995ADCA689}"/>
                </a:ext>
              </a:extLst>
            </p:cNvPr>
            <p:cNvSpPr/>
            <p:nvPr/>
          </p:nvSpPr>
          <p:spPr>
            <a:xfrm rot="10800000" flipV="1">
              <a:off x="9892487" y="4600248"/>
              <a:ext cx="1543056" cy="1533855"/>
            </a:xfrm>
            <a:custGeom>
              <a:avLst/>
              <a:gdLst/>
              <a:ahLst/>
              <a:cxnLst>
                <a:cxn ang="0">
                  <a:pos x="wd2" y="hd2"/>
                </a:cxn>
                <a:cxn ang="5400000">
                  <a:pos x="wd2" y="hd2"/>
                </a:cxn>
                <a:cxn ang="10800000">
                  <a:pos x="wd2" y="hd2"/>
                </a:cxn>
                <a:cxn ang="16200000">
                  <a:pos x="wd2" y="hd2"/>
                </a:cxn>
              </a:cxnLst>
              <a:rect l="0" t="0" r="r" b="b"/>
              <a:pathLst>
                <a:path w="21600" h="21600" extrusionOk="0">
                  <a:moveTo>
                    <a:pt x="21600" y="18"/>
                  </a:moveTo>
                  <a:lnTo>
                    <a:pt x="21600" y="17565"/>
                  </a:lnTo>
                  <a:cubicBezTo>
                    <a:pt x="21600" y="18143"/>
                    <a:pt x="21600" y="18579"/>
                    <a:pt x="21575" y="18949"/>
                  </a:cubicBezTo>
                  <a:cubicBezTo>
                    <a:pt x="21551" y="19318"/>
                    <a:pt x="21502" y="19621"/>
                    <a:pt x="21403" y="19933"/>
                  </a:cubicBezTo>
                  <a:cubicBezTo>
                    <a:pt x="21280" y="20274"/>
                    <a:pt x="21084" y="20580"/>
                    <a:pt x="20835" y="20830"/>
                  </a:cubicBezTo>
                  <a:cubicBezTo>
                    <a:pt x="20586" y="21081"/>
                    <a:pt x="20282" y="21278"/>
                    <a:pt x="19943" y="21402"/>
                  </a:cubicBezTo>
                  <a:cubicBezTo>
                    <a:pt x="19633" y="21501"/>
                    <a:pt x="19332" y="21551"/>
                    <a:pt x="18962" y="21575"/>
                  </a:cubicBezTo>
                  <a:cubicBezTo>
                    <a:pt x="18593" y="21600"/>
                    <a:pt x="18155" y="21600"/>
                    <a:pt x="17571" y="21600"/>
                  </a:cubicBezTo>
                  <a:lnTo>
                    <a:pt x="4011" y="21600"/>
                  </a:lnTo>
                  <a:cubicBezTo>
                    <a:pt x="3436" y="21600"/>
                    <a:pt x="3003" y="21600"/>
                    <a:pt x="2636" y="21575"/>
                  </a:cubicBezTo>
                  <a:cubicBezTo>
                    <a:pt x="2268" y="21551"/>
                    <a:pt x="1967" y="21501"/>
                    <a:pt x="1657" y="21402"/>
                  </a:cubicBezTo>
                  <a:cubicBezTo>
                    <a:pt x="1318" y="21278"/>
                    <a:pt x="1014" y="21081"/>
                    <a:pt x="765" y="20830"/>
                  </a:cubicBezTo>
                  <a:cubicBezTo>
                    <a:pt x="516" y="20580"/>
                    <a:pt x="320" y="20274"/>
                    <a:pt x="197" y="19933"/>
                  </a:cubicBezTo>
                  <a:cubicBezTo>
                    <a:pt x="98" y="19621"/>
                    <a:pt x="49" y="19318"/>
                    <a:pt x="25" y="18946"/>
                  </a:cubicBezTo>
                  <a:cubicBezTo>
                    <a:pt x="0" y="18575"/>
                    <a:pt x="0" y="18134"/>
                    <a:pt x="0" y="17547"/>
                  </a:cubicBezTo>
                  <a:lnTo>
                    <a:pt x="0" y="0"/>
                  </a:lnTo>
                  <a:lnTo>
                    <a:pt x="21600" y="18"/>
                  </a:lnTo>
                  <a:close/>
                </a:path>
              </a:pathLst>
            </a:custGeom>
            <a:solidFill>
              <a:schemeClr val="tx1">
                <a:lumMod val="50000"/>
                <a:lumOff val="50000"/>
              </a:schemeClr>
            </a:solidFill>
            <a:ln w="12700" cap="flat">
              <a:noFill/>
              <a:miter lim="400000"/>
            </a:ln>
            <a:effectLst/>
          </p:spPr>
          <p:txBody>
            <a:bodyPr wrap="square" lIns="91440" tIns="45720" rIns="91440" bIns="45720" numCol="1" anchor="ctr">
              <a:normAutofit/>
            </a:bodyPr>
            <a:lstStyle/>
            <a:p>
              <a:pPr algn="ctr"/>
              <a:endParaRPr sz="3200">
                <a:solidFill>
                  <a:srgbClr val="FFFFFF"/>
                </a:solidFill>
              </a:endParaRPr>
            </a:p>
          </p:txBody>
        </p:sp>
        <p:sp>
          <p:nvSpPr>
            <p:cNvPr id="90" name="ísļiḋè">
              <a:extLst>
                <a:ext uri="{FF2B5EF4-FFF2-40B4-BE49-F238E27FC236}">
                  <a16:creationId xmlns:a16="http://schemas.microsoft.com/office/drawing/2014/main" id="{BFD1D42F-22C5-4ABE-AF92-50B4047C9E3F}"/>
                </a:ext>
              </a:extLst>
            </p:cNvPr>
            <p:cNvSpPr/>
            <p:nvPr/>
          </p:nvSpPr>
          <p:spPr>
            <a:xfrm flipV="1">
              <a:off x="9809130" y="1445185"/>
              <a:ext cx="1709770" cy="3701137"/>
            </a:xfrm>
            <a:custGeom>
              <a:avLst/>
              <a:gdLst/>
              <a:ahLst/>
              <a:cxnLst>
                <a:cxn ang="0">
                  <a:pos x="wd2" y="hd2"/>
                </a:cxn>
                <a:cxn ang="5400000">
                  <a:pos x="wd2" y="hd2"/>
                </a:cxn>
                <a:cxn ang="10800000">
                  <a:pos x="wd2" y="hd2"/>
                </a:cxn>
                <a:cxn ang="16200000">
                  <a:pos x="wd2" y="hd2"/>
                </a:cxn>
              </a:cxnLst>
              <a:rect l="0" t="0" r="r" b="b"/>
              <a:pathLst>
                <a:path w="21600" h="21600" extrusionOk="0">
                  <a:moveTo>
                    <a:pt x="21600" y="7"/>
                  </a:moveTo>
                  <a:lnTo>
                    <a:pt x="21600" y="19928"/>
                  </a:lnTo>
                  <a:cubicBezTo>
                    <a:pt x="21600" y="20167"/>
                    <a:pt x="21600" y="20348"/>
                    <a:pt x="21578" y="20501"/>
                  </a:cubicBezTo>
                  <a:cubicBezTo>
                    <a:pt x="21556" y="20654"/>
                    <a:pt x="21511" y="20780"/>
                    <a:pt x="21423" y="20909"/>
                  </a:cubicBezTo>
                  <a:cubicBezTo>
                    <a:pt x="21311" y="21051"/>
                    <a:pt x="21135" y="21177"/>
                    <a:pt x="20910" y="21281"/>
                  </a:cubicBezTo>
                  <a:cubicBezTo>
                    <a:pt x="20685" y="21385"/>
                    <a:pt x="20411" y="21467"/>
                    <a:pt x="20104" y="21518"/>
                  </a:cubicBezTo>
                  <a:cubicBezTo>
                    <a:pt x="19825" y="21559"/>
                    <a:pt x="19553" y="21580"/>
                    <a:pt x="19219" y="21590"/>
                  </a:cubicBezTo>
                  <a:cubicBezTo>
                    <a:pt x="18886" y="21600"/>
                    <a:pt x="18491" y="21600"/>
                    <a:pt x="17964" y="21600"/>
                  </a:cubicBezTo>
                  <a:lnTo>
                    <a:pt x="3620" y="21600"/>
                  </a:lnTo>
                  <a:cubicBezTo>
                    <a:pt x="3101" y="21600"/>
                    <a:pt x="2710" y="21600"/>
                    <a:pt x="2379" y="21590"/>
                  </a:cubicBezTo>
                  <a:cubicBezTo>
                    <a:pt x="2047" y="21580"/>
                    <a:pt x="1775" y="21559"/>
                    <a:pt x="1496" y="21518"/>
                  </a:cubicBezTo>
                  <a:cubicBezTo>
                    <a:pt x="1189" y="21467"/>
                    <a:pt x="915" y="21385"/>
                    <a:pt x="690" y="21281"/>
                  </a:cubicBezTo>
                  <a:cubicBezTo>
                    <a:pt x="465" y="21177"/>
                    <a:pt x="289" y="21051"/>
                    <a:pt x="177" y="20909"/>
                  </a:cubicBezTo>
                  <a:cubicBezTo>
                    <a:pt x="89" y="20780"/>
                    <a:pt x="44" y="20654"/>
                    <a:pt x="22" y="20500"/>
                  </a:cubicBezTo>
                  <a:cubicBezTo>
                    <a:pt x="0" y="20346"/>
                    <a:pt x="0" y="20164"/>
                    <a:pt x="0" y="19920"/>
                  </a:cubicBezTo>
                  <a:lnTo>
                    <a:pt x="0" y="0"/>
                  </a:lnTo>
                  <a:lnTo>
                    <a:pt x="4693" y="19"/>
                  </a:lnTo>
                  <a:cubicBezTo>
                    <a:pt x="4782" y="1546"/>
                    <a:pt x="7481" y="2765"/>
                    <a:pt x="10788" y="2771"/>
                  </a:cubicBezTo>
                  <a:cubicBezTo>
                    <a:pt x="14128" y="2777"/>
                    <a:pt x="16864" y="1548"/>
                    <a:pt x="16944" y="6"/>
                  </a:cubicBezTo>
                  <a:lnTo>
                    <a:pt x="21600" y="7"/>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defRPr sz="3200" cap="none">
                  <a:solidFill>
                    <a:srgbClr val="FFFFFF"/>
                  </a:solidFill>
                </a:defRPr>
              </a:pPr>
              <a:endParaRPr/>
            </a:p>
          </p:txBody>
        </p:sp>
        <p:sp>
          <p:nvSpPr>
            <p:cNvPr id="91" name="is1iḋé">
              <a:extLst>
                <a:ext uri="{FF2B5EF4-FFF2-40B4-BE49-F238E27FC236}">
                  <a16:creationId xmlns:a16="http://schemas.microsoft.com/office/drawing/2014/main" id="{A905636D-6C3D-4764-9593-CE406A94F8F2}"/>
                </a:ext>
              </a:extLst>
            </p:cNvPr>
            <p:cNvSpPr/>
            <p:nvPr/>
          </p:nvSpPr>
          <p:spPr bwMode="auto">
            <a:xfrm>
              <a:off x="10288415" y="4770721"/>
              <a:ext cx="751201" cy="751201"/>
            </a:xfrm>
            <a:prstGeom prst="ellipse">
              <a:avLst/>
            </a:prstGeom>
            <a:solidFill>
              <a:schemeClr val="tx1">
                <a:lumMod val="50000"/>
                <a:lumOff val="50000"/>
              </a:schemeClr>
            </a:solidFill>
            <a:ln w="38100">
              <a:solidFill>
                <a:schemeClr val="bg1"/>
              </a:solidFill>
            </a:ln>
            <a:effectLst/>
            <a:extLst/>
          </p:spPr>
          <p:txBody>
            <a:bodyPr wrap="square" lIns="91440" tIns="45720" rIns="91440" bIns="4572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3200"/>
            </a:p>
          </p:txBody>
        </p:sp>
        <p:sp>
          <p:nvSpPr>
            <p:cNvPr id="92" name="iŝ1íḋe">
              <a:extLst>
                <a:ext uri="{FF2B5EF4-FFF2-40B4-BE49-F238E27FC236}">
                  <a16:creationId xmlns:a16="http://schemas.microsoft.com/office/drawing/2014/main" id="{5F378DA6-78FF-49AA-B1C4-7C47A4A5F647}"/>
                </a:ext>
              </a:extLst>
            </p:cNvPr>
            <p:cNvSpPr/>
            <p:nvPr/>
          </p:nvSpPr>
          <p:spPr bwMode="auto">
            <a:xfrm>
              <a:off x="10519622" y="5007256"/>
              <a:ext cx="288806" cy="278132"/>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p:spPr>
          <p:txBody>
            <a:bodyPr wrap="square" lIns="91440" tIns="45720" rIns="91440" bIns="45720">
              <a:normAutofit fontScale="77500" lnSpcReduction="20000"/>
            </a:bodyPr>
            <a:lstStyle/>
            <a:p>
              <a:endParaRPr lang="zh-CN" altLang="en-US"/>
            </a:p>
          </p:txBody>
        </p:sp>
        <p:grpSp>
          <p:nvGrpSpPr>
            <p:cNvPr id="93" name="ïṣļîďê">
              <a:extLst>
                <a:ext uri="{FF2B5EF4-FFF2-40B4-BE49-F238E27FC236}">
                  <a16:creationId xmlns:a16="http://schemas.microsoft.com/office/drawing/2014/main" id="{976A658C-B2C8-4B6F-8361-D16C8A4BAA45}"/>
                </a:ext>
              </a:extLst>
            </p:cNvPr>
            <p:cNvGrpSpPr/>
            <p:nvPr/>
          </p:nvGrpSpPr>
          <p:grpSpPr>
            <a:xfrm>
              <a:off x="9809871" y="2371657"/>
              <a:ext cx="1708289" cy="2778123"/>
              <a:chOff x="661141" y="3214304"/>
              <a:chExt cx="1708289" cy="2778123"/>
            </a:xfrm>
          </p:grpSpPr>
          <p:sp>
            <p:nvSpPr>
              <p:cNvPr id="94" name="îṩľíḑè">
                <a:extLst>
                  <a:ext uri="{FF2B5EF4-FFF2-40B4-BE49-F238E27FC236}">
                    <a16:creationId xmlns:a16="http://schemas.microsoft.com/office/drawing/2014/main" id="{383CB895-EE42-457A-8C29-DC754CE15445}"/>
                  </a:ext>
                </a:extLst>
              </p:cNvPr>
              <p:cNvSpPr/>
              <p:nvPr/>
            </p:nvSpPr>
            <p:spPr bwMode="auto">
              <a:xfrm>
                <a:off x="661141" y="3627184"/>
                <a:ext cx="1708289" cy="236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1100" dirty="0">
                    <a:latin typeface="+mn-ea"/>
                  </a:rPr>
                  <a:t>请输入您的文字性内容请输入您的文字性内容请输入您的文字性内容请输入您的文字性内容请输入您的文字性内容请输入您的文字性内容请输入您的文字性内容</a:t>
                </a:r>
                <a:endParaRPr lang="zh-CN" altLang="en-US" sz="1100" dirty="0"/>
              </a:p>
            </p:txBody>
          </p:sp>
          <p:sp>
            <p:nvSpPr>
              <p:cNvPr id="95" name="íṡḷíḍê">
                <a:extLst>
                  <a:ext uri="{FF2B5EF4-FFF2-40B4-BE49-F238E27FC236}">
                    <a16:creationId xmlns:a16="http://schemas.microsoft.com/office/drawing/2014/main" id="{8C98A8F8-72B0-4F20-8497-D7DA481CAD5E}"/>
                  </a:ext>
                </a:extLst>
              </p:cNvPr>
              <p:cNvSpPr txBox="1"/>
              <p:nvPr/>
            </p:nvSpPr>
            <p:spPr bwMode="auto">
              <a:xfrm>
                <a:off x="661141" y="3214304"/>
                <a:ext cx="170828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b="1" dirty="0"/>
                  <a:t>请输入小标题</a:t>
                </a:r>
                <a:endParaRPr lang="en-US" altLang="zh-CN" b="1" dirty="0"/>
              </a:p>
            </p:txBody>
          </p:sp>
        </p:grpSp>
      </p:grpSp>
    </p:spTree>
    <p:extLst>
      <p:ext uri="{BB962C8B-B14F-4D97-AF65-F5344CB8AC3E}">
        <p14:creationId xmlns:p14="http://schemas.microsoft.com/office/powerpoint/2010/main" val="1745077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a:extLst>
              <a:ext uri="{FF2B5EF4-FFF2-40B4-BE49-F238E27FC236}">
                <a16:creationId xmlns:a16="http://schemas.microsoft.com/office/drawing/2014/main" id="{68649B48-4092-48AB-87EC-B72B3066F609}"/>
              </a:ext>
            </a:extLst>
          </p:cNvPr>
          <p:cNvSpPr>
            <a:spLocks noGrp="1"/>
          </p:cNvSpPr>
          <p:nvPr>
            <p:ph type="body" sz="quarter" idx="20"/>
          </p:nvPr>
        </p:nvSpPr>
        <p:spPr>
          <a:xfrm>
            <a:off x="597359" y="3720442"/>
            <a:ext cx="3279775" cy="1076710"/>
          </a:xfrm>
        </p:spPr>
        <p:txBody>
          <a:bodyPr/>
          <a:lstStyle/>
          <a:p>
            <a:endParaRPr lang="zh-CN" altLang="en-US" dirty="0"/>
          </a:p>
        </p:txBody>
      </p:sp>
      <p:grpSp>
        <p:nvGrpSpPr>
          <p:cNvPr id="23" name="组合 22">
            <a:extLst>
              <a:ext uri="{FF2B5EF4-FFF2-40B4-BE49-F238E27FC236}">
                <a16:creationId xmlns:a16="http://schemas.microsoft.com/office/drawing/2014/main" id="{6ACD4B77-B73F-40BB-B9C9-2EB7F2F99B13}"/>
              </a:ext>
            </a:extLst>
          </p:cNvPr>
          <p:cNvGrpSpPr/>
          <p:nvPr/>
        </p:nvGrpSpPr>
        <p:grpSpPr>
          <a:xfrm>
            <a:off x="3877134" y="5545690"/>
            <a:ext cx="5323607" cy="648717"/>
            <a:chOff x="4223792" y="5545690"/>
            <a:chExt cx="5323607" cy="648717"/>
          </a:xfrm>
        </p:grpSpPr>
        <p:sp>
          <p:nvSpPr>
            <p:cNvPr id="12" name="文本占位符 3">
              <a:extLst>
                <a:ext uri="{FF2B5EF4-FFF2-40B4-BE49-F238E27FC236}">
                  <a16:creationId xmlns:a16="http://schemas.microsoft.com/office/drawing/2014/main" id="{DE129CC6-8402-43FB-BB8B-F4E1581A374F}"/>
                </a:ext>
              </a:extLst>
            </p:cNvPr>
            <p:cNvSpPr txBox="1">
              <a:spLocks/>
            </p:cNvSpPr>
            <p:nvPr/>
          </p:nvSpPr>
          <p:spPr>
            <a:xfrm>
              <a:off x="4223792" y="5545690"/>
              <a:ext cx="914400" cy="648717"/>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3600" b="1" kern="1200">
                  <a:gradFill>
                    <a:gsLst>
                      <a:gs pos="100000">
                        <a:schemeClr val="bg1"/>
                      </a:gs>
                      <a:gs pos="62000">
                        <a:schemeClr val="accent1"/>
                      </a:gs>
                      <a:gs pos="0">
                        <a:schemeClr val="accent1">
                          <a:lumMod val="75000"/>
                        </a:schemeClr>
                      </a:gs>
                    </a:gsLst>
                    <a:lin ang="16200000" scaled="1"/>
                  </a:gra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05</a:t>
              </a:r>
              <a:endParaRPr lang="zh-CN" altLang="en-US" dirty="0"/>
            </a:p>
          </p:txBody>
        </p:sp>
        <p:sp>
          <p:nvSpPr>
            <p:cNvPr id="13" name="文本占位符 7">
              <a:extLst>
                <a:ext uri="{FF2B5EF4-FFF2-40B4-BE49-F238E27FC236}">
                  <a16:creationId xmlns:a16="http://schemas.microsoft.com/office/drawing/2014/main" id="{F9AF2EB1-8884-4FE5-B272-8E4BEB8B88B3}"/>
                </a:ext>
              </a:extLst>
            </p:cNvPr>
            <p:cNvSpPr txBox="1">
              <a:spLocks/>
            </p:cNvSpPr>
            <p:nvPr/>
          </p:nvSpPr>
          <p:spPr>
            <a:xfrm>
              <a:off x="5519911" y="5545690"/>
              <a:ext cx="4027488" cy="648717"/>
            </a:xfrm>
            <a:prstGeom prst="rect">
              <a:avLst/>
            </a:prstGeom>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ltLang="zh-CN" dirty="0"/>
                <a:t>iSlide</a:t>
              </a:r>
              <a:r>
                <a:rPr lang="zh-CN" altLang="en-US" dirty="0"/>
                <a:t>智能图表</a:t>
              </a:r>
            </a:p>
          </p:txBody>
        </p:sp>
      </p:grpSp>
      <p:grpSp>
        <p:nvGrpSpPr>
          <p:cNvPr id="11" name="组合 10">
            <a:extLst>
              <a:ext uri="{FF2B5EF4-FFF2-40B4-BE49-F238E27FC236}">
                <a16:creationId xmlns:a16="http://schemas.microsoft.com/office/drawing/2014/main" id="{F18BCC3A-653E-4B87-A85C-E4972D173739}"/>
              </a:ext>
            </a:extLst>
          </p:cNvPr>
          <p:cNvGrpSpPr/>
          <p:nvPr/>
        </p:nvGrpSpPr>
        <p:grpSpPr>
          <a:xfrm>
            <a:off x="3877134" y="3291282"/>
            <a:ext cx="5323607" cy="649999"/>
            <a:chOff x="4223792" y="3325960"/>
            <a:chExt cx="5323607" cy="649999"/>
          </a:xfrm>
        </p:grpSpPr>
        <p:sp>
          <p:nvSpPr>
            <p:cNvPr id="14" name="文本占位符 9">
              <a:extLst>
                <a:ext uri="{FF2B5EF4-FFF2-40B4-BE49-F238E27FC236}">
                  <a16:creationId xmlns:a16="http://schemas.microsoft.com/office/drawing/2014/main" id="{0CD47962-5766-4C2E-8F0D-67CBB68811B5}"/>
                </a:ext>
              </a:extLst>
            </p:cNvPr>
            <p:cNvSpPr txBox="1">
              <a:spLocks/>
            </p:cNvSpPr>
            <p:nvPr/>
          </p:nvSpPr>
          <p:spPr>
            <a:xfrm>
              <a:off x="4223792" y="3327242"/>
              <a:ext cx="914400" cy="648717"/>
            </a:xfrm>
            <a:prstGeom prst="rect">
              <a:avLst/>
            </a:prstGeom>
            <a:noFill/>
          </p:spPr>
          <p:txBody>
            <a:bodyPr>
              <a:normAutofit/>
            </a:bodyPr>
            <a:lstStyle>
              <a:lvl1pPr marL="0" indent="0" algn="ctr" defTabSz="914400" rtl="0" eaLnBrk="1" latinLnBrk="0" hangingPunct="1">
                <a:lnSpc>
                  <a:spcPct val="100000"/>
                </a:lnSpc>
                <a:spcBef>
                  <a:spcPts val="1000"/>
                </a:spcBef>
                <a:buFont typeface="Arial" panose="020B0604020202020204" pitchFamily="34" charset="0"/>
                <a:buNone/>
                <a:defRPr sz="3600" b="1" kern="1200">
                  <a:gradFill>
                    <a:gsLst>
                      <a:gs pos="100000">
                        <a:schemeClr val="bg1"/>
                      </a:gs>
                      <a:gs pos="62000">
                        <a:schemeClr val="accent1"/>
                      </a:gs>
                      <a:gs pos="0">
                        <a:schemeClr val="accent1">
                          <a:lumMod val="75000"/>
                        </a:schemeClr>
                      </a:gs>
                    </a:gsLst>
                    <a:lin ang="16200000" scaled="1"/>
                  </a:gra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02</a:t>
              </a:r>
              <a:endParaRPr lang="zh-CN" altLang="en-US" dirty="0"/>
            </a:p>
          </p:txBody>
        </p:sp>
        <p:sp>
          <p:nvSpPr>
            <p:cNvPr id="18" name="文本占位符 14">
              <a:extLst>
                <a:ext uri="{FF2B5EF4-FFF2-40B4-BE49-F238E27FC236}">
                  <a16:creationId xmlns:a16="http://schemas.microsoft.com/office/drawing/2014/main" id="{1155C040-90F8-46BF-8EC5-26431497A8A2}"/>
                </a:ext>
              </a:extLst>
            </p:cNvPr>
            <p:cNvSpPr txBox="1">
              <a:spLocks/>
            </p:cNvSpPr>
            <p:nvPr/>
          </p:nvSpPr>
          <p:spPr>
            <a:xfrm>
              <a:off x="5519911" y="3325960"/>
              <a:ext cx="4027488" cy="648717"/>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版式展示部分</a:t>
              </a:r>
            </a:p>
          </p:txBody>
        </p:sp>
      </p:grpSp>
      <p:grpSp>
        <p:nvGrpSpPr>
          <p:cNvPr id="22" name="组合 21">
            <a:extLst>
              <a:ext uri="{FF2B5EF4-FFF2-40B4-BE49-F238E27FC236}">
                <a16:creationId xmlns:a16="http://schemas.microsoft.com/office/drawing/2014/main" id="{1082B04F-2869-4A18-B793-A1FBA4F2B0DA}"/>
              </a:ext>
            </a:extLst>
          </p:cNvPr>
          <p:cNvGrpSpPr/>
          <p:nvPr/>
        </p:nvGrpSpPr>
        <p:grpSpPr>
          <a:xfrm>
            <a:off x="3877134" y="4043392"/>
            <a:ext cx="5323607" cy="649359"/>
            <a:chOff x="4223792" y="4111466"/>
            <a:chExt cx="5323607" cy="649359"/>
          </a:xfrm>
        </p:grpSpPr>
        <p:sp>
          <p:nvSpPr>
            <p:cNvPr id="15" name="文本占位符 9">
              <a:extLst>
                <a:ext uri="{FF2B5EF4-FFF2-40B4-BE49-F238E27FC236}">
                  <a16:creationId xmlns:a16="http://schemas.microsoft.com/office/drawing/2014/main" id="{28D3F836-EFC9-4FB4-9568-399F4012BA58}"/>
                </a:ext>
              </a:extLst>
            </p:cNvPr>
            <p:cNvSpPr txBox="1">
              <a:spLocks/>
            </p:cNvSpPr>
            <p:nvPr/>
          </p:nvSpPr>
          <p:spPr>
            <a:xfrm>
              <a:off x="4223792" y="4112108"/>
              <a:ext cx="914400" cy="648717"/>
            </a:xfrm>
            <a:prstGeom prst="rect">
              <a:avLst/>
            </a:prstGeom>
            <a:noFill/>
          </p:spPr>
          <p:txBody>
            <a:bodyPr>
              <a:normAutofit/>
            </a:bodyPr>
            <a:lstStyle>
              <a:lvl1pPr marL="0" indent="0" algn="ctr" defTabSz="914400" rtl="0" eaLnBrk="1" latinLnBrk="0" hangingPunct="1">
                <a:lnSpc>
                  <a:spcPct val="100000"/>
                </a:lnSpc>
                <a:spcBef>
                  <a:spcPts val="1000"/>
                </a:spcBef>
                <a:buFont typeface="Arial" panose="020B0604020202020204" pitchFamily="34" charset="0"/>
                <a:buNone/>
                <a:defRPr sz="3600" b="1" kern="1200">
                  <a:gradFill>
                    <a:gsLst>
                      <a:gs pos="100000">
                        <a:schemeClr val="bg1"/>
                      </a:gs>
                      <a:gs pos="62000">
                        <a:schemeClr val="accent1"/>
                      </a:gs>
                      <a:gs pos="0">
                        <a:schemeClr val="accent1">
                          <a:lumMod val="75000"/>
                        </a:schemeClr>
                      </a:gs>
                    </a:gsLst>
                    <a:lin ang="16200000" scaled="1"/>
                  </a:gra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03</a:t>
              </a:r>
              <a:endParaRPr lang="zh-CN" altLang="en-US" dirty="0"/>
            </a:p>
          </p:txBody>
        </p:sp>
        <p:sp>
          <p:nvSpPr>
            <p:cNvPr id="19" name="文本占位符 14">
              <a:extLst>
                <a:ext uri="{FF2B5EF4-FFF2-40B4-BE49-F238E27FC236}">
                  <a16:creationId xmlns:a16="http://schemas.microsoft.com/office/drawing/2014/main" id="{4C4312FB-BBC2-47F1-A529-16FD53424694}"/>
                </a:ext>
              </a:extLst>
            </p:cNvPr>
            <p:cNvSpPr txBox="1">
              <a:spLocks/>
            </p:cNvSpPr>
            <p:nvPr/>
          </p:nvSpPr>
          <p:spPr>
            <a:xfrm>
              <a:off x="5519911" y="4111466"/>
              <a:ext cx="4027488" cy="648717"/>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图片展示版式</a:t>
              </a:r>
            </a:p>
          </p:txBody>
        </p:sp>
      </p:grpSp>
      <p:grpSp>
        <p:nvGrpSpPr>
          <p:cNvPr id="24" name="组合 23">
            <a:extLst>
              <a:ext uri="{FF2B5EF4-FFF2-40B4-BE49-F238E27FC236}">
                <a16:creationId xmlns:a16="http://schemas.microsoft.com/office/drawing/2014/main" id="{905F3EC9-4B9B-4558-ADF4-DC918FC35CE7}"/>
              </a:ext>
            </a:extLst>
          </p:cNvPr>
          <p:cNvGrpSpPr/>
          <p:nvPr/>
        </p:nvGrpSpPr>
        <p:grpSpPr>
          <a:xfrm>
            <a:off x="3877134" y="4794862"/>
            <a:ext cx="5323607" cy="648717"/>
            <a:chOff x="4223792" y="4896973"/>
            <a:chExt cx="5323607" cy="648717"/>
          </a:xfrm>
        </p:grpSpPr>
        <p:sp>
          <p:nvSpPr>
            <p:cNvPr id="16" name="文本占位符 9">
              <a:extLst>
                <a:ext uri="{FF2B5EF4-FFF2-40B4-BE49-F238E27FC236}">
                  <a16:creationId xmlns:a16="http://schemas.microsoft.com/office/drawing/2014/main" id="{28FADDC4-AA27-4C76-BB31-26B182B4F523}"/>
                </a:ext>
              </a:extLst>
            </p:cNvPr>
            <p:cNvSpPr txBox="1">
              <a:spLocks/>
            </p:cNvSpPr>
            <p:nvPr/>
          </p:nvSpPr>
          <p:spPr>
            <a:xfrm>
              <a:off x="4223792" y="4896973"/>
              <a:ext cx="914400" cy="648717"/>
            </a:xfrm>
            <a:prstGeom prst="rect">
              <a:avLst/>
            </a:prstGeom>
            <a:noFill/>
          </p:spPr>
          <p:txBody>
            <a:bodyPr>
              <a:normAutofit/>
            </a:bodyPr>
            <a:lstStyle>
              <a:lvl1pPr marL="0" indent="0" algn="ctr" defTabSz="914400" rtl="0" eaLnBrk="1" latinLnBrk="0" hangingPunct="1">
                <a:lnSpc>
                  <a:spcPct val="100000"/>
                </a:lnSpc>
                <a:spcBef>
                  <a:spcPts val="1000"/>
                </a:spcBef>
                <a:buFont typeface="Arial" panose="020B0604020202020204" pitchFamily="34" charset="0"/>
                <a:buNone/>
                <a:defRPr sz="3600" b="1" kern="1200">
                  <a:gradFill>
                    <a:gsLst>
                      <a:gs pos="100000">
                        <a:schemeClr val="bg1"/>
                      </a:gs>
                      <a:gs pos="62000">
                        <a:schemeClr val="accent1"/>
                      </a:gs>
                      <a:gs pos="0">
                        <a:schemeClr val="accent1">
                          <a:lumMod val="75000"/>
                        </a:schemeClr>
                      </a:gs>
                    </a:gsLst>
                    <a:lin ang="16200000" scaled="1"/>
                  </a:gra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04</a:t>
              </a:r>
              <a:endParaRPr lang="zh-CN" altLang="en-US" dirty="0"/>
            </a:p>
          </p:txBody>
        </p:sp>
        <p:sp>
          <p:nvSpPr>
            <p:cNvPr id="20" name="文本占位符 14">
              <a:extLst>
                <a:ext uri="{FF2B5EF4-FFF2-40B4-BE49-F238E27FC236}">
                  <a16:creationId xmlns:a16="http://schemas.microsoft.com/office/drawing/2014/main" id="{2BA3BF29-C72A-4C54-9F36-73E984394AF7}"/>
                </a:ext>
              </a:extLst>
            </p:cNvPr>
            <p:cNvSpPr txBox="1">
              <a:spLocks/>
            </p:cNvSpPr>
            <p:nvPr/>
          </p:nvSpPr>
          <p:spPr>
            <a:xfrm>
              <a:off x="5519911" y="4896973"/>
              <a:ext cx="4027488" cy="648717"/>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数据展示版式</a:t>
              </a:r>
            </a:p>
          </p:txBody>
        </p:sp>
      </p:grpSp>
      <p:grpSp>
        <p:nvGrpSpPr>
          <p:cNvPr id="10" name="组合 9">
            <a:extLst>
              <a:ext uri="{FF2B5EF4-FFF2-40B4-BE49-F238E27FC236}">
                <a16:creationId xmlns:a16="http://schemas.microsoft.com/office/drawing/2014/main" id="{F33759F2-CA6F-45E5-93D7-5F14F9224628}"/>
              </a:ext>
            </a:extLst>
          </p:cNvPr>
          <p:cNvGrpSpPr/>
          <p:nvPr/>
        </p:nvGrpSpPr>
        <p:grpSpPr>
          <a:xfrm>
            <a:off x="3877134" y="2520709"/>
            <a:ext cx="5323607" cy="668462"/>
            <a:chOff x="4223792" y="2520709"/>
            <a:chExt cx="5323607" cy="668462"/>
          </a:xfrm>
        </p:grpSpPr>
        <p:sp>
          <p:nvSpPr>
            <p:cNvPr id="17" name="文本占位符 14">
              <a:extLst>
                <a:ext uri="{FF2B5EF4-FFF2-40B4-BE49-F238E27FC236}">
                  <a16:creationId xmlns:a16="http://schemas.microsoft.com/office/drawing/2014/main" id="{17FBEF2D-2ECC-4916-B490-84F7C20120C8}"/>
                </a:ext>
              </a:extLst>
            </p:cNvPr>
            <p:cNvSpPr txBox="1">
              <a:spLocks/>
            </p:cNvSpPr>
            <p:nvPr/>
          </p:nvSpPr>
          <p:spPr>
            <a:xfrm>
              <a:off x="5519911" y="2540454"/>
              <a:ext cx="4027488" cy="648717"/>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人物介绍版式</a:t>
              </a:r>
            </a:p>
          </p:txBody>
        </p:sp>
        <p:sp>
          <p:nvSpPr>
            <p:cNvPr id="21" name="文本占位符 9">
              <a:extLst>
                <a:ext uri="{FF2B5EF4-FFF2-40B4-BE49-F238E27FC236}">
                  <a16:creationId xmlns:a16="http://schemas.microsoft.com/office/drawing/2014/main" id="{D296F18C-81B3-49D7-BC0D-DD62E0093077}"/>
                </a:ext>
              </a:extLst>
            </p:cNvPr>
            <p:cNvSpPr txBox="1">
              <a:spLocks/>
            </p:cNvSpPr>
            <p:nvPr/>
          </p:nvSpPr>
          <p:spPr>
            <a:xfrm>
              <a:off x="4223792" y="2520709"/>
              <a:ext cx="914400" cy="648717"/>
            </a:xfrm>
            <a:prstGeom prst="rect">
              <a:avLst/>
            </a:prstGeom>
            <a:noFill/>
          </p:spPr>
          <p:txBody>
            <a:bodyPr>
              <a:normAutofit/>
            </a:bodyPr>
            <a:lstStyle>
              <a:lvl1pPr marL="0" indent="0" algn="ctr" defTabSz="914400" rtl="0" eaLnBrk="1" latinLnBrk="0" hangingPunct="1">
                <a:lnSpc>
                  <a:spcPct val="100000"/>
                </a:lnSpc>
                <a:spcBef>
                  <a:spcPts val="1000"/>
                </a:spcBef>
                <a:buFont typeface="Arial" panose="020B0604020202020204" pitchFamily="34" charset="0"/>
                <a:buNone/>
                <a:defRPr sz="3600" b="1" kern="1200">
                  <a:gradFill>
                    <a:gsLst>
                      <a:gs pos="100000">
                        <a:schemeClr val="bg1"/>
                      </a:gs>
                      <a:gs pos="62000">
                        <a:schemeClr val="accent1"/>
                      </a:gs>
                      <a:gs pos="0">
                        <a:schemeClr val="accent1">
                          <a:lumMod val="75000"/>
                        </a:schemeClr>
                      </a:gs>
                    </a:gsLst>
                    <a:lin ang="16200000" scaled="1"/>
                  </a:gra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grpSp>
    </p:spTree>
    <p:extLst>
      <p:ext uri="{BB962C8B-B14F-4D97-AF65-F5344CB8AC3E}">
        <p14:creationId xmlns:p14="http://schemas.microsoft.com/office/powerpoint/2010/main" val="3644948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920F44-590C-447C-B337-66D83304FE44}"/>
              </a:ext>
            </a:extLst>
          </p:cNvPr>
          <p:cNvSpPr>
            <a:spLocks noGrp="1"/>
          </p:cNvSpPr>
          <p:nvPr>
            <p:ph type="body" sz="quarter" idx="10"/>
          </p:nvPr>
        </p:nvSpPr>
        <p:spPr/>
        <p:txBody>
          <a:bodyPr/>
          <a:lstStyle/>
          <a:p>
            <a:r>
              <a:rPr lang="en-US" altLang="zh-CN" dirty="0"/>
              <a:t>PART FOUR</a:t>
            </a:r>
            <a:endParaRPr lang="zh-CN" altLang="en-US" dirty="0"/>
          </a:p>
        </p:txBody>
      </p:sp>
      <p:sp>
        <p:nvSpPr>
          <p:cNvPr id="3" name="文本占位符 2">
            <a:extLst>
              <a:ext uri="{FF2B5EF4-FFF2-40B4-BE49-F238E27FC236}">
                <a16:creationId xmlns:a16="http://schemas.microsoft.com/office/drawing/2014/main" id="{25960A1D-AF7F-4674-BEE1-CFC69DA6D96B}"/>
              </a:ext>
            </a:extLst>
          </p:cNvPr>
          <p:cNvSpPr>
            <a:spLocks noGrp="1"/>
          </p:cNvSpPr>
          <p:nvPr>
            <p:ph type="body" sz="quarter" idx="11"/>
          </p:nvPr>
        </p:nvSpPr>
        <p:spPr/>
        <p:txBody>
          <a:bodyPr/>
          <a:lstStyle/>
          <a:p>
            <a:r>
              <a:rPr lang="zh-CN" altLang="en-US" dirty="0"/>
              <a:t>图片展示部分</a:t>
            </a:r>
          </a:p>
        </p:txBody>
      </p:sp>
      <p:sp>
        <p:nvSpPr>
          <p:cNvPr id="4" name="文本占位符 3">
            <a:extLst>
              <a:ext uri="{FF2B5EF4-FFF2-40B4-BE49-F238E27FC236}">
                <a16:creationId xmlns:a16="http://schemas.microsoft.com/office/drawing/2014/main" id="{2431303B-4D8C-4294-8CF3-F96DBB273A3A}"/>
              </a:ext>
            </a:extLst>
          </p:cNvPr>
          <p:cNvSpPr>
            <a:spLocks noGrp="1"/>
          </p:cNvSpPr>
          <p:nvPr>
            <p:ph type="body" sz="quarter" idx="12"/>
          </p:nvPr>
        </p:nvSpPr>
        <p:spPr/>
        <p:txBody>
          <a:bodyPr/>
          <a:lstStyle/>
          <a:p>
            <a:r>
              <a:rPr lang="zh-CN" altLang="en-US" dirty="0"/>
              <a:t>本部分由</a:t>
            </a:r>
            <a:r>
              <a:rPr lang="en-US" altLang="zh-CN" dirty="0"/>
              <a:t>XXX</a:t>
            </a:r>
            <a:r>
              <a:rPr lang="zh-CN" altLang="en-US" dirty="0"/>
              <a:t>同学主讲</a:t>
            </a:r>
          </a:p>
        </p:txBody>
      </p:sp>
    </p:spTree>
    <p:extLst>
      <p:ext uri="{BB962C8B-B14F-4D97-AF65-F5344CB8AC3E}">
        <p14:creationId xmlns:p14="http://schemas.microsoft.com/office/powerpoint/2010/main" val="185468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8BD3AD5-C07F-4FF6-94F5-D3A9018CE359}"/>
              </a:ext>
            </a:extLst>
          </p:cNvPr>
          <p:cNvSpPr/>
          <p:nvPr/>
        </p:nvSpPr>
        <p:spPr>
          <a:xfrm>
            <a:off x="495300" y="1412776"/>
            <a:ext cx="11201400" cy="439248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D516873-99F6-4956-84EE-F8FE63506D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933" r="25843" b="22472"/>
          <a:stretch/>
        </p:blipFill>
        <p:spPr>
          <a:xfrm>
            <a:off x="7299601" y="1412777"/>
            <a:ext cx="4398471" cy="4392488"/>
          </a:xfrm>
          <a:prstGeom prst="rect">
            <a:avLst/>
          </a:prstGeom>
        </p:spPr>
      </p:pic>
      <p:sp>
        <p:nvSpPr>
          <p:cNvPr id="5" name="标题 4">
            <a:extLst>
              <a:ext uri="{FF2B5EF4-FFF2-40B4-BE49-F238E27FC236}">
                <a16:creationId xmlns:a16="http://schemas.microsoft.com/office/drawing/2014/main" id="{FC51A6CB-6187-4564-B7BB-35C440AADE09}"/>
              </a:ext>
            </a:extLst>
          </p:cNvPr>
          <p:cNvSpPr>
            <a:spLocks noGrp="1"/>
          </p:cNvSpPr>
          <p:nvPr>
            <p:ph type="title"/>
          </p:nvPr>
        </p:nvSpPr>
        <p:spPr/>
        <p:txBody>
          <a:bodyPr/>
          <a:lstStyle/>
          <a:p>
            <a:r>
              <a:rPr lang="zh-CN" altLang="en-US" dirty="0"/>
              <a:t>单图展示版式</a:t>
            </a:r>
            <a:r>
              <a:rPr lang="zh-CN" altLang="en-US" sz="2800" dirty="0"/>
              <a:t>（单击此处修改标题）</a:t>
            </a:r>
            <a:endParaRPr lang="zh-CN" altLang="en-US" dirty="0"/>
          </a:p>
        </p:txBody>
      </p:sp>
      <p:sp>
        <p:nvSpPr>
          <p:cNvPr id="6" name="文本框 5">
            <a:extLst>
              <a:ext uri="{FF2B5EF4-FFF2-40B4-BE49-F238E27FC236}">
                <a16:creationId xmlns:a16="http://schemas.microsoft.com/office/drawing/2014/main" id="{1AD931F7-DB2F-4EFE-B834-1E04FE2344E6}"/>
              </a:ext>
            </a:extLst>
          </p:cNvPr>
          <p:cNvSpPr txBox="1"/>
          <p:nvPr/>
        </p:nvSpPr>
        <p:spPr>
          <a:xfrm>
            <a:off x="767408" y="2492896"/>
            <a:ext cx="6048672" cy="2488951"/>
          </a:xfrm>
          <a:prstGeom prst="rect">
            <a:avLst/>
          </a:prstGeom>
          <a:noFill/>
        </p:spPr>
        <p:txBody>
          <a:bodyPr wrap="square" rtlCol="0">
            <a:spAutoFit/>
          </a:bodyPr>
          <a:lstStyle/>
          <a:p>
            <a:pPr>
              <a:lnSpc>
                <a:spcPct val="125000"/>
              </a:lnSpc>
            </a:pPr>
            <a:r>
              <a:rPr lang="zh-CN" altLang="en-US" dirty="0"/>
              <a:t>请输入内容请输入内容 请输入内容请输入内容 请输入内容请输入内容请输入内容 请输入内容请输入内容 请输入内容请输入内容请输入内容 请输入内容请输入内容 请输入内容请输入内容请输入内容 请输入内容请输入内容 请输入内容请输入内容请输入内容 请输入内容请输入内容 请输入内容请输入内容请输入内容 请输入内容请输入内容 请输入内容请输入内容请输入内容 请输入内容请输入内容 请输入内容</a:t>
            </a:r>
          </a:p>
        </p:txBody>
      </p:sp>
      <p:sp>
        <p:nvSpPr>
          <p:cNvPr id="7" name="文本框 6">
            <a:extLst>
              <a:ext uri="{FF2B5EF4-FFF2-40B4-BE49-F238E27FC236}">
                <a16:creationId xmlns:a16="http://schemas.microsoft.com/office/drawing/2014/main" id="{71C1E268-1B17-4456-9EA2-D228554FBC68}"/>
              </a:ext>
            </a:extLst>
          </p:cNvPr>
          <p:cNvSpPr txBox="1"/>
          <p:nvPr/>
        </p:nvSpPr>
        <p:spPr>
          <a:xfrm>
            <a:off x="1298754" y="1735960"/>
            <a:ext cx="2492990" cy="646331"/>
          </a:xfrm>
          <a:prstGeom prst="rect">
            <a:avLst/>
          </a:prstGeom>
          <a:noFill/>
        </p:spPr>
        <p:txBody>
          <a:bodyPr wrap="none" rtlCol="0">
            <a:spAutoFit/>
          </a:bodyPr>
          <a:lstStyle/>
          <a:p>
            <a:r>
              <a:rPr lang="zh-CN" altLang="en-US" sz="3600" dirty="0">
                <a:solidFill>
                  <a:schemeClr val="accent1"/>
                </a:solidFill>
                <a:latin typeface="+mj-ea"/>
                <a:ea typeface="+mj-ea"/>
              </a:rPr>
              <a:t>您的小标题</a:t>
            </a:r>
          </a:p>
        </p:txBody>
      </p:sp>
      <p:sp>
        <p:nvSpPr>
          <p:cNvPr id="8" name="question-sign-in-circles_41943">
            <a:extLst>
              <a:ext uri="{FF2B5EF4-FFF2-40B4-BE49-F238E27FC236}">
                <a16:creationId xmlns:a16="http://schemas.microsoft.com/office/drawing/2014/main" id="{FA2529AD-2235-4063-A0D0-7C61D7D03A3B}"/>
              </a:ext>
            </a:extLst>
          </p:cNvPr>
          <p:cNvSpPr>
            <a:spLocks noChangeAspect="1"/>
          </p:cNvSpPr>
          <p:nvPr/>
        </p:nvSpPr>
        <p:spPr bwMode="auto">
          <a:xfrm>
            <a:off x="767408" y="1818690"/>
            <a:ext cx="481593" cy="480870"/>
          </a:xfrm>
          <a:custGeom>
            <a:avLst/>
            <a:gdLst>
              <a:gd name="connsiteX0" fmla="*/ 280915 w 575823"/>
              <a:gd name="connsiteY0" fmla="*/ 378353 h 574959"/>
              <a:gd name="connsiteX1" fmla="*/ 317541 w 575823"/>
              <a:gd name="connsiteY1" fmla="*/ 414893 h 574959"/>
              <a:gd name="connsiteX2" fmla="*/ 280915 w 575823"/>
              <a:gd name="connsiteY2" fmla="*/ 451433 h 574959"/>
              <a:gd name="connsiteX3" fmla="*/ 244289 w 575823"/>
              <a:gd name="connsiteY3" fmla="*/ 414893 h 574959"/>
              <a:gd name="connsiteX4" fmla="*/ 280915 w 575823"/>
              <a:gd name="connsiteY4" fmla="*/ 378353 h 574959"/>
              <a:gd name="connsiteX5" fmla="*/ 283066 w 575823"/>
              <a:gd name="connsiteY5" fmla="*/ 123526 h 574959"/>
              <a:gd name="connsiteX6" fmla="*/ 396149 w 575823"/>
              <a:gd name="connsiteY6" fmla="*/ 211681 h 574959"/>
              <a:gd name="connsiteX7" fmla="*/ 315375 w 575823"/>
              <a:gd name="connsiteY7" fmla="*/ 312738 h 574959"/>
              <a:gd name="connsiteX8" fmla="*/ 279835 w 575823"/>
              <a:gd name="connsiteY8" fmla="*/ 350365 h 574959"/>
              <a:gd name="connsiteX9" fmla="*/ 250756 w 575823"/>
              <a:gd name="connsiteY9" fmla="*/ 320263 h 574959"/>
              <a:gd name="connsiteX10" fmla="*/ 328299 w 575823"/>
              <a:gd name="connsiteY10" fmla="*/ 211681 h 574959"/>
              <a:gd name="connsiteX11" fmla="*/ 286297 w 575823"/>
              <a:gd name="connsiteY11" fmla="*/ 174054 h 574959"/>
              <a:gd name="connsiteX12" fmla="*/ 208754 w 575823"/>
              <a:gd name="connsiteY12" fmla="*/ 232108 h 574959"/>
              <a:gd name="connsiteX13" fmla="*/ 179675 w 575823"/>
              <a:gd name="connsiteY13" fmla="*/ 205231 h 574959"/>
              <a:gd name="connsiteX14" fmla="*/ 283066 w 575823"/>
              <a:gd name="connsiteY14" fmla="*/ 123526 h 574959"/>
              <a:gd name="connsiteX15" fmla="*/ 287374 w 575823"/>
              <a:gd name="connsiteY15" fmla="*/ 29017 h 574959"/>
              <a:gd name="connsiteX16" fmla="*/ 29060 w 575823"/>
              <a:gd name="connsiteY16" fmla="*/ 286942 h 574959"/>
              <a:gd name="connsiteX17" fmla="*/ 287374 w 575823"/>
              <a:gd name="connsiteY17" fmla="*/ 545942 h 574959"/>
              <a:gd name="connsiteX18" fmla="*/ 546763 w 575823"/>
              <a:gd name="connsiteY18" fmla="*/ 286942 h 574959"/>
              <a:gd name="connsiteX19" fmla="*/ 287374 w 575823"/>
              <a:gd name="connsiteY19" fmla="*/ 29017 h 574959"/>
              <a:gd name="connsiteX20" fmla="*/ 287374 w 575823"/>
              <a:gd name="connsiteY20" fmla="*/ 0 h 574959"/>
              <a:gd name="connsiteX21" fmla="*/ 575823 w 575823"/>
              <a:gd name="connsiteY21" fmla="*/ 286942 h 574959"/>
              <a:gd name="connsiteX22" fmla="*/ 287374 w 575823"/>
              <a:gd name="connsiteY22" fmla="*/ 574959 h 574959"/>
              <a:gd name="connsiteX23" fmla="*/ 0 w 575823"/>
              <a:gd name="connsiteY23" fmla="*/ 286942 h 574959"/>
              <a:gd name="connsiteX24" fmla="*/ 287374 w 575823"/>
              <a:gd name="connsiteY24" fmla="*/ 0 h 5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5823" h="574959">
                <a:moveTo>
                  <a:pt x="280915" y="378353"/>
                </a:moveTo>
                <a:cubicBezTo>
                  <a:pt x="301143" y="378353"/>
                  <a:pt x="317541" y="394713"/>
                  <a:pt x="317541" y="414893"/>
                </a:cubicBezTo>
                <a:cubicBezTo>
                  <a:pt x="317541" y="435073"/>
                  <a:pt x="301143" y="451433"/>
                  <a:pt x="280915" y="451433"/>
                </a:cubicBezTo>
                <a:cubicBezTo>
                  <a:pt x="260687" y="451433"/>
                  <a:pt x="244289" y="435073"/>
                  <a:pt x="244289" y="414893"/>
                </a:cubicBezTo>
                <a:cubicBezTo>
                  <a:pt x="244289" y="394713"/>
                  <a:pt x="260687" y="378353"/>
                  <a:pt x="280915" y="378353"/>
                </a:cubicBezTo>
                <a:close/>
                <a:moveTo>
                  <a:pt x="283066" y="123526"/>
                </a:moveTo>
                <a:cubicBezTo>
                  <a:pt x="340146" y="123526"/>
                  <a:pt x="396149" y="149328"/>
                  <a:pt x="396149" y="211681"/>
                </a:cubicBezTo>
                <a:cubicBezTo>
                  <a:pt x="396149" y="269735"/>
                  <a:pt x="330453" y="292311"/>
                  <a:pt x="315375" y="312738"/>
                </a:cubicBezTo>
                <a:cubicBezTo>
                  <a:pt x="305682" y="327789"/>
                  <a:pt x="308913" y="350365"/>
                  <a:pt x="279835" y="350365"/>
                </a:cubicBezTo>
                <a:cubicBezTo>
                  <a:pt x="260449" y="350365"/>
                  <a:pt x="250756" y="334239"/>
                  <a:pt x="250756" y="320263"/>
                </a:cubicBezTo>
                <a:cubicBezTo>
                  <a:pt x="250756" y="267585"/>
                  <a:pt x="328299" y="255759"/>
                  <a:pt x="328299" y="211681"/>
                </a:cubicBezTo>
                <a:cubicBezTo>
                  <a:pt x="328299" y="188030"/>
                  <a:pt x="313221" y="174054"/>
                  <a:pt x="286297" y="174054"/>
                </a:cubicBezTo>
                <a:cubicBezTo>
                  <a:pt x="229217" y="174054"/>
                  <a:pt x="251833" y="232108"/>
                  <a:pt x="208754" y="232108"/>
                </a:cubicBezTo>
                <a:cubicBezTo>
                  <a:pt x="192599" y="232108"/>
                  <a:pt x="179675" y="223507"/>
                  <a:pt x="179675" y="205231"/>
                </a:cubicBezTo>
                <a:cubicBezTo>
                  <a:pt x="179675" y="162228"/>
                  <a:pt x="229217" y="123526"/>
                  <a:pt x="283066" y="123526"/>
                </a:cubicBezTo>
                <a:close/>
                <a:moveTo>
                  <a:pt x="287374" y="29017"/>
                </a:moveTo>
                <a:cubicBezTo>
                  <a:pt x="145301" y="29017"/>
                  <a:pt x="29060" y="145083"/>
                  <a:pt x="29060" y="286942"/>
                </a:cubicBezTo>
                <a:cubicBezTo>
                  <a:pt x="29060" y="429876"/>
                  <a:pt x="145301" y="545942"/>
                  <a:pt x="287374" y="545942"/>
                </a:cubicBezTo>
                <a:cubicBezTo>
                  <a:pt x="430522" y="545942"/>
                  <a:pt x="546763" y="429876"/>
                  <a:pt x="546763" y="286942"/>
                </a:cubicBezTo>
                <a:cubicBezTo>
                  <a:pt x="546763" y="145083"/>
                  <a:pt x="430522" y="29017"/>
                  <a:pt x="287374" y="29017"/>
                </a:cubicBezTo>
                <a:close/>
                <a:moveTo>
                  <a:pt x="287374" y="0"/>
                </a:moveTo>
                <a:cubicBezTo>
                  <a:pt x="446667" y="0"/>
                  <a:pt x="575823" y="128963"/>
                  <a:pt x="575823" y="286942"/>
                </a:cubicBezTo>
                <a:cubicBezTo>
                  <a:pt x="575823" y="445996"/>
                  <a:pt x="446667" y="574959"/>
                  <a:pt x="287374" y="574959"/>
                </a:cubicBezTo>
                <a:cubicBezTo>
                  <a:pt x="129157" y="574959"/>
                  <a:pt x="0" y="445996"/>
                  <a:pt x="0" y="286942"/>
                </a:cubicBezTo>
                <a:cubicBezTo>
                  <a:pt x="0" y="128963"/>
                  <a:pt x="129157" y="0"/>
                  <a:pt x="287374" y="0"/>
                </a:cubicBezTo>
                <a:close/>
              </a:path>
            </a:pathLst>
          </a:custGeom>
          <a:solidFill>
            <a:schemeClr val="accent1"/>
          </a:solidFill>
          <a:ln>
            <a:noFill/>
          </a:ln>
        </p:spPr>
      </p:sp>
    </p:spTree>
    <p:extLst>
      <p:ext uri="{BB962C8B-B14F-4D97-AF65-F5344CB8AC3E}">
        <p14:creationId xmlns:p14="http://schemas.microsoft.com/office/powerpoint/2010/main" val="722536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CE628-EE56-4886-AD13-274C7448E821}"/>
              </a:ext>
            </a:extLst>
          </p:cNvPr>
          <p:cNvSpPr>
            <a:spLocks noGrp="1"/>
          </p:cNvSpPr>
          <p:nvPr>
            <p:ph type="title"/>
          </p:nvPr>
        </p:nvSpPr>
        <p:spPr/>
        <p:txBody>
          <a:bodyPr/>
          <a:lstStyle/>
          <a:p>
            <a:r>
              <a:rPr lang="zh-CN" altLang="en-US" dirty="0"/>
              <a:t>双图展示版式</a:t>
            </a:r>
            <a:r>
              <a:rPr lang="zh-CN" altLang="en-US" sz="2800" dirty="0"/>
              <a:t>（单击此处修改标题）</a:t>
            </a:r>
            <a:endParaRPr lang="zh-CN" altLang="en-US" dirty="0"/>
          </a:p>
        </p:txBody>
      </p:sp>
      <p:sp>
        <p:nvSpPr>
          <p:cNvPr id="18" name="ïṡlïḋè">
            <a:extLst>
              <a:ext uri="{FF2B5EF4-FFF2-40B4-BE49-F238E27FC236}">
                <a16:creationId xmlns:a16="http://schemas.microsoft.com/office/drawing/2014/main" id="{D74FD70C-A321-4901-8B5F-4454DAE77E83}"/>
              </a:ext>
            </a:extLst>
          </p:cNvPr>
          <p:cNvSpPr/>
          <p:nvPr/>
        </p:nvSpPr>
        <p:spPr>
          <a:xfrm>
            <a:off x="660399" y="2420888"/>
            <a:ext cx="5321600" cy="1731610"/>
          </a:xfrm>
          <a:prstGeom prst="roundRect">
            <a:avLst>
              <a:gd name="adj" fmla="val 4720"/>
            </a:avLst>
          </a:prstGeom>
          <a:blipFill dpi="0" rotWithShape="1">
            <a:blip r:embed="rId3">
              <a:duotone>
                <a:schemeClr val="accent1">
                  <a:shade val="45000"/>
                  <a:satMod val="135000"/>
                </a:schemeClr>
                <a:prstClr val="white"/>
              </a:duotone>
            </a:blip>
            <a:srcRect/>
            <a:tile tx="0" ty="-635000" sx="60000" sy="60000" flip="none" algn="tl"/>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9" name="iṥḷïḍe">
            <a:extLst>
              <a:ext uri="{FF2B5EF4-FFF2-40B4-BE49-F238E27FC236}">
                <a16:creationId xmlns:a16="http://schemas.microsoft.com/office/drawing/2014/main" id="{AA7E2C8F-7598-485E-8492-40109B3A7482}"/>
              </a:ext>
            </a:extLst>
          </p:cNvPr>
          <p:cNvSpPr/>
          <p:nvPr/>
        </p:nvSpPr>
        <p:spPr>
          <a:xfrm>
            <a:off x="660399" y="4209648"/>
            <a:ext cx="5321600" cy="1733549"/>
          </a:xfrm>
          <a:prstGeom prst="roundRect">
            <a:avLst>
              <a:gd name="adj" fmla="val 3880"/>
            </a:avLst>
          </a:prstGeom>
          <a:solidFill>
            <a:schemeClr val="bg1"/>
          </a:solidFill>
          <a:ln w="9525">
            <a:gradFill flip="none" rotWithShape="1">
              <a:gsLst>
                <a:gs pos="0">
                  <a:schemeClr val="bg1">
                    <a:lumMod val="8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marL="171450" indent="-171450">
              <a:lnSpc>
                <a:spcPct val="150000"/>
              </a:lnSpc>
              <a:spcBef>
                <a:spcPct val="0"/>
              </a:spcBef>
              <a:buFont typeface="Arial" panose="020B0604020202020204" pitchFamily="34" charset="0"/>
              <a:buChar char="•"/>
            </a:pPr>
            <a:endParaRPr lang="en-US" altLang="zh-CN" sz="1250" dirty="0">
              <a:solidFill>
                <a:schemeClr val="tx1"/>
              </a:solidFill>
            </a:endParaRPr>
          </a:p>
          <a:p>
            <a:pPr marL="171450" indent="-171450">
              <a:lnSpc>
                <a:spcPct val="150000"/>
              </a:lnSpc>
              <a:spcBef>
                <a:spcPct val="0"/>
              </a:spcBef>
              <a:buFont typeface="Arial" panose="020B0604020202020204" pitchFamily="34" charset="0"/>
              <a:buChar char="•"/>
            </a:pPr>
            <a:r>
              <a:rPr lang="zh-CN" altLang="en-US" sz="1250" dirty="0">
                <a:solidFill>
                  <a:sysClr val="windowText" lastClr="000000"/>
                </a:solidFill>
              </a:rPr>
              <a:t>请输入内容请输入内容请输入内容请输入内容请输入内容请输入内容</a:t>
            </a:r>
            <a:endParaRPr lang="en-US" altLang="zh-CN" sz="1250" dirty="0">
              <a:solidFill>
                <a:schemeClr val="tx1"/>
              </a:solidFill>
            </a:endParaRPr>
          </a:p>
          <a:p>
            <a:pPr marL="171450" indent="-171450">
              <a:lnSpc>
                <a:spcPct val="150000"/>
              </a:lnSpc>
              <a:spcBef>
                <a:spcPct val="0"/>
              </a:spcBef>
              <a:buFont typeface="Arial" panose="020B0604020202020204" pitchFamily="34" charset="0"/>
              <a:buChar char="•"/>
            </a:pPr>
            <a:r>
              <a:rPr lang="zh-CN" altLang="en-US" sz="1250" dirty="0">
                <a:solidFill>
                  <a:schemeClr val="tx1"/>
                </a:solidFill>
              </a:rPr>
              <a:t>请输入内容请输入内容请输入内容请输入内容请输入内容请输入内容</a:t>
            </a:r>
            <a:endParaRPr lang="en-US" altLang="zh-CN" sz="1250" dirty="0">
              <a:solidFill>
                <a:schemeClr val="tx1"/>
              </a:solidFill>
            </a:endParaRPr>
          </a:p>
          <a:p>
            <a:pPr marL="171450" indent="-171450">
              <a:lnSpc>
                <a:spcPct val="150000"/>
              </a:lnSpc>
              <a:spcBef>
                <a:spcPct val="0"/>
              </a:spcBef>
              <a:buFont typeface="Arial" panose="020B0604020202020204" pitchFamily="34" charset="0"/>
              <a:buChar char="•"/>
            </a:pPr>
            <a:r>
              <a:rPr lang="en-US" altLang="zh-CN" sz="1250" dirty="0">
                <a:solidFill>
                  <a:schemeClr val="tx1"/>
                </a:solidFill>
              </a:rPr>
              <a:t>…….</a:t>
            </a:r>
            <a:endParaRPr lang="zh-CN" altLang="en-US" sz="1250" dirty="0">
              <a:solidFill>
                <a:schemeClr val="tx1"/>
              </a:solidFill>
            </a:endParaRPr>
          </a:p>
        </p:txBody>
      </p:sp>
      <p:grpSp>
        <p:nvGrpSpPr>
          <p:cNvPr id="20" name="íṥ1iḑè">
            <a:extLst>
              <a:ext uri="{FF2B5EF4-FFF2-40B4-BE49-F238E27FC236}">
                <a16:creationId xmlns:a16="http://schemas.microsoft.com/office/drawing/2014/main" id="{7C156D19-F981-443E-80EA-7E2E16277C92}"/>
              </a:ext>
            </a:extLst>
          </p:cNvPr>
          <p:cNvGrpSpPr/>
          <p:nvPr/>
        </p:nvGrpSpPr>
        <p:grpSpPr>
          <a:xfrm>
            <a:off x="3055304" y="3946508"/>
            <a:ext cx="531791" cy="531791"/>
            <a:chOff x="3351000" y="3616092"/>
            <a:chExt cx="531791" cy="531791"/>
          </a:xfrm>
        </p:grpSpPr>
        <p:sp>
          <p:nvSpPr>
            <p:cNvPr id="26" name="íşľïďe">
              <a:extLst>
                <a:ext uri="{FF2B5EF4-FFF2-40B4-BE49-F238E27FC236}">
                  <a16:creationId xmlns:a16="http://schemas.microsoft.com/office/drawing/2014/main" id="{00FCEF9F-AE98-4A7F-AD25-3CF3ED1DD809}"/>
                </a:ext>
              </a:extLst>
            </p:cNvPr>
            <p:cNvSpPr/>
            <p:nvPr/>
          </p:nvSpPr>
          <p:spPr>
            <a:xfrm>
              <a:off x="3351000" y="3616092"/>
              <a:ext cx="531791" cy="531791"/>
            </a:xfrm>
            <a:prstGeom prst="ellipse">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7" name="îslîḑe">
              <a:extLst>
                <a:ext uri="{FF2B5EF4-FFF2-40B4-BE49-F238E27FC236}">
                  <a16:creationId xmlns:a16="http://schemas.microsoft.com/office/drawing/2014/main" id="{6BEDA825-20ED-4545-AF89-5252B077EDE8}"/>
                </a:ext>
              </a:extLst>
            </p:cNvPr>
            <p:cNvSpPr/>
            <p:nvPr/>
          </p:nvSpPr>
          <p:spPr bwMode="auto">
            <a:xfrm>
              <a:off x="3490466" y="3764186"/>
              <a:ext cx="252858" cy="235602"/>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wrap="square" lIns="91440" tIns="45720" rIns="91440" bIns="45720" anchor="ctr">
              <a:normAutofit fontScale="6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grpSp>
      <p:sp>
        <p:nvSpPr>
          <p:cNvPr id="21" name="iŝḻîḍè">
            <a:extLst>
              <a:ext uri="{FF2B5EF4-FFF2-40B4-BE49-F238E27FC236}">
                <a16:creationId xmlns:a16="http://schemas.microsoft.com/office/drawing/2014/main" id="{27A6114B-BD75-4A27-A423-150CD5116CEE}"/>
              </a:ext>
            </a:extLst>
          </p:cNvPr>
          <p:cNvSpPr/>
          <p:nvPr/>
        </p:nvSpPr>
        <p:spPr>
          <a:xfrm>
            <a:off x="6197299" y="2420888"/>
            <a:ext cx="5321600" cy="1731610"/>
          </a:xfrm>
          <a:prstGeom prst="roundRect">
            <a:avLst>
              <a:gd name="adj" fmla="val 4720"/>
            </a:avLst>
          </a:prstGeom>
          <a:blipFill dpi="0" rotWithShape="1">
            <a:blip r:embed="rId4">
              <a:duotone>
                <a:prstClr val="black"/>
                <a:schemeClr val="bg1">
                  <a:lumMod val="75000"/>
                  <a:tint val="45000"/>
                  <a:satMod val="400000"/>
                </a:schemeClr>
              </a:duotone>
              <a:extLst>
                <a:ext uri="{BEBA8EAE-BF5A-486C-A8C5-ECC9F3942E4B}">
                  <a14:imgProps xmlns:a14="http://schemas.microsoft.com/office/drawing/2010/main">
                    <a14:imgLayer r:embed="rId5">
                      <a14:imgEffect>
                        <a14:saturation sat="0"/>
                      </a14:imgEffect>
                    </a14:imgLayer>
                  </a14:imgProps>
                </a:ext>
              </a:extLst>
            </a:blip>
            <a:srcRect/>
            <a:tile tx="0" ty="-635000" sx="100000" sy="100000" flip="none" algn="tl"/>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22" name="ïṩlíḍe">
            <a:extLst>
              <a:ext uri="{FF2B5EF4-FFF2-40B4-BE49-F238E27FC236}">
                <a16:creationId xmlns:a16="http://schemas.microsoft.com/office/drawing/2014/main" id="{41CBC563-AB75-4FDD-B19B-98E7FBB86FBA}"/>
              </a:ext>
            </a:extLst>
          </p:cNvPr>
          <p:cNvSpPr/>
          <p:nvPr/>
        </p:nvSpPr>
        <p:spPr>
          <a:xfrm>
            <a:off x="6197299" y="4209648"/>
            <a:ext cx="5321600" cy="1733549"/>
          </a:xfrm>
          <a:prstGeom prst="roundRect">
            <a:avLst>
              <a:gd name="adj" fmla="val 3880"/>
            </a:avLst>
          </a:prstGeom>
          <a:solidFill>
            <a:schemeClr val="bg1"/>
          </a:solidFill>
          <a:ln w="9525">
            <a:gradFill flip="none" rotWithShape="1">
              <a:gsLst>
                <a:gs pos="0">
                  <a:schemeClr val="bg1">
                    <a:lumMod val="85000"/>
                  </a:schemeClr>
                </a:gs>
                <a:gs pos="100000">
                  <a:schemeClr val="bg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a:bodyPr>
          <a:lstStyle/>
          <a:p>
            <a:pPr marL="171450" lvl="0" indent="-171450">
              <a:lnSpc>
                <a:spcPct val="150000"/>
              </a:lnSpc>
              <a:spcBef>
                <a:spcPct val="0"/>
              </a:spcBef>
              <a:buFont typeface="Arial" panose="020B0604020202020204" pitchFamily="34" charset="0"/>
              <a:buChar char="•"/>
            </a:pPr>
            <a:endParaRPr lang="en-US" altLang="zh-CN" sz="1250" dirty="0">
              <a:solidFill>
                <a:prstClr val="black"/>
              </a:solidFill>
            </a:endParaRPr>
          </a:p>
          <a:p>
            <a:pPr marL="171450" lvl="0" indent="-171450">
              <a:lnSpc>
                <a:spcPct val="150000"/>
              </a:lnSpc>
              <a:spcBef>
                <a:spcPct val="0"/>
              </a:spcBef>
              <a:buFont typeface="Arial" panose="020B0604020202020204" pitchFamily="34" charset="0"/>
              <a:buChar char="•"/>
            </a:pPr>
            <a:r>
              <a:rPr lang="zh-CN" altLang="en-US" sz="1250" dirty="0">
                <a:solidFill>
                  <a:sysClr val="windowText" lastClr="000000"/>
                </a:solidFill>
              </a:rPr>
              <a:t>请输入内容请输入内容请输入内容请输入内容请输入内容请输入内容</a:t>
            </a:r>
            <a:endParaRPr lang="en-US" altLang="zh-CN" sz="1250" dirty="0">
              <a:solidFill>
                <a:prstClr val="black"/>
              </a:solidFill>
            </a:endParaRPr>
          </a:p>
          <a:p>
            <a:pPr marL="171450" lvl="0" indent="-171450">
              <a:lnSpc>
                <a:spcPct val="150000"/>
              </a:lnSpc>
              <a:spcBef>
                <a:spcPct val="0"/>
              </a:spcBef>
              <a:buFont typeface="Arial" panose="020B0604020202020204" pitchFamily="34" charset="0"/>
              <a:buChar char="•"/>
            </a:pPr>
            <a:r>
              <a:rPr lang="zh-CN" altLang="en-US" sz="1250" dirty="0">
                <a:solidFill>
                  <a:prstClr val="black"/>
                </a:solidFill>
              </a:rPr>
              <a:t>请输入内容请输入内容请输入内容请输入内容请输入内容请输入内容</a:t>
            </a:r>
            <a:endParaRPr lang="en-US" altLang="zh-CN" sz="1250" dirty="0">
              <a:solidFill>
                <a:prstClr val="black"/>
              </a:solidFill>
            </a:endParaRPr>
          </a:p>
          <a:p>
            <a:pPr marL="171450" lvl="0" indent="-171450">
              <a:lnSpc>
                <a:spcPct val="150000"/>
              </a:lnSpc>
              <a:spcBef>
                <a:spcPct val="0"/>
              </a:spcBef>
              <a:buFont typeface="Arial" panose="020B0604020202020204" pitchFamily="34" charset="0"/>
              <a:buChar char="•"/>
            </a:pPr>
            <a:r>
              <a:rPr lang="en-US" altLang="zh-CN" sz="1250" dirty="0">
                <a:solidFill>
                  <a:prstClr val="black"/>
                </a:solidFill>
              </a:rPr>
              <a:t>…….</a:t>
            </a:r>
            <a:endParaRPr lang="zh-CN" altLang="en-US" sz="1250" dirty="0">
              <a:solidFill>
                <a:prstClr val="black"/>
              </a:solidFill>
            </a:endParaRPr>
          </a:p>
        </p:txBody>
      </p:sp>
      <p:grpSp>
        <p:nvGrpSpPr>
          <p:cNvPr id="23" name="ïsḷïḓé">
            <a:extLst>
              <a:ext uri="{FF2B5EF4-FFF2-40B4-BE49-F238E27FC236}">
                <a16:creationId xmlns:a16="http://schemas.microsoft.com/office/drawing/2014/main" id="{A723E5F4-EC63-4AA6-94AC-D43FFF09C74E}"/>
              </a:ext>
            </a:extLst>
          </p:cNvPr>
          <p:cNvGrpSpPr/>
          <p:nvPr/>
        </p:nvGrpSpPr>
        <p:grpSpPr>
          <a:xfrm>
            <a:off x="8592204" y="3946508"/>
            <a:ext cx="531791" cy="531791"/>
            <a:chOff x="3351000" y="3616092"/>
            <a:chExt cx="531791" cy="531791"/>
          </a:xfrm>
        </p:grpSpPr>
        <p:sp>
          <p:nvSpPr>
            <p:cNvPr id="24" name="iṩḻiḍé">
              <a:extLst>
                <a:ext uri="{FF2B5EF4-FFF2-40B4-BE49-F238E27FC236}">
                  <a16:creationId xmlns:a16="http://schemas.microsoft.com/office/drawing/2014/main" id="{BB2723D3-9C55-46D9-B3EC-F352FAB9EBE9}"/>
                </a:ext>
              </a:extLst>
            </p:cNvPr>
            <p:cNvSpPr/>
            <p:nvPr/>
          </p:nvSpPr>
          <p:spPr>
            <a:xfrm>
              <a:off x="3351000" y="3616092"/>
              <a:ext cx="531791" cy="53179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5" name="íšlïḑé">
              <a:extLst>
                <a:ext uri="{FF2B5EF4-FFF2-40B4-BE49-F238E27FC236}">
                  <a16:creationId xmlns:a16="http://schemas.microsoft.com/office/drawing/2014/main" id="{04AD9152-857E-4BC3-B814-E1CCA698A9EF}"/>
                </a:ext>
              </a:extLst>
            </p:cNvPr>
            <p:cNvSpPr/>
            <p:nvPr/>
          </p:nvSpPr>
          <p:spPr bwMode="auto">
            <a:xfrm>
              <a:off x="3490466" y="3764186"/>
              <a:ext cx="252858" cy="235602"/>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wrap="square" lIns="91440" tIns="45720" rIns="91440" bIns="45720" anchor="ctr">
              <a:normAutofit fontScale="6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p>
          </p:txBody>
        </p:sp>
      </p:grpSp>
      <p:grpSp>
        <p:nvGrpSpPr>
          <p:cNvPr id="32" name="组合 31">
            <a:extLst>
              <a:ext uri="{FF2B5EF4-FFF2-40B4-BE49-F238E27FC236}">
                <a16:creationId xmlns:a16="http://schemas.microsoft.com/office/drawing/2014/main" id="{D6B00EE7-B6B6-4FF3-A887-B83C4F2829A4}"/>
              </a:ext>
            </a:extLst>
          </p:cNvPr>
          <p:cNvGrpSpPr/>
          <p:nvPr/>
        </p:nvGrpSpPr>
        <p:grpSpPr>
          <a:xfrm>
            <a:off x="2997986" y="1434920"/>
            <a:ext cx="6188466" cy="765530"/>
            <a:chOff x="4516046" y="1342619"/>
            <a:chExt cx="6188466" cy="765530"/>
          </a:xfrm>
        </p:grpSpPr>
        <p:sp>
          <p:nvSpPr>
            <p:cNvPr id="29" name="íSḻîḑe">
              <a:extLst>
                <a:ext uri="{FF2B5EF4-FFF2-40B4-BE49-F238E27FC236}">
                  <a16:creationId xmlns:a16="http://schemas.microsoft.com/office/drawing/2014/main" id="{12ECF721-486D-402C-8881-DBDCE2D421C3}"/>
                </a:ext>
              </a:extLst>
            </p:cNvPr>
            <p:cNvSpPr txBox="1"/>
            <p:nvPr/>
          </p:nvSpPr>
          <p:spPr>
            <a:xfrm>
              <a:off x="4516046" y="1775686"/>
              <a:ext cx="6188466" cy="332463"/>
            </a:xfrm>
            <a:prstGeom prst="rect">
              <a:avLst/>
            </a:prstGeom>
          </p:spPr>
          <p:txBody>
            <a:bodyPr vert="horz" wrap="square" lIns="91440" tIns="45720" rIns="91440" bIns="45720">
              <a:spAutoFit/>
            </a:bodyPr>
            <a:lstStyle/>
            <a:p>
              <a:pPr algn="ctr">
                <a:lnSpc>
                  <a:spcPct val="120000"/>
                </a:lnSpc>
              </a:pPr>
              <a:r>
                <a:rPr lang="zh-CN" altLang="en-US" sz="1400" dirty="0">
                  <a:solidFill>
                    <a:sysClr val="windowText" lastClr="000000"/>
                  </a:solidFill>
                </a:rPr>
                <a:t>请输入内容请输入内容请输入内容请输入内容请输入内容请输入内容</a:t>
              </a:r>
              <a:endParaRPr lang="en-US" altLang="zh-CN" sz="1400" dirty="0">
                <a:solidFill>
                  <a:sysClr val="windowText" lastClr="000000"/>
                </a:solidFill>
              </a:endParaRPr>
            </a:p>
          </p:txBody>
        </p:sp>
        <p:sp>
          <p:nvSpPr>
            <p:cNvPr id="30" name="îŝ1iḑe">
              <a:extLst>
                <a:ext uri="{FF2B5EF4-FFF2-40B4-BE49-F238E27FC236}">
                  <a16:creationId xmlns:a16="http://schemas.microsoft.com/office/drawing/2014/main" id="{044AA17D-9C55-4A1A-80D7-68D28F74D779}"/>
                </a:ext>
              </a:extLst>
            </p:cNvPr>
            <p:cNvSpPr txBox="1"/>
            <p:nvPr/>
          </p:nvSpPr>
          <p:spPr>
            <a:xfrm>
              <a:off x="5466488" y="1342619"/>
              <a:ext cx="4287583" cy="461665"/>
            </a:xfrm>
            <a:prstGeom prst="rect">
              <a:avLst/>
            </a:prstGeom>
            <a:noFill/>
          </p:spPr>
          <p:txBody>
            <a:bodyPr wrap="square">
              <a:spAutoFit/>
            </a:bodyPr>
            <a:lstStyle/>
            <a:p>
              <a:pPr algn="ctr"/>
              <a:r>
                <a:rPr lang="zh-CN" altLang="en-US" sz="2400" b="1" dirty="0">
                  <a:solidFill>
                    <a:sysClr val="windowText" lastClr="000000"/>
                  </a:solidFill>
                </a:rPr>
                <a:t>请输入小标题</a:t>
              </a:r>
            </a:p>
          </p:txBody>
        </p:sp>
      </p:grpSp>
    </p:spTree>
    <p:extLst>
      <p:ext uri="{BB962C8B-B14F-4D97-AF65-F5344CB8AC3E}">
        <p14:creationId xmlns:p14="http://schemas.microsoft.com/office/powerpoint/2010/main" val="2654414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90383349-B8E7-4B64-860E-4FC1133E1BAD}"/>
              </a:ext>
            </a:extLst>
          </p:cNvPr>
          <p:cNvSpPr/>
          <p:nvPr/>
        </p:nvSpPr>
        <p:spPr>
          <a:xfrm>
            <a:off x="5396734" y="1179586"/>
            <a:ext cx="1329680" cy="14919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C6CF53F-CC81-4437-9E7D-9B8DC58563C6}"/>
              </a:ext>
            </a:extLst>
          </p:cNvPr>
          <p:cNvSpPr/>
          <p:nvPr/>
        </p:nvSpPr>
        <p:spPr>
          <a:xfrm>
            <a:off x="2942612" y="1309136"/>
            <a:ext cx="1329680" cy="1491914"/>
          </a:xfrm>
          <a:prstGeom prst="rect">
            <a:avLst/>
          </a:prstGeom>
          <a:solidFill>
            <a:schemeClr val="bg1">
              <a:lumMod val="85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7961B4F-E182-410C-9438-81DC83AA5889}"/>
              </a:ext>
            </a:extLst>
          </p:cNvPr>
          <p:cNvSpPr/>
          <p:nvPr/>
        </p:nvSpPr>
        <p:spPr>
          <a:xfrm>
            <a:off x="7711415" y="1309136"/>
            <a:ext cx="1329680" cy="1491914"/>
          </a:xfrm>
          <a:prstGeom prst="rect">
            <a:avLst/>
          </a:prstGeom>
          <a:solidFill>
            <a:schemeClr val="bg1">
              <a:lumMod val="85000"/>
            </a:schemeClr>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19D4E9B-3FB0-4983-A8FC-5982BB963EA3}"/>
              </a:ext>
            </a:extLst>
          </p:cNvPr>
          <p:cNvSpPr/>
          <p:nvPr/>
        </p:nvSpPr>
        <p:spPr>
          <a:xfrm>
            <a:off x="9932027" y="1649034"/>
            <a:ext cx="1796976" cy="2016224"/>
          </a:xfrm>
          <a:prstGeom prst="rect">
            <a:avLst/>
          </a:prstGeom>
          <a:solidFill>
            <a:schemeClr val="bg1">
              <a:lumMod val="85000"/>
            </a:schemeClr>
          </a:soli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02DB7AC-2D06-44BB-B400-01E8AC04D31C}"/>
              </a:ext>
            </a:extLst>
          </p:cNvPr>
          <p:cNvSpPr/>
          <p:nvPr/>
        </p:nvSpPr>
        <p:spPr>
          <a:xfrm>
            <a:off x="458141" y="1649034"/>
            <a:ext cx="1796976" cy="2016224"/>
          </a:xfrm>
          <a:prstGeom prst="rect">
            <a:avLst/>
          </a:prstGeom>
          <a:solidFill>
            <a:schemeClr val="bg1">
              <a:lumMod val="85000"/>
            </a:schemeClr>
          </a:solidFill>
          <a:ln>
            <a:no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5BD3521-4BC6-484A-BD15-33941E4ABCC8}"/>
              </a:ext>
            </a:extLst>
          </p:cNvPr>
          <p:cNvSpPr>
            <a:spLocks noGrp="1"/>
          </p:cNvSpPr>
          <p:nvPr>
            <p:ph type="title"/>
          </p:nvPr>
        </p:nvSpPr>
        <p:spPr>
          <a:xfrm>
            <a:off x="487738" y="260648"/>
            <a:ext cx="11208962" cy="720000"/>
          </a:xfrm>
        </p:spPr>
        <p:txBody>
          <a:bodyPr/>
          <a:lstStyle/>
          <a:p>
            <a:r>
              <a:rPr lang="zh-CN" altLang="en-US" dirty="0"/>
              <a:t>三图展示版式</a:t>
            </a:r>
            <a:r>
              <a:rPr lang="en-US" altLang="zh-CN" dirty="0"/>
              <a:t>1</a:t>
            </a:r>
            <a:r>
              <a:rPr lang="zh-CN" altLang="en-US" sz="2800" dirty="0">
                <a:solidFill>
                  <a:prstClr val="black"/>
                </a:solidFill>
              </a:rPr>
              <a:t>（单击此处修改标题）</a:t>
            </a:r>
            <a:endParaRPr lang="zh-CN" altLang="en-US" dirty="0"/>
          </a:p>
        </p:txBody>
      </p:sp>
      <p:pic>
        <p:nvPicPr>
          <p:cNvPr id="4" name="图片 3">
            <a:extLst>
              <a:ext uri="{FF2B5EF4-FFF2-40B4-BE49-F238E27FC236}">
                <a16:creationId xmlns:a16="http://schemas.microsoft.com/office/drawing/2014/main" id="{23DEF7C0-9BB1-4A10-8910-9AD5297D20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933" r="25843" b="22472"/>
          <a:stretch/>
        </p:blipFill>
        <p:spPr>
          <a:xfrm>
            <a:off x="983432" y="1963374"/>
            <a:ext cx="2650662" cy="2647056"/>
          </a:xfrm>
          <a:prstGeom prst="rect">
            <a:avLst/>
          </a:prstGeom>
          <a:scene3d>
            <a:camera prst="perspectiveRight"/>
            <a:lightRig rig="threePt" dir="t"/>
          </a:scene3d>
        </p:spPr>
      </p:pic>
      <p:pic>
        <p:nvPicPr>
          <p:cNvPr id="6" name="图片 5">
            <a:extLst>
              <a:ext uri="{FF2B5EF4-FFF2-40B4-BE49-F238E27FC236}">
                <a16:creationId xmlns:a16="http://schemas.microsoft.com/office/drawing/2014/main" id="{70B70464-BB40-44D1-B3CA-F7E199160D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725" r="8140"/>
          <a:stretch/>
        </p:blipFill>
        <p:spPr>
          <a:xfrm>
            <a:off x="8496268" y="1971639"/>
            <a:ext cx="2784308" cy="2638791"/>
          </a:xfrm>
          <a:prstGeom prst="rect">
            <a:avLst/>
          </a:prstGeom>
          <a:scene3d>
            <a:camera prst="perspectiveLeft"/>
            <a:lightRig rig="threePt" dir="t"/>
          </a:scene3d>
        </p:spPr>
      </p:pic>
      <p:pic>
        <p:nvPicPr>
          <p:cNvPr id="8" name="图片 7">
            <a:extLst>
              <a:ext uri="{FF2B5EF4-FFF2-40B4-BE49-F238E27FC236}">
                <a16:creationId xmlns:a16="http://schemas.microsoft.com/office/drawing/2014/main" id="{BA543D14-94C4-4580-A8CB-4267F1E56B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6907" y="1649168"/>
            <a:ext cx="4389334" cy="3292000"/>
          </a:xfrm>
          <a:prstGeom prst="rect">
            <a:avLst/>
          </a:prstGeom>
        </p:spPr>
      </p:pic>
      <p:grpSp>
        <p:nvGrpSpPr>
          <p:cNvPr id="7" name="组合 6">
            <a:extLst>
              <a:ext uri="{FF2B5EF4-FFF2-40B4-BE49-F238E27FC236}">
                <a16:creationId xmlns:a16="http://schemas.microsoft.com/office/drawing/2014/main" id="{BD4ACF6F-7359-4662-BB8A-FAD2CC1F3A06}"/>
              </a:ext>
            </a:extLst>
          </p:cNvPr>
          <p:cNvGrpSpPr/>
          <p:nvPr/>
        </p:nvGrpSpPr>
        <p:grpSpPr>
          <a:xfrm>
            <a:off x="5105986" y="5004465"/>
            <a:ext cx="1980029" cy="912877"/>
            <a:chOff x="5105986" y="5004465"/>
            <a:chExt cx="1980029" cy="912877"/>
          </a:xfrm>
        </p:grpSpPr>
        <p:sp>
          <p:nvSpPr>
            <p:cNvPr id="9" name="文本框 8">
              <a:extLst>
                <a:ext uri="{FF2B5EF4-FFF2-40B4-BE49-F238E27FC236}">
                  <a16:creationId xmlns:a16="http://schemas.microsoft.com/office/drawing/2014/main" id="{399C94E5-8C58-4D99-A4DF-3191432023B9}"/>
                </a:ext>
              </a:extLst>
            </p:cNvPr>
            <p:cNvSpPr txBox="1"/>
            <p:nvPr/>
          </p:nvSpPr>
          <p:spPr>
            <a:xfrm>
              <a:off x="5182930" y="5004465"/>
              <a:ext cx="1826141" cy="584775"/>
            </a:xfrm>
            <a:prstGeom prst="rect">
              <a:avLst/>
            </a:prstGeom>
            <a:noFill/>
          </p:spPr>
          <p:txBody>
            <a:bodyPr wrap="none" rtlCol="0">
              <a:spAutoFit/>
            </a:bodyPr>
            <a:lstStyle/>
            <a:p>
              <a:r>
                <a:rPr lang="zh-CN" altLang="en-US" sz="3200" dirty="0">
                  <a:latin typeface="+mj-ea"/>
                  <a:ea typeface="+mj-ea"/>
                </a:rPr>
                <a:t>插入标题</a:t>
              </a:r>
            </a:p>
          </p:txBody>
        </p:sp>
        <p:sp>
          <p:nvSpPr>
            <p:cNvPr id="10" name="文本框 9">
              <a:extLst>
                <a:ext uri="{FF2B5EF4-FFF2-40B4-BE49-F238E27FC236}">
                  <a16:creationId xmlns:a16="http://schemas.microsoft.com/office/drawing/2014/main" id="{D0BD6FD0-A465-438C-B776-FEA7717C1101}"/>
                </a:ext>
              </a:extLst>
            </p:cNvPr>
            <p:cNvSpPr txBox="1"/>
            <p:nvPr/>
          </p:nvSpPr>
          <p:spPr>
            <a:xfrm>
              <a:off x="5105986" y="5517232"/>
              <a:ext cx="1980029" cy="400110"/>
            </a:xfrm>
            <a:prstGeom prst="rect">
              <a:avLst/>
            </a:prstGeom>
            <a:noFill/>
          </p:spPr>
          <p:txBody>
            <a:bodyPr wrap="none" rtlCol="0">
              <a:spAutoFit/>
            </a:bodyPr>
            <a:lstStyle/>
            <a:p>
              <a:r>
                <a:rPr lang="zh-CN" altLang="en-US" sz="2000" dirty="0">
                  <a:solidFill>
                    <a:schemeClr val="accent1"/>
                  </a:solidFill>
                  <a:latin typeface="+mn-ea"/>
                </a:rPr>
                <a:t>插入介绍性文字</a:t>
              </a:r>
            </a:p>
          </p:txBody>
        </p:sp>
      </p:grpSp>
      <p:grpSp>
        <p:nvGrpSpPr>
          <p:cNvPr id="19" name="组合 18">
            <a:extLst>
              <a:ext uri="{FF2B5EF4-FFF2-40B4-BE49-F238E27FC236}">
                <a16:creationId xmlns:a16="http://schemas.microsoft.com/office/drawing/2014/main" id="{7FC44860-39E7-44E4-9518-0EEEB2B0B21A}"/>
              </a:ext>
            </a:extLst>
          </p:cNvPr>
          <p:cNvGrpSpPr/>
          <p:nvPr/>
        </p:nvGrpSpPr>
        <p:grpSpPr>
          <a:xfrm>
            <a:off x="9108784" y="5066021"/>
            <a:ext cx="1620957" cy="851321"/>
            <a:chOff x="5105986" y="5004465"/>
            <a:chExt cx="1620957" cy="851321"/>
          </a:xfrm>
        </p:grpSpPr>
        <p:sp>
          <p:nvSpPr>
            <p:cNvPr id="20" name="文本框 19">
              <a:extLst>
                <a:ext uri="{FF2B5EF4-FFF2-40B4-BE49-F238E27FC236}">
                  <a16:creationId xmlns:a16="http://schemas.microsoft.com/office/drawing/2014/main" id="{A4D0A2CA-479E-489B-9201-A538F51D5A2A}"/>
                </a:ext>
              </a:extLst>
            </p:cNvPr>
            <p:cNvSpPr txBox="1"/>
            <p:nvPr/>
          </p:nvSpPr>
          <p:spPr>
            <a:xfrm>
              <a:off x="5182930" y="5004465"/>
              <a:ext cx="1415772" cy="461665"/>
            </a:xfrm>
            <a:prstGeom prst="rect">
              <a:avLst/>
            </a:prstGeom>
            <a:noFill/>
          </p:spPr>
          <p:txBody>
            <a:bodyPr wrap="none" rtlCol="0">
              <a:spAutoFit/>
            </a:bodyPr>
            <a:lstStyle/>
            <a:p>
              <a:r>
                <a:rPr lang="zh-CN" altLang="en-US" sz="2400" dirty="0">
                  <a:latin typeface="+mj-ea"/>
                  <a:ea typeface="+mj-ea"/>
                </a:rPr>
                <a:t>插入标题</a:t>
              </a:r>
            </a:p>
          </p:txBody>
        </p:sp>
        <p:sp>
          <p:nvSpPr>
            <p:cNvPr id="21" name="文本框 20">
              <a:extLst>
                <a:ext uri="{FF2B5EF4-FFF2-40B4-BE49-F238E27FC236}">
                  <a16:creationId xmlns:a16="http://schemas.microsoft.com/office/drawing/2014/main" id="{A5B9564B-0188-40C4-AC28-01B2BDE71C9E}"/>
                </a:ext>
              </a:extLst>
            </p:cNvPr>
            <p:cNvSpPr txBox="1"/>
            <p:nvPr/>
          </p:nvSpPr>
          <p:spPr>
            <a:xfrm>
              <a:off x="5105986" y="5517232"/>
              <a:ext cx="1620957" cy="338554"/>
            </a:xfrm>
            <a:prstGeom prst="rect">
              <a:avLst/>
            </a:prstGeom>
            <a:noFill/>
          </p:spPr>
          <p:txBody>
            <a:bodyPr wrap="none" rtlCol="0">
              <a:spAutoFit/>
            </a:bodyPr>
            <a:lstStyle/>
            <a:p>
              <a:r>
                <a:rPr lang="zh-CN" altLang="en-US" sz="1600" dirty="0">
                  <a:solidFill>
                    <a:schemeClr val="accent1"/>
                  </a:solidFill>
                  <a:latin typeface="+mn-ea"/>
                </a:rPr>
                <a:t>插入介绍性文字</a:t>
              </a:r>
            </a:p>
          </p:txBody>
        </p:sp>
      </p:grpSp>
      <p:grpSp>
        <p:nvGrpSpPr>
          <p:cNvPr id="22" name="组合 21">
            <a:extLst>
              <a:ext uri="{FF2B5EF4-FFF2-40B4-BE49-F238E27FC236}">
                <a16:creationId xmlns:a16="http://schemas.microsoft.com/office/drawing/2014/main" id="{72D37BF9-6A82-4A5E-B9C9-77B75124CFED}"/>
              </a:ext>
            </a:extLst>
          </p:cNvPr>
          <p:cNvGrpSpPr/>
          <p:nvPr/>
        </p:nvGrpSpPr>
        <p:grpSpPr>
          <a:xfrm>
            <a:off x="1462260" y="5066021"/>
            <a:ext cx="1620957" cy="851321"/>
            <a:chOff x="5105986" y="5004465"/>
            <a:chExt cx="1620957" cy="851321"/>
          </a:xfrm>
        </p:grpSpPr>
        <p:sp>
          <p:nvSpPr>
            <p:cNvPr id="23" name="文本框 22">
              <a:extLst>
                <a:ext uri="{FF2B5EF4-FFF2-40B4-BE49-F238E27FC236}">
                  <a16:creationId xmlns:a16="http://schemas.microsoft.com/office/drawing/2014/main" id="{9B3F9450-CAB8-4E49-A492-E4DF54A2CDAA}"/>
                </a:ext>
              </a:extLst>
            </p:cNvPr>
            <p:cNvSpPr txBox="1"/>
            <p:nvPr/>
          </p:nvSpPr>
          <p:spPr>
            <a:xfrm>
              <a:off x="5182930" y="5004465"/>
              <a:ext cx="1415772" cy="461665"/>
            </a:xfrm>
            <a:prstGeom prst="rect">
              <a:avLst/>
            </a:prstGeom>
            <a:noFill/>
          </p:spPr>
          <p:txBody>
            <a:bodyPr wrap="none" rtlCol="0">
              <a:spAutoFit/>
            </a:bodyPr>
            <a:lstStyle/>
            <a:p>
              <a:r>
                <a:rPr lang="zh-CN" altLang="en-US" sz="2400" dirty="0">
                  <a:latin typeface="+mj-ea"/>
                  <a:ea typeface="+mj-ea"/>
                </a:rPr>
                <a:t>插入标题</a:t>
              </a:r>
            </a:p>
          </p:txBody>
        </p:sp>
        <p:sp>
          <p:nvSpPr>
            <p:cNvPr id="24" name="文本框 23">
              <a:extLst>
                <a:ext uri="{FF2B5EF4-FFF2-40B4-BE49-F238E27FC236}">
                  <a16:creationId xmlns:a16="http://schemas.microsoft.com/office/drawing/2014/main" id="{E12BEFBD-0727-4665-BAAF-3A1A6B49A8F4}"/>
                </a:ext>
              </a:extLst>
            </p:cNvPr>
            <p:cNvSpPr txBox="1"/>
            <p:nvPr/>
          </p:nvSpPr>
          <p:spPr>
            <a:xfrm>
              <a:off x="5105986" y="5517232"/>
              <a:ext cx="1620957" cy="338554"/>
            </a:xfrm>
            <a:prstGeom prst="rect">
              <a:avLst/>
            </a:prstGeom>
            <a:noFill/>
          </p:spPr>
          <p:txBody>
            <a:bodyPr wrap="none" rtlCol="0">
              <a:spAutoFit/>
            </a:bodyPr>
            <a:lstStyle/>
            <a:p>
              <a:r>
                <a:rPr lang="zh-CN" altLang="en-US" sz="1600" dirty="0">
                  <a:solidFill>
                    <a:schemeClr val="accent1"/>
                  </a:solidFill>
                  <a:latin typeface="+mn-ea"/>
                </a:rPr>
                <a:t>插入介绍性文字</a:t>
              </a:r>
            </a:p>
          </p:txBody>
        </p:sp>
      </p:grpSp>
    </p:spTree>
    <p:extLst>
      <p:ext uri="{BB962C8B-B14F-4D97-AF65-F5344CB8AC3E}">
        <p14:creationId xmlns:p14="http://schemas.microsoft.com/office/powerpoint/2010/main" val="1705993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D3521-4BC6-484A-BD15-33941E4ABCC8}"/>
              </a:ext>
            </a:extLst>
          </p:cNvPr>
          <p:cNvSpPr>
            <a:spLocks noGrp="1"/>
          </p:cNvSpPr>
          <p:nvPr>
            <p:ph type="title"/>
          </p:nvPr>
        </p:nvSpPr>
        <p:spPr>
          <a:xfrm>
            <a:off x="487738" y="260648"/>
            <a:ext cx="11208962" cy="720000"/>
          </a:xfrm>
        </p:spPr>
        <p:txBody>
          <a:bodyPr/>
          <a:lstStyle/>
          <a:p>
            <a:r>
              <a:rPr lang="zh-CN" altLang="en-US" dirty="0"/>
              <a:t>三图展示版式</a:t>
            </a:r>
            <a:r>
              <a:rPr lang="en-US" altLang="zh-CN" dirty="0"/>
              <a:t>2</a:t>
            </a:r>
            <a:r>
              <a:rPr lang="zh-CN" altLang="en-US" sz="2800" dirty="0">
                <a:solidFill>
                  <a:prstClr val="black"/>
                </a:solidFill>
              </a:rPr>
              <a:t>（单击此处修改标题）</a:t>
            </a:r>
            <a:endParaRPr lang="zh-CN" altLang="en-US" dirty="0"/>
          </a:p>
        </p:txBody>
      </p:sp>
      <p:pic>
        <p:nvPicPr>
          <p:cNvPr id="4" name="图片 3">
            <a:extLst>
              <a:ext uri="{FF2B5EF4-FFF2-40B4-BE49-F238E27FC236}">
                <a16:creationId xmlns:a16="http://schemas.microsoft.com/office/drawing/2014/main" id="{23DEF7C0-9BB1-4A10-8910-9AD5297D20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933" r="25843" b="22472"/>
          <a:stretch/>
        </p:blipFill>
        <p:spPr>
          <a:xfrm>
            <a:off x="1145593" y="1614395"/>
            <a:ext cx="2642980" cy="2639385"/>
          </a:xfrm>
          <a:prstGeom prst="parallelogram">
            <a:avLst/>
          </a:prstGeom>
        </p:spPr>
      </p:pic>
      <p:pic>
        <p:nvPicPr>
          <p:cNvPr id="6" name="图片 5">
            <a:extLst>
              <a:ext uri="{FF2B5EF4-FFF2-40B4-BE49-F238E27FC236}">
                <a16:creationId xmlns:a16="http://schemas.microsoft.com/office/drawing/2014/main" id="{70B70464-BB40-44D1-B3CA-F7E199160D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725" r="8140"/>
          <a:stretch/>
        </p:blipFill>
        <p:spPr>
          <a:xfrm>
            <a:off x="8004720" y="1628799"/>
            <a:ext cx="2784308" cy="2638791"/>
          </a:xfrm>
          <a:prstGeom prst="parallelogram">
            <a:avLst/>
          </a:prstGeom>
        </p:spPr>
      </p:pic>
      <p:pic>
        <p:nvPicPr>
          <p:cNvPr id="8" name="图片 7">
            <a:extLst>
              <a:ext uri="{FF2B5EF4-FFF2-40B4-BE49-F238E27FC236}">
                <a16:creationId xmlns:a16="http://schemas.microsoft.com/office/drawing/2014/main" id="{BA543D14-94C4-4580-A8CB-4267F1E56B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3792" y="1628800"/>
            <a:ext cx="3529407" cy="2647056"/>
          </a:xfrm>
          <a:prstGeom prst="parallelogram">
            <a:avLst/>
          </a:prstGeom>
        </p:spPr>
      </p:pic>
      <p:sp>
        <p:nvSpPr>
          <p:cNvPr id="13" name="任意多边形: 形状 12">
            <a:extLst>
              <a:ext uri="{FF2B5EF4-FFF2-40B4-BE49-F238E27FC236}">
                <a16:creationId xmlns:a16="http://schemas.microsoft.com/office/drawing/2014/main" id="{F0FD6E0F-B75D-47DB-A0C9-80769A47BF35}"/>
              </a:ext>
            </a:extLst>
          </p:cNvPr>
          <p:cNvSpPr/>
          <p:nvPr/>
        </p:nvSpPr>
        <p:spPr>
          <a:xfrm>
            <a:off x="3186132" y="1620205"/>
            <a:ext cx="911899" cy="2638791"/>
          </a:xfrm>
          <a:custGeom>
            <a:avLst/>
            <a:gdLst>
              <a:gd name="connsiteX0" fmla="*/ 659698 w 911899"/>
              <a:gd name="connsiteY0" fmla="*/ 0 h 2638791"/>
              <a:gd name="connsiteX1" fmla="*/ 911899 w 911899"/>
              <a:gd name="connsiteY1" fmla="*/ 0 h 2638791"/>
              <a:gd name="connsiteX2" fmla="*/ 252201 w 911899"/>
              <a:gd name="connsiteY2" fmla="*/ 2638791 h 2638791"/>
              <a:gd name="connsiteX3" fmla="*/ 0 w 911899"/>
              <a:gd name="connsiteY3" fmla="*/ 2638791 h 2638791"/>
            </a:gdLst>
            <a:ahLst/>
            <a:cxnLst>
              <a:cxn ang="0">
                <a:pos x="connsiteX0" y="connsiteY0"/>
              </a:cxn>
              <a:cxn ang="0">
                <a:pos x="connsiteX1" y="connsiteY1"/>
              </a:cxn>
              <a:cxn ang="0">
                <a:pos x="connsiteX2" y="connsiteY2"/>
              </a:cxn>
              <a:cxn ang="0">
                <a:pos x="connsiteX3" y="connsiteY3"/>
              </a:cxn>
            </a:cxnLst>
            <a:rect l="l" t="t" r="r" b="b"/>
            <a:pathLst>
              <a:path w="911899" h="2638791">
                <a:moveTo>
                  <a:pt x="659698" y="0"/>
                </a:moveTo>
                <a:lnTo>
                  <a:pt x="911899" y="0"/>
                </a:lnTo>
                <a:lnTo>
                  <a:pt x="252201" y="2638791"/>
                </a:lnTo>
                <a:lnTo>
                  <a:pt x="0" y="26387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C6E29157-304D-4EBB-A84A-9DA9F71F3C3B}"/>
              </a:ext>
            </a:extLst>
          </p:cNvPr>
          <p:cNvSpPr/>
          <p:nvPr/>
        </p:nvSpPr>
        <p:spPr>
          <a:xfrm>
            <a:off x="10170875" y="1614395"/>
            <a:ext cx="911899" cy="2638791"/>
          </a:xfrm>
          <a:custGeom>
            <a:avLst/>
            <a:gdLst>
              <a:gd name="connsiteX0" fmla="*/ 659698 w 911899"/>
              <a:gd name="connsiteY0" fmla="*/ 0 h 2638791"/>
              <a:gd name="connsiteX1" fmla="*/ 911899 w 911899"/>
              <a:gd name="connsiteY1" fmla="*/ 0 h 2638791"/>
              <a:gd name="connsiteX2" fmla="*/ 252201 w 911899"/>
              <a:gd name="connsiteY2" fmla="*/ 2638791 h 2638791"/>
              <a:gd name="connsiteX3" fmla="*/ 0 w 911899"/>
              <a:gd name="connsiteY3" fmla="*/ 2638791 h 2638791"/>
            </a:gdLst>
            <a:ahLst/>
            <a:cxnLst>
              <a:cxn ang="0">
                <a:pos x="connsiteX0" y="connsiteY0"/>
              </a:cxn>
              <a:cxn ang="0">
                <a:pos x="connsiteX1" y="connsiteY1"/>
              </a:cxn>
              <a:cxn ang="0">
                <a:pos x="connsiteX2" y="connsiteY2"/>
              </a:cxn>
              <a:cxn ang="0">
                <a:pos x="connsiteX3" y="connsiteY3"/>
              </a:cxn>
            </a:cxnLst>
            <a:rect l="l" t="t" r="r" b="b"/>
            <a:pathLst>
              <a:path w="911899" h="2638791">
                <a:moveTo>
                  <a:pt x="659698" y="0"/>
                </a:moveTo>
                <a:lnTo>
                  <a:pt x="911899" y="0"/>
                </a:lnTo>
                <a:lnTo>
                  <a:pt x="252201" y="2638791"/>
                </a:lnTo>
                <a:lnTo>
                  <a:pt x="0" y="26387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8DD3C66-3BD7-4707-B11C-E7D00F198B39}"/>
              </a:ext>
            </a:extLst>
          </p:cNvPr>
          <p:cNvCxnSpPr>
            <a:cxnSpLocks/>
          </p:cNvCxnSpPr>
          <p:nvPr/>
        </p:nvCxnSpPr>
        <p:spPr>
          <a:xfrm>
            <a:off x="1127448" y="4437112"/>
            <a:ext cx="9289032"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3DD8410-0C64-46EA-B566-E672DE5DDA90}"/>
              </a:ext>
            </a:extLst>
          </p:cNvPr>
          <p:cNvSpPr txBox="1"/>
          <p:nvPr/>
        </p:nvSpPr>
        <p:spPr>
          <a:xfrm>
            <a:off x="1019436" y="4408760"/>
            <a:ext cx="9769592" cy="1639873"/>
          </a:xfrm>
          <a:prstGeom prst="rect">
            <a:avLst/>
          </a:prstGeom>
          <a:noFill/>
          <a:ln>
            <a:noFill/>
          </a:ln>
        </p:spPr>
        <p:txBody>
          <a:bodyPr wrap="square" rtlCol="0">
            <a:spAutoFit/>
          </a:bodyPr>
          <a:lstStyle/>
          <a:p>
            <a:pPr>
              <a:lnSpc>
                <a:spcPct val="125000"/>
              </a:lnSpc>
            </a:pPr>
            <a:r>
              <a:rPr lang="zh-CN" altLang="en-US" sz="2800" dirty="0">
                <a:solidFill>
                  <a:schemeClr val="accent1">
                    <a:lumMod val="75000"/>
                  </a:schemeClr>
                </a:solidFill>
                <a:latin typeface="+mj-ea"/>
                <a:ea typeface="+mj-ea"/>
              </a:rPr>
              <a:t>◆ 插入文字</a:t>
            </a:r>
            <a:endParaRPr lang="en-US" altLang="zh-CN" sz="2800" dirty="0">
              <a:solidFill>
                <a:schemeClr val="accent1">
                  <a:lumMod val="75000"/>
                </a:schemeClr>
              </a:solidFill>
              <a:latin typeface="+mj-ea"/>
              <a:ea typeface="+mj-ea"/>
            </a:endParaRPr>
          </a:p>
          <a:p>
            <a:pPr>
              <a:lnSpc>
                <a:spcPct val="125000"/>
              </a:lnSpc>
            </a:pPr>
            <a:r>
              <a:rPr lang="zh-CN" altLang="en-US" dirty="0">
                <a:latin typeface="+mn-ea"/>
              </a:rPr>
              <a:t>插入您的段落内容 插入您的段落内容 插入您的段落内容 插入您的段落内容插入您的段落内容 插入您的段落内容 插入您的段落内容 插入您的段落内容 插入您的段落内容 插入您的段落内容 插入您的段落内容 插入您的段落内容 插入您的段落内容 插入您的段落内容 插入您的段落内容</a:t>
            </a:r>
          </a:p>
        </p:txBody>
      </p:sp>
    </p:spTree>
    <p:extLst>
      <p:ext uri="{BB962C8B-B14F-4D97-AF65-F5344CB8AC3E}">
        <p14:creationId xmlns:p14="http://schemas.microsoft.com/office/powerpoint/2010/main" val="3860541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FEE2FB42-94CF-4F72-9631-804755AE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692" y="3078300"/>
            <a:ext cx="1930840" cy="2438956"/>
          </a:xfrm>
          <a:prstGeom prst="rect">
            <a:avLst/>
          </a:prstGeom>
        </p:spPr>
      </p:pic>
      <p:pic>
        <p:nvPicPr>
          <p:cNvPr id="16" name="图片 15">
            <a:extLst>
              <a:ext uri="{FF2B5EF4-FFF2-40B4-BE49-F238E27FC236}">
                <a16:creationId xmlns:a16="http://schemas.microsoft.com/office/drawing/2014/main" id="{521015BA-B0D3-4912-8EC3-48EA8A9A4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376" y="1697445"/>
            <a:ext cx="1930840" cy="1257587"/>
          </a:xfrm>
          <a:prstGeom prst="rect">
            <a:avLst/>
          </a:prstGeom>
        </p:spPr>
      </p:pic>
      <p:pic>
        <p:nvPicPr>
          <p:cNvPr id="26" name="图片 25">
            <a:extLst>
              <a:ext uri="{FF2B5EF4-FFF2-40B4-BE49-F238E27FC236}">
                <a16:creationId xmlns:a16="http://schemas.microsoft.com/office/drawing/2014/main" id="{4EBC121A-79AF-473D-9431-2C86285978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9211" y="1697307"/>
            <a:ext cx="1930840" cy="1867325"/>
          </a:xfrm>
          <a:prstGeom prst="rect">
            <a:avLst/>
          </a:prstGeom>
        </p:spPr>
      </p:pic>
      <p:pic>
        <p:nvPicPr>
          <p:cNvPr id="7" name="图片 6">
            <a:extLst>
              <a:ext uri="{FF2B5EF4-FFF2-40B4-BE49-F238E27FC236}">
                <a16:creationId xmlns:a16="http://schemas.microsoft.com/office/drawing/2014/main" id="{5C2A2A64-1BDE-47FB-872D-AAB847784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4411" y="3717032"/>
            <a:ext cx="1943543" cy="1803811"/>
          </a:xfrm>
          <a:prstGeom prst="rect">
            <a:avLst/>
          </a:prstGeom>
        </p:spPr>
      </p:pic>
      <p:pic>
        <p:nvPicPr>
          <p:cNvPr id="5" name="图片 4">
            <a:extLst>
              <a:ext uri="{FF2B5EF4-FFF2-40B4-BE49-F238E27FC236}">
                <a16:creationId xmlns:a16="http://schemas.microsoft.com/office/drawing/2014/main" id="{D9D21E86-B3BB-410F-9822-53FCD216D4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1093" y="1706581"/>
            <a:ext cx="1841920" cy="3810868"/>
          </a:xfrm>
          <a:prstGeom prst="rect">
            <a:avLst/>
          </a:prstGeom>
        </p:spPr>
      </p:pic>
      <p:sp>
        <p:nvSpPr>
          <p:cNvPr id="2" name="标题 1">
            <a:extLst>
              <a:ext uri="{FF2B5EF4-FFF2-40B4-BE49-F238E27FC236}">
                <a16:creationId xmlns:a16="http://schemas.microsoft.com/office/drawing/2014/main" id="{67BE3132-9E07-4199-B039-B16FA3561000}"/>
              </a:ext>
            </a:extLst>
          </p:cNvPr>
          <p:cNvSpPr>
            <a:spLocks noGrp="1"/>
          </p:cNvSpPr>
          <p:nvPr>
            <p:ph type="title"/>
          </p:nvPr>
        </p:nvSpPr>
        <p:spPr/>
        <p:txBody>
          <a:bodyPr/>
          <a:lstStyle/>
          <a:p>
            <a:r>
              <a:rPr lang="zh-CN" altLang="en-US" dirty="0"/>
              <a:t>五图展示版式</a:t>
            </a:r>
            <a:r>
              <a:rPr lang="zh-CN" altLang="en-US" sz="2800" dirty="0">
                <a:solidFill>
                  <a:prstClr val="black"/>
                </a:solidFill>
              </a:rPr>
              <a:t>（单击此处修改标题）</a:t>
            </a:r>
            <a:endParaRPr lang="zh-CN" altLang="en-US" dirty="0"/>
          </a:p>
        </p:txBody>
      </p:sp>
      <p:sp>
        <p:nvSpPr>
          <p:cNvPr id="4" name="iŝļïḍé">
            <a:extLst>
              <a:ext uri="{FF2B5EF4-FFF2-40B4-BE49-F238E27FC236}">
                <a16:creationId xmlns:a16="http://schemas.microsoft.com/office/drawing/2014/main" id="{7C752051-E39C-4A2C-A1D2-6B7C0AE29ACA}"/>
              </a:ext>
            </a:extLst>
          </p:cNvPr>
          <p:cNvSpPr/>
          <p:nvPr/>
        </p:nvSpPr>
        <p:spPr>
          <a:xfrm>
            <a:off x="697451" y="1706581"/>
            <a:ext cx="4438649" cy="168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iṧľiḍe">
            <a:extLst>
              <a:ext uri="{FF2B5EF4-FFF2-40B4-BE49-F238E27FC236}">
                <a16:creationId xmlns:a16="http://schemas.microsoft.com/office/drawing/2014/main" id="{6106218C-1ADE-471D-8341-D9D5886C6830}"/>
              </a:ext>
            </a:extLst>
          </p:cNvPr>
          <p:cNvSpPr/>
          <p:nvPr/>
        </p:nvSpPr>
        <p:spPr>
          <a:xfrm>
            <a:off x="895980" y="1859169"/>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 name="îš1ïḋé">
            <a:extLst>
              <a:ext uri="{FF2B5EF4-FFF2-40B4-BE49-F238E27FC236}">
                <a16:creationId xmlns:a16="http://schemas.microsoft.com/office/drawing/2014/main" id="{440D2C36-7B8A-40F3-8EA4-E7676DBC9464}"/>
              </a:ext>
            </a:extLst>
          </p:cNvPr>
          <p:cNvSpPr/>
          <p:nvPr/>
        </p:nvSpPr>
        <p:spPr>
          <a:xfrm rot="10800000">
            <a:off x="4563189" y="4740059"/>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24" name="组合 23">
            <a:extLst>
              <a:ext uri="{FF2B5EF4-FFF2-40B4-BE49-F238E27FC236}">
                <a16:creationId xmlns:a16="http://schemas.microsoft.com/office/drawing/2014/main" id="{25C64ACD-BF78-4DB5-B0FC-629FD615C64D}"/>
              </a:ext>
            </a:extLst>
          </p:cNvPr>
          <p:cNvGrpSpPr/>
          <p:nvPr/>
        </p:nvGrpSpPr>
        <p:grpSpPr>
          <a:xfrm>
            <a:off x="1507911" y="2044897"/>
            <a:ext cx="2931905" cy="1024063"/>
            <a:chOff x="1507911" y="1987820"/>
            <a:chExt cx="2931905" cy="1024063"/>
          </a:xfrm>
        </p:grpSpPr>
        <p:sp>
          <p:nvSpPr>
            <p:cNvPr id="21" name="íSḻîḑe">
              <a:extLst>
                <a:ext uri="{FF2B5EF4-FFF2-40B4-BE49-F238E27FC236}">
                  <a16:creationId xmlns:a16="http://schemas.microsoft.com/office/drawing/2014/main" id="{E9303271-EA4A-470C-979E-8ED231B8D52B}"/>
                </a:ext>
              </a:extLst>
            </p:cNvPr>
            <p:cNvSpPr txBox="1"/>
            <p:nvPr/>
          </p:nvSpPr>
          <p:spPr>
            <a:xfrm>
              <a:off x="1507911" y="2420887"/>
              <a:ext cx="2931905" cy="590996"/>
            </a:xfrm>
            <a:prstGeom prst="rect">
              <a:avLst/>
            </a:prstGeom>
          </p:spPr>
          <p:txBody>
            <a:bodyPr vert="horz" wrap="square" lIns="91440" tIns="45720" rIns="91440" bIns="45720">
              <a:spAutoFit/>
            </a:bodyPr>
            <a:lstStyle/>
            <a:p>
              <a:pPr>
                <a:lnSpc>
                  <a:spcPct val="120000"/>
                </a:lnSpc>
              </a:pPr>
              <a:r>
                <a:rPr lang="zh-CN" altLang="en-US" sz="1400" dirty="0">
                  <a:solidFill>
                    <a:sysClr val="windowText" lastClr="000000"/>
                  </a:solidFill>
                </a:rPr>
                <a:t>请输入内容请输入内容请输入内容请输入内容请输入内容请输入内容</a:t>
              </a:r>
              <a:endParaRPr lang="en-US" altLang="zh-CN" sz="1400" dirty="0">
                <a:solidFill>
                  <a:sysClr val="windowText" lastClr="000000"/>
                </a:solidFill>
              </a:endParaRPr>
            </a:p>
          </p:txBody>
        </p:sp>
        <p:sp>
          <p:nvSpPr>
            <p:cNvPr id="22" name="îŝ1iḑe">
              <a:extLst>
                <a:ext uri="{FF2B5EF4-FFF2-40B4-BE49-F238E27FC236}">
                  <a16:creationId xmlns:a16="http://schemas.microsoft.com/office/drawing/2014/main" id="{A522952C-85C2-4750-9A1A-4F11B3A1C4F8}"/>
                </a:ext>
              </a:extLst>
            </p:cNvPr>
            <p:cNvSpPr txBox="1"/>
            <p:nvPr/>
          </p:nvSpPr>
          <p:spPr>
            <a:xfrm>
              <a:off x="1507911" y="1987820"/>
              <a:ext cx="2031325" cy="461665"/>
            </a:xfrm>
            <a:prstGeom prst="rect">
              <a:avLst/>
            </a:prstGeom>
            <a:noFill/>
          </p:spPr>
          <p:txBody>
            <a:bodyPr wrap="none">
              <a:spAutoFit/>
            </a:bodyPr>
            <a:lstStyle/>
            <a:p>
              <a:r>
                <a:rPr lang="zh-CN" altLang="en-US" sz="2400" b="1" dirty="0">
                  <a:solidFill>
                    <a:sysClr val="windowText" lastClr="000000"/>
                  </a:solidFill>
                </a:rPr>
                <a:t>请输入小标题</a:t>
              </a:r>
            </a:p>
          </p:txBody>
        </p:sp>
      </p:grpSp>
      <p:grpSp>
        <p:nvGrpSpPr>
          <p:cNvPr id="31" name="组合 30">
            <a:extLst>
              <a:ext uri="{FF2B5EF4-FFF2-40B4-BE49-F238E27FC236}">
                <a16:creationId xmlns:a16="http://schemas.microsoft.com/office/drawing/2014/main" id="{791B2AC0-233C-4C4E-9D00-BA93723B49EF}"/>
              </a:ext>
            </a:extLst>
          </p:cNvPr>
          <p:cNvGrpSpPr/>
          <p:nvPr/>
        </p:nvGrpSpPr>
        <p:grpSpPr>
          <a:xfrm>
            <a:off x="1514447" y="3917105"/>
            <a:ext cx="2931905" cy="1024063"/>
            <a:chOff x="1514447" y="3740146"/>
            <a:chExt cx="2931905" cy="1024063"/>
          </a:xfrm>
        </p:grpSpPr>
        <p:sp>
          <p:nvSpPr>
            <p:cNvPr id="29" name="íSḻîḑe">
              <a:extLst>
                <a:ext uri="{FF2B5EF4-FFF2-40B4-BE49-F238E27FC236}">
                  <a16:creationId xmlns:a16="http://schemas.microsoft.com/office/drawing/2014/main" id="{4539B46C-AA64-4549-915D-72018B9EE1CF}"/>
                </a:ext>
              </a:extLst>
            </p:cNvPr>
            <p:cNvSpPr txBox="1"/>
            <p:nvPr/>
          </p:nvSpPr>
          <p:spPr>
            <a:xfrm>
              <a:off x="1514447" y="4173213"/>
              <a:ext cx="2931905" cy="590996"/>
            </a:xfrm>
            <a:prstGeom prst="rect">
              <a:avLst/>
            </a:prstGeom>
          </p:spPr>
          <p:txBody>
            <a:bodyPr vert="horz" wrap="square" lIns="91440" tIns="45720" rIns="91440" bIns="45720">
              <a:spAutoFit/>
            </a:bodyPr>
            <a:lstStyle/>
            <a:p>
              <a:pPr algn="r">
                <a:lnSpc>
                  <a:spcPct val="120000"/>
                </a:lnSpc>
              </a:pPr>
              <a:r>
                <a:rPr lang="zh-CN" altLang="en-US" sz="1400" dirty="0">
                  <a:solidFill>
                    <a:sysClr val="windowText" lastClr="000000"/>
                  </a:solidFill>
                </a:rPr>
                <a:t>请输入内容请输入内容请输入内容请输入内容请输入内容请输入内容</a:t>
              </a:r>
              <a:endParaRPr lang="en-US" altLang="zh-CN" sz="1400" dirty="0">
                <a:solidFill>
                  <a:sysClr val="windowText" lastClr="000000"/>
                </a:solidFill>
              </a:endParaRPr>
            </a:p>
          </p:txBody>
        </p:sp>
        <p:sp>
          <p:nvSpPr>
            <p:cNvPr id="30" name="îŝ1iḑe">
              <a:extLst>
                <a:ext uri="{FF2B5EF4-FFF2-40B4-BE49-F238E27FC236}">
                  <a16:creationId xmlns:a16="http://schemas.microsoft.com/office/drawing/2014/main" id="{4E8ED17F-009E-4E7A-841C-C24B0A079EB3}"/>
                </a:ext>
              </a:extLst>
            </p:cNvPr>
            <p:cNvSpPr txBox="1"/>
            <p:nvPr/>
          </p:nvSpPr>
          <p:spPr>
            <a:xfrm>
              <a:off x="2415027" y="3740146"/>
              <a:ext cx="2031325" cy="461665"/>
            </a:xfrm>
            <a:prstGeom prst="rect">
              <a:avLst/>
            </a:prstGeom>
            <a:noFill/>
          </p:spPr>
          <p:txBody>
            <a:bodyPr wrap="none">
              <a:spAutoFit/>
            </a:bodyPr>
            <a:lstStyle/>
            <a:p>
              <a:pPr algn="r"/>
              <a:r>
                <a:rPr lang="zh-CN" altLang="en-US" sz="2400" b="1" dirty="0">
                  <a:solidFill>
                    <a:sysClr val="windowText" lastClr="000000"/>
                  </a:solidFill>
                </a:rPr>
                <a:t>请输入小标题</a:t>
              </a:r>
            </a:p>
          </p:txBody>
        </p:sp>
      </p:grpSp>
    </p:spTree>
    <p:extLst>
      <p:ext uri="{BB962C8B-B14F-4D97-AF65-F5344CB8AC3E}">
        <p14:creationId xmlns:p14="http://schemas.microsoft.com/office/powerpoint/2010/main" val="994967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î$1íďé">
            <a:extLst>
              <a:ext uri="{FF2B5EF4-FFF2-40B4-BE49-F238E27FC236}">
                <a16:creationId xmlns:a16="http://schemas.microsoft.com/office/drawing/2014/main" id="{CAADC182-7EEB-4523-A216-96A1AC685526}"/>
              </a:ext>
            </a:extLst>
          </p:cNvPr>
          <p:cNvSpPr/>
          <p:nvPr/>
        </p:nvSpPr>
        <p:spPr bwMode="auto">
          <a:xfrm flipH="1" flipV="1">
            <a:off x="4155898" y="4437146"/>
            <a:ext cx="8036102" cy="1199956"/>
          </a:xfrm>
          <a:custGeom>
            <a:avLst/>
            <a:gdLst>
              <a:gd name="T0" fmla="*/ 1550 w 1570"/>
              <a:gd name="T1" fmla="*/ 1 h 221"/>
              <a:gd name="T2" fmla="*/ 1493 w 1570"/>
              <a:gd name="T3" fmla="*/ 1 h 221"/>
              <a:gd name="T4" fmla="*/ 1473 w 1570"/>
              <a:gd name="T5" fmla="*/ 2 h 221"/>
              <a:gd name="T6" fmla="*/ 1452 w 1570"/>
              <a:gd name="T7" fmla="*/ 3 h 221"/>
              <a:gd name="T8" fmla="*/ 1404 w 1570"/>
              <a:gd name="T9" fmla="*/ 8 h 221"/>
              <a:gd name="T10" fmla="*/ 1290 w 1570"/>
              <a:gd name="T11" fmla="*/ 24 h 221"/>
              <a:gd name="T12" fmla="*/ 1157 w 1570"/>
              <a:gd name="T13" fmla="*/ 50 h 221"/>
              <a:gd name="T14" fmla="*/ 1009 w 1570"/>
              <a:gd name="T15" fmla="*/ 83 h 221"/>
              <a:gd name="T16" fmla="*/ 852 w 1570"/>
              <a:gd name="T17" fmla="*/ 120 h 221"/>
              <a:gd name="T18" fmla="*/ 693 w 1570"/>
              <a:gd name="T19" fmla="*/ 145 h 221"/>
              <a:gd name="T20" fmla="*/ 611 w 1570"/>
              <a:gd name="T21" fmla="*/ 149 h 221"/>
              <a:gd name="T22" fmla="*/ 531 w 1570"/>
              <a:gd name="T23" fmla="*/ 147 h 221"/>
              <a:gd name="T24" fmla="*/ 375 w 1570"/>
              <a:gd name="T25" fmla="*/ 129 h 221"/>
              <a:gd name="T26" fmla="*/ 232 w 1570"/>
              <a:gd name="T27" fmla="*/ 95 h 221"/>
              <a:gd name="T28" fmla="*/ 108 w 1570"/>
              <a:gd name="T29" fmla="*/ 54 h 221"/>
              <a:gd name="T30" fmla="*/ 53 w 1570"/>
              <a:gd name="T31" fmla="*/ 32 h 221"/>
              <a:gd name="T32" fmla="*/ 5 w 1570"/>
              <a:gd name="T33" fmla="*/ 10 h 221"/>
              <a:gd name="T34" fmla="*/ 0 w 1570"/>
              <a:gd name="T35" fmla="*/ 8 h 221"/>
              <a:gd name="T36" fmla="*/ 0 w 1570"/>
              <a:gd name="T37" fmla="*/ 98 h 221"/>
              <a:gd name="T38" fmla="*/ 79 w 1570"/>
              <a:gd name="T39" fmla="*/ 129 h 221"/>
              <a:gd name="T40" fmla="*/ 211 w 1570"/>
              <a:gd name="T41" fmla="*/ 172 h 221"/>
              <a:gd name="T42" fmla="*/ 363 w 1570"/>
              <a:gd name="T43" fmla="*/ 204 h 221"/>
              <a:gd name="T44" fmla="*/ 528 w 1570"/>
              <a:gd name="T45" fmla="*/ 219 h 221"/>
              <a:gd name="T46" fmla="*/ 699 w 1570"/>
              <a:gd name="T47" fmla="*/ 211 h 221"/>
              <a:gd name="T48" fmla="*/ 867 w 1570"/>
              <a:gd name="T49" fmla="*/ 177 h 221"/>
              <a:gd name="T50" fmla="*/ 1022 w 1570"/>
              <a:gd name="T51" fmla="*/ 132 h 221"/>
              <a:gd name="T52" fmla="*/ 1167 w 1570"/>
              <a:gd name="T53" fmla="*/ 89 h 221"/>
              <a:gd name="T54" fmla="*/ 1297 w 1570"/>
              <a:gd name="T55" fmla="*/ 54 h 221"/>
              <a:gd name="T56" fmla="*/ 1355 w 1570"/>
              <a:gd name="T57" fmla="*/ 39 h 221"/>
              <a:gd name="T58" fmla="*/ 1408 w 1570"/>
              <a:gd name="T59" fmla="*/ 28 h 221"/>
              <a:gd name="T60" fmla="*/ 1454 w 1570"/>
              <a:gd name="T61" fmla="*/ 19 h 221"/>
              <a:gd name="T62" fmla="*/ 1475 w 1570"/>
              <a:gd name="T63" fmla="*/ 16 h 221"/>
              <a:gd name="T64" fmla="*/ 1494 w 1570"/>
              <a:gd name="T65" fmla="*/ 13 h 221"/>
              <a:gd name="T66" fmla="*/ 1550 w 1570"/>
              <a:gd name="T67" fmla="*/ 7 h 221"/>
              <a:gd name="T68" fmla="*/ 1570 w 1570"/>
              <a:gd name="T69" fmla="*/ 5 h 221"/>
              <a:gd name="T70" fmla="*/ 1570 w 1570"/>
              <a:gd name="T71" fmla="*/ 1 h 221"/>
              <a:gd name="T72" fmla="*/ 1550 w 1570"/>
              <a:gd name="T73" fmla="*/ 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0" h="221">
                <a:moveTo>
                  <a:pt x="1550" y="1"/>
                </a:moveTo>
                <a:cubicBezTo>
                  <a:pt x="1537" y="0"/>
                  <a:pt x="1517" y="0"/>
                  <a:pt x="1493" y="1"/>
                </a:cubicBezTo>
                <a:cubicBezTo>
                  <a:pt x="1487" y="1"/>
                  <a:pt x="1480" y="2"/>
                  <a:pt x="1473" y="2"/>
                </a:cubicBezTo>
                <a:cubicBezTo>
                  <a:pt x="1467" y="2"/>
                  <a:pt x="1460" y="3"/>
                  <a:pt x="1452" y="3"/>
                </a:cubicBezTo>
                <a:cubicBezTo>
                  <a:pt x="1437" y="4"/>
                  <a:pt x="1421" y="6"/>
                  <a:pt x="1404" y="8"/>
                </a:cubicBezTo>
                <a:cubicBezTo>
                  <a:pt x="1370" y="11"/>
                  <a:pt x="1332" y="17"/>
                  <a:pt x="1290" y="24"/>
                </a:cubicBezTo>
                <a:cubicBezTo>
                  <a:pt x="1249" y="31"/>
                  <a:pt x="1204" y="40"/>
                  <a:pt x="1157" y="50"/>
                </a:cubicBezTo>
                <a:cubicBezTo>
                  <a:pt x="1110" y="60"/>
                  <a:pt x="1061" y="71"/>
                  <a:pt x="1009" y="83"/>
                </a:cubicBezTo>
                <a:cubicBezTo>
                  <a:pt x="959" y="95"/>
                  <a:pt x="906" y="108"/>
                  <a:pt x="852" y="120"/>
                </a:cubicBezTo>
                <a:cubicBezTo>
                  <a:pt x="800" y="132"/>
                  <a:pt x="747" y="141"/>
                  <a:pt x="693" y="145"/>
                </a:cubicBezTo>
                <a:cubicBezTo>
                  <a:pt x="666" y="147"/>
                  <a:pt x="638" y="149"/>
                  <a:pt x="611" y="149"/>
                </a:cubicBezTo>
                <a:cubicBezTo>
                  <a:pt x="584" y="149"/>
                  <a:pt x="558" y="149"/>
                  <a:pt x="531" y="147"/>
                </a:cubicBezTo>
                <a:cubicBezTo>
                  <a:pt x="478" y="144"/>
                  <a:pt x="425" y="138"/>
                  <a:pt x="375" y="129"/>
                </a:cubicBezTo>
                <a:cubicBezTo>
                  <a:pt x="325" y="120"/>
                  <a:pt x="277" y="108"/>
                  <a:pt x="232" y="95"/>
                </a:cubicBezTo>
                <a:cubicBezTo>
                  <a:pt x="188" y="83"/>
                  <a:pt x="146" y="68"/>
                  <a:pt x="108" y="54"/>
                </a:cubicBezTo>
                <a:cubicBezTo>
                  <a:pt x="89" y="46"/>
                  <a:pt x="71" y="39"/>
                  <a:pt x="53" y="32"/>
                </a:cubicBezTo>
                <a:cubicBezTo>
                  <a:pt x="36" y="24"/>
                  <a:pt x="20" y="17"/>
                  <a:pt x="5" y="10"/>
                </a:cubicBezTo>
                <a:cubicBezTo>
                  <a:pt x="4" y="9"/>
                  <a:pt x="2" y="8"/>
                  <a:pt x="0" y="8"/>
                </a:cubicBezTo>
                <a:cubicBezTo>
                  <a:pt x="0" y="98"/>
                  <a:pt x="0" y="98"/>
                  <a:pt x="0" y="98"/>
                </a:cubicBezTo>
                <a:cubicBezTo>
                  <a:pt x="24" y="108"/>
                  <a:pt x="51" y="119"/>
                  <a:pt x="79" y="129"/>
                </a:cubicBezTo>
                <a:cubicBezTo>
                  <a:pt x="119" y="144"/>
                  <a:pt x="164" y="159"/>
                  <a:pt x="211" y="172"/>
                </a:cubicBezTo>
                <a:cubicBezTo>
                  <a:pt x="259" y="185"/>
                  <a:pt x="310" y="196"/>
                  <a:pt x="363" y="204"/>
                </a:cubicBezTo>
                <a:cubicBezTo>
                  <a:pt x="416" y="212"/>
                  <a:pt x="472" y="217"/>
                  <a:pt x="528" y="219"/>
                </a:cubicBezTo>
                <a:cubicBezTo>
                  <a:pt x="585" y="221"/>
                  <a:pt x="642" y="218"/>
                  <a:pt x="699" y="211"/>
                </a:cubicBezTo>
                <a:cubicBezTo>
                  <a:pt x="756" y="204"/>
                  <a:pt x="813" y="192"/>
                  <a:pt x="867" y="177"/>
                </a:cubicBezTo>
                <a:cubicBezTo>
                  <a:pt x="920" y="162"/>
                  <a:pt x="972" y="146"/>
                  <a:pt x="1022" y="132"/>
                </a:cubicBezTo>
                <a:cubicBezTo>
                  <a:pt x="1072" y="117"/>
                  <a:pt x="1121" y="102"/>
                  <a:pt x="1167" y="89"/>
                </a:cubicBezTo>
                <a:cubicBezTo>
                  <a:pt x="1213" y="76"/>
                  <a:pt x="1256" y="64"/>
                  <a:pt x="1297" y="54"/>
                </a:cubicBezTo>
                <a:cubicBezTo>
                  <a:pt x="1317" y="49"/>
                  <a:pt x="1336" y="44"/>
                  <a:pt x="1355" y="39"/>
                </a:cubicBezTo>
                <a:cubicBezTo>
                  <a:pt x="1373" y="35"/>
                  <a:pt x="1391" y="31"/>
                  <a:pt x="1408" y="28"/>
                </a:cubicBezTo>
                <a:cubicBezTo>
                  <a:pt x="1424" y="25"/>
                  <a:pt x="1440" y="22"/>
                  <a:pt x="1454" y="19"/>
                </a:cubicBezTo>
                <a:cubicBezTo>
                  <a:pt x="1461" y="18"/>
                  <a:pt x="1468" y="17"/>
                  <a:pt x="1475" y="16"/>
                </a:cubicBezTo>
                <a:cubicBezTo>
                  <a:pt x="1482" y="15"/>
                  <a:pt x="1488" y="14"/>
                  <a:pt x="1494" y="13"/>
                </a:cubicBezTo>
                <a:cubicBezTo>
                  <a:pt x="1518" y="10"/>
                  <a:pt x="1537" y="8"/>
                  <a:pt x="1550" y="7"/>
                </a:cubicBezTo>
                <a:cubicBezTo>
                  <a:pt x="1563" y="6"/>
                  <a:pt x="1570" y="5"/>
                  <a:pt x="1570" y="5"/>
                </a:cubicBezTo>
                <a:cubicBezTo>
                  <a:pt x="1570" y="1"/>
                  <a:pt x="1570" y="1"/>
                  <a:pt x="1570" y="1"/>
                </a:cubicBezTo>
                <a:cubicBezTo>
                  <a:pt x="1570" y="1"/>
                  <a:pt x="1563" y="1"/>
                  <a:pt x="1550" y="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a:ln>
                <a:noFill/>
              </a:ln>
              <a:solidFill>
                <a:prstClr val="black"/>
              </a:solidFill>
              <a:effectLst/>
              <a:uLnTx/>
              <a:uFillTx/>
            </a:endParaRPr>
          </a:p>
        </p:txBody>
      </p:sp>
      <p:sp>
        <p:nvSpPr>
          <p:cNvPr id="23" name="ïS1iḑe">
            <a:extLst>
              <a:ext uri="{FF2B5EF4-FFF2-40B4-BE49-F238E27FC236}">
                <a16:creationId xmlns:a16="http://schemas.microsoft.com/office/drawing/2014/main" id="{AAB6AE97-42C1-4C02-B97A-34CB785DE791}"/>
              </a:ext>
            </a:extLst>
          </p:cNvPr>
          <p:cNvSpPr/>
          <p:nvPr/>
        </p:nvSpPr>
        <p:spPr bwMode="auto">
          <a:xfrm flipH="1" flipV="1">
            <a:off x="-96688" y="1867377"/>
            <a:ext cx="10897521" cy="1390497"/>
          </a:xfrm>
          <a:custGeom>
            <a:avLst/>
            <a:gdLst>
              <a:gd name="T0" fmla="*/ 2107 w 2129"/>
              <a:gd name="T1" fmla="*/ 104 h 270"/>
              <a:gd name="T2" fmla="*/ 2026 w 2129"/>
              <a:gd name="T3" fmla="*/ 71 h 270"/>
              <a:gd name="T4" fmla="*/ 1839 w 2129"/>
              <a:gd name="T5" fmla="*/ 20 h 270"/>
              <a:gd name="T6" fmla="*/ 1513 w 2129"/>
              <a:gd name="T7" fmla="*/ 4 h 270"/>
              <a:gd name="T8" fmla="*/ 1172 w 2129"/>
              <a:gd name="T9" fmla="*/ 68 h 270"/>
              <a:gd name="T10" fmla="*/ 903 w 2129"/>
              <a:gd name="T11" fmla="*/ 156 h 270"/>
              <a:gd name="T12" fmla="*/ 887 w 2129"/>
              <a:gd name="T13" fmla="*/ 161 h 270"/>
              <a:gd name="T14" fmla="*/ 885 w 2129"/>
              <a:gd name="T15" fmla="*/ 161 h 270"/>
              <a:gd name="T16" fmla="*/ 878 w 2129"/>
              <a:gd name="T17" fmla="*/ 163 h 270"/>
              <a:gd name="T18" fmla="*/ 837 w 2129"/>
              <a:gd name="T19" fmla="*/ 173 h 270"/>
              <a:gd name="T20" fmla="*/ 798 w 2129"/>
              <a:gd name="T21" fmla="*/ 181 h 270"/>
              <a:gd name="T22" fmla="*/ 747 w 2129"/>
              <a:gd name="T23" fmla="*/ 190 h 270"/>
              <a:gd name="T24" fmla="*/ 498 w 2129"/>
              <a:gd name="T25" fmla="*/ 206 h 270"/>
              <a:gd name="T26" fmla="*/ 440 w 2129"/>
              <a:gd name="T27" fmla="*/ 202 h 270"/>
              <a:gd name="T28" fmla="*/ 407 w 2129"/>
              <a:gd name="T29" fmla="*/ 199 h 270"/>
              <a:gd name="T30" fmla="*/ 364 w 2129"/>
              <a:gd name="T31" fmla="*/ 194 h 270"/>
              <a:gd name="T32" fmla="*/ 180 w 2129"/>
              <a:gd name="T33" fmla="*/ 155 h 270"/>
              <a:gd name="T34" fmla="*/ 123 w 2129"/>
              <a:gd name="T35" fmla="*/ 138 h 270"/>
              <a:gd name="T36" fmla="*/ 57 w 2129"/>
              <a:gd name="T37" fmla="*/ 114 h 270"/>
              <a:gd name="T38" fmla="*/ 1 w 2129"/>
              <a:gd name="T39" fmla="*/ 90 h 270"/>
              <a:gd name="T40" fmla="*/ 24 w 2129"/>
              <a:gd name="T41" fmla="*/ 106 h 270"/>
              <a:gd name="T42" fmla="*/ 95 w 2129"/>
              <a:gd name="T43" fmla="*/ 139 h 270"/>
              <a:gd name="T44" fmla="*/ 146 w 2129"/>
              <a:gd name="T45" fmla="*/ 159 h 270"/>
              <a:gd name="T46" fmla="*/ 208 w 2129"/>
              <a:gd name="T47" fmla="*/ 181 h 270"/>
              <a:gd name="T48" fmla="*/ 381 w 2129"/>
              <a:gd name="T49" fmla="*/ 224 h 270"/>
              <a:gd name="T50" fmla="*/ 425 w 2129"/>
              <a:gd name="T51" fmla="*/ 231 h 270"/>
              <a:gd name="T52" fmla="*/ 448 w 2129"/>
              <a:gd name="T53" fmla="*/ 234 h 270"/>
              <a:gd name="T54" fmla="*/ 544 w 2129"/>
              <a:gd name="T55" fmla="*/ 243 h 270"/>
              <a:gd name="T56" fmla="*/ 780 w 2129"/>
              <a:gd name="T57" fmla="*/ 236 h 270"/>
              <a:gd name="T58" fmla="*/ 835 w 2129"/>
              <a:gd name="T59" fmla="*/ 229 h 270"/>
              <a:gd name="T60" fmla="*/ 863 w 2129"/>
              <a:gd name="T61" fmla="*/ 224 h 270"/>
              <a:gd name="T62" fmla="*/ 896 w 2129"/>
              <a:gd name="T63" fmla="*/ 218 h 270"/>
              <a:gd name="T64" fmla="*/ 918 w 2129"/>
              <a:gd name="T65" fmla="*/ 213 h 270"/>
              <a:gd name="T66" fmla="*/ 1192 w 2129"/>
              <a:gd name="T67" fmla="*/ 140 h 270"/>
              <a:gd name="T68" fmla="*/ 1517 w 2129"/>
              <a:gd name="T69" fmla="*/ 99 h 270"/>
              <a:gd name="T70" fmla="*/ 1815 w 2129"/>
              <a:gd name="T71" fmla="*/ 131 h 270"/>
              <a:gd name="T72" fmla="*/ 1980 w 2129"/>
              <a:gd name="T73" fmla="*/ 186 h 270"/>
              <a:gd name="T74" fmla="*/ 2049 w 2129"/>
              <a:gd name="T75" fmla="*/ 219 h 270"/>
              <a:gd name="T76" fmla="*/ 2107 w 2129"/>
              <a:gd name="T77" fmla="*/ 255 h 270"/>
              <a:gd name="T78" fmla="*/ 2129 w 2129"/>
              <a:gd name="T79"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9" h="270">
                <a:moveTo>
                  <a:pt x="2129" y="115"/>
                </a:moveTo>
                <a:cubicBezTo>
                  <a:pt x="2122" y="112"/>
                  <a:pt x="2115" y="108"/>
                  <a:pt x="2107" y="104"/>
                </a:cubicBezTo>
                <a:cubicBezTo>
                  <a:pt x="2094" y="98"/>
                  <a:pt x="2081" y="93"/>
                  <a:pt x="2068" y="87"/>
                </a:cubicBezTo>
                <a:cubicBezTo>
                  <a:pt x="2054" y="81"/>
                  <a:pt x="2041" y="76"/>
                  <a:pt x="2026" y="71"/>
                </a:cubicBezTo>
                <a:cubicBezTo>
                  <a:pt x="1998" y="60"/>
                  <a:pt x="1968" y="50"/>
                  <a:pt x="1936" y="42"/>
                </a:cubicBezTo>
                <a:cubicBezTo>
                  <a:pt x="1905" y="33"/>
                  <a:pt x="1872" y="26"/>
                  <a:pt x="1839" y="20"/>
                </a:cubicBezTo>
                <a:cubicBezTo>
                  <a:pt x="1771" y="8"/>
                  <a:pt x="1699" y="1"/>
                  <a:pt x="1625" y="0"/>
                </a:cubicBezTo>
                <a:cubicBezTo>
                  <a:pt x="1588" y="0"/>
                  <a:pt x="1550" y="1"/>
                  <a:pt x="1513" y="4"/>
                </a:cubicBezTo>
                <a:cubicBezTo>
                  <a:pt x="1475" y="6"/>
                  <a:pt x="1437" y="10"/>
                  <a:pt x="1399" y="16"/>
                </a:cubicBezTo>
                <a:cubicBezTo>
                  <a:pt x="1323" y="27"/>
                  <a:pt x="1246" y="45"/>
                  <a:pt x="1172" y="68"/>
                </a:cubicBezTo>
                <a:cubicBezTo>
                  <a:pt x="1097" y="91"/>
                  <a:pt x="1026" y="117"/>
                  <a:pt x="956" y="140"/>
                </a:cubicBezTo>
                <a:cubicBezTo>
                  <a:pt x="938" y="146"/>
                  <a:pt x="921" y="151"/>
                  <a:pt x="903" y="156"/>
                </a:cubicBezTo>
                <a:cubicBezTo>
                  <a:pt x="890" y="160"/>
                  <a:pt x="890" y="160"/>
                  <a:pt x="890" y="160"/>
                </a:cubicBezTo>
                <a:cubicBezTo>
                  <a:pt x="887" y="161"/>
                  <a:pt x="887" y="161"/>
                  <a:pt x="887" y="161"/>
                </a:cubicBezTo>
                <a:cubicBezTo>
                  <a:pt x="885" y="161"/>
                  <a:pt x="885" y="161"/>
                  <a:pt x="885" y="161"/>
                </a:cubicBezTo>
                <a:cubicBezTo>
                  <a:pt x="885" y="161"/>
                  <a:pt x="885" y="161"/>
                  <a:pt x="885" y="161"/>
                </a:cubicBezTo>
                <a:cubicBezTo>
                  <a:pt x="885" y="161"/>
                  <a:pt x="883" y="162"/>
                  <a:pt x="884" y="161"/>
                </a:cubicBezTo>
                <a:cubicBezTo>
                  <a:pt x="878" y="163"/>
                  <a:pt x="878" y="163"/>
                  <a:pt x="878" y="163"/>
                </a:cubicBezTo>
                <a:cubicBezTo>
                  <a:pt x="869" y="165"/>
                  <a:pt x="860" y="167"/>
                  <a:pt x="851" y="170"/>
                </a:cubicBezTo>
                <a:cubicBezTo>
                  <a:pt x="846" y="171"/>
                  <a:pt x="842" y="172"/>
                  <a:pt x="837" y="173"/>
                </a:cubicBezTo>
                <a:cubicBezTo>
                  <a:pt x="833" y="174"/>
                  <a:pt x="829" y="175"/>
                  <a:pt x="824" y="176"/>
                </a:cubicBezTo>
                <a:cubicBezTo>
                  <a:pt x="816" y="178"/>
                  <a:pt x="807" y="180"/>
                  <a:pt x="798" y="181"/>
                </a:cubicBezTo>
                <a:cubicBezTo>
                  <a:pt x="790" y="183"/>
                  <a:pt x="781" y="185"/>
                  <a:pt x="773" y="186"/>
                </a:cubicBezTo>
                <a:cubicBezTo>
                  <a:pt x="764" y="188"/>
                  <a:pt x="755" y="189"/>
                  <a:pt x="747" y="190"/>
                </a:cubicBezTo>
                <a:cubicBezTo>
                  <a:pt x="678" y="201"/>
                  <a:pt x="610" y="206"/>
                  <a:pt x="545" y="206"/>
                </a:cubicBezTo>
                <a:cubicBezTo>
                  <a:pt x="529" y="206"/>
                  <a:pt x="513" y="206"/>
                  <a:pt x="498" y="206"/>
                </a:cubicBezTo>
                <a:cubicBezTo>
                  <a:pt x="482" y="205"/>
                  <a:pt x="466" y="204"/>
                  <a:pt x="451" y="203"/>
                </a:cubicBezTo>
                <a:cubicBezTo>
                  <a:pt x="447" y="203"/>
                  <a:pt x="444" y="202"/>
                  <a:pt x="440" y="202"/>
                </a:cubicBezTo>
                <a:cubicBezTo>
                  <a:pt x="436" y="202"/>
                  <a:pt x="432" y="202"/>
                  <a:pt x="429" y="201"/>
                </a:cubicBezTo>
                <a:cubicBezTo>
                  <a:pt x="421" y="200"/>
                  <a:pt x="414" y="200"/>
                  <a:pt x="407" y="199"/>
                </a:cubicBezTo>
                <a:cubicBezTo>
                  <a:pt x="399" y="198"/>
                  <a:pt x="392" y="197"/>
                  <a:pt x="385" y="197"/>
                </a:cubicBezTo>
                <a:cubicBezTo>
                  <a:pt x="378" y="196"/>
                  <a:pt x="371" y="195"/>
                  <a:pt x="364" y="194"/>
                </a:cubicBezTo>
                <a:cubicBezTo>
                  <a:pt x="308" y="187"/>
                  <a:pt x="257" y="175"/>
                  <a:pt x="212" y="164"/>
                </a:cubicBezTo>
                <a:cubicBezTo>
                  <a:pt x="201" y="161"/>
                  <a:pt x="190" y="158"/>
                  <a:pt x="180" y="155"/>
                </a:cubicBezTo>
                <a:cubicBezTo>
                  <a:pt x="170" y="152"/>
                  <a:pt x="160" y="150"/>
                  <a:pt x="150" y="147"/>
                </a:cubicBezTo>
                <a:cubicBezTo>
                  <a:pt x="141" y="143"/>
                  <a:pt x="132" y="140"/>
                  <a:pt x="123" y="138"/>
                </a:cubicBezTo>
                <a:cubicBezTo>
                  <a:pt x="114" y="135"/>
                  <a:pt x="106" y="132"/>
                  <a:pt x="98" y="129"/>
                </a:cubicBezTo>
                <a:cubicBezTo>
                  <a:pt x="83" y="123"/>
                  <a:pt x="69" y="118"/>
                  <a:pt x="57" y="114"/>
                </a:cubicBezTo>
                <a:cubicBezTo>
                  <a:pt x="45" y="109"/>
                  <a:pt x="35" y="104"/>
                  <a:pt x="27" y="101"/>
                </a:cubicBezTo>
                <a:cubicBezTo>
                  <a:pt x="10" y="94"/>
                  <a:pt x="1" y="90"/>
                  <a:pt x="1" y="90"/>
                </a:cubicBezTo>
                <a:cubicBezTo>
                  <a:pt x="0" y="94"/>
                  <a:pt x="0" y="94"/>
                  <a:pt x="0" y="94"/>
                </a:cubicBezTo>
                <a:cubicBezTo>
                  <a:pt x="0" y="94"/>
                  <a:pt x="8" y="98"/>
                  <a:pt x="24" y="106"/>
                </a:cubicBezTo>
                <a:cubicBezTo>
                  <a:pt x="32" y="110"/>
                  <a:pt x="42" y="115"/>
                  <a:pt x="54" y="121"/>
                </a:cubicBezTo>
                <a:cubicBezTo>
                  <a:pt x="66" y="126"/>
                  <a:pt x="79" y="132"/>
                  <a:pt x="95" y="139"/>
                </a:cubicBezTo>
                <a:cubicBezTo>
                  <a:pt x="102" y="142"/>
                  <a:pt x="110" y="145"/>
                  <a:pt x="119" y="149"/>
                </a:cubicBezTo>
                <a:cubicBezTo>
                  <a:pt x="128" y="152"/>
                  <a:pt x="137" y="155"/>
                  <a:pt x="146" y="159"/>
                </a:cubicBezTo>
                <a:cubicBezTo>
                  <a:pt x="155" y="163"/>
                  <a:pt x="165" y="166"/>
                  <a:pt x="176" y="170"/>
                </a:cubicBezTo>
                <a:cubicBezTo>
                  <a:pt x="186" y="173"/>
                  <a:pt x="196" y="177"/>
                  <a:pt x="208" y="181"/>
                </a:cubicBezTo>
                <a:cubicBezTo>
                  <a:pt x="252" y="194"/>
                  <a:pt x="303" y="209"/>
                  <a:pt x="359" y="220"/>
                </a:cubicBezTo>
                <a:cubicBezTo>
                  <a:pt x="367" y="221"/>
                  <a:pt x="374" y="223"/>
                  <a:pt x="381" y="224"/>
                </a:cubicBezTo>
                <a:cubicBezTo>
                  <a:pt x="388" y="225"/>
                  <a:pt x="395" y="226"/>
                  <a:pt x="403" y="227"/>
                </a:cubicBezTo>
                <a:cubicBezTo>
                  <a:pt x="410" y="229"/>
                  <a:pt x="418" y="230"/>
                  <a:pt x="425" y="231"/>
                </a:cubicBezTo>
                <a:cubicBezTo>
                  <a:pt x="429" y="232"/>
                  <a:pt x="433" y="232"/>
                  <a:pt x="437" y="233"/>
                </a:cubicBezTo>
                <a:cubicBezTo>
                  <a:pt x="440" y="233"/>
                  <a:pt x="444" y="234"/>
                  <a:pt x="448" y="234"/>
                </a:cubicBezTo>
                <a:cubicBezTo>
                  <a:pt x="464" y="236"/>
                  <a:pt x="479" y="238"/>
                  <a:pt x="495" y="240"/>
                </a:cubicBezTo>
                <a:cubicBezTo>
                  <a:pt x="511" y="241"/>
                  <a:pt x="528" y="242"/>
                  <a:pt x="544" y="243"/>
                </a:cubicBezTo>
                <a:cubicBezTo>
                  <a:pt x="610" y="247"/>
                  <a:pt x="680" y="246"/>
                  <a:pt x="753" y="239"/>
                </a:cubicBezTo>
                <a:cubicBezTo>
                  <a:pt x="762" y="238"/>
                  <a:pt x="771" y="237"/>
                  <a:pt x="780" y="236"/>
                </a:cubicBezTo>
                <a:cubicBezTo>
                  <a:pt x="789" y="235"/>
                  <a:pt x="798" y="234"/>
                  <a:pt x="808" y="233"/>
                </a:cubicBezTo>
                <a:cubicBezTo>
                  <a:pt x="817" y="231"/>
                  <a:pt x="826" y="230"/>
                  <a:pt x="835" y="229"/>
                </a:cubicBezTo>
                <a:cubicBezTo>
                  <a:pt x="840" y="228"/>
                  <a:pt x="845" y="227"/>
                  <a:pt x="849" y="226"/>
                </a:cubicBezTo>
                <a:cubicBezTo>
                  <a:pt x="854" y="226"/>
                  <a:pt x="858" y="225"/>
                  <a:pt x="863" y="224"/>
                </a:cubicBezTo>
                <a:cubicBezTo>
                  <a:pt x="872" y="222"/>
                  <a:pt x="881" y="220"/>
                  <a:pt x="890" y="219"/>
                </a:cubicBezTo>
                <a:cubicBezTo>
                  <a:pt x="896" y="218"/>
                  <a:pt x="896" y="218"/>
                  <a:pt x="896" y="218"/>
                </a:cubicBezTo>
                <a:cubicBezTo>
                  <a:pt x="904" y="216"/>
                  <a:pt x="904" y="216"/>
                  <a:pt x="904" y="216"/>
                </a:cubicBezTo>
                <a:cubicBezTo>
                  <a:pt x="918" y="213"/>
                  <a:pt x="918" y="213"/>
                  <a:pt x="918" y="213"/>
                </a:cubicBezTo>
                <a:cubicBezTo>
                  <a:pt x="936" y="209"/>
                  <a:pt x="955" y="204"/>
                  <a:pt x="973" y="199"/>
                </a:cubicBezTo>
                <a:cubicBezTo>
                  <a:pt x="1047" y="181"/>
                  <a:pt x="1119" y="158"/>
                  <a:pt x="1192" y="140"/>
                </a:cubicBezTo>
                <a:cubicBezTo>
                  <a:pt x="1264" y="122"/>
                  <a:pt x="1337" y="110"/>
                  <a:pt x="1409" y="104"/>
                </a:cubicBezTo>
                <a:cubicBezTo>
                  <a:pt x="1445" y="101"/>
                  <a:pt x="1481" y="99"/>
                  <a:pt x="1517" y="99"/>
                </a:cubicBezTo>
                <a:cubicBezTo>
                  <a:pt x="1552" y="98"/>
                  <a:pt x="1587" y="99"/>
                  <a:pt x="1621" y="101"/>
                </a:cubicBezTo>
                <a:cubicBezTo>
                  <a:pt x="1690" y="106"/>
                  <a:pt x="1755" y="116"/>
                  <a:pt x="1815" y="131"/>
                </a:cubicBezTo>
                <a:cubicBezTo>
                  <a:pt x="1846" y="138"/>
                  <a:pt x="1875" y="147"/>
                  <a:pt x="1902" y="156"/>
                </a:cubicBezTo>
                <a:cubicBezTo>
                  <a:pt x="1930" y="165"/>
                  <a:pt x="1956" y="175"/>
                  <a:pt x="1980" y="186"/>
                </a:cubicBezTo>
                <a:cubicBezTo>
                  <a:pt x="1992" y="191"/>
                  <a:pt x="2004" y="197"/>
                  <a:pt x="2016" y="202"/>
                </a:cubicBezTo>
                <a:cubicBezTo>
                  <a:pt x="2027" y="208"/>
                  <a:pt x="2038" y="213"/>
                  <a:pt x="2049" y="219"/>
                </a:cubicBezTo>
                <a:cubicBezTo>
                  <a:pt x="2059" y="225"/>
                  <a:pt x="2069" y="231"/>
                  <a:pt x="2079" y="237"/>
                </a:cubicBezTo>
                <a:cubicBezTo>
                  <a:pt x="2089" y="243"/>
                  <a:pt x="2098" y="248"/>
                  <a:pt x="2107" y="255"/>
                </a:cubicBezTo>
                <a:cubicBezTo>
                  <a:pt x="2115" y="260"/>
                  <a:pt x="2122" y="265"/>
                  <a:pt x="2129" y="270"/>
                </a:cubicBezTo>
                <a:lnTo>
                  <a:pt x="2129" y="115"/>
                </a:lnTo>
                <a:close/>
              </a:path>
            </a:pathLst>
          </a:custGeom>
          <a:solidFill>
            <a:schemeClr val="bg2"/>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dirty="0">
              <a:ln>
                <a:noFill/>
              </a:ln>
              <a:solidFill>
                <a:prstClr val="black"/>
              </a:solidFill>
              <a:effectLst/>
              <a:uLnTx/>
              <a:uFillTx/>
            </a:endParaRPr>
          </a:p>
        </p:txBody>
      </p:sp>
      <p:sp>
        <p:nvSpPr>
          <p:cNvPr id="2" name="标题 1">
            <a:extLst>
              <a:ext uri="{FF2B5EF4-FFF2-40B4-BE49-F238E27FC236}">
                <a16:creationId xmlns:a16="http://schemas.microsoft.com/office/drawing/2014/main" id="{B6EDCB46-5CC1-4482-B88B-00314EA9C724}"/>
              </a:ext>
            </a:extLst>
          </p:cNvPr>
          <p:cNvSpPr>
            <a:spLocks noGrp="1"/>
          </p:cNvSpPr>
          <p:nvPr>
            <p:ph type="title"/>
          </p:nvPr>
        </p:nvSpPr>
        <p:spPr/>
        <p:txBody>
          <a:bodyPr>
            <a:normAutofit/>
          </a:bodyPr>
          <a:lstStyle/>
          <a:p>
            <a:r>
              <a:rPr lang="zh-CN" altLang="en-US" dirty="0"/>
              <a:t>六图展示版式</a:t>
            </a:r>
            <a:r>
              <a:rPr lang="zh-CN" altLang="en-US" sz="2800" dirty="0">
                <a:solidFill>
                  <a:prstClr val="black"/>
                </a:solidFill>
              </a:rPr>
              <a:t>（单击此处修改标题）</a:t>
            </a:r>
            <a:endParaRPr lang="zh-CN" altLang="en-US" dirty="0"/>
          </a:p>
        </p:txBody>
      </p:sp>
      <p:sp>
        <p:nvSpPr>
          <p:cNvPr id="4" name="ísļíďe">
            <a:extLst>
              <a:ext uri="{FF2B5EF4-FFF2-40B4-BE49-F238E27FC236}">
                <a16:creationId xmlns:a16="http://schemas.microsoft.com/office/drawing/2014/main" id="{FE6531FE-B27D-4C17-A313-EF3FD6084646}"/>
              </a:ext>
            </a:extLst>
          </p:cNvPr>
          <p:cNvSpPr/>
          <p:nvPr/>
        </p:nvSpPr>
        <p:spPr>
          <a:xfrm rot="420092">
            <a:off x="1257579" y="174094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 name="i$ľïḍé">
            <a:extLst>
              <a:ext uri="{FF2B5EF4-FFF2-40B4-BE49-F238E27FC236}">
                <a16:creationId xmlns:a16="http://schemas.microsoft.com/office/drawing/2014/main" id="{D378B2BB-3B55-4D46-98A0-860C3D2E7701}"/>
              </a:ext>
            </a:extLst>
          </p:cNvPr>
          <p:cNvSpPr/>
          <p:nvPr/>
        </p:nvSpPr>
        <p:spPr>
          <a:xfrm rot="420092">
            <a:off x="3075747" y="174094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 name="işlidé">
            <a:extLst>
              <a:ext uri="{FF2B5EF4-FFF2-40B4-BE49-F238E27FC236}">
                <a16:creationId xmlns:a16="http://schemas.microsoft.com/office/drawing/2014/main" id="{629F5B27-5792-41A3-9B75-6A58181CBA11}"/>
              </a:ext>
            </a:extLst>
          </p:cNvPr>
          <p:cNvSpPr/>
          <p:nvPr/>
        </p:nvSpPr>
        <p:spPr>
          <a:xfrm rot="420092">
            <a:off x="4893915" y="1740944"/>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iṧlïďê">
            <a:extLst>
              <a:ext uri="{FF2B5EF4-FFF2-40B4-BE49-F238E27FC236}">
                <a16:creationId xmlns:a16="http://schemas.microsoft.com/office/drawing/2014/main" id="{5F0E6E68-8756-4372-93CA-1BF43357799A}"/>
              </a:ext>
            </a:extLst>
          </p:cNvPr>
          <p:cNvSpPr/>
          <p:nvPr/>
        </p:nvSpPr>
        <p:spPr>
          <a:xfrm>
            <a:off x="3053696" y="1709763"/>
            <a:ext cx="1489860" cy="1497134"/>
          </a:xfrm>
          <a:prstGeom prst="rect">
            <a:avLst/>
          </a:prstGeom>
          <a:blipFill dpi="0" rotWithShape="1">
            <a:blip r:embed="rId3"/>
            <a:srcRect/>
            <a:stretch>
              <a:fillRect l="-34000" t="2000" r="-49000" b="-40000"/>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1" name="îṡḷiḍè">
            <a:extLst>
              <a:ext uri="{FF2B5EF4-FFF2-40B4-BE49-F238E27FC236}">
                <a16:creationId xmlns:a16="http://schemas.microsoft.com/office/drawing/2014/main" id="{64990EA8-2465-40C1-800B-1860AAA5D873}"/>
              </a:ext>
            </a:extLst>
          </p:cNvPr>
          <p:cNvSpPr/>
          <p:nvPr/>
        </p:nvSpPr>
        <p:spPr>
          <a:xfrm>
            <a:off x="1235528" y="1709763"/>
            <a:ext cx="1489860" cy="1497134"/>
          </a:xfrm>
          <a:prstGeom prst="rect">
            <a:avLst/>
          </a:prstGeom>
          <a:blipFill dpi="0" rotWithShape="1">
            <a:blip r:embed="rId3"/>
            <a:srcRect/>
            <a:stretch>
              <a:fillRect l="-34000" t="2000" r="-49000" b="-40000"/>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2" name="ïŝḷîḋè">
            <a:extLst>
              <a:ext uri="{FF2B5EF4-FFF2-40B4-BE49-F238E27FC236}">
                <a16:creationId xmlns:a16="http://schemas.microsoft.com/office/drawing/2014/main" id="{A168184B-0798-45E5-8643-C0E249111F9D}"/>
              </a:ext>
            </a:extLst>
          </p:cNvPr>
          <p:cNvSpPr/>
          <p:nvPr/>
        </p:nvSpPr>
        <p:spPr>
          <a:xfrm>
            <a:off x="4871864" y="1709763"/>
            <a:ext cx="1489860" cy="1497134"/>
          </a:xfrm>
          <a:prstGeom prst="rect">
            <a:avLst/>
          </a:prstGeom>
          <a:blipFill dpi="0" rotWithShape="1">
            <a:blip r:embed="rId3"/>
            <a:srcRect/>
            <a:stretch>
              <a:fillRect l="-34000" t="2000" r="-39000" b="-40000"/>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iŝḷîḋê">
            <a:extLst>
              <a:ext uri="{FF2B5EF4-FFF2-40B4-BE49-F238E27FC236}">
                <a16:creationId xmlns:a16="http://schemas.microsoft.com/office/drawing/2014/main" id="{2D4E5896-56EC-4574-8667-2B2D6D11815A}"/>
              </a:ext>
            </a:extLst>
          </p:cNvPr>
          <p:cNvSpPr/>
          <p:nvPr/>
        </p:nvSpPr>
        <p:spPr>
          <a:xfrm rot="420092">
            <a:off x="6472885" y="4171149"/>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 name="ïṥḷiďè">
            <a:extLst>
              <a:ext uri="{FF2B5EF4-FFF2-40B4-BE49-F238E27FC236}">
                <a16:creationId xmlns:a16="http://schemas.microsoft.com/office/drawing/2014/main" id="{336BEE60-03EB-4B20-966E-93612F781314}"/>
              </a:ext>
            </a:extLst>
          </p:cNvPr>
          <p:cNvSpPr/>
          <p:nvPr/>
        </p:nvSpPr>
        <p:spPr>
          <a:xfrm rot="420092">
            <a:off x="8291053" y="4171149"/>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 name="işḷïďè">
            <a:extLst>
              <a:ext uri="{FF2B5EF4-FFF2-40B4-BE49-F238E27FC236}">
                <a16:creationId xmlns:a16="http://schemas.microsoft.com/office/drawing/2014/main" id="{6011C67F-0CBD-44C1-B021-EC065FFE3367}"/>
              </a:ext>
            </a:extLst>
          </p:cNvPr>
          <p:cNvSpPr/>
          <p:nvPr/>
        </p:nvSpPr>
        <p:spPr>
          <a:xfrm rot="420092">
            <a:off x="10030847" y="4171149"/>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3" name="ïṧḷîḍè">
            <a:extLst>
              <a:ext uri="{FF2B5EF4-FFF2-40B4-BE49-F238E27FC236}">
                <a16:creationId xmlns:a16="http://schemas.microsoft.com/office/drawing/2014/main" id="{416180F3-6A7F-46B9-80DA-CA7ECD7290C2}"/>
              </a:ext>
            </a:extLst>
          </p:cNvPr>
          <p:cNvSpPr/>
          <p:nvPr/>
        </p:nvSpPr>
        <p:spPr>
          <a:xfrm>
            <a:off x="6450834" y="4139968"/>
            <a:ext cx="1489860" cy="1497134"/>
          </a:xfrm>
          <a:prstGeom prst="rect">
            <a:avLst/>
          </a:prstGeom>
          <a:blipFill dpi="0" rotWithShape="1">
            <a:blip r:embed="rId3"/>
            <a:srcRect/>
            <a:stretch>
              <a:fillRect l="-34000" t="2000" r="-39000" b="-40000"/>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4" name="ísliḓé">
            <a:extLst>
              <a:ext uri="{FF2B5EF4-FFF2-40B4-BE49-F238E27FC236}">
                <a16:creationId xmlns:a16="http://schemas.microsoft.com/office/drawing/2014/main" id="{EF1353AA-2E0D-4F3E-9E5F-FF32B33FDF68}"/>
              </a:ext>
            </a:extLst>
          </p:cNvPr>
          <p:cNvSpPr/>
          <p:nvPr/>
        </p:nvSpPr>
        <p:spPr>
          <a:xfrm>
            <a:off x="8269002" y="4139968"/>
            <a:ext cx="1489860" cy="1497134"/>
          </a:xfrm>
          <a:prstGeom prst="rect">
            <a:avLst/>
          </a:prstGeom>
          <a:blipFill>
            <a:blip r:embed="rId3"/>
            <a:stretch>
              <a:fillRect l="-34000" t="2000" r="-39000" b="-40000"/>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5" name="ï$1ïdè">
            <a:extLst>
              <a:ext uri="{FF2B5EF4-FFF2-40B4-BE49-F238E27FC236}">
                <a16:creationId xmlns:a16="http://schemas.microsoft.com/office/drawing/2014/main" id="{B7442B00-0BE0-47C0-AD5C-2AC7A792B1C6}"/>
              </a:ext>
            </a:extLst>
          </p:cNvPr>
          <p:cNvSpPr/>
          <p:nvPr/>
        </p:nvSpPr>
        <p:spPr>
          <a:xfrm>
            <a:off x="10008796" y="4139968"/>
            <a:ext cx="1489861" cy="1497134"/>
          </a:xfrm>
          <a:prstGeom prst="rect">
            <a:avLst/>
          </a:prstGeom>
          <a:blipFill>
            <a:blip r:embed="rId3"/>
            <a:stretch>
              <a:fillRect l="-34000" t="2000" r="-39000" b="-40000"/>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8" name="文本框 17">
            <a:extLst>
              <a:ext uri="{FF2B5EF4-FFF2-40B4-BE49-F238E27FC236}">
                <a16:creationId xmlns:a16="http://schemas.microsoft.com/office/drawing/2014/main" id="{8B393E00-C941-4F98-912A-4ACE8B0AF653}"/>
              </a:ext>
            </a:extLst>
          </p:cNvPr>
          <p:cNvSpPr txBox="1"/>
          <p:nvPr/>
        </p:nvSpPr>
        <p:spPr>
          <a:xfrm>
            <a:off x="6887898" y="1561022"/>
            <a:ext cx="4610759" cy="1938333"/>
          </a:xfrm>
          <a:prstGeom prst="roundRect">
            <a:avLst/>
          </a:prstGeom>
          <a:solidFill>
            <a:schemeClr val="accent6">
              <a:lumMod val="20000"/>
              <a:lumOff val="80000"/>
              <a:alpha val="50000"/>
            </a:schemeClr>
          </a:solidFill>
        </p:spPr>
        <p:txBody>
          <a:bodyPr wrap="none" rtlCol="0">
            <a:spAutoFit/>
          </a:bodyPr>
          <a:lstStyle/>
          <a:p>
            <a:pPr>
              <a:lnSpc>
                <a:spcPct val="125000"/>
              </a:lnSpc>
            </a:pPr>
            <a:r>
              <a:rPr lang="zh-CN" altLang="en-US" sz="2800" dirty="0">
                <a:latin typeface="+mj-ea"/>
                <a:ea typeface="+mj-ea"/>
              </a:rPr>
              <a:t>◆ 插入文字</a:t>
            </a:r>
            <a:endParaRPr lang="en-US" altLang="zh-CN" sz="2800" dirty="0">
              <a:latin typeface="+mj-ea"/>
              <a:ea typeface="+mj-ea"/>
            </a:endParaRPr>
          </a:p>
          <a:p>
            <a:pPr>
              <a:lnSpc>
                <a:spcPct val="125000"/>
              </a:lnSpc>
            </a:pPr>
            <a:r>
              <a:rPr lang="zh-CN" altLang="en-US" sz="2000" dirty="0">
                <a:latin typeface="+mn-ea"/>
              </a:rPr>
              <a:t>插入您的段落内容 插入您的段落内容 </a:t>
            </a:r>
          </a:p>
          <a:p>
            <a:pPr>
              <a:lnSpc>
                <a:spcPct val="125000"/>
              </a:lnSpc>
            </a:pPr>
            <a:r>
              <a:rPr lang="zh-CN" altLang="en-US" sz="2000" dirty="0">
                <a:latin typeface="+mn-ea"/>
              </a:rPr>
              <a:t>插入您的段落内容 插入您的段落内容 </a:t>
            </a:r>
          </a:p>
          <a:p>
            <a:pPr>
              <a:lnSpc>
                <a:spcPct val="125000"/>
              </a:lnSpc>
            </a:pPr>
            <a:r>
              <a:rPr lang="zh-CN" altLang="en-US" sz="2000" dirty="0">
                <a:latin typeface="+mn-ea"/>
              </a:rPr>
              <a:t>插入您的段落内容 插入您的段落内容 </a:t>
            </a:r>
          </a:p>
        </p:txBody>
      </p:sp>
      <p:sp>
        <p:nvSpPr>
          <p:cNvPr id="27" name="文本框 26">
            <a:extLst>
              <a:ext uri="{FF2B5EF4-FFF2-40B4-BE49-F238E27FC236}">
                <a16:creationId xmlns:a16="http://schemas.microsoft.com/office/drawing/2014/main" id="{6AECF33B-8D37-43B7-A089-C71CE32D0676}"/>
              </a:ext>
            </a:extLst>
          </p:cNvPr>
          <p:cNvSpPr txBox="1"/>
          <p:nvPr/>
        </p:nvSpPr>
        <p:spPr>
          <a:xfrm>
            <a:off x="1353308" y="3912933"/>
            <a:ext cx="4610759" cy="1938333"/>
          </a:xfrm>
          <a:prstGeom prst="roundRect">
            <a:avLst/>
          </a:prstGeom>
          <a:solidFill>
            <a:schemeClr val="accent6">
              <a:lumMod val="20000"/>
              <a:lumOff val="80000"/>
              <a:alpha val="70000"/>
            </a:schemeClr>
          </a:solidFill>
        </p:spPr>
        <p:txBody>
          <a:bodyPr wrap="none" rtlCol="0">
            <a:spAutoFit/>
          </a:bodyPr>
          <a:lstStyle/>
          <a:p>
            <a:pPr algn="r">
              <a:lnSpc>
                <a:spcPct val="125000"/>
              </a:lnSpc>
            </a:pPr>
            <a:r>
              <a:rPr lang="zh-CN" altLang="en-US" sz="2800" dirty="0">
                <a:latin typeface="+mj-ea"/>
                <a:ea typeface="+mj-ea"/>
              </a:rPr>
              <a:t>插入文字 ◆ </a:t>
            </a:r>
            <a:endParaRPr lang="en-US" altLang="zh-CN" sz="2800" dirty="0">
              <a:latin typeface="+mj-ea"/>
              <a:ea typeface="+mj-ea"/>
            </a:endParaRPr>
          </a:p>
          <a:p>
            <a:pPr>
              <a:lnSpc>
                <a:spcPct val="125000"/>
              </a:lnSpc>
            </a:pPr>
            <a:r>
              <a:rPr lang="zh-CN" altLang="en-US" sz="2000" dirty="0">
                <a:latin typeface="+mn-ea"/>
              </a:rPr>
              <a:t>插入您的段落内容 插入您的段落内容 </a:t>
            </a:r>
          </a:p>
          <a:p>
            <a:pPr>
              <a:lnSpc>
                <a:spcPct val="125000"/>
              </a:lnSpc>
            </a:pPr>
            <a:r>
              <a:rPr lang="zh-CN" altLang="en-US" sz="2000" dirty="0">
                <a:latin typeface="+mn-ea"/>
              </a:rPr>
              <a:t>插入您的段落内容 插入您的段落内容 </a:t>
            </a:r>
          </a:p>
          <a:p>
            <a:pPr>
              <a:lnSpc>
                <a:spcPct val="125000"/>
              </a:lnSpc>
            </a:pPr>
            <a:r>
              <a:rPr lang="zh-CN" altLang="en-US" sz="2000" dirty="0">
                <a:latin typeface="+mn-ea"/>
              </a:rPr>
              <a:t>插入您的段落内容 插入您的段落内容 </a:t>
            </a:r>
          </a:p>
        </p:txBody>
      </p:sp>
    </p:spTree>
    <p:extLst>
      <p:ext uri="{BB962C8B-B14F-4D97-AF65-F5344CB8AC3E}">
        <p14:creationId xmlns:p14="http://schemas.microsoft.com/office/powerpoint/2010/main" val="16381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ïSḻîḑe">
            <a:extLst>
              <a:ext uri="{FF2B5EF4-FFF2-40B4-BE49-F238E27FC236}">
                <a16:creationId xmlns:a16="http://schemas.microsoft.com/office/drawing/2014/main" id="{4AFF9794-5AAE-463F-8EBE-366548539D75}"/>
              </a:ext>
            </a:extLst>
          </p:cNvPr>
          <p:cNvSpPr/>
          <p:nvPr/>
        </p:nvSpPr>
        <p:spPr>
          <a:xfrm>
            <a:off x="2" y="2618512"/>
            <a:ext cx="12191997" cy="3690808"/>
          </a:xfrm>
          <a:custGeom>
            <a:avLst/>
            <a:gdLst>
              <a:gd name="connsiteX0" fmla="*/ 11209520 w 12191997"/>
              <a:gd name="connsiteY0" fmla="*/ 1888535 h 3690808"/>
              <a:gd name="connsiteX1" fmla="*/ 12191997 w 12191997"/>
              <a:gd name="connsiteY1" fmla="*/ 2379774 h 3690808"/>
              <a:gd name="connsiteX2" fmla="*/ 12191997 w 12191997"/>
              <a:gd name="connsiteY2" fmla="*/ 3676647 h 3690808"/>
              <a:gd name="connsiteX3" fmla="*/ 12163674 w 12191997"/>
              <a:gd name="connsiteY3" fmla="*/ 3690808 h 3690808"/>
              <a:gd name="connsiteX4" fmla="*/ 10255364 w 12191997"/>
              <a:gd name="connsiteY4" fmla="*/ 3690808 h 3690808"/>
              <a:gd name="connsiteX5" fmla="*/ 10227040 w 12191997"/>
              <a:gd name="connsiteY5" fmla="*/ 3676646 h 3690808"/>
              <a:gd name="connsiteX6" fmla="*/ 10227040 w 12191997"/>
              <a:gd name="connsiteY6" fmla="*/ 2379774 h 3690808"/>
              <a:gd name="connsiteX7" fmla="*/ 9164112 w 12191997"/>
              <a:gd name="connsiteY7" fmla="*/ 1888535 h 3690808"/>
              <a:gd name="connsiteX8" fmla="*/ 10146590 w 12191997"/>
              <a:gd name="connsiteY8" fmla="*/ 2379774 h 3690808"/>
              <a:gd name="connsiteX9" fmla="*/ 10146590 w 12191997"/>
              <a:gd name="connsiteY9" fmla="*/ 3676646 h 3690808"/>
              <a:gd name="connsiteX10" fmla="*/ 10118266 w 12191997"/>
              <a:gd name="connsiteY10" fmla="*/ 3690808 h 3690808"/>
              <a:gd name="connsiteX11" fmla="*/ 8209956 w 12191997"/>
              <a:gd name="connsiteY11" fmla="*/ 3690808 h 3690808"/>
              <a:gd name="connsiteX12" fmla="*/ 8181632 w 12191997"/>
              <a:gd name="connsiteY12" fmla="*/ 3676646 h 3690808"/>
              <a:gd name="connsiteX13" fmla="*/ 8181632 w 12191997"/>
              <a:gd name="connsiteY13" fmla="*/ 2379774 h 3690808"/>
              <a:gd name="connsiteX14" fmla="*/ 7118703 w 12191997"/>
              <a:gd name="connsiteY14" fmla="*/ 1888535 h 3690808"/>
              <a:gd name="connsiteX15" fmla="*/ 8101182 w 12191997"/>
              <a:gd name="connsiteY15" fmla="*/ 2379774 h 3690808"/>
              <a:gd name="connsiteX16" fmla="*/ 8101182 w 12191997"/>
              <a:gd name="connsiteY16" fmla="*/ 3676646 h 3690808"/>
              <a:gd name="connsiteX17" fmla="*/ 8072858 w 12191997"/>
              <a:gd name="connsiteY17" fmla="*/ 3690808 h 3690808"/>
              <a:gd name="connsiteX18" fmla="*/ 6164548 w 12191997"/>
              <a:gd name="connsiteY18" fmla="*/ 3690808 h 3690808"/>
              <a:gd name="connsiteX19" fmla="*/ 6136224 w 12191997"/>
              <a:gd name="connsiteY19" fmla="*/ 3676646 h 3690808"/>
              <a:gd name="connsiteX20" fmla="*/ 6136224 w 12191997"/>
              <a:gd name="connsiteY20" fmla="*/ 2379774 h 3690808"/>
              <a:gd name="connsiteX21" fmla="*/ 982479 w 12191997"/>
              <a:gd name="connsiteY21" fmla="*/ 1888535 h 3690808"/>
              <a:gd name="connsiteX22" fmla="*/ 1964958 w 12191997"/>
              <a:gd name="connsiteY22" fmla="*/ 2379774 h 3690808"/>
              <a:gd name="connsiteX23" fmla="*/ 1964958 w 12191997"/>
              <a:gd name="connsiteY23" fmla="*/ 3676646 h 3690808"/>
              <a:gd name="connsiteX24" fmla="*/ 1936634 w 12191997"/>
              <a:gd name="connsiteY24" fmla="*/ 3690808 h 3690808"/>
              <a:gd name="connsiteX25" fmla="*/ 28324 w 12191997"/>
              <a:gd name="connsiteY25" fmla="*/ 3690808 h 3690808"/>
              <a:gd name="connsiteX26" fmla="*/ 0 w 12191997"/>
              <a:gd name="connsiteY26" fmla="*/ 3676646 h 3690808"/>
              <a:gd name="connsiteX27" fmla="*/ 0 w 12191997"/>
              <a:gd name="connsiteY27" fmla="*/ 2379774 h 3690808"/>
              <a:gd name="connsiteX28" fmla="*/ 3027888 w 12191997"/>
              <a:gd name="connsiteY28" fmla="*/ 1875184 h 3690808"/>
              <a:gd name="connsiteX29" fmla="*/ 4010367 w 12191997"/>
              <a:gd name="connsiteY29" fmla="*/ 2366423 h 3690808"/>
              <a:gd name="connsiteX30" fmla="*/ 4010367 w 12191997"/>
              <a:gd name="connsiteY30" fmla="*/ 3663295 h 3690808"/>
              <a:gd name="connsiteX31" fmla="*/ 3955341 w 12191997"/>
              <a:gd name="connsiteY31" fmla="*/ 3690808 h 3690808"/>
              <a:gd name="connsiteX32" fmla="*/ 2100435 w 12191997"/>
              <a:gd name="connsiteY32" fmla="*/ 3690808 h 3690808"/>
              <a:gd name="connsiteX33" fmla="*/ 2045409 w 12191997"/>
              <a:gd name="connsiteY33" fmla="*/ 3663295 h 3690808"/>
              <a:gd name="connsiteX34" fmla="*/ 2045409 w 12191997"/>
              <a:gd name="connsiteY34" fmla="*/ 2366423 h 3690808"/>
              <a:gd name="connsiteX35" fmla="*/ 5073298 w 12191997"/>
              <a:gd name="connsiteY35" fmla="*/ 1875183 h 3690808"/>
              <a:gd name="connsiteX36" fmla="*/ 6055776 w 12191997"/>
              <a:gd name="connsiteY36" fmla="*/ 2366422 h 3690808"/>
              <a:gd name="connsiteX37" fmla="*/ 6055776 w 12191997"/>
              <a:gd name="connsiteY37" fmla="*/ 3663294 h 3690808"/>
              <a:gd name="connsiteX38" fmla="*/ 6000748 w 12191997"/>
              <a:gd name="connsiteY38" fmla="*/ 3690808 h 3690808"/>
              <a:gd name="connsiteX39" fmla="*/ 4145846 w 12191997"/>
              <a:gd name="connsiteY39" fmla="*/ 3690808 h 3690808"/>
              <a:gd name="connsiteX40" fmla="*/ 4090818 w 12191997"/>
              <a:gd name="connsiteY40" fmla="*/ 3663294 h 3690808"/>
              <a:gd name="connsiteX41" fmla="*/ 4090818 w 12191997"/>
              <a:gd name="connsiteY41" fmla="*/ 2366422 h 3690808"/>
              <a:gd name="connsiteX42" fmla="*/ 10186348 w 12191997"/>
              <a:gd name="connsiteY42" fmla="*/ 13352 h 3690808"/>
              <a:gd name="connsiteX43" fmla="*/ 11168826 w 12191997"/>
              <a:gd name="connsiteY43" fmla="*/ 504591 h 3690808"/>
              <a:gd name="connsiteX44" fmla="*/ 11168826 w 12191997"/>
              <a:gd name="connsiteY44" fmla="*/ 1801463 h 3690808"/>
              <a:gd name="connsiteX45" fmla="*/ 10186348 w 12191997"/>
              <a:gd name="connsiteY45" fmla="*/ 2292703 h 3690808"/>
              <a:gd name="connsiteX46" fmla="*/ 9203868 w 12191997"/>
              <a:gd name="connsiteY46" fmla="*/ 1801463 h 3690808"/>
              <a:gd name="connsiteX47" fmla="*/ 9203868 w 12191997"/>
              <a:gd name="connsiteY47" fmla="*/ 504591 h 3690808"/>
              <a:gd name="connsiteX48" fmla="*/ 8140939 w 12191997"/>
              <a:gd name="connsiteY48" fmla="*/ 13352 h 3690808"/>
              <a:gd name="connsiteX49" fmla="*/ 9123418 w 12191997"/>
              <a:gd name="connsiteY49" fmla="*/ 504591 h 3690808"/>
              <a:gd name="connsiteX50" fmla="*/ 9123418 w 12191997"/>
              <a:gd name="connsiteY50" fmla="*/ 1801463 h 3690808"/>
              <a:gd name="connsiteX51" fmla="*/ 8140939 w 12191997"/>
              <a:gd name="connsiteY51" fmla="*/ 2292703 h 3690808"/>
              <a:gd name="connsiteX52" fmla="*/ 7158460 w 12191997"/>
              <a:gd name="connsiteY52" fmla="*/ 1801463 h 3690808"/>
              <a:gd name="connsiteX53" fmla="*/ 7158460 w 12191997"/>
              <a:gd name="connsiteY53" fmla="*/ 504591 h 3690808"/>
              <a:gd name="connsiteX54" fmla="*/ 2004714 w 12191997"/>
              <a:gd name="connsiteY54" fmla="*/ 13352 h 3690808"/>
              <a:gd name="connsiteX55" fmla="*/ 2987193 w 12191997"/>
              <a:gd name="connsiteY55" fmla="*/ 504591 h 3690808"/>
              <a:gd name="connsiteX56" fmla="*/ 2987193 w 12191997"/>
              <a:gd name="connsiteY56" fmla="*/ 1801463 h 3690808"/>
              <a:gd name="connsiteX57" fmla="*/ 2004714 w 12191997"/>
              <a:gd name="connsiteY57" fmla="*/ 2292703 h 3690808"/>
              <a:gd name="connsiteX58" fmla="*/ 1022235 w 12191997"/>
              <a:gd name="connsiteY58" fmla="*/ 1801463 h 3690808"/>
              <a:gd name="connsiteX59" fmla="*/ 1022235 w 12191997"/>
              <a:gd name="connsiteY59" fmla="*/ 504591 h 3690808"/>
              <a:gd name="connsiteX60" fmla="*/ 4050123 w 12191997"/>
              <a:gd name="connsiteY60" fmla="*/ 1 h 3690808"/>
              <a:gd name="connsiteX61" fmla="*/ 5032602 w 12191997"/>
              <a:gd name="connsiteY61" fmla="*/ 491240 h 3690808"/>
              <a:gd name="connsiteX62" fmla="*/ 5032602 w 12191997"/>
              <a:gd name="connsiteY62" fmla="*/ 1788112 h 3690808"/>
              <a:gd name="connsiteX63" fmla="*/ 4050123 w 12191997"/>
              <a:gd name="connsiteY63" fmla="*/ 2279352 h 3690808"/>
              <a:gd name="connsiteX64" fmla="*/ 3067644 w 12191997"/>
              <a:gd name="connsiteY64" fmla="*/ 1788112 h 3690808"/>
              <a:gd name="connsiteX65" fmla="*/ 3067644 w 12191997"/>
              <a:gd name="connsiteY65" fmla="*/ 491240 h 3690808"/>
              <a:gd name="connsiteX66" fmla="*/ 6095532 w 12191997"/>
              <a:gd name="connsiteY66" fmla="*/ 0 h 3690808"/>
              <a:gd name="connsiteX67" fmla="*/ 7078011 w 12191997"/>
              <a:gd name="connsiteY67" fmla="*/ 491239 h 3690808"/>
              <a:gd name="connsiteX68" fmla="*/ 7078011 w 12191997"/>
              <a:gd name="connsiteY68" fmla="*/ 1788111 h 3690808"/>
              <a:gd name="connsiteX69" fmla="*/ 6095532 w 12191997"/>
              <a:gd name="connsiteY69" fmla="*/ 2279351 h 3690808"/>
              <a:gd name="connsiteX70" fmla="*/ 5113053 w 12191997"/>
              <a:gd name="connsiteY70" fmla="*/ 1788111 h 3690808"/>
              <a:gd name="connsiteX71" fmla="*/ 5113053 w 12191997"/>
              <a:gd name="connsiteY71" fmla="*/ 491239 h 369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191997" h="3690808">
                <a:moveTo>
                  <a:pt x="11209520" y="1888535"/>
                </a:moveTo>
                <a:lnTo>
                  <a:pt x="12191997" y="2379774"/>
                </a:lnTo>
                <a:lnTo>
                  <a:pt x="12191997" y="3676647"/>
                </a:lnTo>
                <a:lnTo>
                  <a:pt x="12163674" y="3690808"/>
                </a:lnTo>
                <a:lnTo>
                  <a:pt x="10255364" y="3690808"/>
                </a:lnTo>
                <a:lnTo>
                  <a:pt x="10227040" y="3676646"/>
                </a:lnTo>
                <a:lnTo>
                  <a:pt x="10227040" y="2379774"/>
                </a:lnTo>
                <a:close/>
                <a:moveTo>
                  <a:pt x="9164112" y="1888535"/>
                </a:moveTo>
                <a:lnTo>
                  <a:pt x="10146590" y="2379774"/>
                </a:lnTo>
                <a:lnTo>
                  <a:pt x="10146590" y="3676646"/>
                </a:lnTo>
                <a:lnTo>
                  <a:pt x="10118266" y="3690808"/>
                </a:lnTo>
                <a:lnTo>
                  <a:pt x="8209956" y="3690808"/>
                </a:lnTo>
                <a:lnTo>
                  <a:pt x="8181632" y="3676646"/>
                </a:lnTo>
                <a:lnTo>
                  <a:pt x="8181632" y="2379774"/>
                </a:lnTo>
                <a:close/>
                <a:moveTo>
                  <a:pt x="7118703" y="1888535"/>
                </a:moveTo>
                <a:lnTo>
                  <a:pt x="8101182" y="2379774"/>
                </a:lnTo>
                <a:lnTo>
                  <a:pt x="8101182" y="3676646"/>
                </a:lnTo>
                <a:lnTo>
                  <a:pt x="8072858" y="3690808"/>
                </a:lnTo>
                <a:lnTo>
                  <a:pt x="6164548" y="3690808"/>
                </a:lnTo>
                <a:lnTo>
                  <a:pt x="6136224" y="3676646"/>
                </a:lnTo>
                <a:lnTo>
                  <a:pt x="6136224" y="2379774"/>
                </a:lnTo>
                <a:close/>
                <a:moveTo>
                  <a:pt x="982479" y="1888535"/>
                </a:moveTo>
                <a:lnTo>
                  <a:pt x="1964958" y="2379774"/>
                </a:lnTo>
                <a:lnTo>
                  <a:pt x="1964958" y="3676646"/>
                </a:lnTo>
                <a:lnTo>
                  <a:pt x="1936634" y="3690808"/>
                </a:lnTo>
                <a:lnTo>
                  <a:pt x="28324" y="3690808"/>
                </a:lnTo>
                <a:lnTo>
                  <a:pt x="0" y="3676646"/>
                </a:lnTo>
                <a:lnTo>
                  <a:pt x="0" y="2379774"/>
                </a:lnTo>
                <a:close/>
                <a:moveTo>
                  <a:pt x="3027888" y="1875184"/>
                </a:moveTo>
                <a:lnTo>
                  <a:pt x="4010367" y="2366423"/>
                </a:lnTo>
                <a:lnTo>
                  <a:pt x="4010367" y="3663295"/>
                </a:lnTo>
                <a:lnTo>
                  <a:pt x="3955341" y="3690808"/>
                </a:lnTo>
                <a:lnTo>
                  <a:pt x="2100435" y="3690808"/>
                </a:lnTo>
                <a:lnTo>
                  <a:pt x="2045409" y="3663295"/>
                </a:lnTo>
                <a:lnTo>
                  <a:pt x="2045409" y="2366423"/>
                </a:lnTo>
                <a:close/>
                <a:moveTo>
                  <a:pt x="5073298" y="1875183"/>
                </a:moveTo>
                <a:lnTo>
                  <a:pt x="6055776" y="2366422"/>
                </a:lnTo>
                <a:lnTo>
                  <a:pt x="6055776" y="3663294"/>
                </a:lnTo>
                <a:lnTo>
                  <a:pt x="6000748" y="3690808"/>
                </a:lnTo>
                <a:lnTo>
                  <a:pt x="4145846" y="3690808"/>
                </a:lnTo>
                <a:lnTo>
                  <a:pt x="4090818" y="3663294"/>
                </a:lnTo>
                <a:lnTo>
                  <a:pt x="4090818" y="2366422"/>
                </a:lnTo>
                <a:close/>
                <a:moveTo>
                  <a:pt x="10186348" y="13352"/>
                </a:moveTo>
                <a:lnTo>
                  <a:pt x="11168826" y="504591"/>
                </a:lnTo>
                <a:lnTo>
                  <a:pt x="11168826" y="1801463"/>
                </a:lnTo>
                <a:lnTo>
                  <a:pt x="10186348" y="2292703"/>
                </a:lnTo>
                <a:lnTo>
                  <a:pt x="9203868" y="1801463"/>
                </a:lnTo>
                <a:lnTo>
                  <a:pt x="9203868" y="504591"/>
                </a:lnTo>
                <a:close/>
                <a:moveTo>
                  <a:pt x="8140939" y="13352"/>
                </a:moveTo>
                <a:lnTo>
                  <a:pt x="9123418" y="504591"/>
                </a:lnTo>
                <a:lnTo>
                  <a:pt x="9123418" y="1801463"/>
                </a:lnTo>
                <a:lnTo>
                  <a:pt x="8140939" y="2292703"/>
                </a:lnTo>
                <a:lnTo>
                  <a:pt x="7158460" y="1801463"/>
                </a:lnTo>
                <a:lnTo>
                  <a:pt x="7158460" y="504591"/>
                </a:lnTo>
                <a:close/>
                <a:moveTo>
                  <a:pt x="2004714" y="13352"/>
                </a:moveTo>
                <a:lnTo>
                  <a:pt x="2987193" y="504591"/>
                </a:lnTo>
                <a:lnTo>
                  <a:pt x="2987193" y="1801463"/>
                </a:lnTo>
                <a:lnTo>
                  <a:pt x="2004714" y="2292703"/>
                </a:lnTo>
                <a:lnTo>
                  <a:pt x="1022235" y="1801463"/>
                </a:lnTo>
                <a:lnTo>
                  <a:pt x="1022235" y="504591"/>
                </a:lnTo>
                <a:close/>
                <a:moveTo>
                  <a:pt x="4050123" y="1"/>
                </a:moveTo>
                <a:lnTo>
                  <a:pt x="5032602" y="491240"/>
                </a:lnTo>
                <a:lnTo>
                  <a:pt x="5032602" y="1788112"/>
                </a:lnTo>
                <a:lnTo>
                  <a:pt x="4050123" y="2279352"/>
                </a:lnTo>
                <a:lnTo>
                  <a:pt x="3067644" y="1788112"/>
                </a:lnTo>
                <a:lnTo>
                  <a:pt x="3067644" y="491240"/>
                </a:lnTo>
                <a:close/>
                <a:moveTo>
                  <a:pt x="6095532" y="0"/>
                </a:moveTo>
                <a:lnTo>
                  <a:pt x="7078011" y="491239"/>
                </a:lnTo>
                <a:lnTo>
                  <a:pt x="7078011" y="1788111"/>
                </a:lnTo>
                <a:lnTo>
                  <a:pt x="6095532" y="2279351"/>
                </a:lnTo>
                <a:lnTo>
                  <a:pt x="5113053" y="1788111"/>
                </a:lnTo>
                <a:lnTo>
                  <a:pt x="5113053" y="491239"/>
                </a:lnTo>
                <a:close/>
              </a:path>
            </a:pathLst>
          </a:custGeom>
          <a:blipFill dpi="0" rotWithShape="1">
            <a:blip r:embed="rId3"/>
            <a:srcRect/>
            <a:stretch>
              <a:fillRect t="-60000" b="-39000"/>
            </a:stretch>
          </a:blip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sz="2800" b="1"/>
          </a:p>
        </p:txBody>
      </p:sp>
      <p:grpSp>
        <p:nvGrpSpPr>
          <p:cNvPr id="14" name="组合 13">
            <a:extLst>
              <a:ext uri="{FF2B5EF4-FFF2-40B4-BE49-F238E27FC236}">
                <a16:creationId xmlns:a16="http://schemas.microsoft.com/office/drawing/2014/main" id="{F0E69576-EA10-4DD2-85C5-EDC0411D79E2}"/>
              </a:ext>
            </a:extLst>
          </p:cNvPr>
          <p:cNvGrpSpPr/>
          <p:nvPr/>
        </p:nvGrpSpPr>
        <p:grpSpPr>
          <a:xfrm>
            <a:off x="4349368" y="406416"/>
            <a:ext cx="3493264" cy="1543110"/>
            <a:chOff x="4314559" y="406416"/>
            <a:chExt cx="3493264" cy="1543110"/>
          </a:xfrm>
        </p:grpSpPr>
        <p:sp>
          <p:nvSpPr>
            <p:cNvPr id="12" name="íSḻîḑe">
              <a:extLst>
                <a:ext uri="{FF2B5EF4-FFF2-40B4-BE49-F238E27FC236}">
                  <a16:creationId xmlns:a16="http://schemas.microsoft.com/office/drawing/2014/main" id="{23154437-5A27-4F16-B069-67F835E6770A}"/>
                </a:ext>
              </a:extLst>
            </p:cNvPr>
            <p:cNvSpPr txBox="1"/>
            <p:nvPr/>
          </p:nvSpPr>
          <p:spPr>
            <a:xfrm>
              <a:off x="4531654" y="1099998"/>
              <a:ext cx="3059075" cy="849528"/>
            </a:xfrm>
            <a:prstGeom prst="rect">
              <a:avLst/>
            </a:prstGeom>
          </p:spPr>
          <p:txBody>
            <a:bodyPr vert="horz" wrap="square" lIns="91440" tIns="45720" rIns="91440" bIns="45720">
              <a:spAutoFit/>
            </a:bodyPr>
            <a:lstStyle/>
            <a:p>
              <a:pPr algn="ctr">
                <a:lnSpc>
                  <a:spcPct val="120000"/>
                </a:lnSpc>
              </a:pPr>
              <a:r>
                <a:rPr lang="zh-CN" altLang="en-US" sz="1400" dirty="0"/>
                <a:t>请输入内容 请输入内容 请输入内容 请输入内容 请输入内容 请输入内容 请输入内容 请输入内容 请输入内容</a:t>
              </a:r>
              <a:endParaRPr lang="en-US" altLang="zh-CN" sz="1400" dirty="0"/>
            </a:p>
          </p:txBody>
        </p:sp>
        <p:sp>
          <p:nvSpPr>
            <p:cNvPr id="13" name="îŝ1iḑe">
              <a:extLst>
                <a:ext uri="{FF2B5EF4-FFF2-40B4-BE49-F238E27FC236}">
                  <a16:creationId xmlns:a16="http://schemas.microsoft.com/office/drawing/2014/main" id="{5368B863-CC24-4C27-9666-891ACBD54241}"/>
                </a:ext>
              </a:extLst>
            </p:cNvPr>
            <p:cNvSpPr txBox="1"/>
            <p:nvPr/>
          </p:nvSpPr>
          <p:spPr>
            <a:xfrm>
              <a:off x="4314559" y="406416"/>
              <a:ext cx="3493264" cy="707886"/>
            </a:xfrm>
            <a:prstGeom prst="rect">
              <a:avLst/>
            </a:prstGeom>
            <a:noFill/>
          </p:spPr>
          <p:txBody>
            <a:bodyPr wrap="none">
              <a:spAutoFit/>
            </a:bodyPr>
            <a:lstStyle/>
            <a:p>
              <a:pPr algn="ctr"/>
              <a:r>
                <a:rPr lang="zh-CN" altLang="en-US" sz="4000" b="1" spc="300" dirty="0">
                  <a:solidFill>
                    <a:schemeClr val="accent1"/>
                  </a:solidFill>
                  <a:latin typeface="+mj-ea"/>
                  <a:ea typeface="+mj-ea"/>
                </a:rPr>
                <a:t>请输入小标题</a:t>
              </a:r>
            </a:p>
          </p:txBody>
        </p:sp>
      </p:grpSp>
      <p:sp>
        <p:nvSpPr>
          <p:cNvPr id="15" name="标题 1">
            <a:extLst>
              <a:ext uri="{FF2B5EF4-FFF2-40B4-BE49-F238E27FC236}">
                <a16:creationId xmlns:a16="http://schemas.microsoft.com/office/drawing/2014/main" id="{BC4FC721-2DC3-4004-8AEA-AEB66FD2BB36}"/>
              </a:ext>
            </a:extLst>
          </p:cNvPr>
          <p:cNvSpPr txBox="1">
            <a:spLocks/>
          </p:cNvSpPr>
          <p:nvPr/>
        </p:nvSpPr>
        <p:spPr>
          <a:xfrm>
            <a:off x="-24680" y="-819472"/>
            <a:ext cx="7560840" cy="720725"/>
          </a:xfrm>
          <a:prstGeom prst="rect">
            <a:avLst/>
          </a:prstGeom>
          <a:solidFill>
            <a:schemeClr val="bg1"/>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t>多图展示版式（适于图片多且色调统一时使用）</a:t>
            </a:r>
          </a:p>
        </p:txBody>
      </p:sp>
      <p:sp>
        <p:nvSpPr>
          <p:cNvPr id="16" name="ïSḻîḑe">
            <a:extLst>
              <a:ext uri="{FF2B5EF4-FFF2-40B4-BE49-F238E27FC236}">
                <a16:creationId xmlns:a16="http://schemas.microsoft.com/office/drawing/2014/main" id="{7A59C812-1471-48A4-BC92-FC294D200A0B}"/>
              </a:ext>
            </a:extLst>
          </p:cNvPr>
          <p:cNvSpPr/>
          <p:nvPr/>
        </p:nvSpPr>
        <p:spPr>
          <a:xfrm>
            <a:off x="3" y="2617808"/>
            <a:ext cx="12191997" cy="3690808"/>
          </a:xfrm>
          <a:custGeom>
            <a:avLst/>
            <a:gdLst>
              <a:gd name="connsiteX0" fmla="*/ 11209520 w 12191997"/>
              <a:gd name="connsiteY0" fmla="*/ 1888535 h 3690808"/>
              <a:gd name="connsiteX1" fmla="*/ 12191997 w 12191997"/>
              <a:gd name="connsiteY1" fmla="*/ 2379774 h 3690808"/>
              <a:gd name="connsiteX2" fmla="*/ 12191997 w 12191997"/>
              <a:gd name="connsiteY2" fmla="*/ 3676647 h 3690808"/>
              <a:gd name="connsiteX3" fmla="*/ 12163674 w 12191997"/>
              <a:gd name="connsiteY3" fmla="*/ 3690808 h 3690808"/>
              <a:gd name="connsiteX4" fmla="*/ 10255364 w 12191997"/>
              <a:gd name="connsiteY4" fmla="*/ 3690808 h 3690808"/>
              <a:gd name="connsiteX5" fmla="*/ 10227040 w 12191997"/>
              <a:gd name="connsiteY5" fmla="*/ 3676646 h 3690808"/>
              <a:gd name="connsiteX6" fmla="*/ 10227040 w 12191997"/>
              <a:gd name="connsiteY6" fmla="*/ 2379774 h 3690808"/>
              <a:gd name="connsiteX7" fmla="*/ 9164112 w 12191997"/>
              <a:gd name="connsiteY7" fmla="*/ 1888535 h 3690808"/>
              <a:gd name="connsiteX8" fmla="*/ 10146590 w 12191997"/>
              <a:gd name="connsiteY8" fmla="*/ 2379774 h 3690808"/>
              <a:gd name="connsiteX9" fmla="*/ 10146590 w 12191997"/>
              <a:gd name="connsiteY9" fmla="*/ 3676646 h 3690808"/>
              <a:gd name="connsiteX10" fmla="*/ 10118266 w 12191997"/>
              <a:gd name="connsiteY10" fmla="*/ 3690808 h 3690808"/>
              <a:gd name="connsiteX11" fmla="*/ 8209956 w 12191997"/>
              <a:gd name="connsiteY11" fmla="*/ 3690808 h 3690808"/>
              <a:gd name="connsiteX12" fmla="*/ 8181632 w 12191997"/>
              <a:gd name="connsiteY12" fmla="*/ 3676646 h 3690808"/>
              <a:gd name="connsiteX13" fmla="*/ 8181632 w 12191997"/>
              <a:gd name="connsiteY13" fmla="*/ 2379774 h 3690808"/>
              <a:gd name="connsiteX14" fmla="*/ 7118703 w 12191997"/>
              <a:gd name="connsiteY14" fmla="*/ 1888535 h 3690808"/>
              <a:gd name="connsiteX15" fmla="*/ 8101182 w 12191997"/>
              <a:gd name="connsiteY15" fmla="*/ 2379774 h 3690808"/>
              <a:gd name="connsiteX16" fmla="*/ 8101182 w 12191997"/>
              <a:gd name="connsiteY16" fmla="*/ 3676646 h 3690808"/>
              <a:gd name="connsiteX17" fmla="*/ 8072858 w 12191997"/>
              <a:gd name="connsiteY17" fmla="*/ 3690808 h 3690808"/>
              <a:gd name="connsiteX18" fmla="*/ 6164548 w 12191997"/>
              <a:gd name="connsiteY18" fmla="*/ 3690808 h 3690808"/>
              <a:gd name="connsiteX19" fmla="*/ 6136224 w 12191997"/>
              <a:gd name="connsiteY19" fmla="*/ 3676646 h 3690808"/>
              <a:gd name="connsiteX20" fmla="*/ 6136224 w 12191997"/>
              <a:gd name="connsiteY20" fmla="*/ 2379774 h 3690808"/>
              <a:gd name="connsiteX21" fmla="*/ 982479 w 12191997"/>
              <a:gd name="connsiteY21" fmla="*/ 1888535 h 3690808"/>
              <a:gd name="connsiteX22" fmla="*/ 1964958 w 12191997"/>
              <a:gd name="connsiteY22" fmla="*/ 2379774 h 3690808"/>
              <a:gd name="connsiteX23" fmla="*/ 1964958 w 12191997"/>
              <a:gd name="connsiteY23" fmla="*/ 3676646 h 3690808"/>
              <a:gd name="connsiteX24" fmla="*/ 1936634 w 12191997"/>
              <a:gd name="connsiteY24" fmla="*/ 3690808 h 3690808"/>
              <a:gd name="connsiteX25" fmla="*/ 28324 w 12191997"/>
              <a:gd name="connsiteY25" fmla="*/ 3690808 h 3690808"/>
              <a:gd name="connsiteX26" fmla="*/ 0 w 12191997"/>
              <a:gd name="connsiteY26" fmla="*/ 3676646 h 3690808"/>
              <a:gd name="connsiteX27" fmla="*/ 0 w 12191997"/>
              <a:gd name="connsiteY27" fmla="*/ 2379774 h 3690808"/>
              <a:gd name="connsiteX28" fmla="*/ 3027888 w 12191997"/>
              <a:gd name="connsiteY28" fmla="*/ 1875184 h 3690808"/>
              <a:gd name="connsiteX29" fmla="*/ 4010367 w 12191997"/>
              <a:gd name="connsiteY29" fmla="*/ 2366423 h 3690808"/>
              <a:gd name="connsiteX30" fmla="*/ 4010367 w 12191997"/>
              <a:gd name="connsiteY30" fmla="*/ 3663295 h 3690808"/>
              <a:gd name="connsiteX31" fmla="*/ 3955341 w 12191997"/>
              <a:gd name="connsiteY31" fmla="*/ 3690808 h 3690808"/>
              <a:gd name="connsiteX32" fmla="*/ 2100435 w 12191997"/>
              <a:gd name="connsiteY32" fmla="*/ 3690808 h 3690808"/>
              <a:gd name="connsiteX33" fmla="*/ 2045409 w 12191997"/>
              <a:gd name="connsiteY33" fmla="*/ 3663295 h 3690808"/>
              <a:gd name="connsiteX34" fmla="*/ 2045409 w 12191997"/>
              <a:gd name="connsiteY34" fmla="*/ 2366423 h 3690808"/>
              <a:gd name="connsiteX35" fmla="*/ 5073298 w 12191997"/>
              <a:gd name="connsiteY35" fmla="*/ 1875183 h 3690808"/>
              <a:gd name="connsiteX36" fmla="*/ 6055776 w 12191997"/>
              <a:gd name="connsiteY36" fmla="*/ 2366422 h 3690808"/>
              <a:gd name="connsiteX37" fmla="*/ 6055776 w 12191997"/>
              <a:gd name="connsiteY37" fmla="*/ 3663294 h 3690808"/>
              <a:gd name="connsiteX38" fmla="*/ 6000748 w 12191997"/>
              <a:gd name="connsiteY38" fmla="*/ 3690808 h 3690808"/>
              <a:gd name="connsiteX39" fmla="*/ 4145846 w 12191997"/>
              <a:gd name="connsiteY39" fmla="*/ 3690808 h 3690808"/>
              <a:gd name="connsiteX40" fmla="*/ 4090818 w 12191997"/>
              <a:gd name="connsiteY40" fmla="*/ 3663294 h 3690808"/>
              <a:gd name="connsiteX41" fmla="*/ 4090818 w 12191997"/>
              <a:gd name="connsiteY41" fmla="*/ 2366422 h 3690808"/>
              <a:gd name="connsiteX42" fmla="*/ 10186348 w 12191997"/>
              <a:gd name="connsiteY42" fmla="*/ 13352 h 3690808"/>
              <a:gd name="connsiteX43" fmla="*/ 11168826 w 12191997"/>
              <a:gd name="connsiteY43" fmla="*/ 504591 h 3690808"/>
              <a:gd name="connsiteX44" fmla="*/ 11168826 w 12191997"/>
              <a:gd name="connsiteY44" fmla="*/ 1801463 h 3690808"/>
              <a:gd name="connsiteX45" fmla="*/ 10186348 w 12191997"/>
              <a:gd name="connsiteY45" fmla="*/ 2292703 h 3690808"/>
              <a:gd name="connsiteX46" fmla="*/ 9203868 w 12191997"/>
              <a:gd name="connsiteY46" fmla="*/ 1801463 h 3690808"/>
              <a:gd name="connsiteX47" fmla="*/ 9203868 w 12191997"/>
              <a:gd name="connsiteY47" fmla="*/ 504591 h 3690808"/>
              <a:gd name="connsiteX48" fmla="*/ 8140939 w 12191997"/>
              <a:gd name="connsiteY48" fmla="*/ 13352 h 3690808"/>
              <a:gd name="connsiteX49" fmla="*/ 9123418 w 12191997"/>
              <a:gd name="connsiteY49" fmla="*/ 504591 h 3690808"/>
              <a:gd name="connsiteX50" fmla="*/ 9123418 w 12191997"/>
              <a:gd name="connsiteY50" fmla="*/ 1801463 h 3690808"/>
              <a:gd name="connsiteX51" fmla="*/ 8140939 w 12191997"/>
              <a:gd name="connsiteY51" fmla="*/ 2292703 h 3690808"/>
              <a:gd name="connsiteX52" fmla="*/ 7158460 w 12191997"/>
              <a:gd name="connsiteY52" fmla="*/ 1801463 h 3690808"/>
              <a:gd name="connsiteX53" fmla="*/ 7158460 w 12191997"/>
              <a:gd name="connsiteY53" fmla="*/ 504591 h 3690808"/>
              <a:gd name="connsiteX54" fmla="*/ 2004714 w 12191997"/>
              <a:gd name="connsiteY54" fmla="*/ 13352 h 3690808"/>
              <a:gd name="connsiteX55" fmla="*/ 2987193 w 12191997"/>
              <a:gd name="connsiteY55" fmla="*/ 504591 h 3690808"/>
              <a:gd name="connsiteX56" fmla="*/ 2987193 w 12191997"/>
              <a:gd name="connsiteY56" fmla="*/ 1801463 h 3690808"/>
              <a:gd name="connsiteX57" fmla="*/ 2004714 w 12191997"/>
              <a:gd name="connsiteY57" fmla="*/ 2292703 h 3690808"/>
              <a:gd name="connsiteX58" fmla="*/ 1022235 w 12191997"/>
              <a:gd name="connsiteY58" fmla="*/ 1801463 h 3690808"/>
              <a:gd name="connsiteX59" fmla="*/ 1022235 w 12191997"/>
              <a:gd name="connsiteY59" fmla="*/ 504591 h 3690808"/>
              <a:gd name="connsiteX60" fmla="*/ 4050123 w 12191997"/>
              <a:gd name="connsiteY60" fmla="*/ 1 h 3690808"/>
              <a:gd name="connsiteX61" fmla="*/ 5032602 w 12191997"/>
              <a:gd name="connsiteY61" fmla="*/ 491240 h 3690808"/>
              <a:gd name="connsiteX62" fmla="*/ 5032602 w 12191997"/>
              <a:gd name="connsiteY62" fmla="*/ 1788112 h 3690808"/>
              <a:gd name="connsiteX63" fmla="*/ 4050123 w 12191997"/>
              <a:gd name="connsiteY63" fmla="*/ 2279352 h 3690808"/>
              <a:gd name="connsiteX64" fmla="*/ 3067644 w 12191997"/>
              <a:gd name="connsiteY64" fmla="*/ 1788112 h 3690808"/>
              <a:gd name="connsiteX65" fmla="*/ 3067644 w 12191997"/>
              <a:gd name="connsiteY65" fmla="*/ 491240 h 3690808"/>
              <a:gd name="connsiteX66" fmla="*/ 6095532 w 12191997"/>
              <a:gd name="connsiteY66" fmla="*/ 0 h 3690808"/>
              <a:gd name="connsiteX67" fmla="*/ 7078011 w 12191997"/>
              <a:gd name="connsiteY67" fmla="*/ 491239 h 3690808"/>
              <a:gd name="connsiteX68" fmla="*/ 7078011 w 12191997"/>
              <a:gd name="connsiteY68" fmla="*/ 1788111 h 3690808"/>
              <a:gd name="connsiteX69" fmla="*/ 6095532 w 12191997"/>
              <a:gd name="connsiteY69" fmla="*/ 2279351 h 3690808"/>
              <a:gd name="connsiteX70" fmla="*/ 5113053 w 12191997"/>
              <a:gd name="connsiteY70" fmla="*/ 1788111 h 3690808"/>
              <a:gd name="connsiteX71" fmla="*/ 5113053 w 12191997"/>
              <a:gd name="connsiteY71" fmla="*/ 491239 h 369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191997" h="3690808">
                <a:moveTo>
                  <a:pt x="11209520" y="1888535"/>
                </a:moveTo>
                <a:lnTo>
                  <a:pt x="12191997" y="2379774"/>
                </a:lnTo>
                <a:lnTo>
                  <a:pt x="12191997" y="3676647"/>
                </a:lnTo>
                <a:lnTo>
                  <a:pt x="12163674" y="3690808"/>
                </a:lnTo>
                <a:lnTo>
                  <a:pt x="10255364" y="3690808"/>
                </a:lnTo>
                <a:lnTo>
                  <a:pt x="10227040" y="3676646"/>
                </a:lnTo>
                <a:lnTo>
                  <a:pt x="10227040" y="2379774"/>
                </a:lnTo>
                <a:close/>
                <a:moveTo>
                  <a:pt x="9164112" y="1888535"/>
                </a:moveTo>
                <a:lnTo>
                  <a:pt x="10146590" y="2379774"/>
                </a:lnTo>
                <a:lnTo>
                  <a:pt x="10146590" y="3676646"/>
                </a:lnTo>
                <a:lnTo>
                  <a:pt x="10118266" y="3690808"/>
                </a:lnTo>
                <a:lnTo>
                  <a:pt x="8209956" y="3690808"/>
                </a:lnTo>
                <a:lnTo>
                  <a:pt x="8181632" y="3676646"/>
                </a:lnTo>
                <a:lnTo>
                  <a:pt x="8181632" y="2379774"/>
                </a:lnTo>
                <a:close/>
                <a:moveTo>
                  <a:pt x="7118703" y="1888535"/>
                </a:moveTo>
                <a:lnTo>
                  <a:pt x="8101182" y="2379774"/>
                </a:lnTo>
                <a:lnTo>
                  <a:pt x="8101182" y="3676646"/>
                </a:lnTo>
                <a:lnTo>
                  <a:pt x="8072858" y="3690808"/>
                </a:lnTo>
                <a:lnTo>
                  <a:pt x="6164548" y="3690808"/>
                </a:lnTo>
                <a:lnTo>
                  <a:pt x="6136224" y="3676646"/>
                </a:lnTo>
                <a:lnTo>
                  <a:pt x="6136224" y="2379774"/>
                </a:lnTo>
                <a:close/>
                <a:moveTo>
                  <a:pt x="982479" y="1888535"/>
                </a:moveTo>
                <a:lnTo>
                  <a:pt x="1964958" y="2379774"/>
                </a:lnTo>
                <a:lnTo>
                  <a:pt x="1964958" y="3676646"/>
                </a:lnTo>
                <a:lnTo>
                  <a:pt x="1936634" y="3690808"/>
                </a:lnTo>
                <a:lnTo>
                  <a:pt x="28324" y="3690808"/>
                </a:lnTo>
                <a:lnTo>
                  <a:pt x="0" y="3676646"/>
                </a:lnTo>
                <a:lnTo>
                  <a:pt x="0" y="2379774"/>
                </a:lnTo>
                <a:close/>
                <a:moveTo>
                  <a:pt x="3027888" y="1875184"/>
                </a:moveTo>
                <a:lnTo>
                  <a:pt x="4010367" y="2366423"/>
                </a:lnTo>
                <a:lnTo>
                  <a:pt x="4010367" y="3663295"/>
                </a:lnTo>
                <a:lnTo>
                  <a:pt x="3955341" y="3690808"/>
                </a:lnTo>
                <a:lnTo>
                  <a:pt x="2100435" y="3690808"/>
                </a:lnTo>
                <a:lnTo>
                  <a:pt x="2045409" y="3663295"/>
                </a:lnTo>
                <a:lnTo>
                  <a:pt x="2045409" y="2366423"/>
                </a:lnTo>
                <a:close/>
                <a:moveTo>
                  <a:pt x="5073298" y="1875183"/>
                </a:moveTo>
                <a:lnTo>
                  <a:pt x="6055776" y="2366422"/>
                </a:lnTo>
                <a:lnTo>
                  <a:pt x="6055776" y="3663294"/>
                </a:lnTo>
                <a:lnTo>
                  <a:pt x="6000748" y="3690808"/>
                </a:lnTo>
                <a:lnTo>
                  <a:pt x="4145846" y="3690808"/>
                </a:lnTo>
                <a:lnTo>
                  <a:pt x="4090818" y="3663294"/>
                </a:lnTo>
                <a:lnTo>
                  <a:pt x="4090818" y="2366422"/>
                </a:lnTo>
                <a:close/>
                <a:moveTo>
                  <a:pt x="10186348" y="13352"/>
                </a:moveTo>
                <a:lnTo>
                  <a:pt x="11168826" y="504591"/>
                </a:lnTo>
                <a:lnTo>
                  <a:pt x="11168826" y="1801463"/>
                </a:lnTo>
                <a:lnTo>
                  <a:pt x="10186348" y="2292703"/>
                </a:lnTo>
                <a:lnTo>
                  <a:pt x="9203868" y="1801463"/>
                </a:lnTo>
                <a:lnTo>
                  <a:pt x="9203868" y="504591"/>
                </a:lnTo>
                <a:close/>
                <a:moveTo>
                  <a:pt x="8140939" y="13352"/>
                </a:moveTo>
                <a:lnTo>
                  <a:pt x="9123418" y="504591"/>
                </a:lnTo>
                <a:lnTo>
                  <a:pt x="9123418" y="1801463"/>
                </a:lnTo>
                <a:lnTo>
                  <a:pt x="8140939" y="2292703"/>
                </a:lnTo>
                <a:lnTo>
                  <a:pt x="7158460" y="1801463"/>
                </a:lnTo>
                <a:lnTo>
                  <a:pt x="7158460" y="504591"/>
                </a:lnTo>
                <a:close/>
                <a:moveTo>
                  <a:pt x="2004714" y="13352"/>
                </a:moveTo>
                <a:lnTo>
                  <a:pt x="2987193" y="504591"/>
                </a:lnTo>
                <a:lnTo>
                  <a:pt x="2987193" y="1801463"/>
                </a:lnTo>
                <a:lnTo>
                  <a:pt x="2004714" y="2292703"/>
                </a:lnTo>
                <a:lnTo>
                  <a:pt x="1022235" y="1801463"/>
                </a:lnTo>
                <a:lnTo>
                  <a:pt x="1022235" y="504591"/>
                </a:lnTo>
                <a:close/>
                <a:moveTo>
                  <a:pt x="4050123" y="1"/>
                </a:moveTo>
                <a:lnTo>
                  <a:pt x="5032602" y="491240"/>
                </a:lnTo>
                <a:lnTo>
                  <a:pt x="5032602" y="1788112"/>
                </a:lnTo>
                <a:lnTo>
                  <a:pt x="4050123" y="2279352"/>
                </a:lnTo>
                <a:lnTo>
                  <a:pt x="3067644" y="1788112"/>
                </a:lnTo>
                <a:lnTo>
                  <a:pt x="3067644" y="491240"/>
                </a:lnTo>
                <a:close/>
                <a:moveTo>
                  <a:pt x="6095532" y="0"/>
                </a:moveTo>
                <a:lnTo>
                  <a:pt x="7078011" y="491239"/>
                </a:lnTo>
                <a:lnTo>
                  <a:pt x="7078011" y="1788111"/>
                </a:lnTo>
                <a:lnTo>
                  <a:pt x="6095532" y="2279351"/>
                </a:lnTo>
                <a:lnTo>
                  <a:pt x="5113053" y="1788111"/>
                </a:lnTo>
                <a:lnTo>
                  <a:pt x="5113053" y="491239"/>
                </a:lnTo>
                <a:close/>
              </a:path>
            </a:pathLst>
          </a:custGeom>
          <a:gradFill flip="none" rotWithShape="1">
            <a:gsLst>
              <a:gs pos="49368">
                <a:schemeClr val="accent2">
                  <a:lumMod val="75000"/>
                  <a:alpha val="70000"/>
                </a:schemeClr>
              </a:gs>
              <a:gs pos="75000">
                <a:schemeClr val="accent1">
                  <a:alpha val="70000"/>
                </a:schemeClr>
              </a:gs>
              <a:gs pos="3000">
                <a:schemeClr val="accent1">
                  <a:lumMod val="50000"/>
                  <a:alpha val="80000"/>
                </a:schemeClr>
              </a:gs>
              <a:gs pos="100000">
                <a:schemeClr val="accent3">
                  <a:lumMod val="50000"/>
                  <a:alpha val="65000"/>
                </a:schemeClr>
              </a:gs>
            </a:gsLst>
            <a:lin ang="16200000" scaled="1"/>
            <a:tileRect/>
          </a:gra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sz="2800" b="1"/>
          </a:p>
        </p:txBody>
      </p:sp>
      <p:grpSp>
        <p:nvGrpSpPr>
          <p:cNvPr id="11" name="组合 10">
            <a:extLst>
              <a:ext uri="{FF2B5EF4-FFF2-40B4-BE49-F238E27FC236}">
                <a16:creationId xmlns:a16="http://schemas.microsoft.com/office/drawing/2014/main" id="{0BE4FDF3-22A3-4630-974E-092461948ACB}"/>
              </a:ext>
            </a:extLst>
          </p:cNvPr>
          <p:cNvGrpSpPr/>
          <p:nvPr/>
        </p:nvGrpSpPr>
        <p:grpSpPr>
          <a:xfrm>
            <a:off x="5735960" y="2258473"/>
            <a:ext cx="720080" cy="720078"/>
            <a:chOff x="5480304" y="2002817"/>
            <a:chExt cx="1231392" cy="1231390"/>
          </a:xfrm>
        </p:grpSpPr>
        <p:sp>
          <p:nvSpPr>
            <p:cNvPr id="8" name="íṥļiḑè">
              <a:extLst>
                <a:ext uri="{FF2B5EF4-FFF2-40B4-BE49-F238E27FC236}">
                  <a16:creationId xmlns:a16="http://schemas.microsoft.com/office/drawing/2014/main" id="{A2C5A1B6-A6DB-47E7-BD1D-D63810F4BD9C}"/>
                </a:ext>
              </a:extLst>
            </p:cNvPr>
            <p:cNvSpPr/>
            <p:nvPr/>
          </p:nvSpPr>
          <p:spPr>
            <a:xfrm>
              <a:off x="5480304" y="2002817"/>
              <a:ext cx="1231392" cy="123139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0" name="book-and-glasses_67941">
              <a:extLst>
                <a:ext uri="{FF2B5EF4-FFF2-40B4-BE49-F238E27FC236}">
                  <a16:creationId xmlns:a16="http://schemas.microsoft.com/office/drawing/2014/main" id="{B92B6B05-DB4D-4183-8586-4EFE8A5319B6}"/>
                </a:ext>
              </a:extLst>
            </p:cNvPr>
            <p:cNvSpPr>
              <a:spLocks noChangeAspect="1"/>
            </p:cNvSpPr>
            <p:nvPr/>
          </p:nvSpPr>
          <p:spPr bwMode="auto">
            <a:xfrm>
              <a:off x="5791157" y="2376173"/>
              <a:ext cx="609685" cy="484677"/>
            </a:xfrm>
            <a:custGeom>
              <a:avLst/>
              <a:gdLst>
                <a:gd name="connsiteX0" fmla="*/ 107922 w 605381"/>
                <a:gd name="connsiteY0" fmla="*/ 277132 h 481256"/>
                <a:gd name="connsiteX1" fmla="*/ 77930 w 605381"/>
                <a:gd name="connsiteY1" fmla="*/ 307081 h 481256"/>
                <a:gd name="connsiteX2" fmla="*/ 77930 w 605381"/>
                <a:gd name="connsiteY2" fmla="*/ 399631 h 481256"/>
                <a:gd name="connsiteX3" fmla="*/ 107922 w 605381"/>
                <a:gd name="connsiteY3" fmla="*/ 429703 h 481256"/>
                <a:gd name="connsiteX4" fmla="*/ 494509 w 605381"/>
                <a:gd name="connsiteY4" fmla="*/ 429703 h 481256"/>
                <a:gd name="connsiteX5" fmla="*/ 494509 w 605381"/>
                <a:gd name="connsiteY5" fmla="*/ 379255 h 481256"/>
                <a:gd name="connsiteX6" fmla="*/ 327582 w 605381"/>
                <a:gd name="connsiteY6" fmla="*/ 379255 h 481256"/>
                <a:gd name="connsiteX7" fmla="*/ 301769 w 605381"/>
                <a:gd name="connsiteY7" fmla="*/ 353356 h 481256"/>
                <a:gd name="connsiteX8" fmla="*/ 327582 w 605381"/>
                <a:gd name="connsiteY8" fmla="*/ 327580 h 481256"/>
                <a:gd name="connsiteX9" fmla="*/ 494386 w 605381"/>
                <a:gd name="connsiteY9" fmla="*/ 327580 h 481256"/>
                <a:gd name="connsiteX10" fmla="*/ 494386 w 605381"/>
                <a:gd name="connsiteY10" fmla="*/ 277132 h 481256"/>
                <a:gd name="connsiteX11" fmla="*/ 107922 w 605381"/>
                <a:gd name="connsiteY11" fmla="*/ 225456 h 481256"/>
                <a:gd name="connsiteX12" fmla="*/ 553388 w 605381"/>
                <a:gd name="connsiteY12" fmla="*/ 225456 h 481256"/>
                <a:gd name="connsiteX13" fmla="*/ 579201 w 605381"/>
                <a:gd name="connsiteY13" fmla="*/ 251355 h 481256"/>
                <a:gd name="connsiteX14" fmla="*/ 553388 w 605381"/>
                <a:gd name="connsiteY14" fmla="*/ 277132 h 481256"/>
                <a:gd name="connsiteX15" fmla="*/ 546135 w 605381"/>
                <a:gd name="connsiteY15" fmla="*/ 277132 h 481256"/>
                <a:gd name="connsiteX16" fmla="*/ 546135 w 605381"/>
                <a:gd name="connsiteY16" fmla="*/ 429703 h 481256"/>
                <a:gd name="connsiteX17" fmla="*/ 553388 w 605381"/>
                <a:gd name="connsiteY17" fmla="*/ 429703 h 481256"/>
                <a:gd name="connsiteX18" fmla="*/ 579201 w 605381"/>
                <a:gd name="connsiteY18" fmla="*/ 455480 h 481256"/>
                <a:gd name="connsiteX19" fmla="*/ 553388 w 605381"/>
                <a:gd name="connsiteY19" fmla="*/ 481256 h 481256"/>
                <a:gd name="connsiteX20" fmla="*/ 107799 w 605381"/>
                <a:gd name="connsiteY20" fmla="*/ 481256 h 481256"/>
                <a:gd name="connsiteX21" fmla="*/ 26180 w 605381"/>
                <a:gd name="connsiteY21" fmla="*/ 399631 h 481256"/>
                <a:gd name="connsiteX22" fmla="*/ 26180 w 605381"/>
                <a:gd name="connsiteY22" fmla="*/ 307081 h 481256"/>
                <a:gd name="connsiteX23" fmla="*/ 107922 w 605381"/>
                <a:gd name="connsiteY23" fmla="*/ 225456 h 481256"/>
                <a:gd name="connsiteX24" fmla="*/ 443864 w 605381"/>
                <a:gd name="connsiteY24" fmla="*/ 31913 h 481256"/>
                <a:gd name="connsiteX25" fmla="*/ 426041 w 605381"/>
                <a:gd name="connsiteY25" fmla="*/ 32527 h 481256"/>
                <a:gd name="connsiteX26" fmla="*/ 371341 w 605381"/>
                <a:gd name="connsiteY26" fmla="*/ 48974 h 481256"/>
                <a:gd name="connsiteX27" fmla="*/ 369620 w 605381"/>
                <a:gd name="connsiteY27" fmla="*/ 99298 h 481256"/>
                <a:gd name="connsiteX28" fmla="*/ 456156 w 605381"/>
                <a:gd name="connsiteY28" fmla="*/ 159442 h 481256"/>
                <a:gd name="connsiteX29" fmla="*/ 475209 w 605381"/>
                <a:gd name="connsiteY29" fmla="*/ 157478 h 481256"/>
                <a:gd name="connsiteX30" fmla="*/ 531875 w 605381"/>
                <a:gd name="connsiteY30" fmla="*/ 77696 h 481256"/>
                <a:gd name="connsiteX31" fmla="*/ 524377 w 605381"/>
                <a:gd name="connsiteY31" fmla="*/ 53761 h 481256"/>
                <a:gd name="connsiteX32" fmla="*/ 443864 w 605381"/>
                <a:gd name="connsiteY32" fmla="*/ 31913 h 481256"/>
                <a:gd name="connsiteX33" fmla="*/ 161640 w 605381"/>
                <a:gd name="connsiteY33" fmla="*/ 31913 h 481256"/>
                <a:gd name="connsiteX34" fmla="*/ 81127 w 605381"/>
                <a:gd name="connsiteY34" fmla="*/ 53761 h 481256"/>
                <a:gd name="connsiteX35" fmla="*/ 73506 w 605381"/>
                <a:gd name="connsiteY35" fmla="*/ 77696 h 481256"/>
                <a:gd name="connsiteX36" fmla="*/ 130172 w 605381"/>
                <a:gd name="connsiteY36" fmla="*/ 157478 h 481256"/>
                <a:gd name="connsiteX37" fmla="*/ 149225 w 605381"/>
                <a:gd name="connsiteY37" fmla="*/ 159442 h 481256"/>
                <a:gd name="connsiteX38" fmla="*/ 235883 w 605381"/>
                <a:gd name="connsiteY38" fmla="*/ 99298 h 481256"/>
                <a:gd name="connsiteX39" fmla="*/ 234040 w 605381"/>
                <a:gd name="connsiteY39" fmla="*/ 48974 h 481256"/>
                <a:gd name="connsiteX40" fmla="*/ 179463 w 605381"/>
                <a:gd name="connsiteY40" fmla="*/ 32527 h 481256"/>
                <a:gd name="connsiteX41" fmla="*/ 161640 w 605381"/>
                <a:gd name="connsiteY41" fmla="*/ 31913 h 481256"/>
                <a:gd name="connsiteX42" fmla="*/ 161640 w 605381"/>
                <a:gd name="connsiteY42" fmla="*/ 0 h 481256"/>
                <a:gd name="connsiteX43" fmla="*/ 181676 w 605381"/>
                <a:gd name="connsiteY43" fmla="*/ 737 h 481256"/>
                <a:gd name="connsiteX44" fmla="*/ 243627 w 605381"/>
                <a:gd name="connsiteY44" fmla="*/ 11292 h 481256"/>
                <a:gd name="connsiteX45" fmla="*/ 302752 w 605381"/>
                <a:gd name="connsiteY45" fmla="*/ 20621 h 481256"/>
                <a:gd name="connsiteX46" fmla="*/ 363474 w 605381"/>
                <a:gd name="connsiteY46" fmla="*/ 11047 h 481256"/>
                <a:gd name="connsiteX47" fmla="*/ 423828 w 605381"/>
                <a:gd name="connsiteY47" fmla="*/ 737 h 481256"/>
                <a:gd name="connsiteX48" fmla="*/ 443864 w 605381"/>
                <a:gd name="connsiteY48" fmla="*/ 0 h 481256"/>
                <a:gd name="connsiteX49" fmla="*/ 579076 w 605381"/>
                <a:gd name="connsiteY49" fmla="*/ 13624 h 481256"/>
                <a:gd name="connsiteX50" fmla="*/ 605381 w 605381"/>
                <a:gd name="connsiteY50" fmla="*/ 40259 h 481256"/>
                <a:gd name="connsiteX51" fmla="*/ 605381 w 605381"/>
                <a:gd name="connsiteY51" fmla="*/ 62967 h 481256"/>
                <a:gd name="connsiteX52" fmla="*/ 578830 w 605381"/>
                <a:gd name="connsiteY52" fmla="*/ 89602 h 481256"/>
                <a:gd name="connsiteX53" fmla="*/ 562728 w 605381"/>
                <a:gd name="connsiteY53" fmla="*/ 89602 h 481256"/>
                <a:gd name="connsiteX54" fmla="*/ 481601 w 605381"/>
                <a:gd name="connsiteY54" fmla="*/ 188654 h 481256"/>
                <a:gd name="connsiteX55" fmla="*/ 456156 w 605381"/>
                <a:gd name="connsiteY55" fmla="*/ 191232 h 481256"/>
                <a:gd name="connsiteX56" fmla="*/ 386583 w 605381"/>
                <a:gd name="connsiteY56" fmla="*/ 169384 h 481256"/>
                <a:gd name="connsiteX57" fmla="*/ 340243 w 605381"/>
                <a:gd name="connsiteY57" fmla="*/ 111818 h 481256"/>
                <a:gd name="connsiteX58" fmla="*/ 338153 w 605381"/>
                <a:gd name="connsiteY58" fmla="*/ 106663 h 481256"/>
                <a:gd name="connsiteX59" fmla="*/ 302752 w 605381"/>
                <a:gd name="connsiteY59" fmla="*/ 79414 h 481256"/>
                <a:gd name="connsiteX60" fmla="*/ 267228 w 605381"/>
                <a:gd name="connsiteY60" fmla="*/ 106663 h 481256"/>
                <a:gd name="connsiteX61" fmla="*/ 265138 w 605381"/>
                <a:gd name="connsiteY61" fmla="*/ 111818 h 481256"/>
                <a:gd name="connsiteX62" fmla="*/ 218921 w 605381"/>
                <a:gd name="connsiteY62" fmla="*/ 169384 h 481256"/>
                <a:gd name="connsiteX63" fmla="*/ 149225 w 605381"/>
                <a:gd name="connsiteY63" fmla="*/ 191232 h 481256"/>
                <a:gd name="connsiteX64" fmla="*/ 123780 w 605381"/>
                <a:gd name="connsiteY64" fmla="*/ 188654 h 481256"/>
                <a:gd name="connsiteX65" fmla="*/ 42776 w 605381"/>
                <a:gd name="connsiteY65" fmla="*/ 89602 h 481256"/>
                <a:gd name="connsiteX66" fmla="*/ 26674 w 605381"/>
                <a:gd name="connsiteY66" fmla="*/ 89602 h 481256"/>
                <a:gd name="connsiteX67" fmla="*/ 0 w 605381"/>
                <a:gd name="connsiteY67" fmla="*/ 62967 h 481256"/>
                <a:gd name="connsiteX68" fmla="*/ 0 w 605381"/>
                <a:gd name="connsiteY68" fmla="*/ 40259 h 481256"/>
                <a:gd name="connsiteX69" fmla="*/ 26428 w 605381"/>
                <a:gd name="connsiteY69" fmla="*/ 13624 h 481256"/>
                <a:gd name="connsiteX70" fmla="*/ 161640 w 605381"/>
                <a:gd name="connsiteY70" fmla="*/ 0 h 48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5381" h="481256">
                  <a:moveTo>
                    <a:pt x="107922" y="277132"/>
                  </a:moveTo>
                  <a:cubicBezTo>
                    <a:pt x="91328" y="277132"/>
                    <a:pt x="77930" y="290511"/>
                    <a:pt x="77930" y="307081"/>
                  </a:cubicBezTo>
                  <a:lnTo>
                    <a:pt x="77930" y="399631"/>
                  </a:lnTo>
                  <a:cubicBezTo>
                    <a:pt x="77930" y="416201"/>
                    <a:pt x="91328" y="429703"/>
                    <a:pt x="107922" y="429703"/>
                  </a:cubicBezTo>
                  <a:lnTo>
                    <a:pt x="494509" y="429703"/>
                  </a:lnTo>
                  <a:lnTo>
                    <a:pt x="494509" y="379255"/>
                  </a:lnTo>
                  <a:lnTo>
                    <a:pt x="327582" y="379255"/>
                  </a:lnTo>
                  <a:cubicBezTo>
                    <a:pt x="313323" y="379255"/>
                    <a:pt x="301769" y="367594"/>
                    <a:pt x="301769" y="353356"/>
                  </a:cubicBezTo>
                  <a:cubicBezTo>
                    <a:pt x="301769" y="339118"/>
                    <a:pt x="313323" y="327580"/>
                    <a:pt x="327582" y="327580"/>
                  </a:cubicBezTo>
                  <a:lnTo>
                    <a:pt x="494386" y="327580"/>
                  </a:lnTo>
                  <a:lnTo>
                    <a:pt x="494386" y="277132"/>
                  </a:lnTo>
                  <a:close/>
                  <a:moveTo>
                    <a:pt x="107922" y="225456"/>
                  </a:moveTo>
                  <a:lnTo>
                    <a:pt x="553388" y="225456"/>
                  </a:lnTo>
                  <a:cubicBezTo>
                    <a:pt x="567646" y="225456"/>
                    <a:pt x="579201" y="236994"/>
                    <a:pt x="579201" y="251355"/>
                  </a:cubicBezTo>
                  <a:cubicBezTo>
                    <a:pt x="579201" y="265594"/>
                    <a:pt x="567646" y="277132"/>
                    <a:pt x="553388" y="277132"/>
                  </a:cubicBezTo>
                  <a:lnTo>
                    <a:pt x="546135" y="277132"/>
                  </a:lnTo>
                  <a:lnTo>
                    <a:pt x="546135" y="429703"/>
                  </a:lnTo>
                  <a:lnTo>
                    <a:pt x="553388" y="429703"/>
                  </a:lnTo>
                  <a:cubicBezTo>
                    <a:pt x="567646" y="429703"/>
                    <a:pt x="579201" y="441241"/>
                    <a:pt x="579201" y="455480"/>
                  </a:cubicBezTo>
                  <a:cubicBezTo>
                    <a:pt x="579201" y="469718"/>
                    <a:pt x="567646" y="481256"/>
                    <a:pt x="553388" y="481256"/>
                  </a:cubicBezTo>
                  <a:lnTo>
                    <a:pt x="107799" y="481256"/>
                  </a:lnTo>
                  <a:cubicBezTo>
                    <a:pt x="41914" y="481256"/>
                    <a:pt x="26180" y="428721"/>
                    <a:pt x="26180" y="399631"/>
                  </a:cubicBezTo>
                  <a:lnTo>
                    <a:pt x="26180" y="307081"/>
                  </a:lnTo>
                  <a:cubicBezTo>
                    <a:pt x="26180" y="262034"/>
                    <a:pt x="62810" y="225456"/>
                    <a:pt x="107922" y="225456"/>
                  </a:cubicBezTo>
                  <a:close/>
                  <a:moveTo>
                    <a:pt x="443864" y="31913"/>
                  </a:moveTo>
                  <a:cubicBezTo>
                    <a:pt x="437841" y="31913"/>
                    <a:pt x="431818" y="32036"/>
                    <a:pt x="426041" y="32527"/>
                  </a:cubicBezTo>
                  <a:cubicBezTo>
                    <a:pt x="400105" y="34245"/>
                    <a:pt x="382773" y="39523"/>
                    <a:pt x="371341" y="48974"/>
                  </a:cubicBezTo>
                  <a:cubicBezTo>
                    <a:pt x="367162" y="52534"/>
                    <a:pt x="354255" y="63335"/>
                    <a:pt x="369620" y="99298"/>
                  </a:cubicBezTo>
                  <a:cubicBezTo>
                    <a:pt x="385477" y="136366"/>
                    <a:pt x="418666" y="159442"/>
                    <a:pt x="456156" y="159442"/>
                  </a:cubicBezTo>
                  <a:cubicBezTo>
                    <a:pt x="462425" y="159442"/>
                    <a:pt x="468817" y="158828"/>
                    <a:pt x="475209" y="157478"/>
                  </a:cubicBezTo>
                  <a:cubicBezTo>
                    <a:pt x="521427" y="148027"/>
                    <a:pt x="530277" y="98562"/>
                    <a:pt x="531875" y="77696"/>
                  </a:cubicBezTo>
                  <a:cubicBezTo>
                    <a:pt x="532735" y="67876"/>
                    <a:pt x="530154" y="60021"/>
                    <a:pt x="524377" y="53761"/>
                  </a:cubicBezTo>
                  <a:cubicBezTo>
                    <a:pt x="511470" y="39768"/>
                    <a:pt x="482092" y="31913"/>
                    <a:pt x="443864" y="31913"/>
                  </a:cubicBezTo>
                  <a:close/>
                  <a:moveTo>
                    <a:pt x="161640" y="31913"/>
                  </a:moveTo>
                  <a:cubicBezTo>
                    <a:pt x="123289" y="31913"/>
                    <a:pt x="93911" y="39768"/>
                    <a:pt x="81127" y="53761"/>
                  </a:cubicBezTo>
                  <a:cubicBezTo>
                    <a:pt x="75227" y="60021"/>
                    <a:pt x="72769" y="67876"/>
                    <a:pt x="73506" y="77696"/>
                  </a:cubicBezTo>
                  <a:cubicBezTo>
                    <a:pt x="75104" y="98562"/>
                    <a:pt x="83954" y="148027"/>
                    <a:pt x="130172" y="157478"/>
                  </a:cubicBezTo>
                  <a:cubicBezTo>
                    <a:pt x="136564" y="158828"/>
                    <a:pt x="142956" y="159442"/>
                    <a:pt x="149225" y="159442"/>
                  </a:cubicBezTo>
                  <a:cubicBezTo>
                    <a:pt x="186838" y="159442"/>
                    <a:pt x="220027" y="136366"/>
                    <a:pt x="235883" y="99298"/>
                  </a:cubicBezTo>
                  <a:cubicBezTo>
                    <a:pt x="251248" y="63335"/>
                    <a:pt x="238342" y="52534"/>
                    <a:pt x="234040" y="48974"/>
                  </a:cubicBezTo>
                  <a:cubicBezTo>
                    <a:pt x="222731" y="39400"/>
                    <a:pt x="205276" y="34245"/>
                    <a:pt x="179463" y="32527"/>
                  </a:cubicBezTo>
                  <a:cubicBezTo>
                    <a:pt x="173686" y="32036"/>
                    <a:pt x="167663" y="31913"/>
                    <a:pt x="161640" y="31913"/>
                  </a:cubicBezTo>
                  <a:close/>
                  <a:moveTo>
                    <a:pt x="161640" y="0"/>
                  </a:moveTo>
                  <a:cubicBezTo>
                    <a:pt x="168400" y="0"/>
                    <a:pt x="175161" y="246"/>
                    <a:pt x="181676" y="737"/>
                  </a:cubicBezTo>
                  <a:cubicBezTo>
                    <a:pt x="202941" y="2209"/>
                    <a:pt x="223591" y="6874"/>
                    <a:pt x="243627" y="11292"/>
                  </a:cubicBezTo>
                  <a:cubicBezTo>
                    <a:pt x="264770" y="16079"/>
                    <a:pt x="284683" y="20621"/>
                    <a:pt x="302752" y="20621"/>
                  </a:cubicBezTo>
                  <a:cubicBezTo>
                    <a:pt x="321067" y="20621"/>
                    <a:pt x="341718" y="15957"/>
                    <a:pt x="363474" y="11047"/>
                  </a:cubicBezTo>
                  <a:cubicBezTo>
                    <a:pt x="383387" y="6628"/>
                    <a:pt x="403792" y="2087"/>
                    <a:pt x="423828" y="737"/>
                  </a:cubicBezTo>
                  <a:cubicBezTo>
                    <a:pt x="430343" y="246"/>
                    <a:pt x="436981" y="0"/>
                    <a:pt x="443864" y="0"/>
                  </a:cubicBezTo>
                  <a:cubicBezTo>
                    <a:pt x="467711" y="0"/>
                    <a:pt x="571947" y="12765"/>
                    <a:pt x="579076" y="13624"/>
                  </a:cubicBezTo>
                  <a:cubicBezTo>
                    <a:pt x="593581" y="13747"/>
                    <a:pt x="605381" y="25653"/>
                    <a:pt x="605381" y="40259"/>
                  </a:cubicBezTo>
                  <a:lnTo>
                    <a:pt x="605381" y="62967"/>
                  </a:lnTo>
                  <a:cubicBezTo>
                    <a:pt x="605381" y="77573"/>
                    <a:pt x="593458" y="89602"/>
                    <a:pt x="578830" y="89602"/>
                  </a:cubicBezTo>
                  <a:lnTo>
                    <a:pt x="562728" y="89602"/>
                  </a:lnTo>
                  <a:cubicBezTo>
                    <a:pt x="555721" y="142749"/>
                    <a:pt x="525606" y="179694"/>
                    <a:pt x="481601" y="188654"/>
                  </a:cubicBezTo>
                  <a:cubicBezTo>
                    <a:pt x="473119" y="190373"/>
                    <a:pt x="464638" y="191232"/>
                    <a:pt x="456156" y="191232"/>
                  </a:cubicBezTo>
                  <a:cubicBezTo>
                    <a:pt x="431203" y="191232"/>
                    <a:pt x="407234" y="183745"/>
                    <a:pt x="386583" y="169384"/>
                  </a:cubicBezTo>
                  <a:cubicBezTo>
                    <a:pt x="366302" y="155269"/>
                    <a:pt x="350322" y="135384"/>
                    <a:pt x="340243" y="111818"/>
                  </a:cubicBezTo>
                  <a:cubicBezTo>
                    <a:pt x="339505" y="110100"/>
                    <a:pt x="338768" y="108381"/>
                    <a:pt x="338153" y="106663"/>
                  </a:cubicBezTo>
                  <a:cubicBezTo>
                    <a:pt x="337784" y="105558"/>
                    <a:pt x="327582" y="79414"/>
                    <a:pt x="302752" y="79414"/>
                  </a:cubicBezTo>
                  <a:cubicBezTo>
                    <a:pt x="277922" y="79414"/>
                    <a:pt x="267720" y="105558"/>
                    <a:pt x="267228" y="106663"/>
                  </a:cubicBezTo>
                  <a:cubicBezTo>
                    <a:pt x="266613" y="108381"/>
                    <a:pt x="265999" y="110100"/>
                    <a:pt x="265138" y="111818"/>
                  </a:cubicBezTo>
                  <a:cubicBezTo>
                    <a:pt x="255059" y="135384"/>
                    <a:pt x="239079" y="155269"/>
                    <a:pt x="218921" y="169384"/>
                  </a:cubicBezTo>
                  <a:cubicBezTo>
                    <a:pt x="198270" y="183745"/>
                    <a:pt x="174178" y="191232"/>
                    <a:pt x="149225" y="191232"/>
                  </a:cubicBezTo>
                  <a:cubicBezTo>
                    <a:pt x="140866" y="191232"/>
                    <a:pt x="132262" y="190373"/>
                    <a:pt x="123780" y="188654"/>
                  </a:cubicBezTo>
                  <a:cubicBezTo>
                    <a:pt x="79898" y="179694"/>
                    <a:pt x="49783" y="142749"/>
                    <a:pt x="42776" y="89602"/>
                  </a:cubicBezTo>
                  <a:lnTo>
                    <a:pt x="26674" y="89602"/>
                  </a:lnTo>
                  <a:cubicBezTo>
                    <a:pt x="11923" y="89602"/>
                    <a:pt x="0" y="77573"/>
                    <a:pt x="0" y="62967"/>
                  </a:cubicBezTo>
                  <a:lnTo>
                    <a:pt x="0" y="40259"/>
                  </a:lnTo>
                  <a:cubicBezTo>
                    <a:pt x="0" y="25653"/>
                    <a:pt x="11800" y="13747"/>
                    <a:pt x="26428" y="13624"/>
                  </a:cubicBezTo>
                  <a:cubicBezTo>
                    <a:pt x="33557" y="12765"/>
                    <a:pt x="137670" y="0"/>
                    <a:pt x="161640" y="0"/>
                  </a:cubicBezTo>
                  <a:close/>
                </a:path>
              </a:pathLst>
            </a:custGeom>
            <a:solidFill>
              <a:schemeClr val="bg1"/>
            </a:solidFill>
            <a:ln>
              <a:noFill/>
            </a:ln>
          </p:spPr>
        </p:sp>
      </p:grpSp>
    </p:spTree>
    <p:extLst>
      <p:ext uri="{BB962C8B-B14F-4D97-AF65-F5344CB8AC3E}">
        <p14:creationId xmlns:p14="http://schemas.microsoft.com/office/powerpoint/2010/main" val="1677167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920F44-590C-447C-B337-66D83304FE44}"/>
              </a:ext>
            </a:extLst>
          </p:cNvPr>
          <p:cNvSpPr>
            <a:spLocks noGrp="1"/>
          </p:cNvSpPr>
          <p:nvPr>
            <p:ph type="body" sz="quarter" idx="10"/>
          </p:nvPr>
        </p:nvSpPr>
        <p:spPr/>
        <p:txBody>
          <a:bodyPr/>
          <a:lstStyle/>
          <a:p>
            <a:r>
              <a:rPr lang="en-US" altLang="zh-CN" dirty="0"/>
              <a:t>PART FIVE</a:t>
            </a:r>
            <a:endParaRPr lang="zh-CN" altLang="en-US" dirty="0"/>
          </a:p>
        </p:txBody>
      </p:sp>
      <p:sp>
        <p:nvSpPr>
          <p:cNvPr id="3" name="文本占位符 2">
            <a:extLst>
              <a:ext uri="{FF2B5EF4-FFF2-40B4-BE49-F238E27FC236}">
                <a16:creationId xmlns:a16="http://schemas.microsoft.com/office/drawing/2014/main" id="{25960A1D-AF7F-4674-BEE1-CFC69DA6D96B}"/>
              </a:ext>
            </a:extLst>
          </p:cNvPr>
          <p:cNvSpPr>
            <a:spLocks noGrp="1"/>
          </p:cNvSpPr>
          <p:nvPr>
            <p:ph type="body" sz="quarter" idx="11"/>
          </p:nvPr>
        </p:nvSpPr>
        <p:spPr/>
        <p:txBody>
          <a:bodyPr/>
          <a:lstStyle/>
          <a:p>
            <a:r>
              <a:rPr lang="zh-CN" altLang="en-US" dirty="0"/>
              <a:t>数据展示部分</a:t>
            </a:r>
          </a:p>
        </p:txBody>
      </p:sp>
      <p:sp>
        <p:nvSpPr>
          <p:cNvPr id="4" name="文本占位符 3">
            <a:extLst>
              <a:ext uri="{FF2B5EF4-FFF2-40B4-BE49-F238E27FC236}">
                <a16:creationId xmlns:a16="http://schemas.microsoft.com/office/drawing/2014/main" id="{2431303B-4D8C-4294-8CF3-F96DBB273A3A}"/>
              </a:ext>
            </a:extLst>
          </p:cNvPr>
          <p:cNvSpPr>
            <a:spLocks noGrp="1"/>
          </p:cNvSpPr>
          <p:nvPr>
            <p:ph type="body" sz="quarter" idx="12"/>
          </p:nvPr>
        </p:nvSpPr>
        <p:spPr/>
        <p:txBody>
          <a:bodyPr/>
          <a:lstStyle/>
          <a:p>
            <a:r>
              <a:rPr lang="zh-CN" altLang="en-US" dirty="0"/>
              <a:t>本部分由</a:t>
            </a:r>
            <a:r>
              <a:rPr lang="en-US" altLang="zh-CN" dirty="0"/>
              <a:t>XXX</a:t>
            </a:r>
            <a:r>
              <a:rPr lang="zh-CN" altLang="en-US" dirty="0"/>
              <a:t>同学主讲</a:t>
            </a:r>
          </a:p>
        </p:txBody>
      </p:sp>
    </p:spTree>
    <p:extLst>
      <p:ext uri="{BB962C8B-B14F-4D97-AF65-F5344CB8AC3E}">
        <p14:creationId xmlns:p14="http://schemas.microsoft.com/office/powerpoint/2010/main" val="475299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F8A5C-84A0-40D7-91EB-AA2D428FA3B0}"/>
              </a:ext>
            </a:extLst>
          </p:cNvPr>
          <p:cNvSpPr>
            <a:spLocks noGrp="1"/>
          </p:cNvSpPr>
          <p:nvPr>
            <p:ph type="title"/>
          </p:nvPr>
        </p:nvSpPr>
        <p:spPr/>
        <p:txBody>
          <a:bodyPr/>
          <a:lstStyle/>
          <a:p>
            <a:r>
              <a:rPr lang="zh-CN" altLang="en-US" dirty="0"/>
              <a:t>数据趋势展示</a:t>
            </a:r>
            <a:r>
              <a:rPr lang="en-US" altLang="zh-CN" dirty="0"/>
              <a:t>1</a:t>
            </a:r>
            <a:r>
              <a:rPr lang="zh-CN" altLang="en-US" sz="2800" dirty="0">
                <a:solidFill>
                  <a:prstClr val="black"/>
                </a:solidFill>
              </a:rPr>
              <a:t>（单击此处修改标题）</a:t>
            </a:r>
            <a:endParaRPr lang="zh-CN" altLang="en-US" dirty="0"/>
          </a:p>
        </p:txBody>
      </p:sp>
      <p:graphicFrame>
        <p:nvGraphicFramePr>
          <p:cNvPr id="5" name="图表 4">
            <a:extLst>
              <a:ext uri="{FF2B5EF4-FFF2-40B4-BE49-F238E27FC236}">
                <a16:creationId xmlns:a16="http://schemas.microsoft.com/office/drawing/2014/main" id="{75AAB8C9-5B15-4672-BB8C-8E7D19D6677F}"/>
              </a:ext>
            </a:extLst>
          </p:cNvPr>
          <p:cNvGraphicFramePr/>
          <p:nvPr>
            <p:extLst>
              <p:ext uri="{D42A27DB-BD31-4B8C-83A1-F6EECF244321}">
                <p14:modId xmlns:p14="http://schemas.microsoft.com/office/powerpoint/2010/main" val="1999148960"/>
              </p:ext>
            </p:extLst>
          </p:nvPr>
        </p:nvGraphicFramePr>
        <p:xfrm>
          <a:off x="695400" y="1700808"/>
          <a:ext cx="5927114" cy="4000538"/>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组合 9">
            <a:extLst>
              <a:ext uri="{FF2B5EF4-FFF2-40B4-BE49-F238E27FC236}">
                <a16:creationId xmlns:a16="http://schemas.microsoft.com/office/drawing/2014/main" id="{50ADE771-E6E8-4ACE-8271-22ADDFAA709E}"/>
              </a:ext>
            </a:extLst>
          </p:cNvPr>
          <p:cNvGrpSpPr/>
          <p:nvPr/>
        </p:nvGrpSpPr>
        <p:grpSpPr>
          <a:xfrm>
            <a:off x="7104112" y="2299940"/>
            <a:ext cx="3672408" cy="2322239"/>
            <a:chOff x="8024292" y="2913865"/>
            <a:chExt cx="3672408" cy="2322239"/>
          </a:xfrm>
        </p:grpSpPr>
        <p:sp>
          <p:nvSpPr>
            <p:cNvPr id="11" name="文本框 10">
              <a:extLst>
                <a:ext uri="{FF2B5EF4-FFF2-40B4-BE49-F238E27FC236}">
                  <a16:creationId xmlns:a16="http://schemas.microsoft.com/office/drawing/2014/main" id="{F32C7AE1-0FB5-4B27-A730-487F3D11C42B}"/>
                </a:ext>
              </a:extLst>
            </p:cNvPr>
            <p:cNvSpPr txBox="1"/>
            <p:nvPr/>
          </p:nvSpPr>
          <p:spPr>
            <a:xfrm>
              <a:off x="8024292" y="2913865"/>
              <a:ext cx="3672408" cy="2322239"/>
            </a:xfrm>
            <a:prstGeom prst="rect">
              <a:avLst/>
            </a:prstGeom>
            <a:noFill/>
          </p:spPr>
          <p:txBody>
            <a:bodyPr wrap="square" lIns="0" rtlCol="0">
              <a:spAutoFit/>
            </a:bodyPr>
            <a:lstStyle/>
            <a:p>
              <a:pPr lvl="0" algn="just">
                <a:lnSpc>
                  <a:spcPct val="125000"/>
                </a:lnSpc>
                <a:spcAft>
                  <a:spcPts val="500"/>
                </a:spcAft>
              </a:pPr>
              <a:r>
                <a:rPr lang="zh-CN" altLang="en-US" sz="2400" dirty="0">
                  <a:solidFill>
                    <a:prstClr val="black"/>
                  </a:solidFill>
                  <a:latin typeface="微软雅黑"/>
                  <a:ea typeface="微软雅黑"/>
                </a:rPr>
                <a:t>   输入您要介绍的</a:t>
              </a:r>
              <a:endParaRPr lang="en-US" altLang="zh-CN" dirty="0"/>
            </a:p>
            <a:p>
              <a:pPr algn="just">
                <a:lnSpc>
                  <a:spcPct val="125000"/>
                </a:lnSpc>
              </a:pPr>
              <a:r>
                <a:rPr lang="zh-CN" altLang="en-US" dirty="0"/>
                <a:t>请输入内容 请输入内容 请输入内容请输入内容 请输入内容 请输入内容请输入内容 请输入内容 请输入内容请输入内容 请输入内容 请输入内容请输入内容 请输入内容 请输入内容</a:t>
              </a:r>
              <a:endParaRPr lang="zh-CN" altLang="en-US" dirty="0">
                <a:latin typeface="+mn-ea"/>
              </a:endParaRPr>
            </a:p>
          </p:txBody>
        </p:sp>
        <p:grpSp>
          <p:nvGrpSpPr>
            <p:cNvPr id="12" name="组合 11">
              <a:extLst>
                <a:ext uri="{FF2B5EF4-FFF2-40B4-BE49-F238E27FC236}">
                  <a16:creationId xmlns:a16="http://schemas.microsoft.com/office/drawing/2014/main" id="{9564E7A3-A573-4DF3-BD27-54AE906AF8C6}"/>
                </a:ext>
              </a:extLst>
            </p:cNvPr>
            <p:cNvGrpSpPr/>
            <p:nvPr/>
          </p:nvGrpSpPr>
          <p:grpSpPr>
            <a:xfrm>
              <a:off x="8054012" y="3009740"/>
              <a:ext cx="130220" cy="347252"/>
              <a:chOff x="7392144" y="1628800"/>
              <a:chExt cx="216024" cy="576064"/>
            </a:xfrm>
          </p:grpSpPr>
          <p:sp>
            <p:nvSpPr>
              <p:cNvPr id="13" name="矩形 12">
                <a:extLst>
                  <a:ext uri="{FF2B5EF4-FFF2-40B4-BE49-F238E27FC236}">
                    <a16:creationId xmlns:a16="http://schemas.microsoft.com/office/drawing/2014/main" id="{0A1A1903-92B6-4A40-AA64-A4D242A60C01}"/>
                  </a:ext>
                </a:extLst>
              </p:cNvPr>
              <p:cNvSpPr/>
              <p:nvPr/>
            </p:nvSpPr>
            <p:spPr>
              <a:xfrm>
                <a:off x="7392144" y="1628800"/>
                <a:ext cx="144016"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ADBE5CA-BFE1-4026-BE23-0B476A900465}"/>
                  </a:ext>
                </a:extLst>
              </p:cNvPr>
              <p:cNvSpPr/>
              <p:nvPr/>
            </p:nvSpPr>
            <p:spPr>
              <a:xfrm>
                <a:off x="7558618" y="1628800"/>
                <a:ext cx="49550"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89617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920F44-590C-447C-B337-66D83304FE44}"/>
              </a:ext>
            </a:extLst>
          </p:cNvPr>
          <p:cNvSpPr>
            <a:spLocks noGrp="1"/>
          </p:cNvSpPr>
          <p:nvPr>
            <p:ph type="body" sz="quarter" idx="10"/>
          </p:nvPr>
        </p:nvSpPr>
        <p:spPr/>
        <p:txBody>
          <a:bodyPr/>
          <a:lstStyle/>
          <a:p>
            <a:r>
              <a:rPr lang="en-US" altLang="zh-CN" dirty="0"/>
              <a:t>PART ONE</a:t>
            </a:r>
            <a:endParaRPr lang="zh-CN" altLang="en-US" dirty="0"/>
          </a:p>
        </p:txBody>
      </p:sp>
      <p:sp>
        <p:nvSpPr>
          <p:cNvPr id="3" name="文本占位符 2">
            <a:extLst>
              <a:ext uri="{FF2B5EF4-FFF2-40B4-BE49-F238E27FC236}">
                <a16:creationId xmlns:a16="http://schemas.microsoft.com/office/drawing/2014/main" id="{25960A1D-AF7F-4674-BEE1-CFC69DA6D96B}"/>
              </a:ext>
            </a:extLst>
          </p:cNvPr>
          <p:cNvSpPr>
            <a:spLocks noGrp="1"/>
          </p:cNvSpPr>
          <p:nvPr>
            <p:ph type="body" sz="quarter" idx="11"/>
          </p:nvPr>
        </p:nvSpPr>
        <p:spPr/>
        <p:txBody>
          <a:bodyPr/>
          <a:lstStyle/>
          <a:p>
            <a:r>
              <a:rPr lang="zh-CN" altLang="en-US" dirty="0"/>
              <a:t>插入小标题</a:t>
            </a:r>
          </a:p>
        </p:txBody>
      </p:sp>
      <p:sp>
        <p:nvSpPr>
          <p:cNvPr id="4" name="文本占位符 3">
            <a:extLst>
              <a:ext uri="{FF2B5EF4-FFF2-40B4-BE49-F238E27FC236}">
                <a16:creationId xmlns:a16="http://schemas.microsoft.com/office/drawing/2014/main" id="{2431303B-4D8C-4294-8CF3-F96DBB273A3A}"/>
              </a:ext>
            </a:extLst>
          </p:cNvPr>
          <p:cNvSpPr>
            <a:spLocks noGrp="1"/>
          </p:cNvSpPr>
          <p:nvPr>
            <p:ph type="body" sz="quarter" idx="12"/>
          </p:nvPr>
        </p:nvSpPr>
        <p:spPr/>
        <p:txBody>
          <a:bodyPr/>
          <a:lstStyle/>
          <a:p>
            <a:r>
              <a:rPr lang="zh-CN" altLang="en-US" dirty="0"/>
              <a:t>本部分由</a:t>
            </a:r>
            <a:r>
              <a:rPr lang="en-US" altLang="zh-CN" dirty="0"/>
              <a:t>XXX</a:t>
            </a:r>
            <a:r>
              <a:rPr lang="zh-CN" altLang="en-US" dirty="0"/>
              <a:t>同学主讲</a:t>
            </a:r>
          </a:p>
        </p:txBody>
      </p:sp>
    </p:spTree>
    <p:extLst>
      <p:ext uri="{BB962C8B-B14F-4D97-AF65-F5344CB8AC3E}">
        <p14:creationId xmlns:p14="http://schemas.microsoft.com/office/powerpoint/2010/main" val="4267259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F8A5C-84A0-40D7-91EB-AA2D428FA3B0}"/>
              </a:ext>
            </a:extLst>
          </p:cNvPr>
          <p:cNvSpPr>
            <a:spLocks noGrp="1"/>
          </p:cNvSpPr>
          <p:nvPr>
            <p:ph type="title"/>
          </p:nvPr>
        </p:nvSpPr>
        <p:spPr/>
        <p:txBody>
          <a:bodyPr/>
          <a:lstStyle/>
          <a:p>
            <a:r>
              <a:rPr lang="zh-CN" altLang="en-US" dirty="0">
                <a:solidFill>
                  <a:prstClr val="black"/>
                </a:solidFill>
              </a:rPr>
              <a:t>数据趋势展示</a:t>
            </a:r>
            <a:r>
              <a:rPr lang="en-US" altLang="zh-CN" dirty="0">
                <a:solidFill>
                  <a:prstClr val="black"/>
                </a:solidFill>
              </a:rPr>
              <a:t>2</a:t>
            </a:r>
            <a:r>
              <a:rPr lang="zh-CN" altLang="en-US" sz="2800" dirty="0">
                <a:solidFill>
                  <a:prstClr val="black"/>
                </a:solidFill>
              </a:rPr>
              <a:t>（单击此处修改标题）</a:t>
            </a:r>
            <a:endParaRPr lang="zh-CN" altLang="en-US" dirty="0"/>
          </a:p>
        </p:txBody>
      </p:sp>
      <p:graphicFrame>
        <p:nvGraphicFramePr>
          <p:cNvPr id="5" name="图表 4">
            <a:extLst>
              <a:ext uri="{FF2B5EF4-FFF2-40B4-BE49-F238E27FC236}">
                <a16:creationId xmlns:a16="http://schemas.microsoft.com/office/drawing/2014/main" id="{75AAB8C9-5B15-4672-BB8C-8E7D19D6677F}"/>
              </a:ext>
            </a:extLst>
          </p:cNvPr>
          <p:cNvGraphicFramePr/>
          <p:nvPr>
            <p:extLst>
              <p:ext uri="{D42A27DB-BD31-4B8C-83A1-F6EECF244321}">
                <p14:modId xmlns:p14="http://schemas.microsoft.com/office/powerpoint/2010/main" val="2242679800"/>
              </p:ext>
            </p:extLst>
          </p:nvPr>
        </p:nvGraphicFramePr>
        <p:xfrm>
          <a:off x="2351584" y="1124744"/>
          <a:ext cx="7804635" cy="51405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0451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0683CFD-3F46-4394-A3D8-7A9BE6202F3C}"/>
              </a:ext>
            </a:extLst>
          </p:cNvPr>
          <p:cNvSpPr/>
          <p:nvPr/>
        </p:nvSpPr>
        <p:spPr>
          <a:xfrm>
            <a:off x="-8570" y="0"/>
            <a:ext cx="12193200" cy="3356992"/>
          </a:xfrm>
          <a:prstGeom prst="rect">
            <a:avLst/>
          </a:prstGeom>
          <a:blipFill dpi="0" rotWithShape="1">
            <a:blip r:embed="rId3"/>
            <a:srcRect/>
            <a:stretch>
              <a:fillRect t="-1" b="-104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7D9D4477-6CC4-40BA-B520-0530F1C9F644}"/>
              </a:ext>
            </a:extLst>
          </p:cNvPr>
          <p:cNvSpPr/>
          <p:nvPr/>
        </p:nvSpPr>
        <p:spPr>
          <a:xfrm>
            <a:off x="0" y="0"/>
            <a:ext cx="12193202" cy="335699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D67BB785-64AD-4496-85F6-1F891E423C44}"/>
              </a:ext>
            </a:extLst>
          </p:cNvPr>
          <p:cNvSpPr/>
          <p:nvPr/>
        </p:nvSpPr>
        <p:spPr>
          <a:xfrm>
            <a:off x="4547828" y="1295049"/>
            <a:ext cx="3096344"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91F8B620-59D5-4B53-9E92-4D1D949569B8}"/>
              </a:ext>
            </a:extLst>
          </p:cNvPr>
          <p:cNvSpPr txBox="1"/>
          <p:nvPr/>
        </p:nvSpPr>
        <p:spPr>
          <a:xfrm>
            <a:off x="3541455" y="437763"/>
            <a:ext cx="5109091" cy="830997"/>
          </a:xfrm>
          <a:prstGeom prst="rect">
            <a:avLst/>
          </a:prstGeom>
          <a:noFill/>
        </p:spPr>
        <p:txBody>
          <a:bodyPr wrap="none" rtlCol="0">
            <a:spAutoFit/>
          </a:bodyPr>
          <a:lstStyle/>
          <a:p>
            <a:r>
              <a:rPr lang="zh-CN" altLang="en-US" sz="4800" dirty="0">
                <a:solidFill>
                  <a:schemeClr val="bg1"/>
                </a:solidFill>
                <a:latin typeface="+mj-ea"/>
                <a:ea typeface="+mj-ea"/>
              </a:rPr>
              <a:t>请输入您的小标题</a:t>
            </a:r>
          </a:p>
        </p:txBody>
      </p:sp>
      <p:sp>
        <p:nvSpPr>
          <p:cNvPr id="29" name="文本框 28">
            <a:extLst>
              <a:ext uri="{FF2B5EF4-FFF2-40B4-BE49-F238E27FC236}">
                <a16:creationId xmlns:a16="http://schemas.microsoft.com/office/drawing/2014/main" id="{AB12CF69-9729-41FD-8CD6-9DBD4B0471AB}"/>
              </a:ext>
            </a:extLst>
          </p:cNvPr>
          <p:cNvSpPr txBox="1"/>
          <p:nvPr/>
        </p:nvSpPr>
        <p:spPr>
          <a:xfrm>
            <a:off x="2132325" y="1535816"/>
            <a:ext cx="7927350" cy="1015663"/>
          </a:xfrm>
          <a:prstGeom prst="rect">
            <a:avLst/>
          </a:prstGeom>
          <a:noFill/>
        </p:spPr>
        <p:txBody>
          <a:bodyPr wrap="square" rtlCol="0">
            <a:spAutoFit/>
          </a:bodyPr>
          <a:lstStyle/>
          <a:p>
            <a:pPr algn="ctr"/>
            <a:r>
              <a:rPr lang="zh-CN" altLang="en-US" sz="2000" dirty="0">
                <a:solidFill>
                  <a:schemeClr val="bg1"/>
                </a:solidFill>
                <a:latin typeface="+mn-ea"/>
              </a:rPr>
              <a:t>这里输入备注这里输入备注这里输入备注这里输入备注这里输入备注这里输入备注</a:t>
            </a:r>
          </a:p>
          <a:p>
            <a:pPr algn="ctr"/>
            <a:endParaRPr lang="zh-CN" altLang="en-US" sz="2000" dirty="0">
              <a:solidFill>
                <a:schemeClr val="bg1"/>
              </a:solidFill>
              <a:latin typeface="+mn-ea"/>
            </a:endParaRPr>
          </a:p>
        </p:txBody>
      </p:sp>
      <p:grpSp>
        <p:nvGrpSpPr>
          <p:cNvPr id="12" name="组合 11">
            <a:extLst>
              <a:ext uri="{FF2B5EF4-FFF2-40B4-BE49-F238E27FC236}">
                <a16:creationId xmlns:a16="http://schemas.microsoft.com/office/drawing/2014/main" id="{EFCA2FDA-E2EC-498F-9D42-78F1DF678C6B}"/>
              </a:ext>
            </a:extLst>
          </p:cNvPr>
          <p:cNvGrpSpPr/>
          <p:nvPr/>
        </p:nvGrpSpPr>
        <p:grpSpPr>
          <a:xfrm>
            <a:off x="515380" y="2132856"/>
            <a:ext cx="3637372" cy="2424914"/>
            <a:chOff x="-24680" y="2132856"/>
            <a:chExt cx="3942442" cy="2628293"/>
          </a:xfrm>
        </p:grpSpPr>
        <p:sp>
          <p:nvSpPr>
            <p:cNvPr id="11" name="椭圆 10">
              <a:extLst>
                <a:ext uri="{FF2B5EF4-FFF2-40B4-BE49-F238E27FC236}">
                  <a16:creationId xmlns:a16="http://schemas.microsoft.com/office/drawing/2014/main" id="{747DB0A6-0848-425A-B90C-D39D4A3E2F56}"/>
                </a:ext>
              </a:extLst>
            </p:cNvPr>
            <p:cNvSpPr/>
            <p:nvPr/>
          </p:nvSpPr>
          <p:spPr>
            <a:xfrm>
              <a:off x="983432" y="2456891"/>
              <a:ext cx="1944216" cy="1944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p>
          </p:txBody>
        </p:sp>
        <p:graphicFrame>
          <p:nvGraphicFramePr>
            <p:cNvPr id="9" name="图表 8">
              <a:extLst>
                <a:ext uri="{FF2B5EF4-FFF2-40B4-BE49-F238E27FC236}">
                  <a16:creationId xmlns:a16="http://schemas.microsoft.com/office/drawing/2014/main" id="{BE43CBF2-DB35-4638-BAA8-558E41F425A6}"/>
                </a:ext>
              </a:extLst>
            </p:cNvPr>
            <p:cNvGraphicFramePr/>
            <p:nvPr>
              <p:extLst/>
            </p:nvPr>
          </p:nvGraphicFramePr>
          <p:xfrm>
            <a:off x="-24680" y="2132856"/>
            <a:ext cx="3942442" cy="2628293"/>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1" name="组合 20">
            <a:extLst>
              <a:ext uri="{FF2B5EF4-FFF2-40B4-BE49-F238E27FC236}">
                <a16:creationId xmlns:a16="http://schemas.microsoft.com/office/drawing/2014/main" id="{E48B7788-9A13-478C-8976-6EA52E35F88C}"/>
              </a:ext>
            </a:extLst>
          </p:cNvPr>
          <p:cNvGrpSpPr/>
          <p:nvPr/>
        </p:nvGrpSpPr>
        <p:grpSpPr>
          <a:xfrm>
            <a:off x="4277314" y="2132856"/>
            <a:ext cx="3637372" cy="2424914"/>
            <a:chOff x="-24680" y="2132856"/>
            <a:chExt cx="3942442" cy="2628293"/>
          </a:xfrm>
        </p:grpSpPr>
        <p:sp>
          <p:nvSpPr>
            <p:cNvPr id="22" name="椭圆 21">
              <a:extLst>
                <a:ext uri="{FF2B5EF4-FFF2-40B4-BE49-F238E27FC236}">
                  <a16:creationId xmlns:a16="http://schemas.microsoft.com/office/drawing/2014/main" id="{F6CA090A-0BC4-43E7-A63C-EDF50A540079}"/>
                </a:ext>
              </a:extLst>
            </p:cNvPr>
            <p:cNvSpPr/>
            <p:nvPr/>
          </p:nvSpPr>
          <p:spPr>
            <a:xfrm>
              <a:off x="983432" y="2456891"/>
              <a:ext cx="1944216" cy="1944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p>
          </p:txBody>
        </p:sp>
        <p:graphicFrame>
          <p:nvGraphicFramePr>
            <p:cNvPr id="23" name="图表 22">
              <a:extLst>
                <a:ext uri="{FF2B5EF4-FFF2-40B4-BE49-F238E27FC236}">
                  <a16:creationId xmlns:a16="http://schemas.microsoft.com/office/drawing/2014/main" id="{FF2FB423-2D10-4F1F-A78F-11F0E14E0D55}"/>
                </a:ext>
              </a:extLst>
            </p:cNvPr>
            <p:cNvGraphicFramePr/>
            <p:nvPr>
              <p:extLst/>
            </p:nvPr>
          </p:nvGraphicFramePr>
          <p:xfrm>
            <a:off x="-24680" y="2132856"/>
            <a:ext cx="3942442" cy="2628293"/>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24" name="组合 23">
            <a:extLst>
              <a:ext uri="{FF2B5EF4-FFF2-40B4-BE49-F238E27FC236}">
                <a16:creationId xmlns:a16="http://schemas.microsoft.com/office/drawing/2014/main" id="{EB8638B3-3528-41CF-8CDF-5EFD1E51E836}"/>
              </a:ext>
            </a:extLst>
          </p:cNvPr>
          <p:cNvGrpSpPr/>
          <p:nvPr/>
        </p:nvGrpSpPr>
        <p:grpSpPr>
          <a:xfrm>
            <a:off x="8039248" y="2132856"/>
            <a:ext cx="3637372" cy="2424914"/>
            <a:chOff x="-24680" y="2132856"/>
            <a:chExt cx="3942442" cy="2628293"/>
          </a:xfrm>
        </p:grpSpPr>
        <p:sp>
          <p:nvSpPr>
            <p:cNvPr id="25" name="椭圆 24">
              <a:extLst>
                <a:ext uri="{FF2B5EF4-FFF2-40B4-BE49-F238E27FC236}">
                  <a16:creationId xmlns:a16="http://schemas.microsoft.com/office/drawing/2014/main" id="{38E82A4E-8204-4558-AF49-77B304302ED5}"/>
                </a:ext>
              </a:extLst>
            </p:cNvPr>
            <p:cNvSpPr/>
            <p:nvPr/>
          </p:nvSpPr>
          <p:spPr>
            <a:xfrm>
              <a:off x="983432" y="2456891"/>
              <a:ext cx="1944216" cy="1944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dirty="0"/>
            </a:p>
          </p:txBody>
        </p:sp>
        <p:graphicFrame>
          <p:nvGraphicFramePr>
            <p:cNvPr id="26" name="图表 25">
              <a:extLst>
                <a:ext uri="{FF2B5EF4-FFF2-40B4-BE49-F238E27FC236}">
                  <a16:creationId xmlns:a16="http://schemas.microsoft.com/office/drawing/2014/main" id="{AEE2DFE0-E0E6-4939-ABFA-A3DE7A194A65}"/>
                </a:ext>
              </a:extLst>
            </p:cNvPr>
            <p:cNvGraphicFramePr/>
            <p:nvPr>
              <p:extLst/>
            </p:nvPr>
          </p:nvGraphicFramePr>
          <p:xfrm>
            <a:off x="-24680" y="2132856"/>
            <a:ext cx="3942442" cy="2628293"/>
          </p:xfrm>
          <a:graphic>
            <a:graphicData uri="http://schemas.openxmlformats.org/drawingml/2006/chart">
              <c:chart xmlns:c="http://schemas.openxmlformats.org/drawingml/2006/chart" xmlns:r="http://schemas.openxmlformats.org/officeDocument/2006/relationships" r:id="rId6"/>
            </a:graphicData>
          </a:graphic>
        </p:graphicFrame>
      </p:grpSp>
      <p:sp>
        <p:nvSpPr>
          <p:cNvPr id="30" name="文本框 29">
            <a:extLst>
              <a:ext uri="{FF2B5EF4-FFF2-40B4-BE49-F238E27FC236}">
                <a16:creationId xmlns:a16="http://schemas.microsoft.com/office/drawing/2014/main" id="{2E696B00-83F7-4D2D-BC0C-2DAB9E3D5F11}"/>
              </a:ext>
            </a:extLst>
          </p:cNvPr>
          <p:cNvSpPr txBox="1"/>
          <p:nvPr/>
        </p:nvSpPr>
        <p:spPr>
          <a:xfrm>
            <a:off x="1594615" y="4422282"/>
            <a:ext cx="1478901" cy="425941"/>
          </a:xfrm>
          <a:prstGeom prst="rect">
            <a:avLst/>
          </a:prstGeom>
          <a:noFill/>
        </p:spPr>
        <p:txBody>
          <a:bodyPr wrap="square" rtlCol="0">
            <a:spAutoFit/>
          </a:bodyPr>
          <a:lstStyle/>
          <a:p>
            <a:pPr algn="ctr"/>
            <a:r>
              <a:rPr lang="zh-CN" altLang="en-US" sz="2400" dirty="0">
                <a:solidFill>
                  <a:schemeClr val="accent1">
                    <a:lumMod val="75000"/>
                  </a:schemeClr>
                </a:solidFill>
                <a:latin typeface="+mj-ea"/>
                <a:ea typeface="+mj-ea"/>
              </a:rPr>
              <a:t>星期一</a:t>
            </a:r>
          </a:p>
        </p:txBody>
      </p:sp>
      <p:sp>
        <p:nvSpPr>
          <p:cNvPr id="31" name="文本框 30">
            <a:extLst>
              <a:ext uri="{FF2B5EF4-FFF2-40B4-BE49-F238E27FC236}">
                <a16:creationId xmlns:a16="http://schemas.microsoft.com/office/drawing/2014/main" id="{8A59D0A0-5709-4E14-9C07-60265A5E763D}"/>
              </a:ext>
            </a:extLst>
          </p:cNvPr>
          <p:cNvSpPr txBox="1"/>
          <p:nvPr/>
        </p:nvSpPr>
        <p:spPr>
          <a:xfrm>
            <a:off x="5356549" y="4422282"/>
            <a:ext cx="1478901" cy="425941"/>
          </a:xfrm>
          <a:prstGeom prst="rect">
            <a:avLst/>
          </a:prstGeom>
          <a:noFill/>
        </p:spPr>
        <p:txBody>
          <a:bodyPr wrap="square" rtlCol="0">
            <a:spAutoFit/>
          </a:bodyPr>
          <a:lstStyle/>
          <a:p>
            <a:pPr algn="ctr"/>
            <a:r>
              <a:rPr lang="zh-CN" altLang="en-US" sz="2400" dirty="0">
                <a:solidFill>
                  <a:schemeClr val="accent1">
                    <a:lumMod val="75000"/>
                  </a:schemeClr>
                </a:solidFill>
                <a:latin typeface="+mj-ea"/>
                <a:ea typeface="+mj-ea"/>
              </a:rPr>
              <a:t>星期二</a:t>
            </a:r>
          </a:p>
        </p:txBody>
      </p:sp>
      <p:sp>
        <p:nvSpPr>
          <p:cNvPr id="32" name="文本框 31">
            <a:extLst>
              <a:ext uri="{FF2B5EF4-FFF2-40B4-BE49-F238E27FC236}">
                <a16:creationId xmlns:a16="http://schemas.microsoft.com/office/drawing/2014/main" id="{553BC853-82EC-4889-A546-3391631200E7}"/>
              </a:ext>
            </a:extLst>
          </p:cNvPr>
          <p:cNvSpPr txBox="1"/>
          <p:nvPr/>
        </p:nvSpPr>
        <p:spPr>
          <a:xfrm>
            <a:off x="9118483" y="4422282"/>
            <a:ext cx="1478901" cy="425941"/>
          </a:xfrm>
          <a:prstGeom prst="rect">
            <a:avLst/>
          </a:prstGeom>
          <a:noFill/>
        </p:spPr>
        <p:txBody>
          <a:bodyPr wrap="square" rtlCol="0">
            <a:spAutoFit/>
          </a:bodyPr>
          <a:lstStyle/>
          <a:p>
            <a:pPr algn="ctr"/>
            <a:r>
              <a:rPr lang="zh-CN" altLang="en-US" sz="2400" dirty="0">
                <a:solidFill>
                  <a:schemeClr val="accent1">
                    <a:lumMod val="75000"/>
                  </a:schemeClr>
                </a:solidFill>
                <a:latin typeface="+mj-ea"/>
                <a:ea typeface="+mj-ea"/>
              </a:rPr>
              <a:t>星期三</a:t>
            </a:r>
          </a:p>
        </p:txBody>
      </p:sp>
      <p:sp>
        <p:nvSpPr>
          <p:cNvPr id="33" name="文本框 32">
            <a:extLst>
              <a:ext uri="{FF2B5EF4-FFF2-40B4-BE49-F238E27FC236}">
                <a16:creationId xmlns:a16="http://schemas.microsoft.com/office/drawing/2014/main" id="{FCA07F90-477F-4613-99A6-72C31D71260E}"/>
              </a:ext>
            </a:extLst>
          </p:cNvPr>
          <p:cNvSpPr txBox="1"/>
          <p:nvPr/>
        </p:nvSpPr>
        <p:spPr>
          <a:xfrm>
            <a:off x="876388" y="4944070"/>
            <a:ext cx="2915356" cy="1077218"/>
          </a:xfrm>
          <a:prstGeom prst="rect">
            <a:avLst/>
          </a:prstGeom>
          <a:noFill/>
        </p:spPr>
        <p:txBody>
          <a:bodyPr wrap="square" rtlCol="0">
            <a:spAutoFit/>
          </a:bodyPr>
          <a:lstStyle/>
          <a:p>
            <a:pPr algn="ctr"/>
            <a:r>
              <a:rPr lang="zh-CN" altLang="en-US" sz="1600" dirty="0">
                <a:solidFill>
                  <a:schemeClr val="accent1">
                    <a:lumMod val="60000"/>
                    <a:lumOff val="40000"/>
                  </a:schemeClr>
                </a:solidFill>
                <a:latin typeface="+mn-ea"/>
              </a:rPr>
              <a:t>这里输入备注这里输入备注这里输入备注这里输入备注这里输入备注这里输入备注</a:t>
            </a:r>
          </a:p>
          <a:p>
            <a:pPr algn="ctr"/>
            <a:endParaRPr lang="zh-CN" altLang="en-US" sz="1600" dirty="0">
              <a:solidFill>
                <a:schemeClr val="accent1">
                  <a:lumMod val="60000"/>
                  <a:lumOff val="40000"/>
                </a:schemeClr>
              </a:solidFill>
              <a:latin typeface="+mn-ea"/>
            </a:endParaRPr>
          </a:p>
        </p:txBody>
      </p:sp>
      <p:sp>
        <p:nvSpPr>
          <p:cNvPr id="34" name="文本框 33">
            <a:extLst>
              <a:ext uri="{FF2B5EF4-FFF2-40B4-BE49-F238E27FC236}">
                <a16:creationId xmlns:a16="http://schemas.microsoft.com/office/drawing/2014/main" id="{0C31C602-21C9-4BED-B069-D504C4B912F4}"/>
              </a:ext>
            </a:extLst>
          </p:cNvPr>
          <p:cNvSpPr txBox="1"/>
          <p:nvPr/>
        </p:nvSpPr>
        <p:spPr>
          <a:xfrm>
            <a:off x="4655840" y="4944070"/>
            <a:ext cx="2880320" cy="1077218"/>
          </a:xfrm>
          <a:prstGeom prst="rect">
            <a:avLst/>
          </a:prstGeom>
          <a:noFill/>
        </p:spPr>
        <p:txBody>
          <a:bodyPr wrap="square" rtlCol="0">
            <a:spAutoFit/>
          </a:bodyPr>
          <a:lstStyle/>
          <a:p>
            <a:pPr algn="ctr"/>
            <a:r>
              <a:rPr lang="zh-CN" altLang="en-US" sz="1600" dirty="0">
                <a:solidFill>
                  <a:schemeClr val="accent1">
                    <a:lumMod val="60000"/>
                    <a:lumOff val="40000"/>
                  </a:schemeClr>
                </a:solidFill>
                <a:latin typeface="+mn-ea"/>
              </a:rPr>
              <a:t>这里输入备注这里输入备注这里输入备注这里输入备注这里输入备注这里输入备注</a:t>
            </a:r>
          </a:p>
          <a:p>
            <a:pPr algn="ctr"/>
            <a:endParaRPr lang="zh-CN" altLang="en-US" sz="1600" dirty="0">
              <a:solidFill>
                <a:schemeClr val="accent1">
                  <a:lumMod val="60000"/>
                  <a:lumOff val="40000"/>
                </a:schemeClr>
              </a:solidFill>
              <a:latin typeface="+mn-ea"/>
            </a:endParaRPr>
          </a:p>
        </p:txBody>
      </p:sp>
      <p:sp>
        <p:nvSpPr>
          <p:cNvPr id="35" name="文本框 34">
            <a:extLst>
              <a:ext uri="{FF2B5EF4-FFF2-40B4-BE49-F238E27FC236}">
                <a16:creationId xmlns:a16="http://schemas.microsoft.com/office/drawing/2014/main" id="{66DAFB7B-E37C-4934-AE8F-6009DCBF9377}"/>
              </a:ext>
            </a:extLst>
          </p:cNvPr>
          <p:cNvSpPr txBox="1"/>
          <p:nvPr/>
        </p:nvSpPr>
        <p:spPr>
          <a:xfrm>
            <a:off x="8400256" y="4944070"/>
            <a:ext cx="2915356" cy="1077218"/>
          </a:xfrm>
          <a:prstGeom prst="rect">
            <a:avLst/>
          </a:prstGeom>
          <a:noFill/>
        </p:spPr>
        <p:txBody>
          <a:bodyPr wrap="square" rtlCol="0">
            <a:spAutoFit/>
          </a:bodyPr>
          <a:lstStyle/>
          <a:p>
            <a:pPr algn="ctr"/>
            <a:r>
              <a:rPr lang="zh-CN" altLang="en-US" sz="1600" dirty="0">
                <a:solidFill>
                  <a:schemeClr val="accent1">
                    <a:lumMod val="60000"/>
                    <a:lumOff val="40000"/>
                  </a:schemeClr>
                </a:solidFill>
                <a:latin typeface="+mn-ea"/>
              </a:rPr>
              <a:t>这里输入备注这里输入备注这里输入备注这里输入备注这里输入备注这里输入备注</a:t>
            </a:r>
          </a:p>
          <a:p>
            <a:pPr algn="ctr"/>
            <a:endParaRPr lang="zh-CN" altLang="en-US" sz="1600" dirty="0">
              <a:solidFill>
                <a:schemeClr val="accent1">
                  <a:lumMod val="60000"/>
                  <a:lumOff val="40000"/>
                </a:schemeClr>
              </a:solidFill>
              <a:latin typeface="+mn-ea"/>
            </a:endParaRPr>
          </a:p>
        </p:txBody>
      </p:sp>
    </p:spTree>
    <p:extLst>
      <p:ext uri="{BB962C8B-B14F-4D97-AF65-F5344CB8AC3E}">
        <p14:creationId xmlns:p14="http://schemas.microsoft.com/office/powerpoint/2010/main" val="1387447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F5ED6347-198A-4580-8FDA-F4E91F5188FA}"/>
              </a:ext>
            </a:extLst>
          </p:cNvPr>
          <p:cNvGraphicFramePr/>
          <p:nvPr>
            <p:extLst>
              <p:ext uri="{D42A27DB-BD31-4B8C-83A1-F6EECF244321}">
                <p14:modId xmlns:p14="http://schemas.microsoft.com/office/powerpoint/2010/main" val="1243853561"/>
              </p:ext>
            </p:extLst>
          </p:nvPr>
        </p:nvGraphicFramePr>
        <p:xfrm>
          <a:off x="2063552" y="692696"/>
          <a:ext cx="7776864" cy="5184576"/>
        </p:xfrm>
        <a:graphic>
          <a:graphicData uri="http://schemas.openxmlformats.org/drawingml/2006/chart">
            <c:chart xmlns:c="http://schemas.openxmlformats.org/drawingml/2006/chart" xmlns:r="http://schemas.openxmlformats.org/officeDocument/2006/relationships" r:id="rId3"/>
          </a:graphicData>
        </a:graphic>
      </p:graphicFrame>
      <p:sp>
        <p:nvSpPr>
          <p:cNvPr id="10" name="标题 9">
            <a:extLst>
              <a:ext uri="{FF2B5EF4-FFF2-40B4-BE49-F238E27FC236}">
                <a16:creationId xmlns:a16="http://schemas.microsoft.com/office/drawing/2014/main" id="{B4FAEE24-1868-4E8F-9FAC-49835216450E}"/>
              </a:ext>
            </a:extLst>
          </p:cNvPr>
          <p:cNvSpPr>
            <a:spLocks noGrp="1"/>
          </p:cNvSpPr>
          <p:nvPr>
            <p:ph type="title"/>
          </p:nvPr>
        </p:nvSpPr>
        <p:spPr/>
        <p:txBody>
          <a:bodyPr/>
          <a:lstStyle/>
          <a:p>
            <a:r>
              <a:rPr lang="zh-CN" altLang="en-US" dirty="0"/>
              <a:t>条形图展示版式</a:t>
            </a:r>
            <a:r>
              <a:rPr lang="zh-CN" altLang="en-US" sz="2800" dirty="0">
                <a:solidFill>
                  <a:prstClr val="black"/>
                </a:solidFill>
              </a:rPr>
              <a:t>（单击此处修改标题）</a:t>
            </a:r>
            <a:endParaRPr lang="zh-CN" altLang="en-US" dirty="0"/>
          </a:p>
        </p:txBody>
      </p:sp>
    </p:spTree>
    <p:extLst>
      <p:ext uri="{BB962C8B-B14F-4D97-AF65-F5344CB8AC3E}">
        <p14:creationId xmlns:p14="http://schemas.microsoft.com/office/powerpoint/2010/main" val="2065536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920F44-590C-447C-B337-66D83304FE44}"/>
              </a:ext>
            </a:extLst>
          </p:cNvPr>
          <p:cNvSpPr>
            <a:spLocks noGrp="1"/>
          </p:cNvSpPr>
          <p:nvPr>
            <p:ph type="body" sz="quarter" idx="10"/>
          </p:nvPr>
        </p:nvSpPr>
        <p:spPr/>
        <p:txBody>
          <a:bodyPr/>
          <a:lstStyle/>
          <a:p>
            <a:r>
              <a:rPr lang="en-US" altLang="zh-CN" dirty="0"/>
              <a:t>PART SIX</a:t>
            </a:r>
            <a:endParaRPr lang="zh-CN" altLang="en-US" dirty="0"/>
          </a:p>
        </p:txBody>
      </p:sp>
      <p:sp>
        <p:nvSpPr>
          <p:cNvPr id="3" name="文本占位符 2">
            <a:extLst>
              <a:ext uri="{FF2B5EF4-FFF2-40B4-BE49-F238E27FC236}">
                <a16:creationId xmlns:a16="http://schemas.microsoft.com/office/drawing/2014/main" id="{25960A1D-AF7F-4674-BEE1-CFC69DA6D96B}"/>
              </a:ext>
            </a:extLst>
          </p:cNvPr>
          <p:cNvSpPr>
            <a:spLocks noGrp="1"/>
          </p:cNvSpPr>
          <p:nvPr>
            <p:ph type="body" sz="quarter" idx="11"/>
          </p:nvPr>
        </p:nvSpPr>
        <p:spPr/>
        <p:txBody>
          <a:bodyPr>
            <a:normAutofit fontScale="85000" lnSpcReduction="20000"/>
          </a:bodyPr>
          <a:lstStyle/>
          <a:p>
            <a:pPr>
              <a:lnSpc>
                <a:spcPct val="110000"/>
              </a:lnSpc>
              <a:spcBef>
                <a:spcPts val="0"/>
              </a:spcBef>
            </a:pPr>
            <a:r>
              <a:rPr lang="en-US" altLang="zh-CN" dirty="0" err="1"/>
              <a:t>iSlide</a:t>
            </a:r>
            <a:r>
              <a:rPr lang="zh-CN" altLang="en-US" dirty="0"/>
              <a:t>智能图表</a:t>
            </a:r>
          </a:p>
        </p:txBody>
      </p:sp>
      <p:sp>
        <p:nvSpPr>
          <p:cNvPr id="4" name="文本占位符 3">
            <a:extLst>
              <a:ext uri="{FF2B5EF4-FFF2-40B4-BE49-F238E27FC236}">
                <a16:creationId xmlns:a16="http://schemas.microsoft.com/office/drawing/2014/main" id="{2431303B-4D8C-4294-8CF3-F96DBB273A3A}"/>
              </a:ext>
            </a:extLst>
          </p:cNvPr>
          <p:cNvSpPr>
            <a:spLocks noGrp="1"/>
          </p:cNvSpPr>
          <p:nvPr>
            <p:ph type="body" sz="quarter" idx="12"/>
          </p:nvPr>
        </p:nvSpPr>
        <p:spPr/>
        <p:txBody>
          <a:bodyPr/>
          <a:lstStyle/>
          <a:p>
            <a:r>
              <a:rPr lang="zh-CN" altLang="en-US" dirty="0"/>
              <a:t>本部分由</a:t>
            </a:r>
            <a:r>
              <a:rPr lang="en-US" altLang="zh-CN" dirty="0"/>
              <a:t>XXX</a:t>
            </a:r>
            <a:r>
              <a:rPr lang="zh-CN" altLang="en-US" dirty="0"/>
              <a:t>同学主讲</a:t>
            </a:r>
          </a:p>
        </p:txBody>
      </p:sp>
    </p:spTree>
    <p:extLst>
      <p:ext uri="{BB962C8B-B14F-4D97-AF65-F5344CB8AC3E}">
        <p14:creationId xmlns:p14="http://schemas.microsoft.com/office/powerpoint/2010/main" val="2852315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c47acc9e-b99a-4c02-aa29-92c32c383e37" descr="+BwAAB+LCAAAAAAABADtldtuGjEQht/Fbe9otGs7KexdSEuLqrYIojZRxcUWDFjaA/KaiATx7rHZA/YewFRCLQviBsYz9sw/w3wr8JY/zwlwwMB3Gf9I3Slz/S4nPmiA7hg4wcLzGqBNgzENpp9ZuJhHwPm9ysLUk1+Uz3663oLI2IBy6nrxT6fgn7p9owH1F37iZl1ZwuQuFZNtxUY6HntEdesGnLCn7AVb2jbfB5yJBzoh810uHlxZ63cgOQLOTevKWsvgMVmKoAa4j9NK80nSkwKU1ikPZJm9MOI0DLYRPVfoRkRKJcXmgrauIi3COB253q1Hp4FPApmxKIDw0UycfgkZfQkDrp/36XTGxelXQuaJfgP6It6buF5EUhVm7px8F++kxW0MtgjrE8/l9Enz0Gw2WGdlZU5SjbxbQ7t5mIm5FUeUKnLWNF43KvW5J0t+mKIyQpWzrPdVxWzSkReoqScpHJZ3KstfDUUuWK3mx2QSEf7QI2wksmk/a/Inf4O8z7YjwHlvX8HU47H6luuij3aL4vGgvfqY/CofuFja8nlT52Znf/RJy3erKHxZ44Ylrcv21V3ohWz/vkrdCudCCToifSJ1S5360z/AQfi6+aHVEsWxRTQTnm86nU+duxuEQZq/vS5bRektpqso528yc5uQ4qTdjrZVqH1uM7lxAhJFiTnO1DLp3LBQl9ai2Ljjv/XPqoMH7Y1dxe2cv/+dl0jlJTw3XkITXkIzXkKNl/B0eQkvvDwWL6vmTZ2b/VsXqryE9eQlrCUvYZ15aVrcSfOyqfISnRsvkQkvkRkvkcZLdLq8RBdeHouXVfOmzs3+rYtUXqJ68hLVkpeozrw0Le6Uedm0VF7ic+MlNuElNuMl1niJT5eX+MLLY/Gyat7Uudm/dbHKS1xPXuJa8hLXmZemxQ3F5xWeqZWA+BwAAA==">
            <a:extLst>
              <a:ext uri="{FF2B5EF4-FFF2-40B4-BE49-F238E27FC236}">
                <a16:creationId xmlns:a16="http://schemas.microsoft.com/office/drawing/2014/main" id="{737D89BD-58A2-4168-A3E3-621DCA8C993D}"/>
              </a:ext>
            </a:extLst>
          </p:cNvPr>
          <p:cNvGrpSpPr>
            <a:grpSpLocks noChangeAspect="1"/>
          </p:cNvGrpSpPr>
          <p:nvPr/>
        </p:nvGrpSpPr>
        <p:grpSpPr>
          <a:xfrm>
            <a:off x="788420" y="1340768"/>
            <a:ext cx="9988100" cy="4752528"/>
            <a:chOff x="1320800" y="1612900"/>
            <a:chExt cx="8140700" cy="3873500"/>
          </a:xfrm>
        </p:grpSpPr>
        <p:sp>
          <p:nvSpPr>
            <p:cNvPr id="23" name="AreaShape">
              <a:extLst>
                <a:ext uri="{FF2B5EF4-FFF2-40B4-BE49-F238E27FC236}">
                  <a16:creationId xmlns:a16="http://schemas.microsoft.com/office/drawing/2014/main" id="{498026E0-388A-4807-A223-D5A7E2239E28}"/>
                </a:ext>
              </a:extLst>
            </p:cNvPr>
            <p:cNvSpPr/>
            <p:nvPr/>
          </p:nvSpPr>
          <p:spPr>
            <a:xfrm>
              <a:off x="1320800" y="1612900"/>
              <a:ext cx="8140700" cy="387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ExtraShape1">
              <a:extLst>
                <a:ext uri="{FF2B5EF4-FFF2-40B4-BE49-F238E27FC236}">
                  <a16:creationId xmlns:a16="http://schemas.microsoft.com/office/drawing/2014/main" id="{24E6D90E-DACA-45C5-88E5-BCFC9889140A}"/>
                </a:ext>
              </a:extLst>
            </p:cNvPr>
            <p:cNvSpPr/>
            <p:nvPr/>
          </p:nvSpPr>
          <p:spPr bwMode="auto">
            <a:xfrm>
              <a:off x="7852070" y="2769473"/>
              <a:ext cx="1179165" cy="2166451"/>
            </a:xfrm>
            <a:custGeom>
              <a:avLst/>
              <a:gdLst>
                <a:gd name="T0" fmla="*/ 207 w 332"/>
                <a:gd name="T1" fmla="*/ 257 h 611"/>
                <a:gd name="T2" fmla="*/ 117 w 332"/>
                <a:gd name="T3" fmla="*/ 193 h 611"/>
                <a:gd name="T4" fmla="*/ 181 w 332"/>
                <a:gd name="T5" fmla="*/ 151 h 611"/>
                <a:gd name="T6" fmla="*/ 257 w 332"/>
                <a:gd name="T7" fmla="*/ 163 h 611"/>
                <a:gd name="T8" fmla="*/ 282 w 332"/>
                <a:gd name="T9" fmla="*/ 161 h 611"/>
                <a:gd name="T10" fmla="*/ 298 w 332"/>
                <a:gd name="T11" fmla="*/ 141 h 611"/>
                <a:gd name="T12" fmla="*/ 303 w 332"/>
                <a:gd name="T13" fmla="*/ 119 h 611"/>
                <a:gd name="T14" fmla="*/ 283 w 332"/>
                <a:gd name="T15" fmla="*/ 81 h 611"/>
                <a:gd name="T16" fmla="*/ 202 w 332"/>
                <a:gd name="T17" fmla="*/ 67 h 611"/>
                <a:gd name="T18" fmla="*/ 202 w 332"/>
                <a:gd name="T19" fmla="*/ 18 h 611"/>
                <a:gd name="T20" fmla="*/ 185 w 332"/>
                <a:gd name="T21" fmla="*/ 0 h 611"/>
                <a:gd name="T22" fmla="*/ 146 w 332"/>
                <a:gd name="T23" fmla="*/ 0 h 611"/>
                <a:gd name="T24" fmla="*/ 128 w 332"/>
                <a:gd name="T25" fmla="*/ 18 h 611"/>
                <a:gd name="T26" fmla="*/ 128 w 332"/>
                <a:gd name="T27" fmla="*/ 72 h 611"/>
                <a:gd name="T28" fmla="*/ 2 w 332"/>
                <a:gd name="T29" fmla="*/ 206 h 611"/>
                <a:gd name="T30" fmla="*/ 137 w 332"/>
                <a:gd name="T31" fmla="*/ 342 h 611"/>
                <a:gd name="T32" fmla="*/ 216 w 332"/>
                <a:gd name="T33" fmla="*/ 408 h 611"/>
                <a:gd name="T34" fmla="*/ 144 w 332"/>
                <a:gd name="T35" fmla="*/ 454 h 611"/>
                <a:gd name="T36" fmla="*/ 53 w 332"/>
                <a:gd name="T37" fmla="*/ 436 h 611"/>
                <a:gd name="T38" fmla="*/ 27 w 332"/>
                <a:gd name="T39" fmla="*/ 438 h 611"/>
                <a:gd name="T40" fmla="*/ 11 w 332"/>
                <a:gd name="T41" fmla="*/ 458 h 611"/>
                <a:gd name="T42" fmla="*/ 4 w 332"/>
                <a:gd name="T43" fmla="*/ 483 h 611"/>
                <a:gd name="T44" fmla="*/ 24 w 332"/>
                <a:gd name="T45" fmla="*/ 521 h 611"/>
                <a:gd name="T46" fmla="*/ 125 w 332"/>
                <a:gd name="T47" fmla="*/ 541 h 611"/>
                <a:gd name="T48" fmla="*/ 125 w 332"/>
                <a:gd name="T49" fmla="*/ 595 h 611"/>
                <a:gd name="T50" fmla="*/ 142 w 332"/>
                <a:gd name="T51" fmla="*/ 611 h 611"/>
                <a:gd name="T52" fmla="*/ 182 w 332"/>
                <a:gd name="T53" fmla="*/ 611 h 611"/>
                <a:gd name="T54" fmla="*/ 199 w 332"/>
                <a:gd name="T55" fmla="*/ 595 h 611"/>
                <a:gd name="T56" fmla="*/ 199 w 332"/>
                <a:gd name="T57" fmla="*/ 535 h 611"/>
                <a:gd name="T58" fmla="*/ 332 w 332"/>
                <a:gd name="T59" fmla="*/ 397 h 611"/>
                <a:gd name="T60" fmla="*/ 207 w 332"/>
                <a:gd name="T61" fmla="*/ 25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2" h="611">
                  <a:moveTo>
                    <a:pt x="207" y="257"/>
                  </a:moveTo>
                  <a:cubicBezTo>
                    <a:pt x="143" y="233"/>
                    <a:pt x="117" y="217"/>
                    <a:pt x="117" y="193"/>
                  </a:cubicBezTo>
                  <a:cubicBezTo>
                    <a:pt x="117" y="172"/>
                    <a:pt x="133" y="151"/>
                    <a:pt x="181" y="151"/>
                  </a:cubicBezTo>
                  <a:cubicBezTo>
                    <a:pt x="213" y="151"/>
                    <a:pt x="238" y="157"/>
                    <a:pt x="257" y="163"/>
                  </a:cubicBezTo>
                  <a:cubicBezTo>
                    <a:pt x="265" y="166"/>
                    <a:pt x="274" y="166"/>
                    <a:pt x="282" y="161"/>
                  </a:cubicBezTo>
                  <a:cubicBezTo>
                    <a:pt x="290" y="157"/>
                    <a:pt x="296" y="150"/>
                    <a:pt x="298" y="141"/>
                  </a:cubicBezTo>
                  <a:lnTo>
                    <a:pt x="303" y="119"/>
                  </a:lnTo>
                  <a:cubicBezTo>
                    <a:pt x="308" y="102"/>
                    <a:pt x="298" y="86"/>
                    <a:pt x="283" y="81"/>
                  </a:cubicBezTo>
                  <a:cubicBezTo>
                    <a:pt x="262" y="74"/>
                    <a:pt x="236" y="69"/>
                    <a:pt x="202" y="67"/>
                  </a:cubicBezTo>
                  <a:lnTo>
                    <a:pt x="202" y="18"/>
                  </a:lnTo>
                  <a:cubicBezTo>
                    <a:pt x="202" y="9"/>
                    <a:pt x="195" y="0"/>
                    <a:pt x="185" y="0"/>
                  </a:cubicBezTo>
                  <a:lnTo>
                    <a:pt x="146" y="0"/>
                  </a:lnTo>
                  <a:cubicBezTo>
                    <a:pt x="136" y="0"/>
                    <a:pt x="128" y="9"/>
                    <a:pt x="128" y="18"/>
                  </a:cubicBezTo>
                  <a:lnTo>
                    <a:pt x="128" y="72"/>
                  </a:lnTo>
                  <a:cubicBezTo>
                    <a:pt x="49" y="88"/>
                    <a:pt x="2" y="140"/>
                    <a:pt x="2" y="206"/>
                  </a:cubicBezTo>
                  <a:cubicBezTo>
                    <a:pt x="2" y="278"/>
                    <a:pt x="57" y="315"/>
                    <a:pt x="137" y="342"/>
                  </a:cubicBezTo>
                  <a:cubicBezTo>
                    <a:pt x="192" y="361"/>
                    <a:pt x="216" y="379"/>
                    <a:pt x="216" y="408"/>
                  </a:cubicBezTo>
                  <a:cubicBezTo>
                    <a:pt x="216" y="437"/>
                    <a:pt x="187" y="454"/>
                    <a:pt x="144" y="454"/>
                  </a:cubicBezTo>
                  <a:cubicBezTo>
                    <a:pt x="111" y="454"/>
                    <a:pt x="80" y="446"/>
                    <a:pt x="53" y="436"/>
                  </a:cubicBezTo>
                  <a:cubicBezTo>
                    <a:pt x="45" y="433"/>
                    <a:pt x="35" y="433"/>
                    <a:pt x="27" y="438"/>
                  </a:cubicBezTo>
                  <a:cubicBezTo>
                    <a:pt x="19" y="442"/>
                    <a:pt x="13" y="449"/>
                    <a:pt x="11" y="458"/>
                  </a:cubicBezTo>
                  <a:lnTo>
                    <a:pt x="4" y="483"/>
                  </a:lnTo>
                  <a:cubicBezTo>
                    <a:pt x="0" y="499"/>
                    <a:pt x="9" y="515"/>
                    <a:pt x="24" y="521"/>
                  </a:cubicBezTo>
                  <a:cubicBezTo>
                    <a:pt x="52" y="531"/>
                    <a:pt x="89" y="539"/>
                    <a:pt x="125" y="541"/>
                  </a:cubicBezTo>
                  <a:lnTo>
                    <a:pt x="125" y="595"/>
                  </a:lnTo>
                  <a:cubicBezTo>
                    <a:pt x="125" y="604"/>
                    <a:pt x="133" y="611"/>
                    <a:pt x="142" y="611"/>
                  </a:cubicBezTo>
                  <a:lnTo>
                    <a:pt x="182" y="611"/>
                  </a:lnTo>
                  <a:cubicBezTo>
                    <a:pt x="191" y="611"/>
                    <a:pt x="199" y="604"/>
                    <a:pt x="199" y="595"/>
                  </a:cubicBezTo>
                  <a:lnTo>
                    <a:pt x="199" y="535"/>
                  </a:lnTo>
                  <a:cubicBezTo>
                    <a:pt x="285" y="521"/>
                    <a:pt x="332" y="464"/>
                    <a:pt x="332" y="397"/>
                  </a:cubicBezTo>
                  <a:cubicBezTo>
                    <a:pt x="332" y="330"/>
                    <a:pt x="296" y="289"/>
                    <a:pt x="207" y="257"/>
                  </a:cubicBezTo>
                  <a:close/>
                </a:path>
              </a:pathLst>
            </a:custGeom>
            <a:solidFill>
              <a:schemeClr val="accent2">
                <a:lumMod val="60000"/>
                <a:lumOff val="40000"/>
              </a:schemeClr>
            </a:solidFill>
            <a:ln>
              <a:noFill/>
            </a:ln>
          </p:spPr>
        </p:sp>
        <p:sp>
          <p:nvSpPr>
            <p:cNvPr id="25" name="ExtraShape2">
              <a:extLst>
                <a:ext uri="{FF2B5EF4-FFF2-40B4-BE49-F238E27FC236}">
                  <a16:creationId xmlns:a16="http://schemas.microsoft.com/office/drawing/2014/main" id="{6E4D9AE5-B927-47E7-8406-9412B1F9C90D}"/>
                </a:ext>
              </a:extLst>
            </p:cNvPr>
            <p:cNvSpPr/>
            <p:nvPr/>
          </p:nvSpPr>
          <p:spPr>
            <a:xfrm>
              <a:off x="5493950" y="2772214"/>
              <a:ext cx="2689709" cy="2163711"/>
            </a:xfrm>
            <a:custGeom>
              <a:avLst/>
              <a:gdLst>
                <a:gd name="connsiteX0" fmla="*/ 905236 w 2689709"/>
                <a:gd name="connsiteY0" fmla="*/ 0 h 2163711"/>
                <a:gd name="connsiteX1" fmla="*/ 1385286 w 2689709"/>
                <a:gd name="connsiteY1" fmla="*/ 0 h 2163711"/>
                <a:gd name="connsiteX2" fmla="*/ 1472505 w 2689709"/>
                <a:gd name="connsiteY2" fmla="*/ 0 h 2163711"/>
                <a:gd name="connsiteX3" fmla="*/ 1723329 w 2689709"/>
                <a:gd name="connsiteY3" fmla="*/ 0 h 2163711"/>
                <a:gd name="connsiteX4" fmla="*/ 2689709 w 2689709"/>
                <a:gd name="connsiteY4" fmla="*/ 0 h 2163711"/>
                <a:gd name="connsiteX5" fmla="*/ 2689709 w 2689709"/>
                <a:gd name="connsiteY5" fmla="*/ 8214 h 2163711"/>
                <a:gd name="connsiteX6" fmla="*/ 2599525 w 2689709"/>
                <a:gd name="connsiteY6" fmla="*/ 21979 h 2163711"/>
                <a:gd name="connsiteX7" fmla="*/ 1735700 w 2689709"/>
                <a:gd name="connsiteY7" fmla="*/ 1081855 h 2163711"/>
                <a:gd name="connsiteX8" fmla="*/ 2599525 w 2689709"/>
                <a:gd name="connsiteY8" fmla="*/ 2141730 h 2163711"/>
                <a:gd name="connsiteX9" fmla="*/ 2689709 w 2689709"/>
                <a:gd name="connsiteY9" fmla="*/ 2155495 h 2163711"/>
                <a:gd name="connsiteX10" fmla="*/ 2689709 w 2689709"/>
                <a:gd name="connsiteY10" fmla="*/ 2163710 h 2163711"/>
                <a:gd name="connsiteX11" fmla="*/ 1723329 w 2689709"/>
                <a:gd name="connsiteY11" fmla="*/ 2163710 h 2163711"/>
                <a:gd name="connsiteX12" fmla="*/ 1451555 w 2689709"/>
                <a:gd name="connsiteY12" fmla="*/ 2163710 h 2163711"/>
                <a:gd name="connsiteX13" fmla="*/ 1451550 w 2689709"/>
                <a:gd name="connsiteY13" fmla="*/ 2163711 h 2163711"/>
                <a:gd name="connsiteX14" fmla="*/ 154741 w 2689709"/>
                <a:gd name="connsiteY14" fmla="*/ 2163710 h 2163711"/>
                <a:gd name="connsiteX15" fmla="*/ 12160 w 2689709"/>
                <a:gd name="connsiteY15" fmla="*/ 2069201 h 2163711"/>
                <a:gd name="connsiteX16" fmla="*/ 0 w 2689709"/>
                <a:gd name="connsiteY16" fmla="*/ 2008970 h 2163711"/>
                <a:gd name="connsiteX17" fmla="*/ 12160 w 2689709"/>
                <a:gd name="connsiteY17" fmla="*/ 1948738 h 2163711"/>
                <a:gd name="connsiteX18" fmla="*/ 154741 w 2689709"/>
                <a:gd name="connsiteY18" fmla="*/ 1854229 h 2163711"/>
                <a:gd name="connsiteX19" fmla="*/ 1385286 w 2689709"/>
                <a:gd name="connsiteY19" fmla="*/ 1854229 h 2163711"/>
                <a:gd name="connsiteX20" fmla="*/ 1451551 w 2689709"/>
                <a:gd name="connsiteY20" fmla="*/ 1854229 h 2163711"/>
                <a:gd name="connsiteX21" fmla="*/ 1505007 w 2689709"/>
                <a:gd name="connsiteY21" fmla="*/ 1854229 h 2163711"/>
                <a:gd name="connsiteX22" fmla="*/ 1659747 w 2689709"/>
                <a:gd name="connsiteY22" fmla="*/ 1699488 h 2163711"/>
                <a:gd name="connsiteX23" fmla="*/ 1505007 w 2689709"/>
                <a:gd name="connsiteY23" fmla="*/ 1544748 h 2163711"/>
                <a:gd name="connsiteX24" fmla="*/ 1402487 w 2689709"/>
                <a:gd name="connsiteY24" fmla="*/ 1544748 h 2163711"/>
                <a:gd name="connsiteX25" fmla="*/ 1398093 w 2689709"/>
                <a:gd name="connsiteY25" fmla="*/ 1545635 h 2163711"/>
                <a:gd name="connsiteX26" fmla="*/ 485274 w 2689709"/>
                <a:gd name="connsiteY26" fmla="*/ 1545634 h 2163711"/>
                <a:gd name="connsiteX27" fmla="*/ 342693 w 2689709"/>
                <a:gd name="connsiteY27" fmla="*/ 1451125 h 2163711"/>
                <a:gd name="connsiteX28" fmla="*/ 330533 w 2689709"/>
                <a:gd name="connsiteY28" fmla="*/ 1390894 h 2163711"/>
                <a:gd name="connsiteX29" fmla="*/ 342693 w 2689709"/>
                <a:gd name="connsiteY29" fmla="*/ 1330662 h 2163711"/>
                <a:gd name="connsiteX30" fmla="*/ 485274 w 2689709"/>
                <a:gd name="connsiteY30" fmla="*/ 1236153 h 2163711"/>
                <a:gd name="connsiteX31" fmla="*/ 1385286 w 2689709"/>
                <a:gd name="connsiteY31" fmla="*/ 1236153 h 2163711"/>
                <a:gd name="connsiteX32" fmla="*/ 1398094 w 2689709"/>
                <a:gd name="connsiteY32" fmla="*/ 1236153 h 2163711"/>
                <a:gd name="connsiteX33" fmla="*/ 1437128 w 2689709"/>
                <a:gd name="connsiteY33" fmla="*/ 1236153 h 2163711"/>
                <a:gd name="connsiteX34" fmla="*/ 1591868 w 2689709"/>
                <a:gd name="connsiteY34" fmla="*/ 1081412 h 2163711"/>
                <a:gd name="connsiteX35" fmla="*/ 1437128 w 2689709"/>
                <a:gd name="connsiteY35" fmla="*/ 926671 h 2163711"/>
                <a:gd name="connsiteX36" fmla="*/ 1402492 w 2689709"/>
                <a:gd name="connsiteY36" fmla="*/ 926671 h 2163711"/>
                <a:gd name="connsiteX37" fmla="*/ 1398093 w 2689709"/>
                <a:gd name="connsiteY37" fmla="*/ 927559 h 2163711"/>
                <a:gd name="connsiteX38" fmla="*/ 672380 w 2689709"/>
                <a:gd name="connsiteY38" fmla="*/ 927558 h 2163711"/>
                <a:gd name="connsiteX39" fmla="*/ 529799 w 2689709"/>
                <a:gd name="connsiteY39" fmla="*/ 833049 h 2163711"/>
                <a:gd name="connsiteX40" fmla="*/ 517639 w 2689709"/>
                <a:gd name="connsiteY40" fmla="*/ 772818 h 2163711"/>
                <a:gd name="connsiteX41" fmla="*/ 529799 w 2689709"/>
                <a:gd name="connsiteY41" fmla="*/ 712586 h 2163711"/>
                <a:gd name="connsiteX42" fmla="*/ 672380 w 2689709"/>
                <a:gd name="connsiteY42" fmla="*/ 618077 h 2163711"/>
                <a:gd name="connsiteX43" fmla="*/ 1398094 w 2689709"/>
                <a:gd name="connsiteY43" fmla="*/ 618077 h 2163711"/>
                <a:gd name="connsiteX44" fmla="*/ 1402483 w 2689709"/>
                <a:gd name="connsiteY44" fmla="*/ 618963 h 2163711"/>
                <a:gd name="connsiteX45" fmla="*/ 1435763 w 2689709"/>
                <a:gd name="connsiteY45" fmla="*/ 618963 h 2163711"/>
                <a:gd name="connsiteX46" fmla="*/ 1590504 w 2689709"/>
                <a:gd name="connsiteY46" fmla="*/ 464222 h 2163711"/>
                <a:gd name="connsiteX47" fmla="*/ 1495996 w 2689709"/>
                <a:gd name="connsiteY47" fmla="*/ 321641 h 2163711"/>
                <a:gd name="connsiteX48" fmla="*/ 1435768 w 2689709"/>
                <a:gd name="connsiteY48" fmla="*/ 309482 h 2163711"/>
                <a:gd name="connsiteX49" fmla="*/ 905236 w 2689709"/>
                <a:gd name="connsiteY49" fmla="*/ 309481 h 2163711"/>
                <a:gd name="connsiteX50" fmla="*/ 762656 w 2689709"/>
                <a:gd name="connsiteY50" fmla="*/ 214972 h 2163711"/>
                <a:gd name="connsiteX51" fmla="*/ 750495 w 2689709"/>
                <a:gd name="connsiteY51" fmla="*/ 154741 h 2163711"/>
                <a:gd name="connsiteX52" fmla="*/ 762656 w 2689709"/>
                <a:gd name="connsiteY52" fmla="*/ 94509 h 2163711"/>
                <a:gd name="connsiteX53" fmla="*/ 905236 w 2689709"/>
                <a:gd name="connsiteY53" fmla="*/ 0 h 21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689709" h="2163711">
                  <a:moveTo>
                    <a:pt x="905236" y="0"/>
                  </a:moveTo>
                  <a:lnTo>
                    <a:pt x="1385286" y="0"/>
                  </a:lnTo>
                  <a:lnTo>
                    <a:pt x="1472505" y="0"/>
                  </a:lnTo>
                  <a:lnTo>
                    <a:pt x="1723329" y="0"/>
                  </a:lnTo>
                  <a:lnTo>
                    <a:pt x="2689709" y="0"/>
                  </a:lnTo>
                  <a:lnTo>
                    <a:pt x="2689709" y="8214"/>
                  </a:lnTo>
                  <a:lnTo>
                    <a:pt x="2599525" y="21979"/>
                  </a:lnTo>
                  <a:cubicBezTo>
                    <a:pt x="2106541" y="122857"/>
                    <a:pt x="1735700" y="559049"/>
                    <a:pt x="1735700" y="1081855"/>
                  </a:cubicBezTo>
                  <a:cubicBezTo>
                    <a:pt x="1735700" y="1604660"/>
                    <a:pt x="2106541" y="2040852"/>
                    <a:pt x="2599525" y="2141730"/>
                  </a:cubicBezTo>
                  <a:lnTo>
                    <a:pt x="2689709" y="2155495"/>
                  </a:lnTo>
                  <a:lnTo>
                    <a:pt x="2689709" y="2163710"/>
                  </a:lnTo>
                  <a:lnTo>
                    <a:pt x="1723329" y="2163710"/>
                  </a:lnTo>
                  <a:lnTo>
                    <a:pt x="1451555" y="2163710"/>
                  </a:lnTo>
                  <a:lnTo>
                    <a:pt x="1451550" y="2163711"/>
                  </a:lnTo>
                  <a:lnTo>
                    <a:pt x="154741" y="2163710"/>
                  </a:lnTo>
                  <a:cubicBezTo>
                    <a:pt x="90645" y="2163710"/>
                    <a:pt x="35651" y="2124740"/>
                    <a:pt x="12160" y="2069201"/>
                  </a:cubicBezTo>
                  <a:lnTo>
                    <a:pt x="0" y="2008970"/>
                  </a:lnTo>
                  <a:lnTo>
                    <a:pt x="12160" y="1948738"/>
                  </a:lnTo>
                  <a:cubicBezTo>
                    <a:pt x="35651" y="1893199"/>
                    <a:pt x="90645" y="1854229"/>
                    <a:pt x="154741" y="1854229"/>
                  </a:cubicBezTo>
                  <a:lnTo>
                    <a:pt x="1385286" y="1854229"/>
                  </a:lnTo>
                  <a:lnTo>
                    <a:pt x="1451551" y="1854229"/>
                  </a:lnTo>
                  <a:lnTo>
                    <a:pt x="1505007" y="1854229"/>
                  </a:lnTo>
                  <a:cubicBezTo>
                    <a:pt x="1590468" y="1854229"/>
                    <a:pt x="1659747" y="1784950"/>
                    <a:pt x="1659747" y="1699488"/>
                  </a:cubicBezTo>
                  <a:cubicBezTo>
                    <a:pt x="1659747" y="1614027"/>
                    <a:pt x="1590468" y="1544748"/>
                    <a:pt x="1505007" y="1544748"/>
                  </a:cubicBezTo>
                  <a:lnTo>
                    <a:pt x="1402487" y="1544748"/>
                  </a:lnTo>
                  <a:lnTo>
                    <a:pt x="1398093" y="1545635"/>
                  </a:lnTo>
                  <a:lnTo>
                    <a:pt x="485274" y="1545634"/>
                  </a:lnTo>
                  <a:cubicBezTo>
                    <a:pt x="421178" y="1545634"/>
                    <a:pt x="366184" y="1506664"/>
                    <a:pt x="342693" y="1451125"/>
                  </a:cubicBezTo>
                  <a:lnTo>
                    <a:pt x="330533" y="1390894"/>
                  </a:lnTo>
                  <a:lnTo>
                    <a:pt x="342693" y="1330662"/>
                  </a:lnTo>
                  <a:cubicBezTo>
                    <a:pt x="366184" y="1275123"/>
                    <a:pt x="421178" y="1236153"/>
                    <a:pt x="485274" y="1236153"/>
                  </a:cubicBezTo>
                  <a:lnTo>
                    <a:pt x="1385286" y="1236153"/>
                  </a:lnTo>
                  <a:lnTo>
                    <a:pt x="1398094" y="1236153"/>
                  </a:lnTo>
                  <a:lnTo>
                    <a:pt x="1437128" y="1236153"/>
                  </a:lnTo>
                  <a:cubicBezTo>
                    <a:pt x="1522589" y="1236153"/>
                    <a:pt x="1591868" y="1166873"/>
                    <a:pt x="1591868" y="1081412"/>
                  </a:cubicBezTo>
                  <a:cubicBezTo>
                    <a:pt x="1591868" y="995951"/>
                    <a:pt x="1522589" y="926671"/>
                    <a:pt x="1437128" y="926671"/>
                  </a:cubicBezTo>
                  <a:lnTo>
                    <a:pt x="1402492" y="926671"/>
                  </a:lnTo>
                  <a:lnTo>
                    <a:pt x="1398093" y="927559"/>
                  </a:lnTo>
                  <a:lnTo>
                    <a:pt x="672380" y="927558"/>
                  </a:lnTo>
                  <a:cubicBezTo>
                    <a:pt x="608284" y="927558"/>
                    <a:pt x="553290" y="888588"/>
                    <a:pt x="529799" y="833049"/>
                  </a:cubicBezTo>
                  <a:lnTo>
                    <a:pt x="517639" y="772818"/>
                  </a:lnTo>
                  <a:lnTo>
                    <a:pt x="529799" y="712586"/>
                  </a:lnTo>
                  <a:cubicBezTo>
                    <a:pt x="553290" y="657047"/>
                    <a:pt x="608284" y="618077"/>
                    <a:pt x="672380" y="618077"/>
                  </a:cubicBezTo>
                  <a:lnTo>
                    <a:pt x="1398094" y="618077"/>
                  </a:lnTo>
                  <a:lnTo>
                    <a:pt x="1402483" y="618963"/>
                  </a:lnTo>
                  <a:lnTo>
                    <a:pt x="1435763" y="618963"/>
                  </a:lnTo>
                  <a:cubicBezTo>
                    <a:pt x="1521225" y="618963"/>
                    <a:pt x="1590504" y="549683"/>
                    <a:pt x="1590504" y="464222"/>
                  </a:cubicBezTo>
                  <a:cubicBezTo>
                    <a:pt x="1590504" y="400126"/>
                    <a:pt x="1551535" y="345132"/>
                    <a:pt x="1495996" y="321641"/>
                  </a:cubicBezTo>
                  <a:lnTo>
                    <a:pt x="1435768" y="309482"/>
                  </a:lnTo>
                  <a:lnTo>
                    <a:pt x="905236" y="309481"/>
                  </a:lnTo>
                  <a:cubicBezTo>
                    <a:pt x="841141" y="309481"/>
                    <a:pt x="786147" y="270511"/>
                    <a:pt x="762656" y="214972"/>
                  </a:cubicBezTo>
                  <a:lnTo>
                    <a:pt x="750495" y="154741"/>
                  </a:lnTo>
                  <a:lnTo>
                    <a:pt x="762656" y="94509"/>
                  </a:lnTo>
                  <a:cubicBezTo>
                    <a:pt x="786147" y="38970"/>
                    <a:pt x="841141" y="0"/>
                    <a:pt x="905236"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lativeShape1">
              <a:extLst>
                <a:ext uri="{FF2B5EF4-FFF2-40B4-BE49-F238E27FC236}">
                  <a16:creationId xmlns:a16="http://schemas.microsoft.com/office/drawing/2014/main" id="{6916D35F-4062-4CE6-9A78-7D981B00D0CA}"/>
                </a:ext>
              </a:extLst>
            </p:cNvPr>
            <p:cNvSpPr/>
            <p:nvPr/>
          </p:nvSpPr>
          <p:spPr>
            <a:xfrm>
              <a:off x="2911366" y="2769473"/>
              <a:ext cx="3224295" cy="30948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ValueShape1">
              <a:extLst>
                <a:ext uri="{FF2B5EF4-FFF2-40B4-BE49-F238E27FC236}">
                  <a16:creationId xmlns:a16="http://schemas.microsoft.com/office/drawing/2014/main" id="{51FA7F5F-48EF-45B9-A406-200889A9822E}"/>
                </a:ext>
              </a:extLst>
            </p:cNvPr>
            <p:cNvSpPr/>
            <p:nvPr/>
          </p:nvSpPr>
          <p:spPr>
            <a:xfrm>
              <a:off x="4297813" y="2769473"/>
              <a:ext cx="1837848" cy="309481"/>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lativeShape2">
              <a:extLst>
                <a:ext uri="{FF2B5EF4-FFF2-40B4-BE49-F238E27FC236}">
                  <a16:creationId xmlns:a16="http://schemas.microsoft.com/office/drawing/2014/main" id="{F85BD2F2-D8B5-4ED6-9FFA-2ECE970F5A5A}"/>
                </a:ext>
              </a:extLst>
            </p:cNvPr>
            <p:cNvSpPr/>
            <p:nvPr/>
          </p:nvSpPr>
          <p:spPr>
            <a:xfrm>
              <a:off x="2680682" y="3387549"/>
              <a:ext cx="3224295" cy="30948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ValueShape2">
              <a:extLst>
                <a:ext uri="{FF2B5EF4-FFF2-40B4-BE49-F238E27FC236}">
                  <a16:creationId xmlns:a16="http://schemas.microsoft.com/office/drawing/2014/main" id="{E31DA64D-BF1F-4B11-89DF-260ECDF5BBCE}"/>
                </a:ext>
              </a:extLst>
            </p:cNvPr>
            <p:cNvSpPr/>
            <p:nvPr/>
          </p:nvSpPr>
          <p:spPr>
            <a:xfrm>
              <a:off x="3873671" y="3387549"/>
              <a:ext cx="2031306" cy="309481"/>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lativeShape3">
              <a:extLst>
                <a:ext uri="{FF2B5EF4-FFF2-40B4-BE49-F238E27FC236}">
                  <a16:creationId xmlns:a16="http://schemas.microsoft.com/office/drawing/2014/main" id="{89E30192-09CF-4E12-A4AB-09D8953D9FAF}"/>
                </a:ext>
              </a:extLst>
            </p:cNvPr>
            <p:cNvSpPr/>
            <p:nvPr/>
          </p:nvSpPr>
          <p:spPr>
            <a:xfrm>
              <a:off x="2467653" y="4005625"/>
              <a:ext cx="3224295" cy="30948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ValueShape3">
              <a:extLst>
                <a:ext uri="{FF2B5EF4-FFF2-40B4-BE49-F238E27FC236}">
                  <a16:creationId xmlns:a16="http://schemas.microsoft.com/office/drawing/2014/main" id="{9DB83EBA-782E-463A-A719-59694A89CC56}"/>
                </a:ext>
              </a:extLst>
            </p:cNvPr>
            <p:cNvSpPr/>
            <p:nvPr/>
          </p:nvSpPr>
          <p:spPr>
            <a:xfrm>
              <a:off x="3499427" y="4005625"/>
              <a:ext cx="2192521" cy="309481"/>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lativeShape4">
              <a:extLst>
                <a:ext uri="{FF2B5EF4-FFF2-40B4-BE49-F238E27FC236}">
                  <a16:creationId xmlns:a16="http://schemas.microsoft.com/office/drawing/2014/main" id="{E014405B-6660-4C47-9451-36C3FD9E2CA7}"/>
                </a:ext>
              </a:extLst>
            </p:cNvPr>
            <p:cNvSpPr/>
            <p:nvPr/>
          </p:nvSpPr>
          <p:spPr>
            <a:xfrm>
              <a:off x="2137699" y="4623701"/>
              <a:ext cx="3224295" cy="30948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ValueShape4">
              <a:extLst>
                <a:ext uri="{FF2B5EF4-FFF2-40B4-BE49-F238E27FC236}">
                  <a16:creationId xmlns:a16="http://schemas.microsoft.com/office/drawing/2014/main" id="{90B2D765-0F91-4452-B596-1181CE3D26D4}"/>
                </a:ext>
              </a:extLst>
            </p:cNvPr>
            <p:cNvSpPr/>
            <p:nvPr/>
          </p:nvSpPr>
          <p:spPr>
            <a:xfrm>
              <a:off x="2782558" y="4623701"/>
              <a:ext cx="2579436" cy="309481"/>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ValueText1">
              <a:extLst>
                <a:ext uri="{FF2B5EF4-FFF2-40B4-BE49-F238E27FC236}">
                  <a16:creationId xmlns:a16="http://schemas.microsoft.com/office/drawing/2014/main" id="{D24E3356-B0AD-4201-AB30-A85A9367F286}"/>
                </a:ext>
              </a:extLst>
            </p:cNvPr>
            <p:cNvSpPr txBox="1"/>
            <p:nvPr/>
          </p:nvSpPr>
          <p:spPr>
            <a:xfrm>
              <a:off x="3712059" y="2737880"/>
              <a:ext cx="488128" cy="372667"/>
            </a:xfrm>
            <a:prstGeom prst="rect">
              <a:avLst/>
            </a:prstGeom>
            <a:noFill/>
            <a:ln>
              <a:noFill/>
            </a:ln>
          </p:spPr>
          <p:txBody>
            <a:bodyPr wrap="square" tIns="90000" bIns="90000" anchor="ctr" anchorCtr="0">
              <a:prstTxWarp prst="textPlain">
                <a:avLst/>
              </a:prstTxWarp>
              <a:noAutofit/>
            </a:bodyPr>
            <a:lstStyle/>
            <a:p>
              <a:pPr algn="r"/>
              <a:r>
                <a:rPr lang="en-US" altLang="zh-CN" sz="800" dirty="0">
                  <a:solidFill>
                    <a:schemeClr val="accent3"/>
                  </a:solidFill>
                  <a:latin typeface="Impact" panose="020B0806030902050204" pitchFamily="34" charset="0"/>
                </a:rPr>
                <a:t>57%</a:t>
              </a:r>
              <a:endParaRPr lang="en-US" sz="800" dirty="0">
                <a:solidFill>
                  <a:schemeClr val="accent3"/>
                </a:solidFill>
                <a:latin typeface="Impact" panose="020B0806030902050204" pitchFamily="34" charset="0"/>
              </a:endParaRPr>
            </a:p>
          </p:txBody>
        </p:sp>
        <p:sp>
          <p:nvSpPr>
            <p:cNvPr id="35" name="ValueText2">
              <a:extLst>
                <a:ext uri="{FF2B5EF4-FFF2-40B4-BE49-F238E27FC236}">
                  <a16:creationId xmlns:a16="http://schemas.microsoft.com/office/drawing/2014/main" id="{7FD83817-9006-4EDA-AC2C-1084EBE257BF}"/>
                </a:ext>
              </a:extLst>
            </p:cNvPr>
            <p:cNvSpPr txBox="1"/>
            <p:nvPr/>
          </p:nvSpPr>
          <p:spPr>
            <a:xfrm>
              <a:off x="3287917" y="3355956"/>
              <a:ext cx="488128" cy="372667"/>
            </a:xfrm>
            <a:prstGeom prst="rect">
              <a:avLst/>
            </a:prstGeom>
            <a:noFill/>
            <a:ln>
              <a:noFill/>
            </a:ln>
          </p:spPr>
          <p:txBody>
            <a:bodyPr wrap="square" tIns="90000" bIns="90000" anchor="ctr" anchorCtr="0">
              <a:prstTxWarp prst="textPlain">
                <a:avLst/>
              </a:prstTxWarp>
              <a:noAutofit/>
            </a:bodyPr>
            <a:lstStyle/>
            <a:p>
              <a:pPr algn="r"/>
              <a:r>
                <a:rPr lang="en-US" altLang="zh-CN" sz="800" dirty="0">
                  <a:solidFill>
                    <a:schemeClr val="accent3"/>
                  </a:solidFill>
                  <a:latin typeface="Impact" panose="020B0806030902050204" pitchFamily="34" charset="0"/>
                </a:rPr>
                <a:t>63%</a:t>
              </a:r>
              <a:endParaRPr lang="en-US" sz="800" dirty="0">
                <a:solidFill>
                  <a:schemeClr val="accent3"/>
                </a:solidFill>
                <a:latin typeface="Impact" panose="020B0806030902050204" pitchFamily="34" charset="0"/>
              </a:endParaRPr>
            </a:p>
          </p:txBody>
        </p:sp>
        <p:sp>
          <p:nvSpPr>
            <p:cNvPr id="36" name="ValueText3">
              <a:extLst>
                <a:ext uri="{FF2B5EF4-FFF2-40B4-BE49-F238E27FC236}">
                  <a16:creationId xmlns:a16="http://schemas.microsoft.com/office/drawing/2014/main" id="{69DB3CE3-35E3-42F4-8EF7-24A0A06B88F4}"/>
                </a:ext>
              </a:extLst>
            </p:cNvPr>
            <p:cNvSpPr txBox="1"/>
            <p:nvPr/>
          </p:nvSpPr>
          <p:spPr>
            <a:xfrm>
              <a:off x="2913673" y="3974032"/>
              <a:ext cx="488128" cy="372667"/>
            </a:xfrm>
            <a:prstGeom prst="rect">
              <a:avLst/>
            </a:prstGeom>
            <a:noFill/>
            <a:ln>
              <a:noFill/>
            </a:ln>
          </p:spPr>
          <p:txBody>
            <a:bodyPr wrap="square" tIns="90000" bIns="90000" anchor="ctr" anchorCtr="0">
              <a:prstTxWarp prst="textPlain">
                <a:avLst/>
              </a:prstTxWarp>
              <a:noAutofit/>
            </a:bodyPr>
            <a:lstStyle/>
            <a:p>
              <a:pPr algn="r"/>
              <a:r>
                <a:rPr lang="en-US" altLang="zh-CN" sz="800" dirty="0">
                  <a:solidFill>
                    <a:schemeClr val="accent3"/>
                  </a:solidFill>
                  <a:latin typeface="Impact" panose="020B0806030902050204" pitchFamily="34" charset="0"/>
                </a:rPr>
                <a:t>68%</a:t>
              </a:r>
              <a:endParaRPr lang="en-US" sz="800" dirty="0">
                <a:solidFill>
                  <a:schemeClr val="accent3"/>
                </a:solidFill>
                <a:latin typeface="Impact" panose="020B0806030902050204" pitchFamily="34" charset="0"/>
              </a:endParaRPr>
            </a:p>
          </p:txBody>
        </p:sp>
        <p:sp>
          <p:nvSpPr>
            <p:cNvPr id="37" name="ValueText4">
              <a:extLst>
                <a:ext uri="{FF2B5EF4-FFF2-40B4-BE49-F238E27FC236}">
                  <a16:creationId xmlns:a16="http://schemas.microsoft.com/office/drawing/2014/main" id="{962F5ABE-950A-4468-B09E-4C5E506EC007}"/>
                </a:ext>
              </a:extLst>
            </p:cNvPr>
            <p:cNvSpPr txBox="1"/>
            <p:nvPr/>
          </p:nvSpPr>
          <p:spPr>
            <a:xfrm>
              <a:off x="2196804" y="4592108"/>
              <a:ext cx="488128" cy="372667"/>
            </a:xfrm>
            <a:prstGeom prst="rect">
              <a:avLst/>
            </a:prstGeom>
            <a:noFill/>
            <a:ln>
              <a:noFill/>
            </a:ln>
          </p:spPr>
          <p:txBody>
            <a:bodyPr wrap="square" tIns="90000" bIns="90000" anchor="ctr" anchorCtr="0">
              <a:prstTxWarp prst="textPlain">
                <a:avLst/>
              </a:prstTxWarp>
              <a:noAutofit/>
            </a:bodyPr>
            <a:lstStyle/>
            <a:p>
              <a:pPr algn="r"/>
              <a:r>
                <a:rPr lang="en-US" altLang="zh-CN" sz="800">
                  <a:solidFill>
                    <a:schemeClr val="accent3"/>
                  </a:solidFill>
                  <a:latin typeface="Impact" panose="020B0806030902050204" pitchFamily="34" charset="0"/>
                </a:rPr>
                <a:t>80%</a:t>
              </a:r>
              <a:endParaRPr lang="en-US" sz="800" dirty="0">
                <a:solidFill>
                  <a:schemeClr val="accent3"/>
                </a:solidFill>
                <a:latin typeface="Impact" panose="020B0806030902050204" pitchFamily="34" charset="0"/>
              </a:endParaRPr>
            </a:p>
          </p:txBody>
        </p:sp>
        <p:sp>
          <p:nvSpPr>
            <p:cNvPr id="38" name="CustomText">
              <a:extLst>
                <a:ext uri="{FF2B5EF4-FFF2-40B4-BE49-F238E27FC236}">
                  <a16:creationId xmlns:a16="http://schemas.microsoft.com/office/drawing/2014/main" id="{7F2A49C2-F0C9-4AF2-AC2E-5082700F7605}"/>
                </a:ext>
              </a:extLst>
            </p:cNvPr>
            <p:cNvSpPr/>
            <p:nvPr/>
          </p:nvSpPr>
          <p:spPr>
            <a:xfrm>
              <a:off x="4423135" y="1693859"/>
              <a:ext cx="2447107" cy="496437"/>
            </a:xfrm>
            <a:prstGeom prst="rect">
              <a:avLst/>
            </a:prstGeom>
            <a:noFill/>
          </p:spPr>
          <p:txBody>
            <a:bodyPr wrap="square" lIns="90000" tIns="46800" rIns="90000" bIns="46800" anchor="b">
              <a:normAutofit/>
            </a:bodyPr>
            <a:lstStyle/>
            <a:p>
              <a:pPr lvl="0" algn="ctr">
                <a:defRPr/>
              </a:pPr>
              <a:r>
                <a:rPr lang="zh-CN" altLang="en-US" sz="3100" b="1" dirty="0">
                  <a:solidFill>
                    <a:srgbClr val="DB241C">
                      <a:lumMod val="75000"/>
                    </a:srgbClr>
                  </a:solidFill>
                </a:rPr>
                <a:t>请输入小标题</a:t>
              </a:r>
              <a:endParaRPr lang="en-US" altLang="zh-CN" sz="3100" b="1" dirty="0">
                <a:solidFill>
                  <a:srgbClr val="DB241C">
                    <a:lumMod val="75000"/>
                  </a:srgbClr>
                </a:solidFill>
              </a:endParaRPr>
            </a:p>
          </p:txBody>
        </p:sp>
        <p:sp>
          <p:nvSpPr>
            <p:cNvPr id="39" name="CustomText">
              <a:extLst>
                <a:ext uri="{FF2B5EF4-FFF2-40B4-BE49-F238E27FC236}">
                  <a16:creationId xmlns:a16="http://schemas.microsoft.com/office/drawing/2014/main" id="{60CCC0EA-9DCE-47EE-914D-AE1903E5E1C5}"/>
                </a:ext>
              </a:extLst>
            </p:cNvPr>
            <p:cNvSpPr/>
            <p:nvPr/>
          </p:nvSpPr>
          <p:spPr>
            <a:xfrm>
              <a:off x="4423135" y="2123583"/>
              <a:ext cx="2447108" cy="327154"/>
            </a:xfrm>
            <a:prstGeom prst="rect">
              <a:avLst/>
            </a:prstGeom>
            <a:noFill/>
          </p:spPr>
          <p:txBody>
            <a:bodyPr wrap="none" lIns="90000" tIns="46800" rIns="90000" bIns="46800">
              <a:normAutofit/>
            </a:bodyPr>
            <a:lstStyle/>
            <a:p>
              <a:pPr lvl="0" algn="ctr">
                <a:defRPr/>
              </a:pPr>
              <a:r>
                <a:rPr lang="zh-CN" altLang="en-US" dirty="0">
                  <a:solidFill>
                    <a:srgbClr val="DB241C">
                      <a:lumMod val="75000"/>
                    </a:srgbClr>
                  </a:solidFill>
                </a:rPr>
                <a:t>请输入观点或备注</a:t>
              </a:r>
              <a:endParaRPr lang="en-US" altLang="zh-CN" dirty="0">
                <a:solidFill>
                  <a:srgbClr val="DB241C">
                    <a:lumMod val="75000"/>
                  </a:srgbClr>
                </a:solidFill>
              </a:endParaRPr>
            </a:p>
          </p:txBody>
        </p:sp>
      </p:grpSp>
      <p:sp>
        <p:nvSpPr>
          <p:cNvPr id="2" name="标题 1">
            <a:extLst>
              <a:ext uri="{FF2B5EF4-FFF2-40B4-BE49-F238E27FC236}">
                <a16:creationId xmlns:a16="http://schemas.microsoft.com/office/drawing/2014/main" id="{87DD1463-0448-45DD-AE10-F91E2A792848}"/>
              </a:ext>
            </a:extLst>
          </p:cNvPr>
          <p:cNvSpPr>
            <a:spLocks noGrp="1"/>
          </p:cNvSpPr>
          <p:nvPr>
            <p:ph type="title"/>
          </p:nvPr>
        </p:nvSpPr>
        <p:spPr/>
        <p:txBody>
          <a:bodyPr/>
          <a:lstStyle/>
          <a:p>
            <a:r>
              <a:rPr lang="zh-CN" altLang="en-US" dirty="0">
                <a:solidFill>
                  <a:prstClr val="black"/>
                </a:solidFill>
              </a:rPr>
              <a:t>条形图展示版式</a:t>
            </a:r>
            <a:r>
              <a:rPr lang="en-US" altLang="zh-CN" dirty="0">
                <a:solidFill>
                  <a:prstClr val="black"/>
                </a:solidFill>
              </a:rPr>
              <a:t>1</a:t>
            </a:r>
            <a:r>
              <a:rPr lang="zh-CN" altLang="en-US" sz="2800" dirty="0">
                <a:solidFill>
                  <a:prstClr val="black"/>
                </a:solidFill>
              </a:rPr>
              <a:t>（请点击此处修改标题）</a:t>
            </a:r>
            <a:endParaRPr lang="zh-CN" altLang="en-US" dirty="0"/>
          </a:p>
        </p:txBody>
      </p:sp>
    </p:spTree>
    <p:extLst>
      <p:ext uri="{BB962C8B-B14F-4D97-AF65-F5344CB8AC3E}">
        <p14:creationId xmlns:p14="http://schemas.microsoft.com/office/powerpoint/2010/main" val="922822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a76765fe-b52b-43da-93f6-c00d95755e5e" descr="0xMAAB+LCAAAAAAABADtVV1v2jAU/S/e9sZQ4sDK8gat2NC+0EBbp4kHL7kQb4mDElPRovz32RAHOyQlnVRphb6Re8+1zz334rNBL/ntEpCLJhFJ+BUli4REIw4RaqGRj1y2CsMWGlDmU7Z4l8SrZYrcn5uiTM98pzz4RsIVyFpGOSXh7tM9wCvYJ8potIpymNW2RIistZBt7YLU90PQYSPGIbkpbrBlbPt7whNxwTBOIsLFhRsre4XyFHK73baVyWIf1qKohaY7WopPTk8KUNmnTMg2x3HKacz2FWMidANBqaLZUtEeKmhBwqlHwn5IFywCJhmLBoB7gci+jxN6FzNu5j/CnIvkB4BlLt+E3onr5iRMQYkQkCV8Fteo3rYBW5R9hZBwemMgjJiNsqKrAiTFKMNaxsmzQsu9NqJTQdmQOGvVyjOFNX+YoLJCV7Nq9HXNbOnIA3TqOYWH8Vay/NNOlIr1br7M5ynw6zEknmAzuDXkzze+jNlPBLmv7TZWiB91p1jt7iHGOEVDXOf/vRyff1Uv3E7a6n3T9+be+ZibVp7WofBVg5tVjK54ri7jME6OP1cKdpAXSlAPpgFEoDBTynif+YK6r96qQUIXAWeQpjLQEQL++g0e18rcC4lapYE488VwOLzqdXtdpDq1sqo3S13Y9M0q4Zts57bkcCf7ntyTnLm2EWaf1p5+8xkPiPdHn7EibUx2F7x/sv+5EV1YuhHhMzMi3MSIcDMjwoYR4adrRPjZiB7LiOr2Td+b448U1o0In6gRvTGNaNjr9DqVRoRP0oiwbkT4DIyoZ+tG5JyZETlNjMhpZkSOYUTO0zUi59mIHsuI6vZN35vjj5SjG5Fzokb0tmREl7jGiJyTNCJHNyKnsRHNsr/vBS1x0xMAAA==">
            <a:extLst>
              <a:ext uri="{FF2B5EF4-FFF2-40B4-BE49-F238E27FC236}">
                <a16:creationId xmlns:a16="http://schemas.microsoft.com/office/drawing/2014/main" id="{DC7F5C6E-6050-4C9B-95C6-DE5C3093507F}"/>
              </a:ext>
            </a:extLst>
          </p:cNvPr>
          <p:cNvGrpSpPr>
            <a:grpSpLocks noChangeAspect="1"/>
          </p:cNvGrpSpPr>
          <p:nvPr/>
        </p:nvGrpSpPr>
        <p:grpSpPr>
          <a:xfrm>
            <a:off x="2476638" y="1577985"/>
            <a:ext cx="8587912" cy="4155271"/>
            <a:chOff x="2207221" y="1736047"/>
            <a:chExt cx="7485877" cy="3622050"/>
          </a:xfrm>
        </p:grpSpPr>
        <p:sp>
          <p:nvSpPr>
            <p:cNvPr id="27" name="RelativeShape1">
              <a:extLst>
                <a:ext uri="{FF2B5EF4-FFF2-40B4-BE49-F238E27FC236}">
                  <a16:creationId xmlns:a16="http://schemas.microsoft.com/office/drawing/2014/main" id="{4B4F179B-CD40-4831-A2EB-2569F91D75DF}"/>
                </a:ext>
              </a:extLst>
            </p:cNvPr>
            <p:cNvSpPr/>
            <p:nvPr/>
          </p:nvSpPr>
          <p:spPr>
            <a:xfrm>
              <a:off x="3625598" y="1736120"/>
              <a:ext cx="5731336" cy="607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ValueShape1">
              <a:extLst>
                <a:ext uri="{FF2B5EF4-FFF2-40B4-BE49-F238E27FC236}">
                  <a16:creationId xmlns:a16="http://schemas.microsoft.com/office/drawing/2014/main" id="{F0F47248-9A37-4E68-98D5-8704CED8E795}"/>
                </a:ext>
              </a:extLst>
            </p:cNvPr>
            <p:cNvSpPr/>
            <p:nvPr/>
          </p:nvSpPr>
          <p:spPr>
            <a:xfrm>
              <a:off x="3625598" y="1736120"/>
              <a:ext cx="3152235" cy="60746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lativeShape2">
              <a:extLst>
                <a:ext uri="{FF2B5EF4-FFF2-40B4-BE49-F238E27FC236}">
                  <a16:creationId xmlns:a16="http://schemas.microsoft.com/office/drawing/2014/main" id="{5F6F71C2-9BF3-4754-ABE0-0D75D5A31EF3}"/>
                </a:ext>
              </a:extLst>
            </p:cNvPr>
            <p:cNvSpPr/>
            <p:nvPr/>
          </p:nvSpPr>
          <p:spPr>
            <a:xfrm>
              <a:off x="3788270" y="2344228"/>
              <a:ext cx="5731336" cy="838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ValueShape2">
              <a:extLst>
                <a:ext uri="{FF2B5EF4-FFF2-40B4-BE49-F238E27FC236}">
                  <a16:creationId xmlns:a16="http://schemas.microsoft.com/office/drawing/2014/main" id="{12DD7593-69CD-447F-A9A2-55DBBF10A675}"/>
                </a:ext>
              </a:extLst>
            </p:cNvPr>
            <p:cNvSpPr/>
            <p:nvPr/>
          </p:nvSpPr>
          <p:spPr>
            <a:xfrm>
              <a:off x="3788270" y="2344228"/>
              <a:ext cx="4011935" cy="83830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lativeShape3">
              <a:extLst>
                <a:ext uri="{FF2B5EF4-FFF2-40B4-BE49-F238E27FC236}">
                  <a16:creationId xmlns:a16="http://schemas.microsoft.com/office/drawing/2014/main" id="{4B9695FB-C4F6-457A-A55D-0E6637C9F9EA}"/>
                </a:ext>
              </a:extLst>
            </p:cNvPr>
            <p:cNvSpPr/>
            <p:nvPr/>
          </p:nvSpPr>
          <p:spPr>
            <a:xfrm>
              <a:off x="3961762" y="3180881"/>
              <a:ext cx="5731336" cy="1096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ValueShape3">
              <a:extLst>
                <a:ext uri="{FF2B5EF4-FFF2-40B4-BE49-F238E27FC236}">
                  <a16:creationId xmlns:a16="http://schemas.microsoft.com/office/drawing/2014/main" id="{F207F74F-7BC5-4C98-A460-B86D27BB6C73}"/>
                </a:ext>
              </a:extLst>
            </p:cNvPr>
            <p:cNvSpPr/>
            <p:nvPr/>
          </p:nvSpPr>
          <p:spPr>
            <a:xfrm>
              <a:off x="3961762" y="3180881"/>
              <a:ext cx="4642382" cy="109664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ValueText1">
              <a:extLst>
                <a:ext uri="{FF2B5EF4-FFF2-40B4-BE49-F238E27FC236}">
                  <a16:creationId xmlns:a16="http://schemas.microsoft.com/office/drawing/2014/main" id="{C77BD9B1-DE7E-432D-A602-3CD862D70799}"/>
                </a:ext>
              </a:extLst>
            </p:cNvPr>
            <p:cNvSpPr txBox="1"/>
            <p:nvPr/>
          </p:nvSpPr>
          <p:spPr>
            <a:xfrm>
              <a:off x="6067132" y="1830762"/>
              <a:ext cx="592251" cy="418184"/>
            </a:xfrm>
            <a:prstGeom prst="rect">
              <a:avLst/>
            </a:prstGeom>
            <a:noFill/>
          </p:spPr>
          <p:txBody>
            <a:bodyPr wrap="square" tIns="90000" bIns="90000" anchor="ctr" anchorCtr="0">
              <a:prstTxWarp prst="textPlain">
                <a:avLst/>
              </a:prstTxWarp>
              <a:noAutofit/>
            </a:bodyPr>
            <a:lstStyle/>
            <a:p>
              <a:r>
                <a:rPr lang="en-US" altLang="zh-CN" sz="700">
                  <a:solidFill>
                    <a:schemeClr val="bg1"/>
                  </a:solidFill>
                  <a:latin typeface="Impact" panose="020B0806030902050204" pitchFamily="34" charset="0"/>
                </a:rPr>
                <a:t>55%</a:t>
              </a:r>
              <a:endParaRPr lang="en-US" sz="700" dirty="0">
                <a:solidFill>
                  <a:schemeClr val="bg1"/>
                </a:solidFill>
                <a:latin typeface="Impact" panose="020B0806030902050204" pitchFamily="34" charset="0"/>
              </a:endParaRPr>
            </a:p>
          </p:txBody>
        </p:sp>
        <p:sp>
          <p:nvSpPr>
            <p:cNvPr id="34" name="ValueText2">
              <a:extLst>
                <a:ext uri="{FF2B5EF4-FFF2-40B4-BE49-F238E27FC236}">
                  <a16:creationId xmlns:a16="http://schemas.microsoft.com/office/drawing/2014/main" id="{3D684AA4-87A2-481C-898E-930F87BEA602}"/>
                </a:ext>
              </a:extLst>
            </p:cNvPr>
            <p:cNvSpPr txBox="1"/>
            <p:nvPr/>
          </p:nvSpPr>
          <p:spPr>
            <a:xfrm>
              <a:off x="7089504" y="2554289"/>
              <a:ext cx="592251" cy="418184"/>
            </a:xfrm>
            <a:prstGeom prst="rect">
              <a:avLst/>
            </a:prstGeom>
            <a:noFill/>
          </p:spPr>
          <p:txBody>
            <a:bodyPr wrap="square" tIns="90000" bIns="90000" anchor="ctr" anchorCtr="0">
              <a:prstTxWarp prst="textPlain">
                <a:avLst/>
              </a:prstTxWarp>
              <a:noAutofit/>
            </a:bodyPr>
            <a:lstStyle/>
            <a:p>
              <a:r>
                <a:rPr lang="en-US" altLang="zh-CN" sz="700">
                  <a:solidFill>
                    <a:schemeClr val="bg1"/>
                  </a:solidFill>
                  <a:latin typeface="Impact" panose="020B0806030902050204" pitchFamily="34" charset="0"/>
                </a:rPr>
                <a:t>70%</a:t>
              </a:r>
              <a:endParaRPr lang="en-US" sz="700" dirty="0">
                <a:solidFill>
                  <a:schemeClr val="bg1"/>
                </a:solidFill>
                <a:latin typeface="Impact" panose="020B0806030902050204" pitchFamily="34" charset="0"/>
              </a:endParaRPr>
            </a:p>
          </p:txBody>
        </p:sp>
        <p:sp>
          <p:nvSpPr>
            <p:cNvPr id="35" name="ValueText3">
              <a:extLst>
                <a:ext uri="{FF2B5EF4-FFF2-40B4-BE49-F238E27FC236}">
                  <a16:creationId xmlns:a16="http://schemas.microsoft.com/office/drawing/2014/main" id="{686DF5DA-1F67-4A09-BC18-045BE6D4F177}"/>
                </a:ext>
              </a:extLst>
            </p:cNvPr>
            <p:cNvSpPr txBox="1"/>
            <p:nvPr/>
          </p:nvSpPr>
          <p:spPr>
            <a:xfrm>
              <a:off x="7893443" y="3520110"/>
              <a:ext cx="592251" cy="418184"/>
            </a:xfrm>
            <a:prstGeom prst="rect">
              <a:avLst/>
            </a:prstGeom>
            <a:noFill/>
          </p:spPr>
          <p:txBody>
            <a:bodyPr wrap="square" tIns="90000" bIns="90000" anchor="ctr" anchorCtr="0">
              <a:prstTxWarp prst="textPlain">
                <a:avLst/>
              </a:prstTxWarp>
              <a:noAutofit/>
            </a:bodyPr>
            <a:lstStyle/>
            <a:p>
              <a:r>
                <a:rPr lang="en-US" altLang="zh-CN" sz="600">
                  <a:solidFill>
                    <a:schemeClr val="bg1"/>
                  </a:solidFill>
                  <a:latin typeface="Impact" panose="020B0806030902050204" pitchFamily="34" charset="0"/>
                </a:rPr>
                <a:t>81%</a:t>
              </a:r>
              <a:endParaRPr lang="en-US" sz="600" dirty="0">
                <a:solidFill>
                  <a:schemeClr val="bg1"/>
                </a:solidFill>
                <a:latin typeface="Impact" panose="020B0806030902050204" pitchFamily="34" charset="0"/>
              </a:endParaRPr>
            </a:p>
          </p:txBody>
        </p:sp>
        <p:sp>
          <p:nvSpPr>
            <p:cNvPr id="36" name="ValueBack3">
              <a:extLst>
                <a:ext uri="{FF2B5EF4-FFF2-40B4-BE49-F238E27FC236}">
                  <a16:creationId xmlns:a16="http://schemas.microsoft.com/office/drawing/2014/main" id="{1F11D8A8-FC48-42E7-9F4F-D0C7A2E2CD32}"/>
                </a:ext>
              </a:extLst>
            </p:cNvPr>
            <p:cNvSpPr/>
            <p:nvPr/>
          </p:nvSpPr>
          <p:spPr>
            <a:xfrm>
              <a:off x="2498902" y="3183173"/>
              <a:ext cx="1463041" cy="1463041"/>
            </a:xfrm>
            <a:prstGeom prst="cub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ValueBack2">
              <a:extLst>
                <a:ext uri="{FF2B5EF4-FFF2-40B4-BE49-F238E27FC236}">
                  <a16:creationId xmlns:a16="http://schemas.microsoft.com/office/drawing/2014/main" id="{FCB61072-731E-4175-BD57-1D41D810190E}"/>
                </a:ext>
              </a:extLst>
            </p:cNvPr>
            <p:cNvSpPr/>
            <p:nvPr/>
          </p:nvSpPr>
          <p:spPr>
            <a:xfrm>
              <a:off x="2668719" y="2337834"/>
              <a:ext cx="1123406" cy="1123406"/>
            </a:xfrm>
            <a:prstGeom prst="cub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ValueBack1">
              <a:extLst>
                <a:ext uri="{FF2B5EF4-FFF2-40B4-BE49-F238E27FC236}">
                  <a16:creationId xmlns:a16="http://schemas.microsoft.com/office/drawing/2014/main" id="{2BC01787-EDAA-4CF8-9D50-9FA03E8B1AFE}"/>
                </a:ext>
              </a:extLst>
            </p:cNvPr>
            <p:cNvSpPr/>
            <p:nvPr/>
          </p:nvSpPr>
          <p:spPr>
            <a:xfrm>
              <a:off x="2827535" y="1736047"/>
              <a:ext cx="805774" cy="805774"/>
            </a:xfrm>
            <a:prstGeom prst="cub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CustomText">
              <a:extLst>
                <a:ext uri="{FF2B5EF4-FFF2-40B4-BE49-F238E27FC236}">
                  <a16:creationId xmlns:a16="http://schemas.microsoft.com/office/drawing/2014/main" id="{5B1AD63E-C727-4E4F-BC59-B5012CC7052A}"/>
                </a:ext>
              </a:extLst>
            </p:cNvPr>
            <p:cNvSpPr txBox="1"/>
            <p:nvPr/>
          </p:nvSpPr>
          <p:spPr>
            <a:xfrm>
              <a:off x="2872499" y="1857092"/>
              <a:ext cx="563101" cy="769441"/>
            </a:xfrm>
            <a:prstGeom prst="rect">
              <a:avLst/>
            </a:prstGeom>
            <a:noFill/>
          </p:spPr>
          <p:txBody>
            <a:bodyPr wrap="square" rtlCol="0">
              <a:spAutoFit/>
            </a:bodyPr>
            <a:lstStyle/>
            <a:p>
              <a:r>
                <a:rPr lang="en-US" altLang="zh-CN" sz="4400" b="1" dirty="0">
                  <a:solidFill>
                    <a:schemeClr val="bg1"/>
                  </a:solidFill>
                </a:rPr>
                <a:t>1</a:t>
              </a:r>
              <a:endParaRPr lang="zh-CN" altLang="en-US" sz="4400" b="1" dirty="0">
                <a:solidFill>
                  <a:schemeClr val="bg1"/>
                </a:solidFill>
              </a:endParaRPr>
            </a:p>
          </p:txBody>
        </p:sp>
        <p:sp>
          <p:nvSpPr>
            <p:cNvPr id="40" name="CustomText">
              <a:extLst>
                <a:ext uri="{FF2B5EF4-FFF2-40B4-BE49-F238E27FC236}">
                  <a16:creationId xmlns:a16="http://schemas.microsoft.com/office/drawing/2014/main" id="{B0A76EDC-403F-4FC1-8B5C-9D973D8B825B}"/>
                </a:ext>
              </a:extLst>
            </p:cNvPr>
            <p:cNvSpPr txBox="1"/>
            <p:nvPr/>
          </p:nvSpPr>
          <p:spPr>
            <a:xfrm>
              <a:off x="2807184" y="2661044"/>
              <a:ext cx="577574" cy="769441"/>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sp>
          <p:nvSpPr>
            <p:cNvPr id="41" name="CustomText">
              <a:extLst>
                <a:ext uri="{FF2B5EF4-FFF2-40B4-BE49-F238E27FC236}">
                  <a16:creationId xmlns:a16="http://schemas.microsoft.com/office/drawing/2014/main" id="{013A13EE-A0FC-400D-A14B-47F1FA0EB782}"/>
                </a:ext>
              </a:extLst>
            </p:cNvPr>
            <p:cNvSpPr txBox="1"/>
            <p:nvPr/>
          </p:nvSpPr>
          <p:spPr>
            <a:xfrm>
              <a:off x="2755701" y="3733350"/>
              <a:ext cx="577574" cy="769441"/>
            </a:xfrm>
            <a:prstGeom prst="rect">
              <a:avLst/>
            </a:prstGeom>
            <a:noFill/>
          </p:spPr>
          <p:txBody>
            <a:bodyPr wrap="square" rtlCol="0">
              <a:spAutoFit/>
            </a:bodyPr>
            <a:lstStyle/>
            <a:p>
              <a:r>
                <a:rPr lang="en-US" altLang="zh-CN" sz="4400" b="1" dirty="0">
                  <a:solidFill>
                    <a:schemeClr val="bg1"/>
                  </a:solidFill>
                </a:rPr>
                <a:t>3</a:t>
              </a:r>
              <a:endParaRPr lang="zh-CN" altLang="en-US" sz="4400" b="1" dirty="0">
                <a:solidFill>
                  <a:schemeClr val="bg1"/>
                </a:solidFill>
              </a:endParaRPr>
            </a:p>
          </p:txBody>
        </p:sp>
        <p:sp>
          <p:nvSpPr>
            <p:cNvPr id="42" name="CustomText1">
              <a:extLst>
                <a:ext uri="{FF2B5EF4-FFF2-40B4-BE49-F238E27FC236}">
                  <a16:creationId xmlns:a16="http://schemas.microsoft.com/office/drawing/2014/main" id="{3A89A8ED-F370-4BEB-8AFE-E7F3A60F44F8}"/>
                </a:ext>
              </a:extLst>
            </p:cNvPr>
            <p:cNvSpPr/>
            <p:nvPr/>
          </p:nvSpPr>
          <p:spPr>
            <a:xfrm>
              <a:off x="4459391" y="4918724"/>
              <a:ext cx="2660235" cy="387961"/>
            </a:xfrm>
            <a:prstGeom prst="rect">
              <a:avLst/>
            </a:prstGeom>
            <a:noFill/>
          </p:spPr>
          <p:txBody>
            <a:bodyPr wrap="none" lIns="0" tIns="0" rIns="0" bIns="0">
              <a:noAutofit/>
            </a:bodyPr>
            <a:lstStyle/>
            <a:p>
              <a:pPr marL="285750" lvl="0" indent="-285750">
                <a:lnSpc>
                  <a:spcPct val="120000"/>
                </a:lnSpc>
                <a:buFont typeface="Wingdings" panose="05000000000000000000" pitchFamily="2" charset="2"/>
                <a:buChar char="p"/>
                <a:defRPr/>
              </a:pPr>
              <a:r>
                <a:rPr lang="zh-CN" altLang="en-US" sz="1200" dirty="0">
                  <a:solidFill>
                    <a:srgbClr val="FF0000">
                      <a:lumMod val="75000"/>
                    </a:srgbClr>
                  </a:solidFill>
                  <a:latin typeface="微软雅黑 Light"/>
                </a:rPr>
                <a:t>请输入内容请输入内容请输入内容请输入内容</a:t>
              </a:r>
              <a:endParaRPr lang="en-US" altLang="zh-CN" sz="1200" dirty="0">
                <a:solidFill>
                  <a:srgbClr val="FF0000">
                    <a:lumMod val="75000"/>
                  </a:srgbClr>
                </a:solidFill>
                <a:latin typeface="微软雅黑 Light"/>
              </a:endParaRPr>
            </a:p>
            <a:p>
              <a:pPr marL="285750" lvl="0" indent="-285750">
                <a:lnSpc>
                  <a:spcPct val="120000"/>
                </a:lnSpc>
                <a:buFont typeface="Wingdings" panose="05000000000000000000" pitchFamily="2" charset="2"/>
                <a:buChar char="p"/>
                <a:defRPr/>
              </a:pPr>
              <a:r>
                <a:rPr lang="zh-CN" altLang="en-US" sz="1200" dirty="0">
                  <a:solidFill>
                    <a:srgbClr val="FF0000">
                      <a:lumMod val="75000"/>
                    </a:srgbClr>
                  </a:solidFill>
                  <a:latin typeface="微软雅黑 Light"/>
                </a:rPr>
                <a:t>请输入内容请输入内容请输入内容请输入内容</a:t>
              </a:r>
              <a:endParaRPr lang="en-US" altLang="zh-CN" sz="1400" dirty="0">
                <a:solidFill>
                  <a:srgbClr val="FF0000">
                    <a:lumMod val="75000"/>
                  </a:srgbClr>
                </a:solidFill>
                <a:latin typeface="微软雅黑 Light"/>
              </a:endParaRPr>
            </a:p>
          </p:txBody>
        </p:sp>
        <p:sp>
          <p:nvSpPr>
            <p:cNvPr id="43" name="CustomText">
              <a:extLst>
                <a:ext uri="{FF2B5EF4-FFF2-40B4-BE49-F238E27FC236}">
                  <a16:creationId xmlns:a16="http://schemas.microsoft.com/office/drawing/2014/main" id="{3C1B3E2D-CD55-4DDA-B98B-66B306FBFD26}"/>
                </a:ext>
              </a:extLst>
            </p:cNvPr>
            <p:cNvSpPr/>
            <p:nvPr/>
          </p:nvSpPr>
          <p:spPr>
            <a:xfrm>
              <a:off x="2207223" y="4821065"/>
              <a:ext cx="1901391" cy="318461"/>
            </a:xfrm>
            <a:prstGeom prst="rect">
              <a:avLst/>
            </a:prstGeom>
            <a:noFill/>
          </p:spPr>
          <p:txBody>
            <a:bodyPr wrap="square" lIns="90000" tIns="46800" rIns="90000" bIns="46800" anchor="ctr">
              <a:normAutofit fontScale="62500" lnSpcReduction="20000"/>
            </a:bodyPr>
            <a:lstStyle/>
            <a:p>
              <a:pPr lvl="0" algn="ctr">
                <a:defRPr/>
              </a:pPr>
              <a:r>
                <a:rPr lang="zh-CN" altLang="en-US" sz="3200" b="1" dirty="0">
                  <a:solidFill>
                    <a:schemeClr val="accent2">
                      <a:lumMod val="75000"/>
                    </a:schemeClr>
                  </a:solidFill>
                </a:rPr>
                <a:t>请输入小标题</a:t>
              </a:r>
              <a:endParaRPr lang="en-US" altLang="zh-CN" sz="3200" b="1" dirty="0">
                <a:solidFill>
                  <a:schemeClr val="accent2">
                    <a:lumMod val="75000"/>
                  </a:schemeClr>
                </a:solidFill>
              </a:endParaRPr>
            </a:p>
          </p:txBody>
        </p:sp>
        <p:sp>
          <p:nvSpPr>
            <p:cNvPr id="44" name="CustomText1">
              <a:extLst>
                <a:ext uri="{FF2B5EF4-FFF2-40B4-BE49-F238E27FC236}">
                  <a16:creationId xmlns:a16="http://schemas.microsoft.com/office/drawing/2014/main" id="{DC74CE19-DC76-46BE-8CA8-8DB24A53E251}"/>
                </a:ext>
              </a:extLst>
            </p:cNvPr>
            <p:cNvSpPr/>
            <p:nvPr/>
          </p:nvSpPr>
          <p:spPr>
            <a:xfrm>
              <a:off x="2207221" y="5088804"/>
              <a:ext cx="1901391" cy="269293"/>
            </a:xfrm>
            <a:prstGeom prst="rect">
              <a:avLst/>
            </a:prstGeom>
            <a:noFill/>
          </p:spPr>
          <p:txBody>
            <a:bodyPr wrap="none" lIns="90000" tIns="46800" rIns="90000" bIns="46800">
              <a:normAutofit lnSpcReduction="10000"/>
            </a:bodyPr>
            <a:lstStyle/>
            <a:p>
              <a:pPr lvl="0" algn="ctr">
                <a:defRPr/>
              </a:pPr>
              <a:r>
                <a:rPr lang="zh-CN" altLang="en-US" sz="1500" dirty="0">
                  <a:solidFill>
                    <a:srgbClr val="FF0000">
                      <a:lumMod val="75000"/>
                    </a:srgbClr>
                  </a:solidFill>
                </a:rPr>
                <a:t>请输入备注</a:t>
              </a:r>
              <a:endParaRPr lang="en-US" altLang="zh-CN" sz="1500" dirty="0">
                <a:solidFill>
                  <a:srgbClr val="FF0000">
                    <a:lumMod val="75000"/>
                  </a:srgbClr>
                </a:solidFill>
              </a:endParaRPr>
            </a:p>
          </p:txBody>
        </p:sp>
      </p:grpSp>
      <p:sp>
        <p:nvSpPr>
          <p:cNvPr id="7" name="RelativeShape3">
            <a:extLst>
              <a:ext uri="{FF2B5EF4-FFF2-40B4-BE49-F238E27FC236}">
                <a16:creationId xmlns:a16="http://schemas.microsoft.com/office/drawing/2014/main" id="{50CE1149-0BB2-42AE-BB51-766F7A384196}"/>
              </a:ext>
            </a:extLst>
          </p:cNvPr>
          <p:cNvSpPr/>
          <p:nvPr/>
        </p:nvSpPr>
        <p:spPr>
          <a:xfrm>
            <a:off x="4194760" y="3411008"/>
            <a:ext cx="6644200" cy="127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0">
            <a:extLst>
              <a:ext uri="{FF2B5EF4-FFF2-40B4-BE49-F238E27FC236}">
                <a16:creationId xmlns:a16="http://schemas.microsoft.com/office/drawing/2014/main" id="{B636E501-595E-47D2-9DF2-840829A69909}"/>
              </a:ext>
            </a:extLst>
          </p:cNvPr>
          <p:cNvSpPr>
            <a:spLocks noGrp="1"/>
          </p:cNvSpPr>
          <p:nvPr>
            <p:ph type="title"/>
          </p:nvPr>
        </p:nvSpPr>
        <p:spPr/>
        <p:txBody>
          <a:bodyPr/>
          <a:lstStyle/>
          <a:p>
            <a:r>
              <a:rPr lang="zh-CN" altLang="en-US" dirty="0">
                <a:solidFill>
                  <a:prstClr val="black"/>
                </a:solidFill>
              </a:rPr>
              <a:t>条形图展示版式</a:t>
            </a:r>
            <a:r>
              <a:rPr lang="en-US" altLang="zh-CN" dirty="0">
                <a:solidFill>
                  <a:prstClr val="black"/>
                </a:solidFill>
              </a:rPr>
              <a:t>2</a:t>
            </a:r>
            <a:r>
              <a:rPr lang="zh-CN" altLang="en-US" sz="2800" dirty="0">
                <a:solidFill>
                  <a:prstClr val="black"/>
                </a:solidFill>
              </a:rPr>
              <a:t>（请点击此处修改标题）</a:t>
            </a:r>
            <a:endParaRPr lang="zh-CN" altLang="en-US" dirty="0"/>
          </a:p>
        </p:txBody>
      </p:sp>
    </p:spTree>
    <p:extLst>
      <p:ext uri="{BB962C8B-B14F-4D97-AF65-F5344CB8AC3E}">
        <p14:creationId xmlns:p14="http://schemas.microsoft.com/office/powerpoint/2010/main" val="3144400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867e36fa-15fb-4bf1-a476-f4c707b18c1d" descr="3BcAAB+LCAAAAAAABADdlMuO2jAUht/FbXd05DgJYbLjolQsetEwmi4qFi7xgKdJQI5TUSHevTa54IAhYTU4yiY5Psf+/+OTbwc+8n8bAnwwizHjE4qXDMdTTmLQA9MQ+EkWRT0woklIk+UXts42KfB/7aoydeUn5asXHGVE1iaUUxzln/5Zfpn2lSY0zuIiDT5AEcJbJWTBPEjDMCJq2jThhP2tTrBk7PA+40wcEKxZjLk4cAf3n0CxBHxv8AD3sjgkW1HUA8+5rFJPIU82QOtTLkibw/AtS3lMEn4s+oFF64hQpfF7XnfMruSg0358ftR0BHnw4KHYebbCG/JNbCX1Fh2QIQvMK3c1teJg8VLzve9dFPxMtjdalBWqOd19XJUvN1DVFxJ0uuca5dUojtfRmjWPYpl2tv799ZUuyBNZiGPLpKflbzE2fU88yBMmWJauROqHIBiMJsMgAKVqa68bs3KbtmN2kt+m/YcStf/CRkr4cHG0kf9AeXzE6HLFE5KmRThXeuOAlTprd5QHr8zWu7lDN82fYeasS+ZGePHnppu7+nfdO+g9FfSow6BHRoMe3TvoxS24NdC71ti7AHrUSdAjc1nYDHqDzTWDvq05o0HfV0Fvdxj0ttGgt+8a9I7j9mHfqYEewkd3MtaC3u4k6G1zWdgMeoPNNYO+rTmjQe+qoHc6DHrHaNA7dw16OHCQZaET0Htw6GpB73QS9I65LGwGvcHmmkHf1txcPP8Bgf1wGtwXAAA=">
            <a:extLst>
              <a:ext uri="{FF2B5EF4-FFF2-40B4-BE49-F238E27FC236}">
                <a16:creationId xmlns:a16="http://schemas.microsoft.com/office/drawing/2014/main" id="{AE55652D-A48E-4205-8083-5857D2CCEBA3}"/>
              </a:ext>
            </a:extLst>
          </p:cNvPr>
          <p:cNvGrpSpPr>
            <a:grpSpLocks noChangeAspect="1"/>
          </p:cNvGrpSpPr>
          <p:nvPr/>
        </p:nvGrpSpPr>
        <p:grpSpPr>
          <a:xfrm>
            <a:off x="2603612" y="1412775"/>
            <a:ext cx="6984776" cy="4233214"/>
            <a:chOff x="3515763" y="1852298"/>
            <a:chExt cx="5160475" cy="3127573"/>
          </a:xfrm>
        </p:grpSpPr>
        <p:sp>
          <p:nvSpPr>
            <p:cNvPr id="3" name="ValueShape4">
              <a:extLst>
                <a:ext uri="{FF2B5EF4-FFF2-40B4-BE49-F238E27FC236}">
                  <a16:creationId xmlns:a16="http://schemas.microsoft.com/office/drawing/2014/main" id="{BA08D8DB-BC38-41C9-A0FB-B539FD622475}"/>
                </a:ext>
              </a:extLst>
            </p:cNvPr>
            <p:cNvSpPr/>
            <p:nvPr/>
          </p:nvSpPr>
          <p:spPr>
            <a:xfrm flipH="1">
              <a:off x="3515763" y="1852298"/>
              <a:ext cx="2458766" cy="2458766"/>
            </a:xfrm>
            <a:prstGeom prst="pie">
              <a:avLst>
                <a:gd name="adj1" fmla="val 16200000"/>
                <a:gd name="adj2" fmla="val 10800000"/>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ValueShape3">
              <a:extLst>
                <a:ext uri="{FF2B5EF4-FFF2-40B4-BE49-F238E27FC236}">
                  <a16:creationId xmlns:a16="http://schemas.microsoft.com/office/drawing/2014/main" id="{EE1DB7E0-2507-4447-929F-A321B7E9BE30}"/>
                </a:ext>
              </a:extLst>
            </p:cNvPr>
            <p:cNvSpPr/>
            <p:nvPr/>
          </p:nvSpPr>
          <p:spPr>
            <a:xfrm flipH="1">
              <a:off x="3720660" y="2057195"/>
              <a:ext cx="2048972" cy="2048972"/>
            </a:xfrm>
            <a:prstGeom prst="pie">
              <a:avLst>
                <a:gd name="adj1" fmla="val 16200000"/>
                <a:gd name="adj2" fmla="val 11016000"/>
              </a:avLst>
            </a:prstGeom>
            <a:solidFill>
              <a:schemeClr val="accent3">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ValueShape2">
              <a:extLst>
                <a:ext uri="{FF2B5EF4-FFF2-40B4-BE49-F238E27FC236}">
                  <a16:creationId xmlns:a16="http://schemas.microsoft.com/office/drawing/2014/main" id="{584EA1E5-F421-4A79-9A64-4603E3067D46}"/>
                </a:ext>
              </a:extLst>
            </p:cNvPr>
            <p:cNvSpPr/>
            <p:nvPr/>
          </p:nvSpPr>
          <p:spPr>
            <a:xfrm flipH="1">
              <a:off x="3925558" y="2262093"/>
              <a:ext cx="1639177" cy="1639177"/>
            </a:xfrm>
            <a:prstGeom prst="pie">
              <a:avLst>
                <a:gd name="adj1" fmla="val 16200000"/>
                <a:gd name="adj2" fmla="val 11232000"/>
              </a:avLst>
            </a:prstGeom>
            <a:solidFill>
              <a:schemeClr val="accent3">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ValueShape1">
              <a:extLst>
                <a:ext uri="{FF2B5EF4-FFF2-40B4-BE49-F238E27FC236}">
                  <a16:creationId xmlns:a16="http://schemas.microsoft.com/office/drawing/2014/main" id="{3CB41F5A-8C6F-42E6-9F18-D42DA003D649}"/>
                </a:ext>
              </a:extLst>
            </p:cNvPr>
            <p:cNvSpPr/>
            <p:nvPr/>
          </p:nvSpPr>
          <p:spPr>
            <a:xfrm flipH="1">
              <a:off x="4130455" y="2466990"/>
              <a:ext cx="1229383" cy="1229383"/>
            </a:xfrm>
            <a:prstGeom prst="pie">
              <a:avLst>
                <a:gd name="adj1" fmla="val 16200000"/>
                <a:gd name="adj2" fmla="val 11448000"/>
              </a:avLst>
            </a:prstGeom>
            <a:solidFill>
              <a:schemeClr val="accent3">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ValueText1">
              <a:extLst>
                <a:ext uri="{FF2B5EF4-FFF2-40B4-BE49-F238E27FC236}">
                  <a16:creationId xmlns:a16="http://schemas.microsoft.com/office/drawing/2014/main" id="{53E73154-52A0-40F8-82DF-F0AF87CF61FC}"/>
                </a:ext>
              </a:extLst>
            </p:cNvPr>
            <p:cNvSpPr txBox="1"/>
            <p:nvPr/>
          </p:nvSpPr>
          <p:spPr>
            <a:xfrm>
              <a:off x="6659229" y="2365405"/>
              <a:ext cx="514134" cy="392523"/>
            </a:xfrm>
            <a:prstGeom prst="rect">
              <a:avLst/>
            </a:prstGeom>
            <a:noFill/>
          </p:spPr>
          <p:txBody>
            <a:bodyPr wrap="square" tIns="90000" bIns="90000" anchor="ctr" anchorCtr="0">
              <a:prstTxWarp prst="textPlain">
                <a:avLst/>
              </a:prstTxWarp>
              <a:noAutofit/>
            </a:bodyPr>
            <a:lstStyle/>
            <a:p>
              <a:r>
                <a:rPr lang="en-US" altLang="zh-CN" sz="500">
                  <a:solidFill>
                    <a:schemeClr val="accent2">
                      <a:lumMod val="40000"/>
                      <a:lumOff val="60000"/>
                    </a:schemeClr>
                  </a:solidFill>
                  <a:latin typeface="Impact" panose="020B0806030902050204" pitchFamily="34" charset="0"/>
                </a:rPr>
                <a:t>78%</a:t>
              </a:r>
              <a:endParaRPr lang="en-US" sz="500" dirty="0">
                <a:solidFill>
                  <a:schemeClr val="accent2">
                    <a:lumMod val="40000"/>
                    <a:lumOff val="60000"/>
                  </a:schemeClr>
                </a:solidFill>
                <a:latin typeface="Impact" panose="020B0806030902050204" pitchFamily="34" charset="0"/>
              </a:endParaRPr>
            </a:p>
          </p:txBody>
        </p:sp>
        <p:cxnSp>
          <p:nvCxnSpPr>
            <p:cNvPr id="8" name="BackShape1">
              <a:extLst>
                <a:ext uri="{FF2B5EF4-FFF2-40B4-BE49-F238E27FC236}">
                  <a16:creationId xmlns:a16="http://schemas.microsoft.com/office/drawing/2014/main" id="{D98E88DA-8713-4A4E-9B74-0B8525EF7CB2}"/>
                </a:ext>
              </a:extLst>
            </p:cNvPr>
            <p:cNvCxnSpPr>
              <a:cxnSpLocks/>
            </p:cNvCxnSpPr>
            <p:nvPr/>
          </p:nvCxnSpPr>
          <p:spPr>
            <a:xfrm>
              <a:off x="4991478" y="2561666"/>
              <a:ext cx="1548142" cy="0"/>
            </a:xfrm>
            <a:prstGeom prst="straightConnector1">
              <a:avLst/>
            </a:prstGeom>
            <a:ln>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ValueText2">
              <a:extLst>
                <a:ext uri="{FF2B5EF4-FFF2-40B4-BE49-F238E27FC236}">
                  <a16:creationId xmlns:a16="http://schemas.microsoft.com/office/drawing/2014/main" id="{E27C1583-7155-4577-9E5F-9FF56A76FDA3}"/>
                </a:ext>
              </a:extLst>
            </p:cNvPr>
            <p:cNvSpPr txBox="1"/>
            <p:nvPr/>
          </p:nvSpPr>
          <p:spPr>
            <a:xfrm>
              <a:off x="7446880" y="2637009"/>
              <a:ext cx="514134" cy="392523"/>
            </a:xfrm>
            <a:prstGeom prst="rect">
              <a:avLst/>
            </a:prstGeom>
            <a:noFill/>
          </p:spPr>
          <p:txBody>
            <a:bodyPr wrap="square" tIns="90000" bIns="90000" anchor="ctr" anchorCtr="0">
              <a:prstTxWarp prst="textPlain">
                <a:avLst/>
              </a:prstTxWarp>
              <a:noAutofit/>
            </a:bodyPr>
            <a:lstStyle/>
            <a:p>
              <a:r>
                <a:rPr lang="en-US" altLang="zh-CN" sz="500">
                  <a:solidFill>
                    <a:schemeClr val="accent1">
                      <a:lumMod val="60000"/>
                      <a:lumOff val="40000"/>
                    </a:schemeClr>
                  </a:solidFill>
                  <a:latin typeface="Impact" panose="020B0806030902050204" pitchFamily="34" charset="0"/>
                </a:rPr>
                <a:t>77%</a:t>
              </a:r>
              <a:endParaRPr lang="en-US" sz="500" dirty="0">
                <a:solidFill>
                  <a:schemeClr val="accent1">
                    <a:lumMod val="60000"/>
                    <a:lumOff val="40000"/>
                  </a:schemeClr>
                </a:solidFill>
                <a:latin typeface="Impact" panose="020B0806030902050204" pitchFamily="34" charset="0"/>
              </a:endParaRPr>
            </a:p>
          </p:txBody>
        </p:sp>
        <p:cxnSp>
          <p:nvCxnSpPr>
            <p:cNvPr id="10" name="BackShape2">
              <a:extLst>
                <a:ext uri="{FF2B5EF4-FFF2-40B4-BE49-F238E27FC236}">
                  <a16:creationId xmlns:a16="http://schemas.microsoft.com/office/drawing/2014/main" id="{BE5DA0A9-6E94-478E-A2B3-F9FD6F261FB0}"/>
                </a:ext>
              </a:extLst>
            </p:cNvPr>
            <p:cNvCxnSpPr>
              <a:cxnSpLocks/>
            </p:cNvCxnSpPr>
            <p:nvPr/>
          </p:nvCxnSpPr>
          <p:spPr>
            <a:xfrm>
              <a:off x="5480365" y="2842324"/>
              <a:ext cx="1819745" cy="0"/>
            </a:xfrm>
            <a:prstGeom prst="straightConnector1">
              <a:avLst/>
            </a:prstGeom>
            <a:ln>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ValueText3">
              <a:extLst>
                <a:ext uri="{FF2B5EF4-FFF2-40B4-BE49-F238E27FC236}">
                  <a16:creationId xmlns:a16="http://schemas.microsoft.com/office/drawing/2014/main" id="{3FAE3511-54A6-4D27-B28C-5E9C49CC67D1}"/>
                </a:ext>
              </a:extLst>
            </p:cNvPr>
            <p:cNvSpPr txBox="1"/>
            <p:nvPr/>
          </p:nvSpPr>
          <p:spPr>
            <a:xfrm>
              <a:off x="8162104" y="2981041"/>
              <a:ext cx="514134" cy="392523"/>
            </a:xfrm>
            <a:prstGeom prst="rect">
              <a:avLst/>
            </a:prstGeom>
            <a:noFill/>
          </p:spPr>
          <p:txBody>
            <a:bodyPr wrap="square" tIns="90000" bIns="90000" anchor="ctr" anchorCtr="0">
              <a:prstTxWarp prst="textPlain">
                <a:avLst/>
              </a:prstTxWarp>
              <a:noAutofit/>
            </a:bodyPr>
            <a:lstStyle/>
            <a:p>
              <a:r>
                <a:rPr lang="en-US" altLang="zh-CN" sz="500">
                  <a:solidFill>
                    <a:schemeClr val="accent2">
                      <a:lumMod val="60000"/>
                      <a:lumOff val="40000"/>
                    </a:schemeClr>
                  </a:solidFill>
                  <a:latin typeface="Impact" panose="020B0806030902050204" pitchFamily="34" charset="0"/>
                </a:rPr>
                <a:t>76%</a:t>
              </a:r>
              <a:endParaRPr lang="en-US" sz="500" dirty="0">
                <a:solidFill>
                  <a:schemeClr val="accent2">
                    <a:lumMod val="60000"/>
                    <a:lumOff val="40000"/>
                  </a:schemeClr>
                </a:solidFill>
                <a:latin typeface="Impact" panose="020B0806030902050204" pitchFamily="34" charset="0"/>
              </a:endParaRPr>
            </a:p>
          </p:txBody>
        </p:sp>
        <p:cxnSp>
          <p:nvCxnSpPr>
            <p:cNvPr id="12" name="BackShape3">
              <a:extLst>
                <a:ext uri="{FF2B5EF4-FFF2-40B4-BE49-F238E27FC236}">
                  <a16:creationId xmlns:a16="http://schemas.microsoft.com/office/drawing/2014/main" id="{2777FE8C-ACFC-4682-914A-CEF54A573186}"/>
                </a:ext>
              </a:extLst>
            </p:cNvPr>
            <p:cNvCxnSpPr>
              <a:cxnSpLocks/>
            </p:cNvCxnSpPr>
            <p:nvPr/>
          </p:nvCxnSpPr>
          <p:spPr>
            <a:xfrm>
              <a:off x="5733862" y="3177302"/>
              <a:ext cx="2308633"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ValueText4">
              <a:extLst>
                <a:ext uri="{FF2B5EF4-FFF2-40B4-BE49-F238E27FC236}">
                  <a16:creationId xmlns:a16="http://schemas.microsoft.com/office/drawing/2014/main" id="{8AB0E834-4223-4C28-A4F0-327FCE1D742B}"/>
                </a:ext>
              </a:extLst>
            </p:cNvPr>
            <p:cNvSpPr txBox="1"/>
            <p:nvPr/>
          </p:nvSpPr>
          <p:spPr>
            <a:xfrm>
              <a:off x="7446880" y="3587623"/>
              <a:ext cx="514134" cy="392523"/>
            </a:xfrm>
            <a:prstGeom prst="rect">
              <a:avLst/>
            </a:prstGeom>
            <a:noFill/>
          </p:spPr>
          <p:txBody>
            <a:bodyPr wrap="square" tIns="90000" bIns="90000" anchor="ctr" anchorCtr="0">
              <a:prstTxWarp prst="textPlain">
                <a:avLst/>
              </a:prstTxWarp>
              <a:noAutofit/>
            </a:bodyPr>
            <a:lstStyle/>
            <a:p>
              <a:r>
                <a:rPr lang="en-US" altLang="zh-CN" sz="500">
                  <a:solidFill>
                    <a:schemeClr val="accent3">
                      <a:lumMod val="75000"/>
                    </a:schemeClr>
                  </a:solidFill>
                  <a:latin typeface="Impact" panose="020B0806030902050204" pitchFamily="34" charset="0"/>
                </a:rPr>
                <a:t>75%</a:t>
              </a:r>
              <a:endParaRPr lang="en-US" sz="500" dirty="0">
                <a:solidFill>
                  <a:schemeClr val="accent3">
                    <a:lumMod val="75000"/>
                  </a:schemeClr>
                </a:solidFill>
                <a:latin typeface="Impact" panose="020B0806030902050204" pitchFamily="34" charset="0"/>
              </a:endParaRPr>
            </a:p>
          </p:txBody>
        </p:sp>
        <p:cxnSp>
          <p:nvCxnSpPr>
            <p:cNvPr id="14" name="BackShape4">
              <a:extLst>
                <a:ext uri="{FF2B5EF4-FFF2-40B4-BE49-F238E27FC236}">
                  <a16:creationId xmlns:a16="http://schemas.microsoft.com/office/drawing/2014/main" id="{7F606FF7-1E73-4D6A-B40B-50291C04B1A6}"/>
                </a:ext>
              </a:extLst>
            </p:cNvPr>
            <p:cNvCxnSpPr>
              <a:cxnSpLocks/>
            </p:cNvCxnSpPr>
            <p:nvPr/>
          </p:nvCxnSpPr>
          <p:spPr>
            <a:xfrm>
              <a:off x="5706702" y="3792938"/>
              <a:ext cx="1593408"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ustomText1">
              <a:extLst>
                <a:ext uri="{FF2B5EF4-FFF2-40B4-BE49-F238E27FC236}">
                  <a16:creationId xmlns:a16="http://schemas.microsoft.com/office/drawing/2014/main" id="{D82309C2-1478-48EE-8FC7-5F5930E61A82}"/>
                </a:ext>
              </a:extLst>
            </p:cNvPr>
            <p:cNvSpPr/>
            <p:nvPr/>
          </p:nvSpPr>
          <p:spPr>
            <a:xfrm>
              <a:off x="3857261" y="4736871"/>
              <a:ext cx="1721183" cy="243000"/>
            </a:xfrm>
            <a:prstGeom prst="rect">
              <a:avLst/>
            </a:prstGeom>
            <a:noFill/>
          </p:spPr>
          <p:txBody>
            <a:bodyPr wrap="none" lIns="90000" tIns="46800" rIns="90000" bIns="46800">
              <a:norm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1500" i="0" u="none" strike="noStrike" kern="1200" cap="none" spc="0" normalizeH="0" baseline="0" noProof="0" dirty="0">
                  <a:ln>
                    <a:noFill/>
                  </a:ln>
                  <a:solidFill>
                    <a:schemeClr val="accent1">
                      <a:lumMod val="50000"/>
                    </a:schemeClr>
                  </a:solidFill>
                  <a:effectLst/>
                  <a:uLnTx/>
                  <a:uFillTx/>
                </a:rPr>
                <a:t>请输入备注</a:t>
              </a:r>
              <a:endParaRPr kumimoji="0" lang="en-US" altLang="zh-CN" sz="1500" i="0" u="none" strike="noStrike" kern="1200" cap="none" spc="0" normalizeH="0" baseline="0" noProof="0" dirty="0">
                <a:ln>
                  <a:noFill/>
                </a:ln>
                <a:solidFill>
                  <a:schemeClr val="accent1">
                    <a:lumMod val="50000"/>
                  </a:schemeClr>
                </a:solidFill>
                <a:effectLst/>
                <a:uLnTx/>
                <a:uFillTx/>
              </a:endParaRPr>
            </a:p>
          </p:txBody>
        </p:sp>
        <p:sp>
          <p:nvSpPr>
            <p:cNvPr id="16" name="CustomText1">
              <a:extLst>
                <a:ext uri="{FF2B5EF4-FFF2-40B4-BE49-F238E27FC236}">
                  <a16:creationId xmlns:a16="http://schemas.microsoft.com/office/drawing/2014/main" id="{0EBAFE22-F6B9-43C9-B8D2-21288D500630}"/>
                </a:ext>
              </a:extLst>
            </p:cNvPr>
            <p:cNvSpPr/>
            <p:nvPr/>
          </p:nvSpPr>
          <p:spPr>
            <a:xfrm>
              <a:off x="5764029" y="4475333"/>
              <a:ext cx="2832407" cy="392520"/>
            </a:xfrm>
            <a:prstGeom prst="rect">
              <a:avLst/>
            </a:prstGeom>
            <a:noFill/>
          </p:spPr>
          <p:txBody>
            <a:bodyPr wrap="none" lIns="0" tIns="0" rIns="0" bIns="0">
              <a:noAutofit/>
            </a:bodyPr>
            <a:lstStyle/>
            <a:p>
              <a:pPr marL="285750" indent="-285750">
                <a:lnSpc>
                  <a:spcPct val="120000"/>
                </a:lnSpc>
                <a:buFont typeface="Wingdings" panose="05000000000000000000" pitchFamily="2" charset="2"/>
                <a:buChar char="p"/>
                <a:defRPr/>
              </a:pPr>
              <a:r>
                <a:rPr lang="zh-CN" altLang="en-US" sz="1200" dirty="0">
                  <a:solidFill>
                    <a:schemeClr val="accent1">
                      <a:lumMod val="50000"/>
                    </a:schemeClr>
                  </a:solidFill>
                  <a:latin typeface="+mn-ea"/>
                </a:rPr>
                <a:t>请输入内容请输入内容请输入内容请输入内容</a:t>
              </a:r>
              <a:endParaRPr lang="en-US" altLang="zh-CN" sz="1200" dirty="0">
                <a:solidFill>
                  <a:schemeClr val="accent1">
                    <a:lumMod val="50000"/>
                  </a:schemeClr>
                </a:solidFill>
                <a:latin typeface="+mn-ea"/>
              </a:endParaRPr>
            </a:p>
            <a:p>
              <a:pPr marL="285750" indent="-285750">
                <a:lnSpc>
                  <a:spcPct val="120000"/>
                </a:lnSpc>
                <a:buFont typeface="Wingdings" panose="05000000000000000000" pitchFamily="2" charset="2"/>
                <a:buChar char="p"/>
                <a:defRPr/>
              </a:pPr>
              <a:r>
                <a:rPr lang="zh-CN" altLang="en-US" sz="1200" dirty="0">
                  <a:solidFill>
                    <a:schemeClr val="accent1">
                      <a:lumMod val="50000"/>
                    </a:schemeClr>
                  </a:solidFill>
                  <a:latin typeface="+mn-ea"/>
                </a:rPr>
                <a:t>请输入内容请输入内容请输入内容请输入内容</a:t>
              </a:r>
              <a:endParaRPr lang="en-US" altLang="zh-CN" sz="1400" dirty="0">
                <a:solidFill>
                  <a:schemeClr val="accent1">
                    <a:lumMod val="50000"/>
                  </a:schemeClr>
                </a:solidFill>
                <a:latin typeface="+mn-ea"/>
              </a:endParaRPr>
            </a:p>
          </p:txBody>
        </p:sp>
        <p:sp>
          <p:nvSpPr>
            <p:cNvPr id="17" name="CustomText">
              <a:extLst>
                <a:ext uri="{FF2B5EF4-FFF2-40B4-BE49-F238E27FC236}">
                  <a16:creationId xmlns:a16="http://schemas.microsoft.com/office/drawing/2014/main" id="{708F27FF-69E0-4817-8A24-D67C299F1A74}"/>
                </a:ext>
              </a:extLst>
            </p:cNvPr>
            <p:cNvSpPr/>
            <p:nvPr/>
          </p:nvSpPr>
          <p:spPr>
            <a:xfrm>
              <a:off x="3870972" y="4463414"/>
              <a:ext cx="1693762" cy="313549"/>
            </a:xfrm>
            <a:prstGeom prst="rect">
              <a:avLst/>
            </a:prstGeom>
            <a:noFill/>
          </p:spPr>
          <p:txBody>
            <a:bodyPr wrap="square" lIns="90000" tIns="46800" rIns="90000" bIns="46800" anchor="ctr">
              <a:normAutofit fontScale="92500" lnSpcReduction="10000"/>
            </a:bodyPr>
            <a:lstStyle/>
            <a:p>
              <a:pPr marL="0" marR="0" lvl="0" indent="0" algn="ctr" defTabSz="914400" rtl="0" eaLnBrk="1" fontAlgn="auto" latinLnBrk="0" hangingPunct="1">
                <a:spcBef>
                  <a:spcPts val="0"/>
                </a:spcBef>
                <a:spcAft>
                  <a:spcPts val="0"/>
                </a:spcAft>
                <a:buClrTx/>
                <a:buSzTx/>
                <a:buFontTx/>
                <a:buNone/>
                <a:tabLst/>
                <a:defRPr/>
              </a:pPr>
              <a:r>
                <a:rPr kumimoji="0" lang="zh-CN" altLang="en-US" sz="2400" b="1" i="0" strike="noStrike" kern="1200" cap="none" spc="0" normalizeH="0" baseline="0" noProof="0" dirty="0">
                  <a:solidFill>
                    <a:schemeClr val="accent1">
                      <a:lumMod val="50000"/>
                    </a:schemeClr>
                  </a:solidFill>
                  <a:effectLst/>
                  <a:uLnTx/>
                  <a:uFillTx/>
                </a:rPr>
                <a:t>请输入小标题</a:t>
              </a:r>
              <a:endParaRPr kumimoji="0" lang="en-US" altLang="zh-CN" sz="2400" b="1" i="0" strike="noStrike" kern="1200" cap="none" spc="0" normalizeH="0" baseline="0" noProof="0" dirty="0">
                <a:solidFill>
                  <a:schemeClr val="accent1">
                    <a:lumMod val="50000"/>
                  </a:schemeClr>
                </a:solidFill>
                <a:effectLst/>
                <a:uLnTx/>
                <a:uFillTx/>
              </a:endParaRPr>
            </a:p>
          </p:txBody>
        </p:sp>
      </p:grpSp>
      <p:sp>
        <p:nvSpPr>
          <p:cNvPr id="18" name="标题 17">
            <a:extLst>
              <a:ext uri="{FF2B5EF4-FFF2-40B4-BE49-F238E27FC236}">
                <a16:creationId xmlns:a16="http://schemas.microsoft.com/office/drawing/2014/main" id="{22D07E88-BEA0-443D-A7C9-12398C453EC3}"/>
              </a:ext>
            </a:extLst>
          </p:cNvPr>
          <p:cNvSpPr>
            <a:spLocks noGrp="1"/>
          </p:cNvSpPr>
          <p:nvPr>
            <p:ph type="title"/>
          </p:nvPr>
        </p:nvSpPr>
        <p:spPr/>
        <p:txBody>
          <a:bodyPr/>
          <a:lstStyle/>
          <a:p>
            <a:r>
              <a:rPr lang="zh-CN" altLang="en-US" dirty="0"/>
              <a:t>饼图展示版式</a:t>
            </a:r>
            <a:r>
              <a:rPr lang="zh-CN" altLang="en-US" sz="2800" dirty="0"/>
              <a:t>（请点击此处修改标题）</a:t>
            </a:r>
            <a:endParaRPr lang="zh-CN" altLang="en-US" dirty="0"/>
          </a:p>
        </p:txBody>
      </p:sp>
    </p:spTree>
    <p:extLst>
      <p:ext uri="{BB962C8B-B14F-4D97-AF65-F5344CB8AC3E}">
        <p14:creationId xmlns:p14="http://schemas.microsoft.com/office/powerpoint/2010/main" val="319320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8178BDCF-5A84-47BA-94AC-828F642BC7AB}"/>
              </a:ext>
            </a:extLst>
          </p:cNvPr>
          <p:cNvSpPr>
            <a:spLocks noGrp="1"/>
          </p:cNvSpPr>
          <p:nvPr>
            <p:ph type="title"/>
          </p:nvPr>
        </p:nvSpPr>
        <p:spPr/>
        <p:txBody>
          <a:bodyPr/>
          <a:lstStyle/>
          <a:p>
            <a:r>
              <a:rPr lang="zh-CN" altLang="en-US" dirty="0">
                <a:solidFill>
                  <a:prstClr val="black"/>
                </a:solidFill>
              </a:rPr>
              <a:t>柱状图展示版式</a:t>
            </a:r>
            <a:r>
              <a:rPr lang="en-US" altLang="zh-CN" dirty="0">
                <a:solidFill>
                  <a:prstClr val="black"/>
                </a:solidFill>
              </a:rPr>
              <a:t>1</a:t>
            </a:r>
            <a:r>
              <a:rPr lang="zh-CN" altLang="en-US" sz="2800" dirty="0">
                <a:solidFill>
                  <a:prstClr val="black"/>
                </a:solidFill>
              </a:rPr>
              <a:t>（请点击此处修改标题）</a:t>
            </a:r>
            <a:endParaRPr lang="zh-CN" altLang="en-US" dirty="0"/>
          </a:p>
        </p:txBody>
      </p:sp>
      <p:grpSp>
        <p:nvGrpSpPr>
          <p:cNvPr id="20" name="组合 19">
            <a:extLst>
              <a:ext uri="{FF2B5EF4-FFF2-40B4-BE49-F238E27FC236}">
                <a16:creationId xmlns:a16="http://schemas.microsoft.com/office/drawing/2014/main" id="{CED9C2FC-7F52-41E4-963E-520C66A670ED}"/>
              </a:ext>
            </a:extLst>
          </p:cNvPr>
          <p:cNvGrpSpPr/>
          <p:nvPr/>
        </p:nvGrpSpPr>
        <p:grpSpPr>
          <a:xfrm>
            <a:off x="7158841" y="3986501"/>
            <a:ext cx="3977719" cy="1572359"/>
            <a:chOff x="7320136" y="2763627"/>
            <a:chExt cx="3977719" cy="1572359"/>
          </a:xfrm>
        </p:grpSpPr>
        <p:sp>
          <p:nvSpPr>
            <p:cNvPr id="16" name="CustomText">
              <a:extLst>
                <a:ext uri="{FF2B5EF4-FFF2-40B4-BE49-F238E27FC236}">
                  <a16:creationId xmlns:a16="http://schemas.microsoft.com/office/drawing/2014/main" id="{38CB2182-4E25-420F-BD20-5646E1ADAD60}"/>
                </a:ext>
              </a:extLst>
            </p:cNvPr>
            <p:cNvSpPr/>
            <p:nvPr/>
          </p:nvSpPr>
          <p:spPr>
            <a:xfrm>
              <a:off x="7320136" y="2763627"/>
              <a:ext cx="3002438" cy="609095"/>
            </a:xfrm>
            <a:prstGeom prst="rect">
              <a:avLst/>
            </a:prstGeom>
            <a:noFill/>
          </p:spPr>
          <p:txBody>
            <a:bodyPr wrap="square" lIns="90000" tIns="46800" rIns="90000" bIns="46800" anchor="b">
              <a:normAutofit/>
            </a:bodyPr>
            <a:lstStyle/>
            <a:p>
              <a:pPr marL="0" marR="0" lvl="0" indent="0" defTabSz="914400" rtl="0" eaLnBrk="1" fontAlgn="auto" latinLnBrk="0" hangingPunct="1">
                <a:spcBef>
                  <a:spcPts val="0"/>
                </a:spcBef>
                <a:spcAft>
                  <a:spcPts val="0"/>
                </a:spcAft>
                <a:buClrTx/>
                <a:buSzTx/>
                <a:buFontTx/>
                <a:buNone/>
                <a:tabLst/>
                <a:defRPr/>
              </a:pPr>
              <a:r>
                <a:rPr lang="zh-CN" altLang="en-US" sz="3100" b="1" dirty="0">
                  <a:solidFill>
                    <a:schemeClr val="accent1">
                      <a:lumMod val="75000"/>
                    </a:schemeClr>
                  </a:solidFill>
                </a:rPr>
                <a:t>请输入小标题</a:t>
              </a:r>
              <a:endParaRPr kumimoji="0" lang="en-US" altLang="zh-CN" sz="3100" b="1" i="0" strike="noStrike" kern="1200" cap="none" spc="0" normalizeH="0" baseline="0" noProof="0" dirty="0">
                <a:solidFill>
                  <a:schemeClr val="accent1">
                    <a:lumMod val="75000"/>
                  </a:schemeClr>
                </a:solidFill>
                <a:effectLst/>
                <a:uLnTx/>
                <a:uFillTx/>
              </a:endParaRPr>
            </a:p>
          </p:txBody>
        </p:sp>
        <p:sp>
          <p:nvSpPr>
            <p:cNvPr id="17" name="CustomText">
              <a:extLst>
                <a:ext uri="{FF2B5EF4-FFF2-40B4-BE49-F238E27FC236}">
                  <a16:creationId xmlns:a16="http://schemas.microsoft.com/office/drawing/2014/main" id="{33374311-15BC-4512-AC5B-7572A9EDDFA1}"/>
                </a:ext>
              </a:extLst>
            </p:cNvPr>
            <p:cNvSpPr/>
            <p:nvPr/>
          </p:nvSpPr>
          <p:spPr>
            <a:xfrm>
              <a:off x="7365427" y="3284581"/>
              <a:ext cx="3002440" cy="401396"/>
            </a:xfrm>
            <a:prstGeom prst="rect">
              <a:avLst/>
            </a:prstGeom>
            <a:noFill/>
          </p:spPr>
          <p:txBody>
            <a:bodyPr wrap="none" lIns="90000" tIns="46800" rIns="90000" bIns="46800">
              <a:normAutofit/>
            </a:bodyPr>
            <a:lstStyle/>
            <a:p>
              <a:pPr marL="0" marR="0" lvl="0" indent="0" defTabSz="914400" rtl="0" eaLnBrk="1" fontAlgn="auto" latinLnBrk="0" hangingPunct="1">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1">
                      <a:lumMod val="75000"/>
                    </a:schemeClr>
                  </a:solidFill>
                  <a:effectLst/>
                  <a:uLnTx/>
                  <a:uFillTx/>
                </a:rPr>
                <a:t>请输入观点或备注</a:t>
              </a:r>
              <a:endParaRPr kumimoji="0" lang="en-US" altLang="zh-CN" i="0" u="none" strike="noStrike" kern="1200" cap="none" spc="0" normalizeH="0" baseline="0" noProof="0" dirty="0">
                <a:ln>
                  <a:noFill/>
                </a:ln>
                <a:solidFill>
                  <a:schemeClr val="accent1">
                    <a:lumMod val="75000"/>
                  </a:schemeClr>
                </a:solidFill>
                <a:effectLst/>
                <a:uLnTx/>
                <a:uFillTx/>
              </a:endParaRPr>
            </a:p>
          </p:txBody>
        </p:sp>
        <p:sp>
          <p:nvSpPr>
            <p:cNvPr id="18" name="CustomText1">
              <a:extLst>
                <a:ext uri="{FF2B5EF4-FFF2-40B4-BE49-F238E27FC236}">
                  <a16:creationId xmlns:a16="http://schemas.microsoft.com/office/drawing/2014/main" id="{1E96BFBB-AA71-4260-B387-C9EB10FE0E92}"/>
                </a:ext>
              </a:extLst>
            </p:cNvPr>
            <p:cNvSpPr/>
            <p:nvPr/>
          </p:nvSpPr>
          <p:spPr>
            <a:xfrm>
              <a:off x="7464152" y="3804705"/>
              <a:ext cx="3833703" cy="531281"/>
            </a:xfrm>
            <a:prstGeom prst="rect">
              <a:avLst/>
            </a:prstGeom>
            <a:noFill/>
          </p:spPr>
          <p:txBody>
            <a:bodyPr wrap="none" lIns="0" tIns="0" rIns="0" bIns="0">
              <a:noAutofit/>
            </a:bodyPr>
            <a:lstStyle/>
            <a:p>
              <a:pPr marL="285750" indent="-285750">
                <a:lnSpc>
                  <a:spcPct val="120000"/>
                </a:lnSpc>
                <a:buFont typeface="Wingdings" panose="05000000000000000000" pitchFamily="2" charset="2"/>
                <a:buChar char="p"/>
                <a:defRPr/>
              </a:pPr>
              <a:r>
                <a:rPr lang="zh-CN" altLang="en-US" sz="1200" dirty="0">
                  <a:solidFill>
                    <a:schemeClr val="accent1">
                      <a:lumMod val="75000"/>
                    </a:schemeClr>
                  </a:solidFill>
                  <a:latin typeface="+mn-ea"/>
                </a:rPr>
                <a:t>请输入内容请输入内容请输入内容请输入内容</a:t>
              </a:r>
              <a:endParaRPr lang="en-US" altLang="zh-CN" sz="1200" dirty="0">
                <a:solidFill>
                  <a:schemeClr val="accent1">
                    <a:lumMod val="75000"/>
                  </a:schemeClr>
                </a:solidFill>
                <a:latin typeface="+mn-ea"/>
              </a:endParaRPr>
            </a:p>
            <a:p>
              <a:pPr marL="285750" indent="-285750">
                <a:lnSpc>
                  <a:spcPct val="120000"/>
                </a:lnSpc>
                <a:buFont typeface="Wingdings" panose="05000000000000000000" pitchFamily="2" charset="2"/>
                <a:buChar char="p"/>
                <a:defRPr/>
              </a:pPr>
              <a:r>
                <a:rPr lang="zh-CN" altLang="en-US" sz="1200" dirty="0">
                  <a:solidFill>
                    <a:schemeClr val="accent1">
                      <a:lumMod val="75000"/>
                    </a:schemeClr>
                  </a:solidFill>
                  <a:latin typeface="+mn-ea"/>
                </a:rPr>
                <a:t>请输入内容请输入内容请输入内容请输入内容</a:t>
              </a:r>
              <a:endParaRPr lang="en-US" altLang="zh-CN" sz="1400" dirty="0">
                <a:solidFill>
                  <a:schemeClr val="accent1">
                    <a:lumMod val="75000"/>
                  </a:schemeClr>
                </a:solidFill>
                <a:latin typeface="+mn-ea"/>
              </a:endParaRPr>
            </a:p>
          </p:txBody>
        </p:sp>
      </p:grpSp>
      <p:grpSp>
        <p:nvGrpSpPr>
          <p:cNvPr id="19" name="1bf5ef25-c693-4763-a6ad-f0b02a2c650c" descr="vBsAAB+LCAAAAAAABADtVl2P2jAQ/C9u+wanxDk4lLfQihZVbVFB/VDFgy8x4DZxUGJO3CH+e22Ig53EECrRFg7xAvauvTOzi2cFXrLHOQYuGEYoYW8ImiYo6jMcgQboB8ClizBsgC6hAaHTt0m8mKfA/bHK09Sdr4TNvqBwgUUuJYygcPvTLcXLsA+EkmgRZWHWjcWX0FJZsq3tIgmCEKthfcpw8pDfYIu1zfchS/gFvTiJEOMXrqz1K5BtAbfTubHWIjnAS57UAKNtWbKerDxBQCVOsSFgDuKUkZjuMgaI84Z5SRVgC0m7UF4WThjxUeiFZEojTEXF3ZixWPD/Lk7IU0yZvs3xYebP+P57jOcZgUPyxC+coDDFkoYZmuOP/CKJbrNg87TPOESMPGgR2poN1jmuPEjQUQxraCePczZ37HCsvGqN5HXDSNAIL9lxlIoMlc8q8U1gNuWIA9TSsxKOq1vS8kddUUhW0XyaTFLMvg1w4vNquo8a/cBtbpq+GLSTJJuKbcB30ylWVYx6iHaNHp/9KjXcME7u9/ab2jd79clPUY7cqVUm/iyEO6hbs45wTeumtV8562jhlJmoFk6RwaSbJn7lkNWTbVwhXP7OvI7DODn8zsiw0j7ngfh4NMMRljEjQplHA156ILnrJmQ6YxSnqaTv/if2mZLmtkTUIp3xM1/0erfwru15QCK11lWPjbyw7mNTiK/Tm5uUckd6vmiSrHKlH0o4ZfkGibvI/1X5BhjmVCLQZN4u7pnOf4YbHvVk7AO3t4f/c6/UtlWvBJ+dV4J1vBKs55WgNifwfL0SvHqlU3klU7+pfXPYK0H1PxhevdJf8Eom4RQZDnql/A+iOGSX5JXamley7zqeZ1d6JXiJXqn4Bhjm9OK8Ul1w5+yVbqHqlZxn55WcOl7JqeeVHG1OnPP1Ss7VK53KK5n6Te2bg2+uudGuXulUXskknCJKfd2KQ3ZJXqmjeaUWbHe8VqVXci7IK2kS58bJPKcX55Xqghvzz291tbD3vBsAAA==">
            <a:extLst>
              <a:ext uri="{FF2B5EF4-FFF2-40B4-BE49-F238E27FC236}">
                <a16:creationId xmlns:a16="http://schemas.microsoft.com/office/drawing/2014/main" id="{7F6B0698-9C8A-4BC5-BC57-BD3B9DDD8FA8}"/>
              </a:ext>
            </a:extLst>
          </p:cNvPr>
          <p:cNvGrpSpPr>
            <a:grpSpLocks noChangeAspect="1"/>
          </p:cNvGrpSpPr>
          <p:nvPr/>
        </p:nvGrpSpPr>
        <p:grpSpPr>
          <a:xfrm>
            <a:off x="463251" y="639326"/>
            <a:ext cx="7001417" cy="5165938"/>
            <a:chOff x="2733675" y="-401583"/>
            <a:chExt cx="6934199" cy="6021333"/>
          </a:xfrm>
        </p:grpSpPr>
        <p:sp>
          <p:nvSpPr>
            <p:cNvPr id="21" name="AreaShape">
              <a:extLst>
                <a:ext uri="{FF2B5EF4-FFF2-40B4-BE49-F238E27FC236}">
                  <a16:creationId xmlns:a16="http://schemas.microsoft.com/office/drawing/2014/main" id="{DE5B4819-D13D-4893-BE3B-FB33E6C26821}"/>
                </a:ext>
              </a:extLst>
            </p:cNvPr>
            <p:cNvSpPr/>
            <p:nvPr/>
          </p:nvSpPr>
          <p:spPr bwMode="auto">
            <a:xfrm>
              <a:off x="2733675" y="-401583"/>
              <a:ext cx="6934199" cy="6021333"/>
            </a:xfrm>
            <a:custGeom>
              <a:avLst/>
              <a:gdLst>
                <a:gd name="T0" fmla="*/ 3 w 1369"/>
                <a:gd name="T1" fmla="*/ 0 h 4006"/>
                <a:gd name="T2" fmla="*/ 0 w 1369"/>
                <a:gd name="T3" fmla="*/ 53 h 4006"/>
                <a:gd name="T4" fmla="*/ 0 w 1369"/>
                <a:gd name="T5" fmla="*/ 4006 h 4006"/>
                <a:gd name="T6" fmla="*/ 1369 w 1369"/>
                <a:gd name="T7" fmla="*/ 4006 h 4006"/>
                <a:gd name="T8" fmla="*/ 1369 w 1369"/>
                <a:gd name="T9" fmla="*/ 53 h 4006"/>
                <a:gd name="T10" fmla="*/ 1366 w 1369"/>
                <a:gd name="T11" fmla="*/ 0 h 4006"/>
                <a:gd name="T12" fmla="*/ 3 w 1369"/>
                <a:gd name="T13" fmla="*/ 0 h 4006"/>
              </a:gdLst>
              <a:ahLst/>
              <a:cxnLst>
                <a:cxn ang="0">
                  <a:pos x="T0" y="T1"/>
                </a:cxn>
                <a:cxn ang="0">
                  <a:pos x="T2" y="T3"/>
                </a:cxn>
                <a:cxn ang="0">
                  <a:pos x="T4" y="T5"/>
                </a:cxn>
                <a:cxn ang="0">
                  <a:pos x="T6" y="T7"/>
                </a:cxn>
                <a:cxn ang="0">
                  <a:pos x="T8" y="T9"/>
                </a:cxn>
                <a:cxn ang="0">
                  <a:pos x="T10" y="T11"/>
                </a:cxn>
                <a:cxn ang="0">
                  <a:pos x="T12" y="T13"/>
                </a:cxn>
              </a:cxnLst>
              <a:rect l="0" t="0" r="r" b="b"/>
              <a:pathLst>
                <a:path w="1369" h="4006">
                  <a:moveTo>
                    <a:pt x="3" y="0"/>
                  </a:moveTo>
                  <a:cubicBezTo>
                    <a:pt x="1" y="18"/>
                    <a:pt x="0" y="35"/>
                    <a:pt x="0" y="53"/>
                  </a:cubicBezTo>
                  <a:cubicBezTo>
                    <a:pt x="0" y="4006"/>
                    <a:pt x="0" y="4006"/>
                    <a:pt x="0" y="4006"/>
                  </a:cubicBezTo>
                  <a:cubicBezTo>
                    <a:pt x="1369" y="4006"/>
                    <a:pt x="1369" y="4006"/>
                    <a:pt x="1369" y="4006"/>
                  </a:cubicBezTo>
                  <a:cubicBezTo>
                    <a:pt x="1369" y="53"/>
                    <a:pt x="1369" y="53"/>
                    <a:pt x="1369" y="53"/>
                  </a:cubicBezTo>
                  <a:cubicBezTo>
                    <a:pt x="1369" y="35"/>
                    <a:pt x="1368" y="18"/>
                    <a:pt x="1366" y="0"/>
                  </a:cubicBezTo>
                  <a:lnTo>
                    <a:pt x="3" y="0"/>
                  </a:lnTo>
                  <a:close/>
                </a:path>
              </a:pathLst>
            </a:custGeom>
            <a:noFill/>
            <a:ln>
              <a:noFill/>
            </a:ln>
            <a:extLst/>
          </p:spPr>
          <p:txBody>
            <a:bodyPr anchor="ctr"/>
            <a:lstStyle/>
            <a:p>
              <a:pPr algn="ctr"/>
              <a:endParaRPr/>
            </a:p>
          </p:txBody>
        </p:sp>
        <p:sp>
          <p:nvSpPr>
            <p:cNvPr id="22" name="RelativeShape1">
              <a:extLst>
                <a:ext uri="{FF2B5EF4-FFF2-40B4-BE49-F238E27FC236}">
                  <a16:creationId xmlns:a16="http://schemas.microsoft.com/office/drawing/2014/main" id="{B6E08D41-7FBB-47C7-B11C-508278D5A29C}"/>
                </a:ext>
              </a:extLst>
            </p:cNvPr>
            <p:cNvSpPr/>
            <p:nvPr/>
          </p:nvSpPr>
          <p:spPr bwMode="auto">
            <a:xfrm>
              <a:off x="4473575" y="1304926"/>
              <a:ext cx="825500" cy="3863464"/>
            </a:xfrm>
            <a:custGeom>
              <a:avLst/>
              <a:gdLst>
                <a:gd name="T0" fmla="*/ 3 w 1369"/>
                <a:gd name="T1" fmla="*/ 0 h 4006"/>
                <a:gd name="T2" fmla="*/ 0 w 1369"/>
                <a:gd name="T3" fmla="*/ 53 h 4006"/>
                <a:gd name="T4" fmla="*/ 0 w 1369"/>
                <a:gd name="T5" fmla="*/ 4006 h 4006"/>
                <a:gd name="T6" fmla="*/ 1369 w 1369"/>
                <a:gd name="T7" fmla="*/ 4006 h 4006"/>
                <a:gd name="T8" fmla="*/ 1369 w 1369"/>
                <a:gd name="T9" fmla="*/ 53 h 4006"/>
                <a:gd name="T10" fmla="*/ 1366 w 1369"/>
                <a:gd name="T11" fmla="*/ 0 h 4006"/>
                <a:gd name="T12" fmla="*/ 3 w 1369"/>
                <a:gd name="T13" fmla="*/ 0 h 4006"/>
              </a:gdLst>
              <a:ahLst/>
              <a:cxnLst>
                <a:cxn ang="0">
                  <a:pos x="T0" y="T1"/>
                </a:cxn>
                <a:cxn ang="0">
                  <a:pos x="T2" y="T3"/>
                </a:cxn>
                <a:cxn ang="0">
                  <a:pos x="T4" y="T5"/>
                </a:cxn>
                <a:cxn ang="0">
                  <a:pos x="T6" y="T7"/>
                </a:cxn>
                <a:cxn ang="0">
                  <a:pos x="T8" y="T9"/>
                </a:cxn>
                <a:cxn ang="0">
                  <a:pos x="T10" y="T11"/>
                </a:cxn>
                <a:cxn ang="0">
                  <a:pos x="T12" y="T13"/>
                </a:cxn>
              </a:cxnLst>
              <a:rect l="0" t="0" r="r" b="b"/>
              <a:pathLst>
                <a:path w="1369" h="4006">
                  <a:moveTo>
                    <a:pt x="3" y="0"/>
                  </a:moveTo>
                  <a:cubicBezTo>
                    <a:pt x="1" y="18"/>
                    <a:pt x="0" y="35"/>
                    <a:pt x="0" y="53"/>
                  </a:cubicBezTo>
                  <a:cubicBezTo>
                    <a:pt x="0" y="4006"/>
                    <a:pt x="0" y="4006"/>
                    <a:pt x="0" y="4006"/>
                  </a:cubicBezTo>
                  <a:cubicBezTo>
                    <a:pt x="1369" y="4006"/>
                    <a:pt x="1369" y="4006"/>
                    <a:pt x="1369" y="4006"/>
                  </a:cubicBezTo>
                  <a:cubicBezTo>
                    <a:pt x="1369" y="53"/>
                    <a:pt x="1369" y="53"/>
                    <a:pt x="1369" y="53"/>
                  </a:cubicBezTo>
                  <a:cubicBezTo>
                    <a:pt x="1369" y="35"/>
                    <a:pt x="1368" y="18"/>
                    <a:pt x="1366" y="0"/>
                  </a:cubicBezTo>
                  <a:lnTo>
                    <a:pt x="3" y="0"/>
                  </a:lnTo>
                  <a:close/>
                </a:path>
              </a:pathLst>
            </a:custGeom>
            <a:noFill/>
            <a:ln>
              <a:noFill/>
            </a:ln>
            <a:extLst/>
          </p:spPr>
          <p:txBody>
            <a:bodyPr anchor="ctr"/>
            <a:lstStyle/>
            <a:p>
              <a:pPr algn="ctr"/>
              <a:endParaRPr/>
            </a:p>
          </p:txBody>
        </p:sp>
        <p:sp>
          <p:nvSpPr>
            <p:cNvPr id="23" name="RelativeShape2">
              <a:extLst>
                <a:ext uri="{FF2B5EF4-FFF2-40B4-BE49-F238E27FC236}">
                  <a16:creationId xmlns:a16="http://schemas.microsoft.com/office/drawing/2014/main" id="{9ADCBE9F-01A6-473C-8CD2-31858E780255}"/>
                </a:ext>
              </a:extLst>
            </p:cNvPr>
            <p:cNvSpPr/>
            <p:nvPr/>
          </p:nvSpPr>
          <p:spPr bwMode="auto">
            <a:xfrm>
              <a:off x="5715926" y="1304926"/>
              <a:ext cx="825500" cy="3863464"/>
            </a:xfrm>
            <a:custGeom>
              <a:avLst/>
              <a:gdLst>
                <a:gd name="T0" fmla="*/ 3 w 1369"/>
                <a:gd name="T1" fmla="*/ 0 h 4006"/>
                <a:gd name="T2" fmla="*/ 0 w 1369"/>
                <a:gd name="T3" fmla="*/ 53 h 4006"/>
                <a:gd name="T4" fmla="*/ 0 w 1369"/>
                <a:gd name="T5" fmla="*/ 4006 h 4006"/>
                <a:gd name="T6" fmla="*/ 1369 w 1369"/>
                <a:gd name="T7" fmla="*/ 4006 h 4006"/>
                <a:gd name="T8" fmla="*/ 1369 w 1369"/>
                <a:gd name="T9" fmla="*/ 53 h 4006"/>
                <a:gd name="T10" fmla="*/ 1366 w 1369"/>
                <a:gd name="T11" fmla="*/ 0 h 4006"/>
                <a:gd name="T12" fmla="*/ 3 w 1369"/>
                <a:gd name="T13" fmla="*/ 0 h 4006"/>
              </a:gdLst>
              <a:ahLst/>
              <a:cxnLst>
                <a:cxn ang="0">
                  <a:pos x="T0" y="T1"/>
                </a:cxn>
                <a:cxn ang="0">
                  <a:pos x="T2" y="T3"/>
                </a:cxn>
                <a:cxn ang="0">
                  <a:pos x="T4" y="T5"/>
                </a:cxn>
                <a:cxn ang="0">
                  <a:pos x="T6" y="T7"/>
                </a:cxn>
                <a:cxn ang="0">
                  <a:pos x="T8" y="T9"/>
                </a:cxn>
                <a:cxn ang="0">
                  <a:pos x="T10" y="T11"/>
                </a:cxn>
                <a:cxn ang="0">
                  <a:pos x="T12" y="T13"/>
                </a:cxn>
              </a:cxnLst>
              <a:rect l="0" t="0" r="r" b="b"/>
              <a:pathLst>
                <a:path w="1369" h="4006">
                  <a:moveTo>
                    <a:pt x="3" y="0"/>
                  </a:moveTo>
                  <a:cubicBezTo>
                    <a:pt x="1" y="18"/>
                    <a:pt x="0" y="35"/>
                    <a:pt x="0" y="53"/>
                  </a:cubicBezTo>
                  <a:cubicBezTo>
                    <a:pt x="0" y="4006"/>
                    <a:pt x="0" y="4006"/>
                    <a:pt x="0" y="4006"/>
                  </a:cubicBezTo>
                  <a:cubicBezTo>
                    <a:pt x="1369" y="4006"/>
                    <a:pt x="1369" y="4006"/>
                    <a:pt x="1369" y="4006"/>
                  </a:cubicBezTo>
                  <a:cubicBezTo>
                    <a:pt x="1369" y="53"/>
                    <a:pt x="1369" y="53"/>
                    <a:pt x="1369" y="53"/>
                  </a:cubicBezTo>
                  <a:cubicBezTo>
                    <a:pt x="1369" y="35"/>
                    <a:pt x="1368" y="18"/>
                    <a:pt x="1366" y="0"/>
                  </a:cubicBezTo>
                  <a:lnTo>
                    <a:pt x="3" y="0"/>
                  </a:lnTo>
                  <a:close/>
                </a:path>
              </a:pathLst>
            </a:custGeom>
            <a:noFill/>
            <a:ln>
              <a:noFill/>
            </a:ln>
            <a:extLst/>
          </p:spPr>
          <p:txBody>
            <a:bodyPr anchor="ctr"/>
            <a:lstStyle/>
            <a:p>
              <a:pPr algn="ctr"/>
              <a:endParaRPr/>
            </a:p>
          </p:txBody>
        </p:sp>
        <p:sp>
          <p:nvSpPr>
            <p:cNvPr id="24" name="RelativeShape3">
              <a:extLst>
                <a:ext uri="{FF2B5EF4-FFF2-40B4-BE49-F238E27FC236}">
                  <a16:creationId xmlns:a16="http://schemas.microsoft.com/office/drawing/2014/main" id="{EF061259-1E34-4FA3-9935-7D0C9E2BE2C3}"/>
                </a:ext>
              </a:extLst>
            </p:cNvPr>
            <p:cNvSpPr/>
            <p:nvPr/>
          </p:nvSpPr>
          <p:spPr bwMode="auto">
            <a:xfrm>
              <a:off x="6883136" y="1304926"/>
              <a:ext cx="825500" cy="3863464"/>
            </a:xfrm>
            <a:custGeom>
              <a:avLst/>
              <a:gdLst>
                <a:gd name="T0" fmla="*/ 3 w 1369"/>
                <a:gd name="T1" fmla="*/ 0 h 4006"/>
                <a:gd name="T2" fmla="*/ 0 w 1369"/>
                <a:gd name="T3" fmla="*/ 53 h 4006"/>
                <a:gd name="T4" fmla="*/ 0 w 1369"/>
                <a:gd name="T5" fmla="*/ 4006 h 4006"/>
                <a:gd name="T6" fmla="*/ 1369 w 1369"/>
                <a:gd name="T7" fmla="*/ 4006 h 4006"/>
                <a:gd name="T8" fmla="*/ 1369 w 1369"/>
                <a:gd name="T9" fmla="*/ 53 h 4006"/>
                <a:gd name="T10" fmla="*/ 1366 w 1369"/>
                <a:gd name="T11" fmla="*/ 0 h 4006"/>
                <a:gd name="T12" fmla="*/ 3 w 1369"/>
                <a:gd name="T13" fmla="*/ 0 h 4006"/>
              </a:gdLst>
              <a:ahLst/>
              <a:cxnLst>
                <a:cxn ang="0">
                  <a:pos x="T0" y="T1"/>
                </a:cxn>
                <a:cxn ang="0">
                  <a:pos x="T2" y="T3"/>
                </a:cxn>
                <a:cxn ang="0">
                  <a:pos x="T4" y="T5"/>
                </a:cxn>
                <a:cxn ang="0">
                  <a:pos x="T6" y="T7"/>
                </a:cxn>
                <a:cxn ang="0">
                  <a:pos x="T8" y="T9"/>
                </a:cxn>
                <a:cxn ang="0">
                  <a:pos x="T10" y="T11"/>
                </a:cxn>
                <a:cxn ang="0">
                  <a:pos x="T12" y="T13"/>
                </a:cxn>
              </a:cxnLst>
              <a:rect l="0" t="0" r="r" b="b"/>
              <a:pathLst>
                <a:path w="1369" h="4006">
                  <a:moveTo>
                    <a:pt x="3" y="0"/>
                  </a:moveTo>
                  <a:cubicBezTo>
                    <a:pt x="1" y="18"/>
                    <a:pt x="0" y="35"/>
                    <a:pt x="0" y="53"/>
                  </a:cubicBezTo>
                  <a:cubicBezTo>
                    <a:pt x="0" y="4006"/>
                    <a:pt x="0" y="4006"/>
                    <a:pt x="0" y="4006"/>
                  </a:cubicBezTo>
                  <a:cubicBezTo>
                    <a:pt x="1369" y="4006"/>
                    <a:pt x="1369" y="4006"/>
                    <a:pt x="1369" y="4006"/>
                  </a:cubicBezTo>
                  <a:cubicBezTo>
                    <a:pt x="1369" y="53"/>
                    <a:pt x="1369" y="53"/>
                    <a:pt x="1369" y="53"/>
                  </a:cubicBezTo>
                  <a:cubicBezTo>
                    <a:pt x="1369" y="35"/>
                    <a:pt x="1368" y="18"/>
                    <a:pt x="1366" y="0"/>
                  </a:cubicBezTo>
                  <a:lnTo>
                    <a:pt x="3" y="0"/>
                  </a:lnTo>
                  <a:close/>
                </a:path>
              </a:pathLst>
            </a:custGeom>
            <a:noFill/>
            <a:ln>
              <a:noFill/>
            </a:ln>
            <a:extLst/>
          </p:spPr>
          <p:txBody>
            <a:bodyPr anchor="ctr"/>
            <a:lstStyle/>
            <a:p>
              <a:pPr algn="ctr"/>
              <a:endParaRPr/>
            </a:p>
          </p:txBody>
        </p:sp>
        <p:sp>
          <p:nvSpPr>
            <p:cNvPr id="25" name="BackShape2">
              <a:extLst>
                <a:ext uri="{FF2B5EF4-FFF2-40B4-BE49-F238E27FC236}">
                  <a16:creationId xmlns:a16="http://schemas.microsoft.com/office/drawing/2014/main" id="{7D6D7FA2-8A4E-46A0-BD25-7A15AFD4BBC9}"/>
                </a:ext>
              </a:extLst>
            </p:cNvPr>
            <p:cNvSpPr/>
            <p:nvPr/>
          </p:nvSpPr>
          <p:spPr bwMode="auto">
            <a:xfrm>
              <a:off x="5632450" y="5211896"/>
              <a:ext cx="971550" cy="120650"/>
            </a:xfrm>
            <a:custGeom>
              <a:avLst/>
              <a:gdLst>
                <a:gd name="T0" fmla="*/ 1513 w 1613"/>
                <a:gd name="T1" fmla="*/ 0 h 201"/>
                <a:gd name="T2" fmla="*/ 1512 w 1613"/>
                <a:gd name="T3" fmla="*/ 0 h 201"/>
                <a:gd name="T4" fmla="*/ 101 w 1613"/>
                <a:gd name="T5" fmla="*/ 0 h 201"/>
                <a:gd name="T6" fmla="*/ 100 w 1613"/>
                <a:gd name="T7" fmla="*/ 0 h 201"/>
                <a:gd name="T8" fmla="*/ 0 w 1613"/>
                <a:gd name="T9" fmla="*/ 100 h 201"/>
                <a:gd name="T10" fmla="*/ 100 w 1613"/>
                <a:gd name="T11" fmla="*/ 201 h 201"/>
                <a:gd name="T12" fmla="*/ 1513 w 1613"/>
                <a:gd name="T13" fmla="*/ 201 h 201"/>
                <a:gd name="T14" fmla="*/ 1613 w 1613"/>
                <a:gd name="T15" fmla="*/ 100 h 201"/>
                <a:gd name="T16" fmla="*/ 1513 w 1613"/>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3" h="201">
                  <a:moveTo>
                    <a:pt x="1513" y="0"/>
                  </a:moveTo>
                  <a:cubicBezTo>
                    <a:pt x="1512" y="0"/>
                    <a:pt x="1512" y="0"/>
                    <a:pt x="1512" y="0"/>
                  </a:cubicBezTo>
                  <a:cubicBezTo>
                    <a:pt x="101" y="0"/>
                    <a:pt x="101" y="0"/>
                    <a:pt x="101" y="0"/>
                  </a:cubicBezTo>
                  <a:cubicBezTo>
                    <a:pt x="100" y="0"/>
                    <a:pt x="100" y="0"/>
                    <a:pt x="100" y="0"/>
                  </a:cubicBezTo>
                  <a:cubicBezTo>
                    <a:pt x="45" y="0"/>
                    <a:pt x="0" y="45"/>
                    <a:pt x="0" y="100"/>
                  </a:cubicBezTo>
                  <a:cubicBezTo>
                    <a:pt x="0" y="155"/>
                    <a:pt x="45" y="201"/>
                    <a:pt x="100" y="201"/>
                  </a:cubicBezTo>
                  <a:cubicBezTo>
                    <a:pt x="1513" y="201"/>
                    <a:pt x="1513" y="201"/>
                    <a:pt x="1513" y="201"/>
                  </a:cubicBezTo>
                  <a:cubicBezTo>
                    <a:pt x="1568" y="201"/>
                    <a:pt x="1613" y="155"/>
                    <a:pt x="1613" y="100"/>
                  </a:cubicBezTo>
                  <a:cubicBezTo>
                    <a:pt x="1613" y="45"/>
                    <a:pt x="1568" y="3"/>
                    <a:pt x="1513" y="0"/>
                  </a:cubicBezTo>
                  <a:close/>
                </a:path>
              </a:pathLst>
            </a:custGeom>
            <a:solidFill>
              <a:schemeClr val="accent2"/>
            </a:solidFill>
            <a:ln>
              <a:noFill/>
            </a:ln>
            <a:extLst/>
          </p:spPr>
          <p:txBody>
            <a:bodyPr anchor="ctr"/>
            <a:lstStyle/>
            <a:p>
              <a:pPr algn="ctr"/>
              <a:endParaRPr/>
            </a:p>
          </p:txBody>
        </p:sp>
        <p:sp>
          <p:nvSpPr>
            <p:cNvPr id="26" name="ValueShape2">
              <a:extLst>
                <a:ext uri="{FF2B5EF4-FFF2-40B4-BE49-F238E27FC236}">
                  <a16:creationId xmlns:a16="http://schemas.microsoft.com/office/drawing/2014/main" id="{260668BA-DC07-437E-80F7-54A6C84620CD}"/>
                </a:ext>
              </a:extLst>
            </p:cNvPr>
            <p:cNvSpPr/>
            <p:nvPr/>
          </p:nvSpPr>
          <p:spPr bwMode="auto">
            <a:xfrm>
              <a:off x="5715926" y="2811677"/>
              <a:ext cx="825500" cy="2356713"/>
            </a:xfrm>
            <a:custGeom>
              <a:avLst/>
              <a:gdLst>
                <a:gd name="T0" fmla="*/ 3 w 1369"/>
                <a:gd name="T1" fmla="*/ 0 h 4006"/>
                <a:gd name="T2" fmla="*/ 0 w 1369"/>
                <a:gd name="T3" fmla="*/ 53 h 4006"/>
                <a:gd name="T4" fmla="*/ 0 w 1369"/>
                <a:gd name="T5" fmla="*/ 4006 h 4006"/>
                <a:gd name="T6" fmla="*/ 1369 w 1369"/>
                <a:gd name="T7" fmla="*/ 4006 h 4006"/>
                <a:gd name="T8" fmla="*/ 1369 w 1369"/>
                <a:gd name="T9" fmla="*/ 53 h 4006"/>
                <a:gd name="T10" fmla="*/ 1366 w 1369"/>
                <a:gd name="T11" fmla="*/ 0 h 4006"/>
                <a:gd name="T12" fmla="*/ 3 w 1369"/>
                <a:gd name="T13" fmla="*/ 0 h 4006"/>
              </a:gdLst>
              <a:ahLst/>
              <a:cxnLst>
                <a:cxn ang="0">
                  <a:pos x="T0" y="T1"/>
                </a:cxn>
                <a:cxn ang="0">
                  <a:pos x="T2" y="T3"/>
                </a:cxn>
                <a:cxn ang="0">
                  <a:pos x="T4" y="T5"/>
                </a:cxn>
                <a:cxn ang="0">
                  <a:pos x="T6" y="T7"/>
                </a:cxn>
                <a:cxn ang="0">
                  <a:pos x="T8" y="T9"/>
                </a:cxn>
                <a:cxn ang="0">
                  <a:pos x="T10" y="T11"/>
                </a:cxn>
                <a:cxn ang="0">
                  <a:pos x="T12" y="T13"/>
                </a:cxn>
              </a:cxnLst>
              <a:rect l="0" t="0" r="r" b="b"/>
              <a:pathLst>
                <a:path w="1369" h="4006">
                  <a:moveTo>
                    <a:pt x="3" y="0"/>
                  </a:moveTo>
                  <a:cubicBezTo>
                    <a:pt x="1" y="18"/>
                    <a:pt x="0" y="35"/>
                    <a:pt x="0" y="53"/>
                  </a:cubicBezTo>
                  <a:cubicBezTo>
                    <a:pt x="0" y="4006"/>
                    <a:pt x="0" y="4006"/>
                    <a:pt x="0" y="4006"/>
                  </a:cubicBezTo>
                  <a:cubicBezTo>
                    <a:pt x="1369" y="4006"/>
                    <a:pt x="1369" y="4006"/>
                    <a:pt x="1369" y="4006"/>
                  </a:cubicBezTo>
                  <a:cubicBezTo>
                    <a:pt x="1369" y="53"/>
                    <a:pt x="1369" y="53"/>
                    <a:pt x="1369" y="53"/>
                  </a:cubicBezTo>
                  <a:cubicBezTo>
                    <a:pt x="1369" y="35"/>
                    <a:pt x="1368" y="18"/>
                    <a:pt x="1366" y="0"/>
                  </a:cubicBezTo>
                  <a:lnTo>
                    <a:pt x="3" y="0"/>
                  </a:lnTo>
                  <a:close/>
                </a:path>
              </a:pathLst>
            </a:custGeom>
            <a:solidFill>
              <a:schemeClr val="accent2"/>
            </a:solidFill>
            <a:ln>
              <a:noFill/>
            </a:ln>
            <a:extLst/>
          </p:spPr>
          <p:txBody>
            <a:bodyPr anchor="ctr"/>
            <a:lstStyle/>
            <a:p>
              <a:pPr algn="ctr"/>
              <a:endParaRPr/>
            </a:p>
          </p:txBody>
        </p:sp>
        <p:sp>
          <p:nvSpPr>
            <p:cNvPr id="27" name="SorbShape2">
              <a:extLst>
                <a:ext uri="{FF2B5EF4-FFF2-40B4-BE49-F238E27FC236}">
                  <a16:creationId xmlns:a16="http://schemas.microsoft.com/office/drawing/2014/main" id="{5DC1A59D-BBCC-474A-BEB6-BD3E5550BE0D}"/>
                </a:ext>
              </a:extLst>
            </p:cNvPr>
            <p:cNvSpPr/>
            <p:nvPr/>
          </p:nvSpPr>
          <p:spPr bwMode="auto">
            <a:xfrm>
              <a:off x="5712751" y="1957689"/>
              <a:ext cx="822325" cy="853988"/>
            </a:xfrm>
            <a:custGeom>
              <a:avLst/>
              <a:gdLst>
                <a:gd name="connsiteX0" fmla="*/ 273907 w 822325"/>
                <a:gd name="connsiteY0" fmla="*/ 477750 h 853988"/>
                <a:gd name="connsiteX1" fmla="*/ 287784 w 822325"/>
                <a:gd name="connsiteY1" fmla="*/ 477750 h 853988"/>
                <a:gd name="connsiteX2" fmla="*/ 534542 w 822325"/>
                <a:gd name="connsiteY2" fmla="*/ 477750 h 853988"/>
                <a:gd name="connsiteX3" fmla="*/ 548418 w 822325"/>
                <a:gd name="connsiteY3" fmla="*/ 477750 h 853988"/>
                <a:gd name="connsiteX4" fmla="*/ 822325 w 822325"/>
                <a:gd name="connsiteY4" fmla="*/ 853988 h 853988"/>
                <a:gd name="connsiteX5" fmla="*/ 0 w 822325"/>
                <a:gd name="connsiteY5" fmla="*/ 853988 h 853988"/>
                <a:gd name="connsiteX6" fmla="*/ 273907 w 822325"/>
                <a:gd name="connsiteY6" fmla="*/ 477750 h 853988"/>
                <a:gd name="connsiteX7" fmla="*/ 364736 w 822325"/>
                <a:gd name="connsiteY7" fmla="*/ 109450 h 853988"/>
                <a:gd name="connsiteX8" fmla="*/ 376764 w 822325"/>
                <a:gd name="connsiteY8" fmla="*/ 441238 h 853988"/>
                <a:gd name="connsiteX9" fmla="*/ 271520 w 822325"/>
                <a:gd name="connsiteY9" fmla="*/ 441238 h 853988"/>
                <a:gd name="connsiteX10" fmla="*/ 264905 w 822325"/>
                <a:gd name="connsiteY10" fmla="*/ 441238 h 853988"/>
                <a:gd name="connsiteX11" fmla="*/ 187325 w 822325"/>
                <a:gd name="connsiteY11" fmla="*/ 199773 h 853988"/>
                <a:gd name="connsiteX12" fmla="*/ 364736 w 822325"/>
                <a:gd name="connsiteY12" fmla="*/ 109450 h 853988"/>
                <a:gd name="connsiteX13" fmla="*/ 454370 w 822325"/>
                <a:gd name="connsiteY13" fmla="*/ 83 h 853988"/>
                <a:gd name="connsiteX14" fmla="*/ 663575 w 822325"/>
                <a:gd name="connsiteY14" fmla="*/ 74611 h 853988"/>
                <a:gd name="connsiteX15" fmla="*/ 545125 w 822325"/>
                <a:gd name="connsiteY15" fmla="*/ 441237 h 853988"/>
                <a:gd name="connsiteX16" fmla="*/ 431485 w 822325"/>
                <a:gd name="connsiteY16" fmla="*/ 441237 h 853988"/>
                <a:gd name="connsiteX17" fmla="*/ 421865 w 822325"/>
                <a:gd name="connsiteY17" fmla="*/ 102304 h 853988"/>
                <a:gd name="connsiteX18" fmla="*/ 403225 w 822325"/>
                <a:gd name="connsiteY18" fmla="*/ 2971 h 853988"/>
                <a:gd name="connsiteX19" fmla="*/ 454370 w 822325"/>
                <a:gd name="connsiteY19" fmla="*/ 83 h 85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2325" h="853988">
                  <a:moveTo>
                    <a:pt x="273907" y="477750"/>
                  </a:moveTo>
                  <a:cubicBezTo>
                    <a:pt x="273907" y="477750"/>
                    <a:pt x="273907" y="477750"/>
                    <a:pt x="287784" y="477750"/>
                  </a:cubicBezTo>
                  <a:lnTo>
                    <a:pt x="534542" y="477750"/>
                  </a:lnTo>
                  <a:cubicBezTo>
                    <a:pt x="534542" y="477750"/>
                    <a:pt x="534542" y="477750"/>
                    <a:pt x="548418" y="477750"/>
                  </a:cubicBezTo>
                  <a:cubicBezTo>
                    <a:pt x="548418" y="477750"/>
                    <a:pt x="800606" y="626803"/>
                    <a:pt x="822325" y="853988"/>
                  </a:cubicBezTo>
                  <a:cubicBezTo>
                    <a:pt x="822325" y="853988"/>
                    <a:pt x="822325" y="853988"/>
                    <a:pt x="0" y="853988"/>
                  </a:cubicBezTo>
                  <a:cubicBezTo>
                    <a:pt x="21720" y="626803"/>
                    <a:pt x="273907" y="477750"/>
                    <a:pt x="273907" y="477750"/>
                  </a:cubicBezTo>
                  <a:close/>
                  <a:moveTo>
                    <a:pt x="364736" y="109450"/>
                  </a:moveTo>
                  <a:cubicBezTo>
                    <a:pt x="403225" y="250957"/>
                    <a:pt x="376764" y="441238"/>
                    <a:pt x="376764" y="441238"/>
                  </a:cubicBezTo>
                  <a:cubicBezTo>
                    <a:pt x="376764" y="441238"/>
                    <a:pt x="376764" y="441238"/>
                    <a:pt x="271520" y="441238"/>
                  </a:cubicBezTo>
                  <a:lnTo>
                    <a:pt x="264905" y="441238"/>
                  </a:lnTo>
                  <a:cubicBezTo>
                    <a:pt x="255884" y="372592"/>
                    <a:pt x="234234" y="258182"/>
                    <a:pt x="187325" y="199773"/>
                  </a:cubicBezTo>
                  <a:cubicBezTo>
                    <a:pt x="187325" y="199773"/>
                    <a:pt x="255283" y="133536"/>
                    <a:pt x="364736" y="109450"/>
                  </a:cubicBezTo>
                  <a:close/>
                  <a:moveTo>
                    <a:pt x="454370" y="83"/>
                  </a:moveTo>
                  <a:cubicBezTo>
                    <a:pt x="506353" y="1194"/>
                    <a:pt x="589544" y="14033"/>
                    <a:pt x="663575" y="74611"/>
                  </a:cubicBezTo>
                  <a:cubicBezTo>
                    <a:pt x="663575" y="74611"/>
                    <a:pt x="663575" y="74611"/>
                    <a:pt x="545125" y="441237"/>
                  </a:cubicBezTo>
                  <a:cubicBezTo>
                    <a:pt x="545125" y="441237"/>
                    <a:pt x="545125" y="441237"/>
                    <a:pt x="431485" y="441237"/>
                  </a:cubicBezTo>
                  <a:cubicBezTo>
                    <a:pt x="443510" y="240165"/>
                    <a:pt x="421865" y="102304"/>
                    <a:pt x="421865" y="102304"/>
                  </a:cubicBezTo>
                  <a:cubicBezTo>
                    <a:pt x="421865" y="102304"/>
                    <a:pt x="421865" y="102304"/>
                    <a:pt x="403225" y="2971"/>
                  </a:cubicBezTo>
                  <a:cubicBezTo>
                    <a:pt x="403225" y="2971"/>
                    <a:pt x="423180" y="-584"/>
                    <a:pt x="454370" y="83"/>
                  </a:cubicBezTo>
                  <a:close/>
                </a:path>
              </a:pathLst>
            </a:custGeom>
            <a:solidFill>
              <a:schemeClr val="accent2"/>
            </a:solidFill>
            <a:ln>
              <a:noFill/>
            </a:ln>
            <a:extLst/>
          </p:spPr>
          <p:txBody>
            <a:bodyPr anchor="ctr"/>
            <a:lstStyle/>
            <a:p>
              <a:pPr algn="ctr"/>
              <a:endParaRPr/>
            </a:p>
          </p:txBody>
        </p:sp>
        <p:sp>
          <p:nvSpPr>
            <p:cNvPr id="28" name="SorbShape3">
              <a:extLst>
                <a:ext uri="{FF2B5EF4-FFF2-40B4-BE49-F238E27FC236}">
                  <a16:creationId xmlns:a16="http://schemas.microsoft.com/office/drawing/2014/main" id="{721AD470-F5AE-4F2C-9342-D95D534812E2}"/>
                </a:ext>
              </a:extLst>
            </p:cNvPr>
            <p:cNvSpPr/>
            <p:nvPr/>
          </p:nvSpPr>
          <p:spPr bwMode="auto">
            <a:xfrm>
              <a:off x="6879961" y="2691746"/>
              <a:ext cx="822325" cy="853989"/>
            </a:xfrm>
            <a:custGeom>
              <a:avLst/>
              <a:gdLst>
                <a:gd name="connsiteX0" fmla="*/ 273907 w 822325"/>
                <a:gd name="connsiteY0" fmla="*/ 477751 h 853989"/>
                <a:gd name="connsiteX1" fmla="*/ 287784 w 822325"/>
                <a:gd name="connsiteY1" fmla="*/ 477751 h 853989"/>
                <a:gd name="connsiteX2" fmla="*/ 534542 w 822325"/>
                <a:gd name="connsiteY2" fmla="*/ 477751 h 853989"/>
                <a:gd name="connsiteX3" fmla="*/ 548418 w 822325"/>
                <a:gd name="connsiteY3" fmla="*/ 477751 h 853989"/>
                <a:gd name="connsiteX4" fmla="*/ 822325 w 822325"/>
                <a:gd name="connsiteY4" fmla="*/ 853989 h 853989"/>
                <a:gd name="connsiteX5" fmla="*/ 0 w 822325"/>
                <a:gd name="connsiteY5" fmla="*/ 853989 h 853989"/>
                <a:gd name="connsiteX6" fmla="*/ 273907 w 822325"/>
                <a:gd name="connsiteY6" fmla="*/ 477751 h 853989"/>
                <a:gd name="connsiteX7" fmla="*/ 364736 w 822325"/>
                <a:gd name="connsiteY7" fmla="*/ 109451 h 853989"/>
                <a:gd name="connsiteX8" fmla="*/ 376764 w 822325"/>
                <a:gd name="connsiteY8" fmla="*/ 441239 h 853989"/>
                <a:gd name="connsiteX9" fmla="*/ 271520 w 822325"/>
                <a:gd name="connsiteY9" fmla="*/ 441239 h 853989"/>
                <a:gd name="connsiteX10" fmla="*/ 264905 w 822325"/>
                <a:gd name="connsiteY10" fmla="*/ 441239 h 853989"/>
                <a:gd name="connsiteX11" fmla="*/ 187325 w 822325"/>
                <a:gd name="connsiteY11" fmla="*/ 199775 h 853989"/>
                <a:gd name="connsiteX12" fmla="*/ 364736 w 822325"/>
                <a:gd name="connsiteY12" fmla="*/ 109451 h 853989"/>
                <a:gd name="connsiteX13" fmla="*/ 454370 w 822325"/>
                <a:gd name="connsiteY13" fmla="*/ 83 h 853989"/>
                <a:gd name="connsiteX14" fmla="*/ 663575 w 822325"/>
                <a:gd name="connsiteY14" fmla="*/ 74612 h 853989"/>
                <a:gd name="connsiteX15" fmla="*/ 545125 w 822325"/>
                <a:gd name="connsiteY15" fmla="*/ 441238 h 853989"/>
                <a:gd name="connsiteX16" fmla="*/ 431485 w 822325"/>
                <a:gd name="connsiteY16" fmla="*/ 441238 h 853989"/>
                <a:gd name="connsiteX17" fmla="*/ 421865 w 822325"/>
                <a:gd name="connsiteY17" fmla="*/ 102305 h 853989"/>
                <a:gd name="connsiteX18" fmla="*/ 403225 w 822325"/>
                <a:gd name="connsiteY18" fmla="*/ 2972 h 853989"/>
                <a:gd name="connsiteX19" fmla="*/ 454370 w 822325"/>
                <a:gd name="connsiteY19" fmla="*/ 83 h 8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2325" h="853989">
                  <a:moveTo>
                    <a:pt x="273907" y="477751"/>
                  </a:moveTo>
                  <a:cubicBezTo>
                    <a:pt x="273907" y="477751"/>
                    <a:pt x="273907" y="477751"/>
                    <a:pt x="287784" y="477751"/>
                  </a:cubicBezTo>
                  <a:lnTo>
                    <a:pt x="534542" y="477751"/>
                  </a:lnTo>
                  <a:cubicBezTo>
                    <a:pt x="534542" y="477751"/>
                    <a:pt x="534542" y="477751"/>
                    <a:pt x="548418" y="477751"/>
                  </a:cubicBezTo>
                  <a:cubicBezTo>
                    <a:pt x="548418" y="477751"/>
                    <a:pt x="800606" y="626804"/>
                    <a:pt x="822325" y="853989"/>
                  </a:cubicBezTo>
                  <a:cubicBezTo>
                    <a:pt x="822325" y="853989"/>
                    <a:pt x="822325" y="853989"/>
                    <a:pt x="0" y="853989"/>
                  </a:cubicBezTo>
                  <a:cubicBezTo>
                    <a:pt x="21719" y="626804"/>
                    <a:pt x="273907" y="477751"/>
                    <a:pt x="273907" y="477751"/>
                  </a:cubicBezTo>
                  <a:close/>
                  <a:moveTo>
                    <a:pt x="364736" y="109451"/>
                  </a:moveTo>
                  <a:cubicBezTo>
                    <a:pt x="403225" y="250958"/>
                    <a:pt x="376764" y="441239"/>
                    <a:pt x="376764" y="441239"/>
                  </a:cubicBezTo>
                  <a:cubicBezTo>
                    <a:pt x="376764" y="441239"/>
                    <a:pt x="376764" y="441239"/>
                    <a:pt x="271520" y="441239"/>
                  </a:cubicBezTo>
                  <a:lnTo>
                    <a:pt x="264905" y="441239"/>
                  </a:lnTo>
                  <a:cubicBezTo>
                    <a:pt x="255884" y="372593"/>
                    <a:pt x="234234" y="258184"/>
                    <a:pt x="187325" y="199775"/>
                  </a:cubicBezTo>
                  <a:cubicBezTo>
                    <a:pt x="187325" y="199775"/>
                    <a:pt x="255283" y="133537"/>
                    <a:pt x="364736" y="109451"/>
                  </a:cubicBezTo>
                  <a:close/>
                  <a:moveTo>
                    <a:pt x="454370" y="83"/>
                  </a:moveTo>
                  <a:cubicBezTo>
                    <a:pt x="506353" y="1195"/>
                    <a:pt x="589544" y="14034"/>
                    <a:pt x="663575" y="74612"/>
                  </a:cubicBezTo>
                  <a:cubicBezTo>
                    <a:pt x="663575" y="74612"/>
                    <a:pt x="663575" y="74612"/>
                    <a:pt x="545125" y="441238"/>
                  </a:cubicBezTo>
                  <a:cubicBezTo>
                    <a:pt x="545125" y="441238"/>
                    <a:pt x="545125" y="441238"/>
                    <a:pt x="431485" y="441238"/>
                  </a:cubicBezTo>
                  <a:cubicBezTo>
                    <a:pt x="443510" y="240166"/>
                    <a:pt x="421865" y="102305"/>
                    <a:pt x="421865" y="102305"/>
                  </a:cubicBezTo>
                  <a:cubicBezTo>
                    <a:pt x="421865" y="102305"/>
                    <a:pt x="421865" y="102305"/>
                    <a:pt x="403225" y="2972"/>
                  </a:cubicBezTo>
                  <a:cubicBezTo>
                    <a:pt x="403225" y="2972"/>
                    <a:pt x="423180" y="-583"/>
                    <a:pt x="454370" y="83"/>
                  </a:cubicBezTo>
                  <a:close/>
                </a:path>
              </a:pathLst>
            </a:custGeom>
            <a:solidFill>
              <a:schemeClr val="accent4"/>
            </a:solidFill>
            <a:ln>
              <a:noFill/>
            </a:ln>
            <a:extLst/>
          </p:spPr>
          <p:txBody>
            <a:bodyPr anchor="ctr"/>
            <a:lstStyle/>
            <a:p>
              <a:pPr algn="ctr"/>
              <a:endParaRPr/>
            </a:p>
          </p:txBody>
        </p:sp>
        <p:sp>
          <p:nvSpPr>
            <p:cNvPr id="29" name="BackShape3">
              <a:extLst>
                <a:ext uri="{FF2B5EF4-FFF2-40B4-BE49-F238E27FC236}">
                  <a16:creationId xmlns:a16="http://schemas.microsoft.com/office/drawing/2014/main" id="{4823E7B3-46AA-4408-ACCA-E83AB3218AD9}"/>
                </a:ext>
              </a:extLst>
            </p:cNvPr>
            <p:cNvSpPr/>
            <p:nvPr/>
          </p:nvSpPr>
          <p:spPr bwMode="auto">
            <a:xfrm>
              <a:off x="6819900" y="5211896"/>
              <a:ext cx="971550" cy="120650"/>
            </a:xfrm>
            <a:custGeom>
              <a:avLst/>
              <a:gdLst>
                <a:gd name="T0" fmla="*/ 1513 w 1613"/>
                <a:gd name="T1" fmla="*/ 0 h 201"/>
                <a:gd name="T2" fmla="*/ 1512 w 1613"/>
                <a:gd name="T3" fmla="*/ 0 h 201"/>
                <a:gd name="T4" fmla="*/ 101 w 1613"/>
                <a:gd name="T5" fmla="*/ 0 h 201"/>
                <a:gd name="T6" fmla="*/ 100 w 1613"/>
                <a:gd name="T7" fmla="*/ 0 h 201"/>
                <a:gd name="T8" fmla="*/ 0 w 1613"/>
                <a:gd name="T9" fmla="*/ 100 h 201"/>
                <a:gd name="T10" fmla="*/ 100 w 1613"/>
                <a:gd name="T11" fmla="*/ 201 h 201"/>
                <a:gd name="T12" fmla="*/ 1513 w 1613"/>
                <a:gd name="T13" fmla="*/ 201 h 201"/>
                <a:gd name="T14" fmla="*/ 1613 w 1613"/>
                <a:gd name="T15" fmla="*/ 100 h 201"/>
                <a:gd name="T16" fmla="*/ 1513 w 1613"/>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3" h="201">
                  <a:moveTo>
                    <a:pt x="1513" y="0"/>
                  </a:moveTo>
                  <a:cubicBezTo>
                    <a:pt x="1512" y="0"/>
                    <a:pt x="1512" y="0"/>
                    <a:pt x="1512" y="0"/>
                  </a:cubicBezTo>
                  <a:cubicBezTo>
                    <a:pt x="101" y="0"/>
                    <a:pt x="101" y="0"/>
                    <a:pt x="101" y="0"/>
                  </a:cubicBezTo>
                  <a:cubicBezTo>
                    <a:pt x="100" y="0"/>
                    <a:pt x="100" y="0"/>
                    <a:pt x="100" y="0"/>
                  </a:cubicBezTo>
                  <a:cubicBezTo>
                    <a:pt x="45" y="0"/>
                    <a:pt x="0" y="45"/>
                    <a:pt x="0" y="100"/>
                  </a:cubicBezTo>
                  <a:cubicBezTo>
                    <a:pt x="0" y="155"/>
                    <a:pt x="45" y="201"/>
                    <a:pt x="100" y="201"/>
                  </a:cubicBezTo>
                  <a:cubicBezTo>
                    <a:pt x="1513" y="201"/>
                    <a:pt x="1513" y="201"/>
                    <a:pt x="1513" y="201"/>
                  </a:cubicBezTo>
                  <a:cubicBezTo>
                    <a:pt x="1568" y="201"/>
                    <a:pt x="1613" y="155"/>
                    <a:pt x="1613" y="100"/>
                  </a:cubicBezTo>
                  <a:cubicBezTo>
                    <a:pt x="1613" y="45"/>
                    <a:pt x="1568" y="3"/>
                    <a:pt x="1513" y="0"/>
                  </a:cubicBezTo>
                  <a:close/>
                </a:path>
              </a:pathLst>
            </a:custGeom>
            <a:solidFill>
              <a:schemeClr val="accent4"/>
            </a:solidFill>
            <a:ln>
              <a:noFill/>
            </a:ln>
            <a:extLst/>
          </p:spPr>
          <p:txBody>
            <a:bodyPr anchor="ctr"/>
            <a:lstStyle/>
            <a:p>
              <a:pPr algn="ctr"/>
              <a:endParaRPr/>
            </a:p>
          </p:txBody>
        </p:sp>
        <p:sp>
          <p:nvSpPr>
            <p:cNvPr id="30" name="ValueShape3">
              <a:extLst>
                <a:ext uri="{FF2B5EF4-FFF2-40B4-BE49-F238E27FC236}">
                  <a16:creationId xmlns:a16="http://schemas.microsoft.com/office/drawing/2014/main" id="{4BF0E402-04DF-4174-863F-4F5C32467006}"/>
                </a:ext>
              </a:extLst>
            </p:cNvPr>
            <p:cNvSpPr/>
            <p:nvPr/>
          </p:nvSpPr>
          <p:spPr bwMode="auto">
            <a:xfrm>
              <a:off x="6883136" y="3545735"/>
              <a:ext cx="825500" cy="1622655"/>
            </a:xfrm>
            <a:custGeom>
              <a:avLst/>
              <a:gdLst>
                <a:gd name="T0" fmla="*/ 3 w 1369"/>
                <a:gd name="T1" fmla="*/ 0 h 4006"/>
                <a:gd name="T2" fmla="*/ 0 w 1369"/>
                <a:gd name="T3" fmla="*/ 53 h 4006"/>
                <a:gd name="T4" fmla="*/ 0 w 1369"/>
                <a:gd name="T5" fmla="*/ 4006 h 4006"/>
                <a:gd name="T6" fmla="*/ 1369 w 1369"/>
                <a:gd name="T7" fmla="*/ 4006 h 4006"/>
                <a:gd name="T8" fmla="*/ 1369 w 1369"/>
                <a:gd name="T9" fmla="*/ 53 h 4006"/>
                <a:gd name="T10" fmla="*/ 1366 w 1369"/>
                <a:gd name="T11" fmla="*/ 0 h 4006"/>
                <a:gd name="T12" fmla="*/ 3 w 1369"/>
                <a:gd name="T13" fmla="*/ 0 h 4006"/>
              </a:gdLst>
              <a:ahLst/>
              <a:cxnLst>
                <a:cxn ang="0">
                  <a:pos x="T0" y="T1"/>
                </a:cxn>
                <a:cxn ang="0">
                  <a:pos x="T2" y="T3"/>
                </a:cxn>
                <a:cxn ang="0">
                  <a:pos x="T4" y="T5"/>
                </a:cxn>
                <a:cxn ang="0">
                  <a:pos x="T6" y="T7"/>
                </a:cxn>
                <a:cxn ang="0">
                  <a:pos x="T8" y="T9"/>
                </a:cxn>
                <a:cxn ang="0">
                  <a:pos x="T10" y="T11"/>
                </a:cxn>
                <a:cxn ang="0">
                  <a:pos x="T12" y="T13"/>
                </a:cxn>
              </a:cxnLst>
              <a:rect l="0" t="0" r="r" b="b"/>
              <a:pathLst>
                <a:path w="1369" h="4006">
                  <a:moveTo>
                    <a:pt x="3" y="0"/>
                  </a:moveTo>
                  <a:cubicBezTo>
                    <a:pt x="1" y="18"/>
                    <a:pt x="0" y="35"/>
                    <a:pt x="0" y="53"/>
                  </a:cubicBezTo>
                  <a:cubicBezTo>
                    <a:pt x="0" y="4006"/>
                    <a:pt x="0" y="4006"/>
                    <a:pt x="0" y="4006"/>
                  </a:cubicBezTo>
                  <a:cubicBezTo>
                    <a:pt x="1369" y="4006"/>
                    <a:pt x="1369" y="4006"/>
                    <a:pt x="1369" y="4006"/>
                  </a:cubicBezTo>
                  <a:cubicBezTo>
                    <a:pt x="1369" y="53"/>
                    <a:pt x="1369" y="53"/>
                    <a:pt x="1369" y="53"/>
                  </a:cubicBezTo>
                  <a:cubicBezTo>
                    <a:pt x="1369" y="35"/>
                    <a:pt x="1368" y="18"/>
                    <a:pt x="1366" y="0"/>
                  </a:cubicBezTo>
                  <a:lnTo>
                    <a:pt x="3" y="0"/>
                  </a:lnTo>
                  <a:close/>
                </a:path>
              </a:pathLst>
            </a:custGeom>
            <a:solidFill>
              <a:schemeClr val="accent4"/>
            </a:solidFill>
            <a:ln>
              <a:noFill/>
            </a:ln>
            <a:extLst/>
          </p:spPr>
          <p:txBody>
            <a:bodyPr anchor="ctr"/>
            <a:lstStyle/>
            <a:p>
              <a:pPr algn="ctr"/>
              <a:endParaRPr/>
            </a:p>
          </p:txBody>
        </p:sp>
        <p:sp>
          <p:nvSpPr>
            <p:cNvPr id="31" name="BackShape1">
              <a:extLst>
                <a:ext uri="{FF2B5EF4-FFF2-40B4-BE49-F238E27FC236}">
                  <a16:creationId xmlns:a16="http://schemas.microsoft.com/office/drawing/2014/main" id="{861AEABF-A45A-4429-8E17-DFA37AA4A1F8}"/>
                </a:ext>
              </a:extLst>
            </p:cNvPr>
            <p:cNvSpPr/>
            <p:nvPr/>
          </p:nvSpPr>
          <p:spPr bwMode="auto">
            <a:xfrm>
              <a:off x="4400550" y="5211896"/>
              <a:ext cx="971550" cy="120650"/>
            </a:xfrm>
            <a:custGeom>
              <a:avLst/>
              <a:gdLst>
                <a:gd name="T0" fmla="*/ 1513 w 1613"/>
                <a:gd name="T1" fmla="*/ 0 h 201"/>
                <a:gd name="T2" fmla="*/ 1512 w 1613"/>
                <a:gd name="T3" fmla="*/ 0 h 201"/>
                <a:gd name="T4" fmla="*/ 101 w 1613"/>
                <a:gd name="T5" fmla="*/ 0 h 201"/>
                <a:gd name="T6" fmla="*/ 100 w 1613"/>
                <a:gd name="T7" fmla="*/ 0 h 201"/>
                <a:gd name="T8" fmla="*/ 0 w 1613"/>
                <a:gd name="T9" fmla="*/ 100 h 201"/>
                <a:gd name="T10" fmla="*/ 100 w 1613"/>
                <a:gd name="T11" fmla="*/ 201 h 201"/>
                <a:gd name="T12" fmla="*/ 1513 w 1613"/>
                <a:gd name="T13" fmla="*/ 201 h 201"/>
                <a:gd name="T14" fmla="*/ 1613 w 1613"/>
                <a:gd name="T15" fmla="*/ 100 h 201"/>
                <a:gd name="T16" fmla="*/ 1513 w 1613"/>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3" h="201">
                  <a:moveTo>
                    <a:pt x="1513" y="0"/>
                  </a:moveTo>
                  <a:cubicBezTo>
                    <a:pt x="1512" y="0"/>
                    <a:pt x="1512" y="0"/>
                    <a:pt x="1512" y="0"/>
                  </a:cubicBezTo>
                  <a:cubicBezTo>
                    <a:pt x="101" y="0"/>
                    <a:pt x="101" y="0"/>
                    <a:pt x="101" y="0"/>
                  </a:cubicBezTo>
                  <a:cubicBezTo>
                    <a:pt x="100" y="0"/>
                    <a:pt x="100" y="0"/>
                    <a:pt x="100" y="0"/>
                  </a:cubicBezTo>
                  <a:cubicBezTo>
                    <a:pt x="45" y="0"/>
                    <a:pt x="0" y="45"/>
                    <a:pt x="0" y="100"/>
                  </a:cubicBezTo>
                  <a:cubicBezTo>
                    <a:pt x="0" y="155"/>
                    <a:pt x="45" y="201"/>
                    <a:pt x="100" y="201"/>
                  </a:cubicBezTo>
                  <a:cubicBezTo>
                    <a:pt x="1513" y="201"/>
                    <a:pt x="1513" y="201"/>
                    <a:pt x="1513" y="201"/>
                  </a:cubicBezTo>
                  <a:cubicBezTo>
                    <a:pt x="1568" y="201"/>
                    <a:pt x="1613" y="155"/>
                    <a:pt x="1613" y="100"/>
                  </a:cubicBezTo>
                  <a:cubicBezTo>
                    <a:pt x="1613" y="45"/>
                    <a:pt x="1568" y="3"/>
                    <a:pt x="1513" y="0"/>
                  </a:cubicBezTo>
                  <a:close/>
                </a:path>
              </a:pathLst>
            </a:custGeom>
            <a:solidFill>
              <a:schemeClr val="accent2">
                <a:lumMod val="60000"/>
                <a:lumOff val="40000"/>
              </a:schemeClr>
            </a:solidFill>
            <a:ln>
              <a:noFill/>
            </a:ln>
            <a:extLst/>
          </p:spPr>
          <p:txBody>
            <a:bodyPr anchor="ctr"/>
            <a:lstStyle/>
            <a:p>
              <a:pPr algn="ctr"/>
              <a:endParaRPr/>
            </a:p>
          </p:txBody>
        </p:sp>
        <p:sp>
          <p:nvSpPr>
            <p:cNvPr id="32" name="ValueShape1">
              <a:extLst>
                <a:ext uri="{FF2B5EF4-FFF2-40B4-BE49-F238E27FC236}">
                  <a16:creationId xmlns:a16="http://schemas.microsoft.com/office/drawing/2014/main" id="{7D557B38-E284-48E5-8B80-8CD9F65C4688}"/>
                </a:ext>
              </a:extLst>
            </p:cNvPr>
            <p:cNvSpPr/>
            <p:nvPr/>
          </p:nvSpPr>
          <p:spPr bwMode="auto">
            <a:xfrm>
              <a:off x="4473575" y="1768542"/>
              <a:ext cx="825500" cy="3399848"/>
            </a:xfrm>
            <a:custGeom>
              <a:avLst/>
              <a:gdLst>
                <a:gd name="T0" fmla="*/ 3 w 1369"/>
                <a:gd name="T1" fmla="*/ 0 h 4006"/>
                <a:gd name="T2" fmla="*/ 0 w 1369"/>
                <a:gd name="T3" fmla="*/ 53 h 4006"/>
                <a:gd name="T4" fmla="*/ 0 w 1369"/>
                <a:gd name="T5" fmla="*/ 4006 h 4006"/>
                <a:gd name="T6" fmla="*/ 1369 w 1369"/>
                <a:gd name="T7" fmla="*/ 4006 h 4006"/>
                <a:gd name="T8" fmla="*/ 1369 w 1369"/>
                <a:gd name="T9" fmla="*/ 53 h 4006"/>
                <a:gd name="T10" fmla="*/ 1366 w 1369"/>
                <a:gd name="T11" fmla="*/ 0 h 4006"/>
                <a:gd name="T12" fmla="*/ 3 w 1369"/>
                <a:gd name="T13" fmla="*/ 0 h 4006"/>
              </a:gdLst>
              <a:ahLst/>
              <a:cxnLst>
                <a:cxn ang="0">
                  <a:pos x="T0" y="T1"/>
                </a:cxn>
                <a:cxn ang="0">
                  <a:pos x="T2" y="T3"/>
                </a:cxn>
                <a:cxn ang="0">
                  <a:pos x="T4" y="T5"/>
                </a:cxn>
                <a:cxn ang="0">
                  <a:pos x="T6" y="T7"/>
                </a:cxn>
                <a:cxn ang="0">
                  <a:pos x="T8" y="T9"/>
                </a:cxn>
                <a:cxn ang="0">
                  <a:pos x="T10" y="T11"/>
                </a:cxn>
                <a:cxn ang="0">
                  <a:pos x="T12" y="T13"/>
                </a:cxn>
              </a:cxnLst>
              <a:rect l="0" t="0" r="r" b="b"/>
              <a:pathLst>
                <a:path w="1369" h="4006">
                  <a:moveTo>
                    <a:pt x="3" y="0"/>
                  </a:moveTo>
                  <a:cubicBezTo>
                    <a:pt x="1" y="18"/>
                    <a:pt x="0" y="35"/>
                    <a:pt x="0" y="53"/>
                  </a:cubicBezTo>
                  <a:cubicBezTo>
                    <a:pt x="0" y="4006"/>
                    <a:pt x="0" y="4006"/>
                    <a:pt x="0" y="4006"/>
                  </a:cubicBezTo>
                  <a:cubicBezTo>
                    <a:pt x="1369" y="4006"/>
                    <a:pt x="1369" y="4006"/>
                    <a:pt x="1369" y="4006"/>
                  </a:cubicBezTo>
                  <a:cubicBezTo>
                    <a:pt x="1369" y="53"/>
                    <a:pt x="1369" y="53"/>
                    <a:pt x="1369" y="53"/>
                  </a:cubicBezTo>
                  <a:cubicBezTo>
                    <a:pt x="1369" y="35"/>
                    <a:pt x="1368" y="18"/>
                    <a:pt x="1366" y="0"/>
                  </a:cubicBezTo>
                  <a:lnTo>
                    <a:pt x="3" y="0"/>
                  </a:lnTo>
                  <a:close/>
                </a:path>
              </a:pathLst>
            </a:custGeom>
            <a:solidFill>
              <a:schemeClr val="accent2">
                <a:lumMod val="60000"/>
                <a:lumOff val="40000"/>
              </a:schemeClr>
            </a:solidFill>
            <a:ln>
              <a:noFill/>
            </a:ln>
            <a:extLst/>
          </p:spPr>
          <p:txBody>
            <a:bodyPr anchor="ctr"/>
            <a:lstStyle/>
            <a:p>
              <a:pPr algn="ctr"/>
              <a:endParaRPr/>
            </a:p>
          </p:txBody>
        </p:sp>
        <p:sp>
          <p:nvSpPr>
            <p:cNvPr id="33" name="SorbShape1">
              <a:extLst>
                <a:ext uri="{FF2B5EF4-FFF2-40B4-BE49-F238E27FC236}">
                  <a16:creationId xmlns:a16="http://schemas.microsoft.com/office/drawing/2014/main" id="{33FD9DD9-2E8A-4DE6-AFE4-9B14E1958C21}"/>
                </a:ext>
              </a:extLst>
            </p:cNvPr>
            <p:cNvSpPr/>
            <p:nvPr/>
          </p:nvSpPr>
          <p:spPr bwMode="auto">
            <a:xfrm>
              <a:off x="4470400" y="898151"/>
              <a:ext cx="822325" cy="870391"/>
            </a:xfrm>
            <a:custGeom>
              <a:avLst/>
              <a:gdLst>
                <a:gd name="connsiteX0" fmla="*/ 273907 w 822325"/>
                <a:gd name="connsiteY0" fmla="*/ 494153 h 870391"/>
                <a:gd name="connsiteX1" fmla="*/ 287784 w 822325"/>
                <a:gd name="connsiteY1" fmla="*/ 494153 h 870391"/>
                <a:gd name="connsiteX2" fmla="*/ 534542 w 822325"/>
                <a:gd name="connsiteY2" fmla="*/ 494153 h 870391"/>
                <a:gd name="connsiteX3" fmla="*/ 548418 w 822325"/>
                <a:gd name="connsiteY3" fmla="*/ 494153 h 870391"/>
                <a:gd name="connsiteX4" fmla="*/ 822325 w 822325"/>
                <a:gd name="connsiteY4" fmla="*/ 870391 h 870391"/>
                <a:gd name="connsiteX5" fmla="*/ 0 w 822325"/>
                <a:gd name="connsiteY5" fmla="*/ 870391 h 870391"/>
                <a:gd name="connsiteX6" fmla="*/ 273907 w 822325"/>
                <a:gd name="connsiteY6" fmla="*/ 494153 h 870391"/>
                <a:gd name="connsiteX7" fmla="*/ 364736 w 822325"/>
                <a:gd name="connsiteY7" fmla="*/ 109451 h 870391"/>
                <a:gd name="connsiteX8" fmla="*/ 376764 w 822325"/>
                <a:gd name="connsiteY8" fmla="*/ 441239 h 870391"/>
                <a:gd name="connsiteX9" fmla="*/ 271520 w 822325"/>
                <a:gd name="connsiteY9" fmla="*/ 441239 h 870391"/>
                <a:gd name="connsiteX10" fmla="*/ 264905 w 822325"/>
                <a:gd name="connsiteY10" fmla="*/ 441239 h 870391"/>
                <a:gd name="connsiteX11" fmla="*/ 187325 w 822325"/>
                <a:gd name="connsiteY11" fmla="*/ 199774 h 870391"/>
                <a:gd name="connsiteX12" fmla="*/ 364736 w 822325"/>
                <a:gd name="connsiteY12" fmla="*/ 109451 h 870391"/>
                <a:gd name="connsiteX13" fmla="*/ 454370 w 822325"/>
                <a:gd name="connsiteY13" fmla="*/ 83 h 870391"/>
                <a:gd name="connsiteX14" fmla="*/ 663575 w 822325"/>
                <a:gd name="connsiteY14" fmla="*/ 74612 h 870391"/>
                <a:gd name="connsiteX15" fmla="*/ 545125 w 822325"/>
                <a:gd name="connsiteY15" fmla="*/ 441238 h 870391"/>
                <a:gd name="connsiteX16" fmla="*/ 431485 w 822325"/>
                <a:gd name="connsiteY16" fmla="*/ 441238 h 870391"/>
                <a:gd name="connsiteX17" fmla="*/ 421865 w 822325"/>
                <a:gd name="connsiteY17" fmla="*/ 102305 h 870391"/>
                <a:gd name="connsiteX18" fmla="*/ 403225 w 822325"/>
                <a:gd name="connsiteY18" fmla="*/ 2972 h 870391"/>
                <a:gd name="connsiteX19" fmla="*/ 454370 w 822325"/>
                <a:gd name="connsiteY19" fmla="*/ 83 h 87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2325" h="870391">
                  <a:moveTo>
                    <a:pt x="273907" y="494153"/>
                  </a:moveTo>
                  <a:cubicBezTo>
                    <a:pt x="273907" y="494153"/>
                    <a:pt x="273907" y="494153"/>
                    <a:pt x="287784" y="494153"/>
                  </a:cubicBezTo>
                  <a:lnTo>
                    <a:pt x="534542" y="494153"/>
                  </a:lnTo>
                  <a:cubicBezTo>
                    <a:pt x="534542" y="494153"/>
                    <a:pt x="534542" y="494153"/>
                    <a:pt x="548418" y="494153"/>
                  </a:cubicBezTo>
                  <a:cubicBezTo>
                    <a:pt x="548418" y="494153"/>
                    <a:pt x="800606" y="643206"/>
                    <a:pt x="822325" y="870391"/>
                  </a:cubicBezTo>
                  <a:cubicBezTo>
                    <a:pt x="822325" y="870391"/>
                    <a:pt x="822325" y="870391"/>
                    <a:pt x="0" y="870391"/>
                  </a:cubicBezTo>
                  <a:cubicBezTo>
                    <a:pt x="21720" y="643206"/>
                    <a:pt x="273907" y="494153"/>
                    <a:pt x="273907" y="494153"/>
                  </a:cubicBezTo>
                  <a:close/>
                  <a:moveTo>
                    <a:pt x="364736" y="109451"/>
                  </a:moveTo>
                  <a:cubicBezTo>
                    <a:pt x="403225" y="250958"/>
                    <a:pt x="376764" y="441239"/>
                    <a:pt x="376764" y="441239"/>
                  </a:cubicBezTo>
                  <a:cubicBezTo>
                    <a:pt x="376764" y="441239"/>
                    <a:pt x="376764" y="441239"/>
                    <a:pt x="271520" y="441239"/>
                  </a:cubicBezTo>
                  <a:lnTo>
                    <a:pt x="264905" y="441239"/>
                  </a:lnTo>
                  <a:cubicBezTo>
                    <a:pt x="255884" y="372593"/>
                    <a:pt x="234234" y="258183"/>
                    <a:pt x="187325" y="199774"/>
                  </a:cubicBezTo>
                  <a:cubicBezTo>
                    <a:pt x="187325" y="199774"/>
                    <a:pt x="255283" y="133537"/>
                    <a:pt x="364736" y="109451"/>
                  </a:cubicBezTo>
                  <a:close/>
                  <a:moveTo>
                    <a:pt x="454370" y="83"/>
                  </a:moveTo>
                  <a:cubicBezTo>
                    <a:pt x="506353" y="1195"/>
                    <a:pt x="589544" y="14034"/>
                    <a:pt x="663575" y="74612"/>
                  </a:cubicBezTo>
                  <a:cubicBezTo>
                    <a:pt x="663575" y="74612"/>
                    <a:pt x="663575" y="74612"/>
                    <a:pt x="545125" y="441238"/>
                  </a:cubicBezTo>
                  <a:cubicBezTo>
                    <a:pt x="545125" y="441238"/>
                    <a:pt x="545125" y="441238"/>
                    <a:pt x="431485" y="441238"/>
                  </a:cubicBezTo>
                  <a:cubicBezTo>
                    <a:pt x="443510" y="240166"/>
                    <a:pt x="421865" y="102305"/>
                    <a:pt x="421865" y="102305"/>
                  </a:cubicBezTo>
                  <a:cubicBezTo>
                    <a:pt x="421865" y="102305"/>
                    <a:pt x="421865" y="102305"/>
                    <a:pt x="403225" y="2972"/>
                  </a:cubicBezTo>
                  <a:cubicBezTo>
                    <a:pt x="403225" y="2972"/>
                    <a:pt x="423180" y="-583"/>
                    <a:pt x="454370" y="83"/>
                  </a:cubicBezTo>
                  <a:close/>
                </a:path>
              </a:pathLst>
            </a:custGeom>
            <a:solidFill>
              <a:schemeClr val="accent2">
                <a:lumMod val="60000"/>
                <a:lumOff val="40000"/>
              </a:schemeClr>
            </a:solidFill>
            <a:ln>
              <a:noFill/>
            </a:ln>
            <a:extLst/>
          </p:spPr>
          <p:txBody>
            <a:bodyPr anchor="ctr"/>
            <a:lstStyle/>
            <a:p>
              <a:pPr algn="ctr"/>
              <a:endParaRPr/>
            </a:p>
          </p:txBody>
        </p:sp>
        <p:sp>
          <p:nvSpPr>
            <p:cNvPr id="34" name="AreaShape">
              <a:extLst>
                <a:ext uri="{FF2B5EF4-FFF2-40B4-BE49-F238E27FC236}">
                  <a16:creationId xmlns:a16="http://schemas.microsoft.com/office/drawing/2014/main" id="{5CE79956-36EF-44B4-87C4-F7A939A6A1FF}"/>
                </a:ext>
              </a:extLst>
            </p:cNvPr>
            <p:cNvSpPr/>
            <p:nvPr/>
          </p:nvSpPr>
          <p:spPr>
            <a:xfrm>
              <a:off x="4748874" y="4847582"/>
              <a:ext cx="274902" cy="282294"/>
            </a:xfrm>
            <a:prstGeom prst="rect">
              <a:avLst/>
            </a:prstGeom>
            <a:noFill/>
          </p:spPr>
          <p:txBody>
            <a:bodyPr wrap="none" lIns="90000" tIns="46800" rIns="90000" bIns="46800" anchor="ctr">
              <a:prstTxWarp prst="textPlain">
                <a:avLst/>
              </a:prstTxWarp>
              <a:noAutofit/>
            </a:bodyPr>
            <a:lstStyle/>
            <a:p>
              <a:r>
                <a:rPr lang="zh-CN" altLang="en-US" sz="3200" b="1" dirty="0">
                  <a:solidFill>
                    <a:schemeClr val="bg1"/>
                  </a:solidFill>
                </a:rPr>
                <a:t>￥</a:t>
              </a:r>
            </a:p>
          </p:txBody>
        </p:sp>
        <p:sp>
          <p:nvSpPr>
            <p:cNvPr id="35" name="AreaShape">
              <a:extLst>
                <a:ext uri="{FF2B5EF4-FFF2-40B4-BE49-F238E27FC236}">
                  <a16:creationId xmlns:a16="http://schemas.microsoft.com/office/drawing/2014/main" id="{8247D01B-AB01-4C06-BF49-F977907A961D}"/>
                </a:ext>
              </a:extLst>
            </p:cNvPr>
            <p:cNvSpPr/>
            <p:nvPr/>
          </p:nvSpPr>
          <p:spPr>
            <a:xfrm>
              <a:off x="6002338" y="4847582"/>
              <a:ext cx="274902" cy="282294"/>
            </a:xfrm>
            <a:prstGeom prst="rect">
              <a:avLst/>
            </a:prstGeom>
            <a:noFill/>
          </p:spPr>
          <p:txBody>
            <a:bodyPr wrap="none" lIns="90000" tIns="46800" rIns="90000" bIns="46800" anchor="ctr">
              <a:prstTxWarp prst="textPlain">
                <a:avLst/>
              </a:prstTxWarp>
              <a:noAutofit/>
            </a:bodyPr>
            <a:lstStyle/>
            <a:p>
              <a:r>
                <a:rPr lang="zh-CN" altLang="en-US" sz="3200" b="1" dirty="0">
                  <a:solidFill>
                    <a:schemeClr val="bg1"/>
                  </a:solidFill>
                </a:rPr>
                <a:t>￥</a:t>
              </a:r>
            </a:p>
          </p:txBody>
        </p:sp>
        <p:sp>
          <p:nvSpPr>
            <p:cNvPr id="36" name="AreaShape">
              <a:extLst>
                <a:ext uri="{FF2B5EF4-FFF2-40B4-BE49-F238E27FC236}">
                  <a16:creationId xmlns:a16="http://schemas.microsoft.com/office/drawing/2014/main" id="{C826A06D-217F-477C-BDB4-ABE1C579D1E0}"/>
                </a:ext>
              </a:extLst>
            </p:cNvPr>
            <p:cNvSpPr/>
            <p:nvPr/>
          </p:nvSpPr>
          <p:spPr>
            <a:xfrm>
              <a:off x="7189788" y="4847582"/>
              <a:ext cx="274902" cy="282294"/>
            </a:xfrm>
            <a:prstGeom prst="rect">
              <a:avLst/>
            </a:prstGeom>
            <a:noFill/>
          </p:spPr>
          <p:txBody>
            <a:bodyPr wrap="none" lIns="90000" tIns="46800" rIns="90000" bIns="46800" anchor="ctr">
              <a:prstTxWarp prst="textPlain">
                <a:avLst/>
              </a:prstTxWarp>
              <a:noAutofit/>
            </a:bodyPr>
            <a:lstStyle/>
            <a:p>
              <a:r>
                <a:rPr lang="zh-CN" altLang="en-US" sz="3200" b="1" dirty="0">
                  <a:solidFill>
                    <a:schemeClr val="bg1"/>
                  </a:solidFill>
                </a:rPr>
                <a:t>￥</a:t>
              </a:r>
            </a:p>
          </p:txBody>
        </p:sp>
        <p:sp>
          <p:nvSpPr>
            <p:cNvPr id="37" name="ValueText1">
              <a:extLst>
                <a:ext uri="{FF2B5EF4-FFF2-40B4-BE49-F238E27FC236}">
                  <a16:creationId xmlns:a16="http://schemas.microsoft.com/office/drawing/2014/main" id="{06877984-1A2F-4016-95B8-07082DAA8416}"/>
                </a:ext>
              </a:extLst>
            </p:cNvPr>
            <p:cNvSpPr txBox="1"/>
            <p:nvPr/>
          </p:nvSpPr>
          <p:spPr>
            <a:xfrm>
              <a:off x="4658938" y="462955"/>
              <a:ext cx="633787" cy="305595"/>
            </a:xfrm>
            <a:prstGeom prst="rect">
              <a:avLst/>
            </a:prstGeom>
            <a:noFill/>
          </p:spPr>
          <p:txBody>
            <a:bodyPr wrap="none" lIns="0" tIns="0" rIns="0" bIns="0">
              <a:prstTxWarp prst="textPlain">
                <a:avLst/>
              </a:prstTxWarp>
              <a:normAutofit fontScale="92500" lnSpcReduction="10000"/>
            </a:bodyPr>
            <a:lstStyle/>
            <a:p>
              <a:r>
                <a:rPr lang="en-US" sz="2000" dirty="0">
                  <a:solidFill>
                    <a:schemeClr val="accent2">
                      <a:lumMod val="60000"/>
                      <a:lumOff val="40000"/>
                    </a:schemeClr>
                  </a:solidFill>
                  <a:latin typeface="Impact" panose="020B0806030902050204" pitchFamily="34" charset="0"/>
                </a:rPr>
                <a:t>88%</a:t>
              </a:r>
            </a:p>
          </p:txBody>
        </p:sp>
        <p:sp>
          <p:nvSpPr>
            <p:cNvPr id="38" name="ValueText2">
              <a:extLst>
                <a:ext uri="{FF2B5EF4-FFF2-40B4-BE49-F238E27FC236}">
                  <a16:creationId xmlns:a16="http://schemas.microsoft.com/office/drawing/2014/main" id="{7623E9AC-D895-4460-81EA-654426CD7DA2}"/>
                </a:ext>
              </a:extLst>
            </p:cNvPr>
            <p:cNvSpPr txBox="1"/>
            <p:nvPr/>
          </p:nvSpPr>
          <p:spPr>
            <a:xfrm>
              <a:off x="5901289" y="1530695"/>
              <a:ext cx="633787" cy="305595"/>
            </a:xfrm>
            <a:prstGeom prst="rect">
              <a:avLst/>
            </a:prstGeom>
            <a:noFill/>
          </p:spPr>
          <p:txBody>
            <a:bodyPr wrap="none" lIns="0" tIns="0" rIns="0" bIns="0">
              <a:prstTxWarp prst="textPlain">
                <a:avLst/>
              </a:prstTxWarp>
              <a:normAutofit fontScale="92500" lnSpcReduction="10000"/>
            </a:bodyPr>
            <a:lstStyle/>
            <a:p>
              <a:r>
                <a:rPr lang="en-US" sz="2000" dirty="0">
                  <a:solidFill>
                    <a:schemeClr val="accent2"/>
                  </a:solidFill>
                  <a:latin typeface="Impact" panose="020B0806030902050204" pitchFamily="34" charset="0"/>
                </a:rPr>
                <a:t>61%</a:t>
              </a:r>
            </a:p>
          </p:txBody>
        </p:sp>
        <p:sp>
          <p:nvSpPr>
            <p:cNvPr id="39" name="ValueText3">
              <a:extLst>
                <a:ext uri="{FF2B5EF4-FFF2-40B4-BE49-F238E27FC236}">
                  <a16:creationId xmlns:a16="http://schemas.microsoft.com/office/drawing/2014/main" id="{E9814FAA-2F6F-43C1-B51E-9C991D8AFB68}"/>
                </a:ext>
              </a:extLst>
            </p:cNvPr>
            <p:cNvSpPr txBox="1"/>
            <p:nvPr/>
          </p:nvSpPr>
          <p:spPr>
            <a:xfrm>
              <a:off x="7068499" y="2264752"/>
              <a:ext cx="633787" cy="305595"/>
            </a:xfrm>
            <a:prstGeom prst="rect">
              <a:avLst/>
            </a:prstGeom>
            <a:noFill/>
          </p:spPr>
          <p:txBody>
            <a:bodyPr wrap="none" lIns="0" tIns="0" rIns="0" bIns="0">
              <a:prstTxWarp prst="textPlain">
                <a:avLst/>
              </a:prstTxWarp>
              <a:normAutofit fontScale="92500" lnSpcReduction="10000"/>
            </a:bodyPr>
            <a:lstStyle/>
            <a:p>
              <a:r>
                <a:rPr lang="en-US" sz="2000" dirty="0">
                  <a:solidFill>
                    <a:schemeClr val="accent4"/>
                  </a:solidFill>
                  <a:latin typeface="Impact" panose="020B0806030902050204" pitchFamily="34" charset="0"/>
                </a:rPr>
                <a:t>42%</a:t>
              </a:r>
            </a:p>
          </p:txBody>
        </p:sp>
      </p:grpSp>
    </p:spTree>
    <p:extLst>
      <p:ext uri="{BB962C8B-B14F-4D97-AF65-F5344CB8AC3E}">
        <p14:creationId xmlns:p14="http://schemas.microsoft.com/office/powerpoint/2010/main" val="366675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8178BDCF-5A84-47BA-94AC-828F642BC7AB}"/>
              </a:ext>
            </a:extLst>
          </p:cNvPr>
          <p:cNvSpPr>
            <a:spLocks noGrp="1"/>
          </p:cNvSpPr>
          <p:nvPr>
            <p:ph type="title"/>
          </p:nvPr>
        </p:nvSpPr>
        <p:spPr/>
        <p:txBody>
          <a:bodyPr/>
          <a:lstStyle/>
          <a:p>
            <a:r>
              <a:rPr lang="zh-CN" altLang="en-US" dirty="0">
                <a:solidFill>
                  <a:prstClr val="black"/>
                </a:solidFill>
              </a:rPr>
              <a:t>柱状图展示版式</a:t>
            </a:r>
            <a:r>
              <a:rPr lang="en-US" altLang="zh-CN" dirty="0">
                <a:solidFill>
                  <a:prstClr val="black"/>
                </a:solidFill>
              </a:rPr>
              <a:t>2</a:t>
            </a:r>
            <a:r>
              <a:rPr lang="zh-CN" altLang="en-US" sz="2800" dirty="0">
                <a:solidFill>
                  <a:prstClr val="black"/>
                </a:solidFill>
              </a:rPr>
              <a:t>（请点击此处修改标题）</a:t>
            </a:r>
            <a:endParaRPr lang="zh-CN" altLang="en-US" dirty="0"/>
          </a:p>
        </p:txBody>
      </p:sp>
      <p:grpSp>
        <p:nvGrpSpPr>
          <p:cNvPr id="20" name="组合 19">
            <a:extLst>
              <a:ext uri="{FF2B5EF4-FFF2-40B4-BE49-F238E27FC236}">
                <a16:creationId xmlns:a16="http://schemas.microsoft.com/office/drawing/2014/main" id="{CED9C2FC-7F52-41E4-963E-520C66A670ED}"/>
              </a:ext>
            </a:extLst>
          </p:cNvPr>
          <p:cNvGrpSpPr/>
          <p:nvPr/>
        </p:nvGrpSpPr>
        <p:grpSpPr>
          <a:xfrm>
            <a:off x="7158841" y="3986501"/>
            <a:ext cx="3977719" cy="1572359"/>
            <a:chOff x="7320136" y="2763627"/>
            <a:chExt cx="3977719" cy="1572359"/>
          </a:xfrm>
        </p:grpSpPr>
        <p:sp>
          <p:nvSpPr>
            <p:cNvPr id="16" name="CustomText">
              <a:extLst>
                <a:ext uri="{FF2B5EF4-FFF2-40B4-BE49-F238E27FC236}">
                  <a16:creationId xmlns:a16="http://schemas.microsoft.com/office/drawing/2014/main" id="{38CB2182-4E25-420F-BD20-5646E1ADAD60}"/>
                </a:ext>
              </a:extLst>
            </p:cNvPr>
            <p:cNvSpPr/>
            <p:nvPr/>
          </p:nvSpPr>
          <p:spPr>
            <a:xfrm>
              <a:off x="7320136" y="2763627"/>
              <a:ext cx="3002438" cy="609095"/>
            </a:xfrm>
            <a:prstGeom prst="rect">
              <a:avLst/>
            </a:prstGeom>
            <a:noFill/>
          </p:spPr>
          <p:txBody>
            <a:bodyPr wrap="square" lIns="90000" tIns="46800" rIns="90000" bIns="46800" anchor="b">
              <a:normAutofit/>
            </a:bodyPr>
            <a:lstStyle/>
            <a:p>
              <a:pPr marL="0" marR="0" lvl="0" indent="0" defTabSz="914400" rtl="0" eaLnBrk="1" fontAlgn="auto" latinLnBrk="0" hangingPunct="1">
                <a:spcBef>
                  <a:spcPts val="0"/>
                </a:spcBef>
                <a:spcAft>
                  <a:spcPts val="0"/>
                </a:spcAft>
                <a:buClrTx/>
                <a:buSzTx/>
                <a:buFontTx/>
                <a:buNone/>
                <a:tabLst/>
                <a:defRPr/>
              </a:pPr>
              <a:r>
                <a:rPr lang="zh-CN" altLang="en-US" sz="3100" b="1" dirty="0">
                  <a:solidFill>
                    <a:schemeClr val="accent1">
                      <a:lumMod val="75000"/>
                    </a:schemeClr>
                  </a:solidFill>
                </a:rPr>
                <a:t>请输入小标题</a:t>
              </a:r>
              <a:endParaRPr kumimoji="0" lang="en-US" altLang="zh-CN" sz="3100" b="1" i="0" strike="noStrike" kern="1200" cap="none" spc="0" normalizeH="0" baseline="0" noProof="0" dirty="0">
                <a:solidFill>
                  <a:schemeClr val="accent1">
                    <a:lumMod val="75000"/>
                  </a:schemeClr>
                </a:solidFill>
                <a:effectLst/>
                <a:uLnTx/>
                <a:uFillTx/>
              </a:endParaRPr>
            </a:p>
          </p:txBody>
        </p:sp>
        <p:sp>
          <p:nvSpPr>
            <p:cNvPr id="17" name="CustomText">
              <a:extLst>
                <a:ext uri="{FF2B5EF4-FFF2-40B4-BE49-F238E27FC236}">
                  <a16:creationId xmlns:a16="http://schemas.microsoft.com/office/drawing/2014/main" id="{33374311-15BC-4512-AC5B-7572A9EDDFA1}"/>
                </a:ext>
              </a:extLst>
            </p:cNvPr>
            <p:cNvSpPr/>
            <p:nvPr/>
          </p:nvSpPr>
          <p:spPr>
            <a:xfrm>
              <a:off x="7365427" y="3284581"/>
              <a:ext cx="3002440" cy="401396"/>
            </a:xfrm>
            <a:prstGeom prst="rect">
              <a:avLst/>
            </a:prstGeom>
            <a:noFill/>
          </p:spPr>
          <p:txBody>
            <a:bodyPr wrap="none" lIns="90000" tIns="46800" rIns="90000" bIns="46800">
              <a:normAutofit/>
            </a:bodyPr>
            <a:lstStyle/>
            <a:p>
              <a:pPr marL="0" marR="0" lvl="0" indent="0" defTabSz="914400" rtl="0" eaLnBrk="1" fontAlgn="auto" latinLnBrk="0" hangingPunct="1">
                <a:spcBef>
                  <a:spcPts val="0"/>
                </a:spcBef>
                <a:spcAft>
                  <a:spcPts val="0"/>
                </a:spcAft>
                <a:buClrTx/>
                <a:buSzTx/>
                <a:buFontTx/>
                <a:buNone/>
                <a:tabLst/>
                <a:defRPr/>
              </a:pPr>
              <a:r>
                <a:rPr kumimoji="0" lang="zh-CN" altLang="en-US" i="0" u="none" strike="noStrike" kern="1200" cap="none" spc="0" normalizeH="0" baseline="0" noProof="0" dirty="0">
                  <a:ln>
                    <a:noFill/>
                  </a:ln>
                  <a:solidFill>
                    <a:schemeClr val="accent1">
                      <a:lumMod val="75000"/>
                    </a:schemeClr>
                  </a:solidFill>
                  <a:effectLst/>
                  <a:uLnTx/>
                  <a:uFillTx/>
                </a:rPr>
                <a:t>请输入观点或备注</a:t>
              </a:r>
              <a:endParaRPr kumimoji="0" lang="en-US" altLang="zh-CN" i="0" u="none" strike="noStrike" kern="1200" cap="none" spc="0" normalizeH="0" baseline="0" noProof="0" dirty="0">
                <a:ln>
                  <a:noFill/>
                </a:ln>
                <a:solidFill>
                  <a:schemeClr val="accent1">
                    <a:lumMod val="75000"/>
                  </a:schemeClr>
                </a:solidFill>
                <a:effectLst/>
                <a:uLnTx/>
                <a:uFillTx/>
              </a:endParaRPr>
            </a:p>
          </p:txBody>
        </p:sp>
        <p:sp>
          <p:nvSpPr>
            <p:cNvPr id="18" name="CustomText1">
              <a:extLst>
                <a:ext uri="{FF2B5EF4-FFF2-40B4-BE49-F238E27FC236}">
                  <a16:creationId xmlns:a16="http://schemas.microsoft.com/office/drawing/2014/main" id="{1E96BFBB-AA71-4260-B387-C9EB10FE0E92}"/>
                </a:ext>
              </a:extLst>
            </p:cNvPr>
            <p:cNvSpPr/>
            <p:nvPr/>
          </p:nvSpPr>
          <p:spPr>
            <a:xfrm>
              <a:off x="7464152" y="3804705"/>
              <a:ext cx="3833703" cy="531281"/>
            </a:xfrm>
            <a:prstGeom prst="rect">
              <a:avLst/>
            </a:prstGeom>
            <a:noFill/>
          </p:spPr>
          <p:txBody>
            <a:bodyPr wrap="none" lIns="0" tIns="0" rIns="0" bIns="0">
              <a:noAutofit/>
            </a:bodyPr>
            <a:lstStyle/>
            <a:p>
              <a:pPr marL="285750" indent="-285750">
                <a:lnSpc>
                  <a:spcPct val="120000"/>
                </a:lnSpc>
                <a:buFont typeface="Wingdings" panose="05000000000000000000" pitchFamily="2" charset="2"/>
                <a:buChar char="p"/>
                <a:defRPr/>
              </a:pPr>
              <a:r>
                <a:rPr lang="zh-CN" altLang="en-US" sz="1200" dirty="0">
                  <a:solidFill>
                    <a:schemeClr val="accent1">
                      <a:lumMod val="75000"/>
                    </a:schemeClr>
                  </a:solidFill>
                  <a:latin typeface="+mn-ea"/>
                </a:rPr>
                <a:t>请输入内容请输入内容请输入内容请输入内容</a:t>
              </a:r>
              <a:endParaRPr lang="en-US" altLang="zh-CN" sz="1200" dirty="0">
                <a:solidFill>
                  <a:schemeClr val="accent1">
                    <a:lumMod val="75000"/>
                  </a:schemeClr>
                </a:solidFill>
                <a:latin typeface="+mn-ea"/>
              </a:endParaRPr>
            </a:p>
            <a:p>
              <a:pPr marL="285750" indent="-285750">
                <a:lnSpc>
                  <a:spcPct val="120000"/>
                </a:lnSpc>
                <a:buFont typeface="Wingdings" panose="05000000000000000000" pitchFamily="2" charset="2"/>
                <a:buChar char="p"/>
                <a:defRPr/>
              </a:pPr>
              <a:r>
                <a:rPr lang="zh-CN" altLang="en-US" sz="1200" dirty="0">
                  <a:solidFill>
                    <a:schemeClr val="accent1">
                      <a:lumMod val="75000"/>
                    </a:schemeClr>
                  </a:solidFill>
                  <a:latin typeface="+mn-ea"/>
                </a:rPr>
                <a:t>请输入内容请输入内容请输入内容请输入内容</a:t>
              </a:r>
              <a:endParaRPr lang="en-US" altLang="zh-CN" sz="1400" dirty="0">
                <a:solidFill>
                  <a:schemeClr val="accent1">
                    <a:lumMod val="75000"/>
                  </a:schemeClr>
                </a:solidFill>
                <a:latin typeface="+mn-ea"/>
              </a:endParaRPr>
            </a:p>
          </p:txBody>
        </p:sp>
      </p:grpSp>
      <p:grpSp>
        <p:nvGrpSpPr>
          <p:cNvPr id="40" name="b41a80ec-d176-4845-b26d-d3ae63d5e23b" descr="zhUAAB+LCAAAAAAABADtV9uO2jAQ/Re3faMoscMleYNFtKhqi2DViyoe3GDAUuIgx6zYRfx7bUiCTRIIlVYt7GpflvEZe86ZYY7YgLficUmAB8Yh5qJH8ZzjcCBICGpgMAUeWwVBDXQpm1I2/8Cj1TIG3q9NlqaffKdi8Q0HK6JyGRUUB/uPXg6fwj5TRsNVmMCsuiVDeK2FbGsfpNNpQHTYgAnCH7IXbBXb/T8WXD7Qj3iIhXxwY23fgeQIeK123dqq5ClZy6QauN+XldaTlKcEKOSpDhTNYRQLGrFDxhBL3YgsqYDsUdIBKssiXFAfB52AzllImKq4GwkRKf0/Rpw+RUyYx5IfEf5Cnn8iZJkIOKZP8sEZDmKSyrDAS/JFPpSy2wVsmTYiARb0wUAYMRtsM14ZSMlxDKsZN08yNQ/qSK6yakPkba1UoHuyFpdJqjJ0PYuaX0ZmV466QC89KeGyulNZ/moqjpJ1Nl9ns5iIH0PCfVlN99GQX30PGnnMoSPAe68hfpbfYuUxxi12HWbvmPjkU/HA7aUtnjd9bk72x5y0427lhS9q3KSgddnCuouCiJ9fWCksdy6VoD4ZEaVbChrNf8vlglpu04FNyY6v4oWEvun3nU7b6UGQErC3RcsovabqMjrCVxm6XUp+1Dr+gYbe6C6n84VgJI6TcFp+hdZNcryMHu2DJ75c/4wdvGhxnCJ3cgD/c8dEju6Y8MU5JqzimLCaY0LDMeH1OiZ8dczncsyyedPn5vzahbpjwmtxTNhyoOO0DcdEVrN/V+yY8CYdE96yY1Yld82O2XB1x0QvzjFRFcdE1RwTGY6Jrtcx0atjPpdjls2bPjfn1y7SHRNdi2PK35dWo90wHLPpum7PLXRMdJOOiW7ZMauSm8i/P/kfbofOFQAA">
            <a:extLst>
              <a:ext uri="{FF2B5EF4-FFF2-40B4-BE49-F238E27FC236}">
                <a16:creationId xmlns:a16="http://schemas.microsoft.com/office/drawing/2014/main" id="{E2029015-FBB9-4C32-A3A8-9F35A17F975D}"/>
              </a:ext>
            </a:extLst>
          </p:cNvPr>
          <p:cNvGrpSpPr>
            <a:grpSpLocks noChangeAspect="1"/>
          </p:cNvGrpSpPr>
          <p:nvPr/>
        </p:nvGrpSpPr>
        <p:grpSpPr>
          <a:xfrm>
            <a:off x="767408" y="804652"/>
            <a:ext cx="6696744" cy="5532648"/>
            <a:chOff x="3194407" y="836712"/>
            <a:chExt cx="6696744" cy="5532648"/>
          </a:xfrm>
        </p:grpSpPr>
        <p:sp>
          <p:nvSpPr>
            <p:cNvPr id="41" name="AreaShape">
              <a:extLst>
                <a:ext uri="{FF2B5EF4-FFF2-40B4-BE49-F238E27FC236}">
                  <a16:creationId xmlns:a16="http://schemas.microsoft.com/office/drawing/2014/main" id="{6524D79B-1849-4E95-9A2B-F370B0C483B8}"/>
                </a:ext>
              </a:extLst>
            </p:cNvPr>
            <p:cNvSpPr/>
            <p:nvPr/>
          </p:nvSpPr>
          <p:spPr bwMode="auto">
            <a:xfrm>
              <a:off x="3194407" y="836712"/>
              <a:ext cx="6696744" cy="5532648"/>
            </a:xfrm>
            <a:prstGeom prst="rect">
              <a:avLst/>
            </a:prstGeom>
            <a:no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200" b="1" dirty="0">
                <a:solidFill>
                  <a:schemeClr val="tx1">
                    <a:lumMod val="75000"/>
                    <a:lumOff val="25000"/>
                  </a:schemeClr>
                </a:solidFill>
              </a:endParaRPr>
            </a:p>
          </p:txBody>
        </p:sp>
        <p:sp>
          <p:nvSpPr>
            <p:cNvPr id="42" name="ExtraShape1">
              <a:extLst>
                <a:ext uri="{FF2B5EF4-FFF2-40B4-BE49-F238E27FC236}">
                  <a16:creationId xmlns:a16="http://schemas.microsoft.com/office/drawing/2014/main" id="{B9919E23-3919-4F13-BF13-24585F91FDDE}"/>
                </a:ext>
              </a:extLst>
            </p:cNvPr>
            <p:cNvSpPr/>
            <p:nvPr/>
          </p:nvSpPr>
          <p:spPr>
            <a:xfrm>
              <a:off x="4565951" y="2559304"/>
              <a:ext cx="3486775" cy="2188507"/>
            </a:xfrm>
            <a:custGeom>
              <a:avLst/>
              <a:gdLst>
                <a:gd name="connsiteX0" fmla="*/ 1465019 w 1562980"/>
                <a:gd name="connsiteY0" fmla="*/ 21756 h 981019"/>
                <a:gd name="connsiteX1" fmla="*/ 109881 w 1562980"/>
                <a:gd name="connsiteY1" fmla="*/ 21756 h 981019"/>
                <a:gd name="connsiteX2" fmla="*/ 21756 w 1562980"/>
                <a:gd name="connsiteY2" fmla="*/ 109882 h 981019"/>
                <a:gd name="connsiteX3" fmla="*/ 21756 w 1562980"/>
                <a:gd name="connsiteY3" fmla="*/ 962870 h 981019"/>
                <a:gd name="connsiteX4" fmla="*/ 1551482 w 1562980"/>
                <a:gd name="connsiteY4" fmla="*/ 962870 h 981019"/>
                <a:gd name="connsiteX5" fmla="*/ 1551482 w 1562980"/>
                <a:gd name="connsiteY5" fmla="*/ 108219 h 981019"/>
                <a:gd name="connsiteX6" fmla="*/ 1465019 w 1562980"/>
                <a:gd name="connsiteY6" fmla="*/ 21756 h 981019"/>
                <a:gd name="connsiteX7" fmla="*/ 1433427 w 1562980"/>
                <a:gd name="connsiteY7" fmla="*/ 831513 h 981019"/>
                <a:gd name="connsiteX8" fmla="*/ 141474 w 1562980"/>
                <a:gd name="connsiteY8" fmla="*/ 831513 h 981019"/>
                <a:gd name="connsiteX9" fmla="*/ 141474 w 1562980"/>
                <a:gd name="connsiteY9" fmla="*/ 149787 h 981019"/>
                <a:gd name="connsiteX10" fmla="*/ 1433427 w 1562980"/>
                <a:gd name="connsiteY10" fmla="*/ 149787 h 981019"/>
                <a:gd name="connsiteX11" fmla="*/ 1433427 w 1562980"/>
                <a:gd name="connsiteY11" fmla="*/ 831513 h 9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980" h="981019">
                  <a:moveTo>
                    <a:pt x="1465019" y="21756"/>
                  </a:moveTo>
                  <a:lnTo>
                    <a:pt x="109881" y="21756"/>
                  </a:lnTo>
                  <a:cubicBezTo>
                    <a:pt x="61662" y="21756"/>
                    <a:pt x="21756" y="61662"/>
                    <a:pt x="21756" y="109882"/>
                  </a:cubicBezTo>
                  <a:lnTo>
                    <a:pt x="21756" y="962870"/>
                  </a:lnTo>
                  <a:lnTo>
                    <a:pt x="1551482" y="962870"/>
                  </a:lnTo>
                  <a:lnTo>
                    <a:pt x="1551482" y="108219"/>
                  </a:lnTo>
                  <a:cubicBezTo>
                    <a:pt x="1553145" y="59999"/>
                    <a:pt x="1513239" y="21756"/>
                    <a:pt x="1465019" y="21756"/>
                  </a:cubicBezTo>
                  <a:close/>
                  <a:moveTo>
                    <a:pt x="1433427" y="831513"/>
                  </a:moveTo>
                  <a:lnTo>
                    <a:pt x="141474" y="831513"/>
                  </a:lnTo>
                  <a:lnTo>
                    <a:pt x="141474" y="149787"/>
                  </a:lnTo>
                  <a:lnTo>
                    <a:pt x="1433427" y="149787"/>
                  </a:lnTo>
                  <a:lnTo>
                    <a:pt x="1433427" y="831513"/>
                  </a:lnTo>
                  <a:close/>
                </a:path>
              </a:pathLst>
            </a:custGeom>
            <a:solidFill>
              <a:schemeClr val="accent2">
                <a:lumMod val="60000"/>
                <a:lumOff val="40000"/>
              </a:schemeClr>
            </a:solidFill>
            <a:ln w="16617" cap="flat">
              <a:noFill/>
              <a:prstDash val="solid"/>
              <a:miter/>
            </a:ln>
          </p:spPr>
          <p:txBody>
            <a:bodyPr rtlCol="0" anchor="ctr"/>
            <a:lstStyle/>
            <a:p>
              <a:endParaRPr lang="zh-CN" altLang="en-US"/>
            </a:p>
          </p:txBody>
        </p:sp>
        <p:sp>
          <p:nvSpPr>
            <p:cNvPr id="43" name="ExtraShape2">
              <a:extLst>
                <a:ext uri="{FF2B5EF4-FFF2-40B4-BE49-F238E27FC236}">
                  <a16:creationId xmlns:a16="http://schemas.microsoft.com/office/drawing/2014/main" id="{F85E0F51-C980-4222-A9AD-349E617BE130}"/>
                </a:ext>
              </a:extLst>
            </p:cNvPr>
            <p:cNvSpPr/>
            <p:nvPr/>
          </p:nvSpPr>
          <p:spPr>
            <a:xfrm>
              <a:off x="4190568" y="4671712"/>
              <a:ext cx="4237543" cy="630588"/>
            </a:xfrm>
            <a:custGeom>
              <a:avLst/>
              <a:gdLst>
                <a:gd name="connsiteX0" fmla="*/ 1756000 w 1928784"/>
                <a:gd name="connsiteY0" fmla="*/ 21756 h 282666"/>
                <a:gd name="connsiteX1" fmla="*/ 193019 w 1928784"/>
                <a:gd name="connsiteY1" fmla="*/ 21756 h 282666"/>
                <a:gd name="connsiteX2" fmla="*/ 21756 w 1928784"/>
                <a:gd name="connsiteY2" fmla="*/ 272831 h 282666"/>
                <a:gd name="connsiteX3" fmla="*/ 1912298 w 1928784"/>
                <a:gd name="connsiteY3" fmla="*/ 272831 h 282666"/>
                <a:gd name="connsiteX4" fmla="*/ 1756000 w 1928784"/>
                <a:gd name="connsiteY4" fmla="*/ 21756 h 282666"/>
                <a:gd name="connsiteX5" fmla="*/ 191356 w 1928784"/>
                <a:gd name="connsiteY5" fmla="*/ 239576 h 282666"/>
                <a:gd name="connsiteX6" fmla="*/ 331027 w 1928784"/>
                <a:gd name="connsiteY6" fmla="*/ 38384 h 282666"/>
                <a:gd name="connsiteX7" fmla="*/ 1604690 w 1928784"/>
                <a:gd name="connsiteY7" fmla="*/ 38384 h 282666"/>
                <a:gd name="connsiteX8" fmla="*/ 1732721 w 1928784"/>
                <a:gd name="connsiteY8" fmla="*/ 239576 h 282666"/>
                <a:gd name="connsiteX9" fmla="*/ 191356 w 1928784"/>
                <a:gd name="connsiteY9" fmla="*/ 239576 h 28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784" h="282666">
                  <a:moveTo>
                    <a:pt x="1756000" y="21756"/>
                  </a:moveTo>
                  <a:lnTo>
                    <a:pt x="193019" y="21756"/>
                  </a:lnTo>
                  <a:lnTo>
                    <a:pt x="21756" y="272831"/>
                  </a:lnTo>
                  <a:lnTo>
                    <a:pt x="1912298" y="272831"/>
                  </a:lnTo>
                  <a:lnTo>
                    <a:pt x="1756000" y="21756"/>
                  </a:lnTo>
                  <a:close/>
                  <a:moveTo>
                    <a:pt x="191356" y="239576"/>
                  </a:moveTo>
                  <a:lnTo>
                    <a:pt x="331027" y="38384"/>
                  </a:lnTo>
                  <a:lnTo>
                    <a:pt x="1604690" y="38384"/>
                  </a:lnTo>
                  <a:lnTo>
                    <a:pt x="1732721" y="239576"/>
                  </a:lnTo>
                  <a:lnTo>
                    <a:pt x="191356" y="239576"/>
                  </a:lnTo>
                  <a:close/>
                </a:path>
              </a:pathLst>
            </a:custGeom>
            <a:solidFill>
              <a:schemeClr val="accent3"/>
            </a:solidFill>
            <a:ln w="16617" cap="flat">
              <a:noFill/>
              <a:prstDash val="solid"/>
              <a:miter/>
            </a:ln>
          </p:spPr>
          <p:txBody>
            <a:bodyPr rtlCol="0" anchor="ctr"/>
            <a:lstStyle/>
            <a:p>
              <a:endParaRPr lang="zh-CN" altLang="en-US"/>
            </a:p>
          </p:txBody>
        </p:sp>
        <p:sp>
          <p:nvSpPr>
            <p:cNvPr id="44" name="ExtraShape3">
              <a:extLst>
                <a:ext uri="{FF2B5EF4-FFF2-40B4-BE49-F238E27FC236}">
                  <a16:creationId xmlns:a16="http://schemas.microsoft.com/office/drawing/2014/main" id="{E8511BD6-A505-4C69-AB00-872E03EAAC43}"/>
                </a:ext>
              </a:extLst>
            </p:cNvPr>
            <p:cNvSpPr/>
            <p:nvPr/>
          </p:nvSpPr>
          <p:spPr>
            <a:xfrm>
              <a:off x="4881245" y="4773777"/>
              <a:ext cx="2856188" cy="333840"/>
            </a:xfrm>
            <a:custGeom>
              <a:avLst/>
              <a:gdLst>
                <a:gd name="connsiteX0" fmla="*/ 73301 w 1280314"/>
                <a:gd name="connsiteY0" fmla="*/ 21756 h 149647"/>
                <a:gd name="connsiteX1" fmla="*/ 21756 w 1280314"/>
                <a:gd name="connsiteY1" fmla="*/ 128172 h 149647"/>
                <a:gd name="connsiteX2" fmla="*/ 1263827 w 1280314"/>
                <a:gd name="connsiteY2" fmla="*/ 128172 h 149647"/>
                <a:gd name="connsiteX3" fmla="*/ 1202305 w 1280314"/>
                <a:gd name="connsiteY3" fmla="*/ 21756 h 149647"/>
              </a:gdLst>
              <a:ahLst/>
              <a:cxnLst>
                <a:cxn ang="0">
                  <a:pos x="connsiteX0" y="connsiteY0"/>
                </a:cxn>
                <a:cxn ang="0">
                  <a:pos x="connsiteX1" y="connsiteY1"/>
                </a:cxn>
                <a:cxn ang="0">
                  <a:pos x="connsiteX2" y="connsiteY2"/>
                </a:cxn>
                <a:cxn ang="0">
                  <a:pos x="connsiteX3" y="connsiteY3"/>
                </a:cxn>
              </a:cxnLst>
              <a:rect l="l" t="t" r="r" b="b"/>
              <a:pathLst>
                <a:path w="1280314" h="149647">
                  <a:moveTo>
                    <a:pt x="73301" y="21756"/>
                  </a:moveTo>
                  <a:lnTo>
                    <a:pt x="21756" y="128172"/>
                  </a:lnTo>
                  <a:lnTo>
                    <a:pt x="1263827" y="128172"/>
                  </a:lnTo>
                  <a:lnTo>
                    <a:pt x="1202305" y="21756"/>
                  </a:lnTo>
                  <a:close/>
                </a:path>
              </a:pathLst>
            </a:custGeom>
            <a:solidFill>
              <a:schemeClr val="accent3">
                <a:lumMod val="75000"/>
              </a:schemeClr>
            </a:solidFill>
            <a:ln w="16617" cap="flat">
              <a:noFill/>
              <a:prstDash val="solid"/>
              <a:miter/>
            </a:ln>
          </p:spPr>
          <p:txBody>
            <a:bodyPr rtlCol="0" anchor="ctr"/>
            <a:lstStyle/>
            <a:p>
              <a:endParaRPr lang="zh-CN" altLang="en-US"/>
            </a:p>
          </p:txBody>
        </p:sp>
        <p:sp>
          <p:nvSpPr>
            <p:cNvPr id="45" name="ExtraShape4">
              <a:extLst>
                <a:ext uri="{FF2B5EF4-FFF2-40B4-BE49-F238E27FC236}">
                  <a16:creationId xmlns:a16="http://schemas.microsoft.com/office/drawing/2014/main" id="{A74C2DEE-25F1-42E2-9D7E-A475927E663D}"/>
                </a:ext>
              </a:extLst>
            </p:cNvPr>
            <p:cNvSpPr/>
            <p:nvPr/>
          </p:nvSpPr>
          <p:spPr>
            <a:xfrm>
              <a:off x="4215388" y="5302300"/>
              <a:ext cx="4187901" cy="165173"/>
            </a:xfrm>
            <a:custGeom>
              <a:avLst/>
              <a:gdLst>
                <a:gd name="connsiteX0" fmla="*/ 1904524 w 1971675"/>
                <a:gd name="connsiteY0" fmla="*/ 99536 h 104775"/>
                <a:gd name="connsiteX1" fmla="*/ 75724 w 1971675"/>
                <a:gd name="connsiteY1" fmla="*/ 99536 h 104775"/>
                <a:gd name="connsiteX2" fmla="*/ 7144 w 1971675"/>
                <a:gd name="connsiteY2" fmla="*/ 30956 h 104775"/>
                <a:gd name="connsiteX3" fmla="*/ 7144 w 1971675"/>
                <a:gd name="connsiteY3" fmla="*/ 7144 h 104775"/>
                <a:gd name="connsiteX4" fmla="*/ 1972151 w 1971675"/>
                <a:gd name="connsiteY4" fmla="*/ 7144 h 104775"/>
                <a:gd name="connsiteX5" fmla="*/ 1972151 w 1971675"/>
                <a:gd name="connsiteY5" fmla="*/ 30956 h 104775"/>
                <a:gd name="connsiteX6" fmla="*/ 1904524 w 1971675"/>
                <a:gd name="connsiteY6" fmla="*/ 9953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1675" h="104775">
                  <a:moveTo>
                    <a:pt x="1904524" y="99536"/>
                  </a:moveTo>
                  <a:lnTo>
                    <a:pt x="75724" y="99536"/>
                  </a:lnTo>
                  <a:cubicBezTo>
                    <a:pt x="37624" y="99536"/>
                    <a:pt x="7144" y="69056"/>
                    <a:pt x="7144" y="30956"/>
                  </a:cubicBezTo>
                  <a:lnTo>
                    <a:pt x="7144" y="7144"/>
                  </a:lnTo>
                  <a:lnTo>
                    <a:pt x="1972151" y="7144"/>
                  </a:lnTo>
                  <a:lnTo>
                    <a:pt x="1972151" y="30956"/>
                  </a:lnTo>
                  <a:cubicBezTo>
                    <a:pt x="1972151" y="69056"/>
                    <a:pt x="1941671" y="99536"/>
                    <a:pt x="1904524" y="99536"/>
                  </a:cubicBezTo>
                  <a:close/>
                </a:path>
              </a:pathLst>
            </a:custGeom>
            <a:solidFill>
              <a:schemeClr val="accent3"/>
            </a:solidFill>
            <a:ln w="9525" cap="flat">
              <a:noFill/>
              <a:prstDash val="solid"/>
              <a:miter/>
            </a:ln>
          </p:spPr>
          <p:txBody>
            <a:bodyPr rtlCol="0" anchor="ctr"/>
            <a:lstStyle/>
            <a:p>
              <a:endParaRPr lang="zh-CN" altLang="en-US"/>
            </a:p>
          </p:txBody>
        </p:sp>
        <p:sp>
          <p:nvSpPr>
            <p:cNvPr id="46" name="ExtraShape1">
              <a:extLst>
                <a:ext uri="{FF2B5EF4-FFF2-40B4-BE49-F238E27FC236}">
                  <a16:creationId xmlns:a16="http://schemas.microsoft.com/office/drawing/2014/main" id="{BB3F8067-CE96-4B48-A533-B27233854F8E}"/>
                </a:ext>
              </a:extLst>
            </p:cNvPr>
            <p:cNvSpPr/>
            <p:nvPr/>
          </p:nvSpPr>
          <p:spPr bwMode="auto">
            <a:xfrm>
              <a:off x="3899756" y="3203056"/>
              <a:ext cx="332356" cy="332356"/>
            </a:xfrm>
            <a:prstGeom prst="ellipse">
              <a:avLst/>
            </a:prstGeom>
            <a:solidFill>
              <a:schemeClr val="accent3">
                <a:lumMod val="7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200" b="1" dirty="0">
                <a:solidFill>
                  <a:schemeClr val="tx1">
                    <a:lumMod val="75000"/>
                    <a:lumOff val="25000"/>
                  </a:schemeClr>
                </a:solidFill>
              </a:endParaRPr>
            </a:p>
          </p:txBody>
        </p:sp>
        <p:sp>
          <p:nvSpPr>
            <p:cNvPr id="47" name="ExtraShape2">
              <a:extLst>
                <a:ext uri="{FF2B5EF4-FFF2-40B4-BE49-F238E27FC236}">
                  <a16:creationId xmlns:a16="http://schemas.microsoft.com/office/drawing/2014/main" id="{1A7790B5-8B79-4D96-AF02-8BA1E7D7E412}"/>
                </a:ext>
              </a:extLst>
            </p:cNvPr>
            <p:cNvSpPr/>
            <p:nvPr/>
          </p:nvSpPr>
          <p:spPr bwMode="auto">
            <a:xfrm>
              <a:off x="4439835" y="2144324"/>
              <a:ext cx="332356" cy="332356"/>
            </a:xfrm>
            <a:prstGeom prst="ellipse">
              <a:avLst/>
            </a:prstGeom>
            <a:solidFill>
              <a:schemeClr val="accent3">
                <a:lumMod val="7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200" b="1" dirty="0">
                <a:solidFill>
                  <a:schemeClr val="tx1">
                    <a:lumMod val="75000"/>
                    <a:lumOff val="25000"/>
                  </a:schemeClr>
                </a:solidFill>
              </a:endParaRPr>
            </a:p>
          </p:txBody>
        </p:sp>
        <p:sp>
          <p:nvSpPr>
            <p:cNvPr id="48" name="ExtraShape3">
              <a:extLst>
                <a:ext uri="{FF2B5EF4-FFF2-40B4-BE49-F238E27FC236}">
                  <a16:creationId xmlns:a16="http://schemas.microsoft.com/office/drawing/2014/main" id="{42BD92BB-4C78-4208-A269-AC9AD9FD24A4}"/>
                </a:ext>
              </a:extLst>
            </p:cNvPr>
            <p:cNvSpPr/>
            <p:nvPr/>
          </p:nvSpPr>
          <p:spPr bwMode="auto">
            <a:xfrm>
              <a:off x="8635834" y="4876993"/>
              <a:ext cx="207723" cy="207723"/>
            </a:xfrm>
            <a:prstGeom prst="ellipse">
              <a:avLst/>
            </a:prstGeom>
            <a:solidFill>
              <a:schemeClr val="accent3">
                <a:lumMod val="7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200" b="1" dirty="0">
                <a:solidFill>
                  <a:schemeClr val="tx1">
                    <a:lumMod val="75000"/>
                    <a:lumOff val="25000"/>
                  </a:schemeClr>
                </a:solidFill>
              </a:endParaRPr>
            </a:p>
          </p:txBody>
        </p:sp>
        <p:sp>
          <p:nvSpPr>
            <p:cNvPr id="49" name="ExtraShape4">
              <a:extLst>
                <a:ext uri="{FF2B5EF4-FFF2-40B4-BE49-F238E27FC236}">
                  <a16:creationId xmlns:a16="http://schemas.microsoft.com/office/drawing/2014/main" id="{2BD9F543-0E29-4562-AAAD-F3FD2305F8F6}"/>
                </a:ext>
              </a:extLst>
            </p:cNvPr>
            <p:cNvSpPr/>
            <p:nvPr/>
          </p:nvSpPr>
          <p:spPr bwMode="auto">
            <a:xfrm>
              <a:off x="8428112" y="4366304"/>
              <a:ext cx="124634" cy="124634"/>
            </a:xfrm>
            <a:prstGeom prst="ellipse">
              <a:avLst/>
            </a:prstGeom>
            <a:solidFill>
              <a:schemeClr val="accent3">
                <a:lumMod val="7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200" b="1" dirty="0">
                <a:solidFill>
                  <a:schemeClr val="tx1">
                    <a:lumMod val="75000"/>
                    <a:lumOff val="25000"/>
                  </a:schemeClr>
                </a:solidFill>
              </a:endParaRPr>
            </a:p>
          </p:txBody>
        </p:sp>
        <p:sp>
          <p:nvSpPr>
            <p:cNvPr id="50" name="ExtraShape5">
              <a:extLst>
                <a:ext uri="{FF2B5EF4-FFF2-40B4-BE49-F238E27FC236}">
                  <a16:creationId xmlns:a16="http://schemas.microsoft.com/office/drawing/2014/main" id="{7898B5CD-7822-42A0-876A-4FAF48E8CD5A}"/>
                </a:ext>
              </a:extLst>
            </p:cNvPr>
            <p:cNvSpPr/>
            <p:nvPr/>
          </p:nvSpPr>
          <p:spPr bwMode="auto">
            <a:xfrm>
              <a:off x="7391792" y="2206641"/>
              <a:ext cx="207723" cy="207723"/>
            </a:xfrm>
            <a:prstGeom prst="ellipse">
              <a:avLst/>
            </a:prstGeom>
            <a:solidFill>
              <a:schemeClr val="accent3">
                <a:lumMod val="7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200" b="1" dirty="0">
                <a:solidFill>
                  <a:schemeClr val="tx1">
                    <a:lumMod val="75000"/>
                    <a:lumOff val="25000"/>
                  </a:schemeClr>
                </a:solidFill>
              </a:endParaRPr>
            </a:p>
          </p:txBody>
        </p:sp>
        <p:sp>
          <p:nvSpPr>
            <p:cNvPr id="51" name="ExtraShape6">
              <a:extLst>
                <a:ext uri="{FF2B5EF4-FFF2-40B4-BE49-F238E27FC236}">
                  <a16:creationId xmlns:a16="http://schemas.microsoft.com/office/drawing/2014/main" id="{3DB4471D-C812-4322-B336-78FAA7EF1788}"/>
                </a:ext>
              </a:extLst>
            </p:cNvPr>
            <p:cNvSpPr/>
            <p:nvPr/>
          </p:nvSpPr>
          <p:spPr bwMode="auto">
            <a:xfrm>
              <a:off x="5104548" y="2185869"/>
              <a:ext cx="124634" cy="124634"/>
            </a:xfrm>
            <a:prstGeom prst="ellipse">
              <a:avLst/>
            </a:prstGeom>
            <a:solidFill>
              <a:schemeClr val="accent3">
                <a:lumMod val="7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200" b="1" dirty="0">
                <a:solidFill>
                  <a:schemeClr val="tx1">
                    <a:lumMod val="75000"/>
                    <a:lumOff val="25000"/>
                  </a:schemeClr>
                </a:solidFill>
              </a:endParaRPr>
            </a:p>
          </p:txBody>
        </p:sp>
        <p:cxnSp>
          <p:nvCxnSpPr>
            <p:cNvPr id="52" name="RelativeShape1">
              <a:extLst>
                <a:ext uri="{FF2B5EF4-FFF2-40B4-BE49-F238E27FC236}">
                  <a16:creationId xmlns:a16="http://schemas.microsoft.com/office/drawing/2014/main" id="{B585A8AE-4056-4769-83A3-6C4CC92D5ED1}"/>
                </a:ext>
              </a:extLst>
            </p:cNvPr>
            <p:cNvCxnSpPr>
              <a:cxnSpLocks/>
            </p:cNvCxnSpPr>
            <p:nvPr/>
          </p:nvCxnSpPr>
          <p:spPr>
            <a:xfrm>
              <a:off x="6267795" y="1315938"/>
              <a:ext cx="0" cy="3203335"/>
            </a:xfrm>
            <a:prstGeom prst="line">
              <a:avLst/>
            </a:prstGeom>
            <a:ln w="215900" cap="rnd">
              <a:noFill/>
              <a:headEnd type="triangle"/>
            </a:ln>
          </p:spPr>
          <p:style>
            <a:lnRef idx="1">
              <a:schemeClr val="accent1"/>
            </a:lnRef>
            <a:fillRef idx="0">
              <a:schemeClr val="accent1"/>
            </a:fillRef>
            <a:effectRef idx="0">
              <a:schemeClr val="accent1"/>
            </a:effectRef>
            <a:fontRef idx="minor">
              <a:schemeClr val="tx1"/>
            </a:fontRef>
          </p:style>
        </p:cxnSp>
        <p:cxnSp>
          <p:nvCxnSpPr>
            <p:cNvPr id="53" name="ValueShape1">
              <a:extLst>
                <a:ext uri="{FF2B5EF4-FFF2-40B4-BE49-F238E27FC236}">
                  <a16:creationId xmlns:a16="http://schemas.microsoft.com/office/drawing/2014/main" id="{26B6DFF0-83E8-4379-A7C4-A14B4B504785}"/>
                </a:ext>
              </a:extLst>
            </p:cNvPr>
            <p:cNvCxnSpPr>
              <a:cxnSpLocks/>
            </p:cNvCxnSpPr>
            <p:nvPr/>
          </p:nvCxnSpPr>
          <p:spPr>
            <a:xfrm>
              <a:off x="6267795" y="2020672"/>
              <a:ext cx="0" cy="2498601"/>
            </a:xfrm>
            <a:prstGeom prst="line">
              <a:avLst/>
            </a:prstGeom>
            <a:ln w="215900" cap="rnd">
              <a:solidFill>
                <a:schemeClr val="accent5">
                  <a:lumMod val="60000"/>
                  <a:lumOff val="4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4" name="ValueText1">
              <a:extLst>
                <a:ext uri="{FF2B5EF4-FFF2-40B4-BE49-F238E27FC236}">
                  <a16:creationId xmlns:a16="http://schemas.microsoft.com/office/drawing/2014/main" id="{D5B703BB-D4EE-4A40-9082-487495A36F20}"/>
                </a:ext>
              </a:extLst>
            </p:cNvPr>
            <p:cNvSpPr txBox="1"/>
            <p:nvPr/>
          </p:nvSpPr>
          <p:spPr>
            <a:xfrm>
              <a:off x="6043560" y="1651455"/>
              <a:ext cx="448471" cy="307681"/>
            </a:xfrm>
            <a:prstGeom prst="rect">
              <a:avLst/>
            </a:prstGeom>
            <a:noFill/>
          </p:spPr>
          <p:txBody>
            <a:bodyPr wrap="square" tIns="90000" bIns="90000" anchor="ctr" anchorCtr="0">
              <a:prstTxWarp prst="textPlain">
                <a:avLst/>
              </a:prstTxWarp>
              <a:noAutofit/>
            </a:bodyPr>
            <a:lstStyle/>
            <a:p>
              <a:r>
                <a:rPr lang="en-US" altLang="zh-CN" sz="700">
                  <a:solidFill>
                    <a:schemeClr val="accent5">
                      <a:lumMod val="60000"/>
                      <a:lumOff val="40000"/>
                    </a:schemeClr>
                  </a:solidFill>
                  <a:latin typeface="Impact" panose="020B0806030902050204" pitchFamily="34" charset="0"/>
                </a:rPr>
                <a:t>78%</a:t>
              </a:r>
              <a:endParaRPr lang="en-US" sz="700" dirty="0">
                <a:solidFill>
                  <a:schemeClr val="accent5">
                    <a:lumMod val="60000"/>
                    <a:lumOff val="40000"/>
                  </a:schemeClr>
                </a:solidFill>
                <a:latin typeface="Impact" panose="020B0806030902050204" pitchFamily="34" charset="0"/>
              </a:endParaRPr>
            </a:p>
          </p:txBody>
        </p:sp>
        <p:cxnSp>
          <p:nvCxnSpPr>
            <p:cNvPr id="55" name="RelativeShape2">
              <a:extLst>
                <a:ext uri="{FF2B5EF4-FFF2-40B4-BE49-F238E27FC236}">
                  <a16:creationId xmlns:a16="http://schemas.microsoft.com/office/drawing/2014/main" id="{B7B87515-F649-4B39-9E38-26D419345C04}"/>
                </a:ext>
              </a:extLst>
            </p:cNvPr>
            <p:cNvCxnSpPr>
              <a:cxnSpLocks/>
            </p:cNvCxnSpPr>
            <p:nvPr/>
          </p:nvCxnSpPr>
          <p:spPr>
            <a:xfrm>
              <a:off x="5644627" y="1469778"/>
              <a:ext cx="0" cy="2793908"/>
            </a:xfrm>
            <a:prstGeom prst="line">
              <a:avLst/>
            </a:prstGeom>
            <a:ln w="215900" cap="rnd">
              <a:noFill/>
              <a:headEnd type="triangle"/>
            </a:ln>
          </p:spPr>
          <p:style>
            <a:lnRef idx="1">
              <a:schemeClr val="accent1"/>
            </a:lnRef>
            <a:fillRef idx="0">
              <a:schemeClr val="accent1"/>
            </a:fillRef>
            <a:effectRef idx="0">
              <a:schemeClr val="accent1"/>
            </a:effectRef>
            <a:fontRef idx="minor">
              <a:schemeClr val="tx1"/>
            </a:fontRef>
          </p:style>
        </p:cxnSp>
        <p:cxnSp>
          <p:nvCxnSpPr>
            <p:cNvPr id="56" name="ValueShape2">
              <a:extLst>
                <a:ext uri="{FF2B5EF4-FFF2-40B4-BE49-F238E27FC236}">
                  <a16:creationId xmlns:a16="http://schemas.microsoft.com/office/drawing/2014/main" id="{9C9AAE3F-D892-43C0-B5BF-487F51956C42}"/>
                </a:ext>
              </a:extLst>
            </p:cNvPr>
            <p:cNvCxnSpPr>
              <a:cxnSpLocks/>
            </p:cNvCxnSpPr>
            <p:nvPr/>
          </p:nvCxnSpPr>
          <p:spPr>
            <a:xfrm>
              <a:off x="5644627" y="3313757"/>
              <a:ext cx="0" cy="949929"/>
            </a:xfrm>
            <a:prstGeom prst="line">
              <a:avLst/>
            </a:prstGeom>
            <a:ln w="215900" cap="rnd">
              <a:solidFill>
                <a:schemeClr val="accent4">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7" name="ValueText2">
              <a:extLst>
                <a:ext uri="{FF2B5EF4-FFF2-40B4-BE49-F238E27FC236}">
                  <a16:creationId xmlns:a16="http://schemas.microsoft.com/office/drawing/2014/main" id="{B5CA1891-F525-4F7D-88A4-4E89CF157AD2}"/>
                </a:ext>
              </a:extLst>
            </p:cNvPr>
            <p:cNvSpPr txBox="1"/>
            <p:nvPr/>
          </p:nvSpPr>
          <p:spPr>
            <a:xfrm>
              <a:off x="5420392" y="2944540"/>
              <a:ext cx="448471" cy="307681"/>
            </a:xfrm>
            <a:prstGeom prst="rect">
              <a:avLst/>
            </a:prstGeom>
            <a:noFill/>
          </p:spPr>
          <p:txBody>
            <a:bodyPr wrap="square" tIns="90000" bIns="90000" anchor="ctr" anchorCtr="0">
              <a:prstTxWarp prst="textPlain">
                <a:avLst/>
              </a:prstTxWarp>
              <a:noAutofit/>
            </a:bodyPr>
            <a:lstStyle/>
            <a:p>
              <a:r>
                <a:rPr lang="en-US" altLang="zh-CN" sz="700" dirty="0">
                  <a:solidFill>
                    <a:schemeClr val="accent4">
                      <a:lumMod val="75000"/>
                    </a:schemeClr>
                  </a:solidFill>
                  <a:latin typeface="Impact" panose="020B0806030902050204" pitchFamily="34" charset="0"/>
                </a:rPr>
                <a:t>34%</a:t>
              </a:r>
              <a:endParaRPr lang="en-US" sz="700" dirty="0">
                <a:solidFill>
                  <a:schemeClr val="accent4">
                    <a:lumMod val="75000"/>
                  </a:schemeClr>
                </a:solidFill>
                <a:latin typeface="Impact" panose="020B0806030902050204" pitchFamily="34" charset="0"/>
              </a:endParaRPr>
            </a:p>
          </p:txBody>
        </p:sp>
        <p:cxnSp>
          <p:nvCxnSpPr>
            <p:cNvPr id="58" name="RelativeShape3">
              <a:extLst>
                <a:ext uri="{FF2B5EF4-FFF2-40B4-BE49-F238E27FC236}">
                  <a16:creationId xmlns:a16="http://schemas.microsoft.com/office/drawing/2014/main" id="{8C8DB890-FCD7-40F3-B0F7-27413F83159A}"/>
                </a:ext>
              </a:extLst>
            </p:cNvPr>
            <p:cNvCxnSpPr>
              <a:cxnSpLocks/>
            </p:cNvCxnSpPr>
            <p:nvPr/>
          </p:nvCxnSpPr>
          <p:spPr>
            <a:xfrm>
              <a:off x="6974051" y="1469778"/>
              <a:ext cx="0" cy="2793908"/>
            </a:xfrm>
            <a:prstGeom prst="line">
              <a:avLst/>
            </a:prstGeom>
            <a:ln w="215900" cap="rnd">
              <a:noFill/>
              <a:headEnd type="triangle"/>
            </a:ln>
          </p:spPr>
          <p:style>
            <a:lnRef idx="1">
              <a:schemeClr val="accent1"/>
            </a:lnRef>
            <a:fillRef idx="0">
              <a:schemeClr val="accent1"/>
            </a:fillRef>
            <a:effectRef idx="0">
              <a:schemeClr val="accent1"/>
            </a:effectRef>
            <a:fontRef idx="minor">
              <a:schemeClr val="tx1"/>
            </a:fontRef>
          </p:style>
        </p:cxnSp>
        <p:cxnSp>
          <p:nvCxnSpPr>
            <p:cNvPr id="59" name="ValueShape3">
              <a:extLst>
                <a:ext uri="{FF2B5EF4-FFF2-40B4-BE49-F238E27FC236}">
                  <a16:creationId xmlns:a16="http://schemas.microsoft.com/office/drawing/2014/main" id="{1614A2C0-23F4-4530-A5A8-E4CB5C49FF91}"/>
                </a:ext>
              </a:extLst>
            </p:cNvPr>
            <p:cNvCxnSpPr>
              <a:cxnSpLocks/>
            </p:cNvCxnSpPr>
            <p:nvPr/>
          </p:nvCxnSpPr>
          <p:spPr>
            <a:xfrm>
              <a:off x="6974051" y="2615280"/>
              <a:ext cx="0" cy="1648406"/>
            </a:xfrm>
            <a:prstGeom prst="line">
              <a:avLst/>
            </a:prstGeom>
            <a:ln w="215900" cap="rnd">
              <a:solidFill>
                <a:schemeClr val="accent4">
                  <a:lumMod val="60000"/>
                  <a:lumOff val="40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0" name="ValueText3">
              <a:extLst>
                <a:ext uri="{FF2B5EF4-FFF2-40B4-BE49-F238E27FC236}">
                  <a16:creationId xmlns:a16="http://schemas.microsoft.com/office/drawing/2014/main" id="{E756866F-2F84-4632-AB88-C6C28FD27B54}"/>
                </a:ext>
              </a:extLst>
            </p:cNvPr>
            <p:cNvSpPr txBox="1"/>
            <p:nvPr/>
          </p:nvSpPr>
          <p:spPr>
            <a:xfrm>
              <a:off x="6749815" y="2246063"/>
              <a:ext cx="448471" cy="307681"/>
            </a:xfrm>
            <a:prstGeom prst="rect">
              <a:avLst/>
            </a:prstGeom>
            <a:noFill/>
          </p:spPr>
          <p:txBody>
            <a:bodyPr wrap="square" tIns="90000" bIns="90000" anchor="ctr" anchorCtr="0">
              <a:prstTxWarp prst="textPlain">
                <a:avLst/>
              </a:prstTxWarp>
              <a:noAutofit/>
            </a:bodyPr>
            <a:lstStyle/>
            <a:p>
              <a:r>
                <a:rPr lang="en-US" altLang="zh-CN" sz="700">
                  <a:solidFill>
                    <a:schemeClr val="accent5">
                      <a:lumMod val="40000"/>
                      <a:lumOff val="60000"/>
                    </a:schemeClr>
                  </a:solidFill>
                  <a:latin typeface="Impact" panose="020B0806030902050204" pitchFamily="34" charset="0"/>
                </a:rPr>
                <a:t>59%</a:t>
              </a:r>
              <a:endParaRPr lang="en-US" sz="700" dirty="0">
                <a:solidFill>
                  <a:schemeClr val="accent5">
                    <a:lumMod val="40000"/>
                    <a:lumOff val="60000"/>
                  </a:schemeClr>
                </a:solidFill>
                <a:latin typeface="Impact" panose="020B0806030902050204" pitchFamily="34" charset="0"/>
              </a:endParaRPr>
            </a:p>
          </p:txBody>
        </p:sp>
      </p:grpSp>
    </p:spTree>
    <p:extLst>
      <p:ext uri="{BB962C8B-B14F-4D97-AF65-F5344CB8AC3E}">
        <p14:creationId xmlns:p14="http://schemas.microsoft.com/office/powerpoint/2010/main" val="416919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5232B-A563-43DC-A0D0-8BE0DED29F4D}"/>
              </a:ext>
            </a:extLst>
          </p:cNvPr>
          <p:cNvSpPr>
            <a:spLocks noGrp="1"/>
          </p:cNvSpPr>
          <p:nvPr>
            <p:ph type="ctrTitle"/>
          </p:nvPr>
        </p:nvSpPr>
        <p:spPr/>
        <p:txBody>
          <a:bodyPr/>
          <a:lstStyle/>
          <a:p>
            <a:r>
              <a:rPr lang="zh-CN" altLang="en-US" dirty="0"/>
              <a:t>感谢您的观看</a:t>
            </a:r>
          </a:p>
        </p:txBody>
      </p:sp>
      <p:sp>
        <p:nvSpPr>
          <p:cNvPr id="3" name="文本占位符 2">
            <a:extLst>
              <a:ext uri="{FF2B5EF4-FFF2-40B4-BE49-F238E27FC236}">
                <a16:creationId xmlns:a16="http://schemas.microsoft.com/office/drawing/2014/main" id="{711E082F-4A33-412B-BF83-DB2D8B84C629}"/>
              </a:ext>
            </a:extLst>
          </p:cNvPr>
          <p:cNvSpPr>
            <a:spLocks noGrp="1"/>
          </p:cNvSpPr>
          <p:nvPr>
            <p:ph type="body" sz="quarter" idx="14"/>
          </p:nvPr>
        </p:nvSpPr>
        <p:spPr/>
        <p:txBody>
          <a:bodyPr/>
          <a:lstStyle/>
          <a:p>
            <a:r>
              <a:rPr lang="en-US" altLang="zh-CN" dirty="0"/>
              <a:t>JIANGXI UNIVERSITY OF FINANCE AND ECONMICS</a:t>
            </a:r>
            <a:endParaRPr lang="zh-CN" altLang="en-US" dirty="0"/>
          </a:p>
          <a:p>
            <a:endParaRPr lang="zh-CN" altLang="en-US" dirty="0"/>
          </a:p>
        </p:txBody>
      </p:sp>
      <p:sp>
        <p:nvSpPr>
          <p:cNvPr id="4" name="文本占位符 3">
            <a:extLst>
              <a:ext uri="{FF2B5EF4-FFF2-40B4-BE49-F238E27FC236}">
                <a16:creationId xmlns:a16="http://schemas.microsoft.com/office/drawing/2014/main" id="{3813C6A9-52D4-4856-89EE-3D5DAD0A2793}"/>
              </a:ext>
            </a:extLst>
          </p:cNvPr>
          <p:cNvSpPr>
            <a:spLocks noGrp="1"/>
          </p:cNvSpPr>
          <p:nvPr>
            <p:ph type="body" sz="quarter" idx="15"/>
          </p:nvPr>
        </p:nvSpPr>
        <p:spPr/>
        <p:txBody>
          <a:bodyPr/>
          <a:lstStyle/>
          <a:p>
            <a:r>
              <a:rPr lang="zh-CN" altLang="en-US" dirty="0"/>
              <a:t>江西财经大学通用答辩模板</a:t>
            </a:r>
          </a:p>
        </p:txBody>
      </p:sp>
    </p:spTree>
    <p:extLst>
      <p:ext uri="{BB962C8B-B14F-4D97-AF65-F5344CB8AC3E}">
        <p14:creationId xmlns:p14="http://schemas.microsoft.com/office/powerpoint/2010/main" val="1411584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3E76F2-BA22-4B9C-BDB0-FFD8E798255F}"/>
              </a:ext>
            </a:extLst>
          </p:cNvPr>
          <p:cNvSpPr txBox="1"/>
          <p:nvPr/>
        </p:nvSpPr>
        <p:spPr>
          <a:xfrm>
            <a:off x="4211400" y="1268760"/>
            <a:ext cx="3769200" cy="3770263"/>
          </a:xfrm>
          <a:prstGeom prst="rect">
            <a:avLst/>
          </a:prstGeom>
          <a:noFill/>
        </p:spPr>
        <p:txBody>
          <a:bodyPr wrap="square" rtlCol="0">
            <a:spAutoFit/>
          </a:bodyPr>
          <a:lstStyle/>
          <a:p>
            <a:r>
              <a:rPr lang="en-US" altLang="zh-CN" sz="23900" dirty="0">
                <a:gradFill flip="none" rotWithShape="1">
                  <a:gsLst>
                    <a:gs pos="21000">
                      <a:schemeClr val="accent1">
                        <a:lumMod val="5000"/>
                        <a:lumOff val="95000"/>
                      </a:schemeClr>
                    </a:gs>
                    <a:gs pos="42000">
                      <a:srgbClr val="F9CECC"/>
                    </a:gs>
                    <a:gs pos="68000">
                      <a:schemeClr val="accent1">
                        <a:lumMod val="45000"/>
                        <a:lumOff val="55000"/>
                      </a:schemeClr>
                    </a:gs>
                    <a:gs pos="100000">
                      <a:schemeClr val="accent2"/>
                    </a:gs>
                  </a:gsLst>
                  <a:lin ang="16200000" scaled="1"/>
                  <a:tileRect/>
                </a:gradFill>
                <a:latin typeface="+mj-ea"/>
                <a:ea typeface="+mj-ea"/>
              </a:rPr>
              <a:t>01</a:t>
            </a:r>
            <a:endParaRPr lang="zh-CN" altLang="en-US" sz="23900" dirty="0">
              <a:gradFill flip="none" rotWithShape="1">
                <a:gsLst>
                  <a:gs pos="21000">
                    <a:schemeClr val="accent1">
                      <a:lumMod val="5000"/>
                      <a:lumOff val="95000"/>
                    </a:schemeClr>
                  </a:gs>
                  <a:gs pos="42000">
                    <a:srgbClr val="F9CECC"/>
                  </a:gs>
                  <a:gs pos="68000">
                    <a:schemeClr val="accent1">
                      <a:lumMod val="45000"/>
                      <a:lumOff val="55000"/>
                    </a:schemeClr>
                  </a:gs>
                  <a:gs pos="100000">
                    <a:schemeClr val="accent2"/>
                  </a:gs>
                </a:gsLst>
                <a:lin ang="16200000" scaled="1"/>
                <a:tileRect/>
              </a:gradFill>
              <a:latin typeface="+mj-ea"/>
              <a:ea typeface="+mj-ea"/>
            </a:endParaRPr>
          </a:p>
        </p:txBody>
      </p:sp>
      <p:sp>
        <p:nvSpPr>
          <p:cNvPr id="4" name="文本框 3">
            <a:extLst>
              <a:ext uri="{FF2B5EF4-FFF2-40B4-BE49-F238E27FC236}">
                <a16:creationId xmlns:a16="http://schemas.microsoft.com/office/drawing/2014/main" id="{8126C113-7F17-495F-8CC3-6BEF08FAC4E2}"/>
              </a:ext>
            </a:extLst>
          </p:cNvPr>
          <p:cNvSpPr txBox="1"/>
          <p:nvPr/>
        </p:nvSpPr>
        <p:spPr>
          <a:xfrm>
            <a:off x="4028768" y="3546725"/>
            <a:ext cx="4134465" cy="769441"/>
          </a:xfrm>
          <a:prstGeom prst="rect">
            <a:avLst/>
          </a:prstGeom>
          <a:noFill/>
        </p:spPr>
        <p:txBody>
          <a:bodyPr wrap="none" rtlCol="0">
            <a:spAutoFit/>
          </a:bodyPr>
          <a:lstStyle/>
          <a:p>
            <a:r>
              <a:rPr lang="zh-CN" altLang="en-US" sz="4400" dirty="0">
                <a:latin typeface="+mj-ea"/>
                <a:ea typeface="+mj-ea"/>
              </a:rPr>
              <a:t>插入您的小标题</a:t>
            </a:r>
          </a:p>
        </p:txBody>
      </p:sp>
      <p:sp>
        <p:nvSpPr>
          <p:cNvPr id="5" name="文本框 4">
            <a:extLst>
              <a:ext uri="{FF2B5EF4-FFF2-40B4-BE49-F238E27FC236}">
                <a16:creationId xmlns:a16="http://schemas.microsoft.com/office/drawing/2014/main" id="{2C9F5C5B-C0D0-41F9-9A82-315ABDFB8CD6}"/>
              </a:ext>
            </a:extLst>
          </p:cNvPr>
          <p:cNvSpPr txBox="1"/>
          <p:nvPr/>
        </p:nvSpPr>
        <p:spPr>
          <a:xfrm>
            <a:off x="4782980" y="4192847"/>
            <a:ext cx="2626040" cy="584775"/>
          </a:xfrm>
          <a:prstGeom prst="rect">
            <a:avLst/>
          </a:prstGeom>
          <a:noFill/>
        </p:spPr>
        <p:txBody>
          <a:bodyPr wrap="none" rtlCol="0">
            <a:spAutoFit/>
          </a:bodyPr>
          <a:lstStyle/>
          <a:p>
            <a:r>
              <a:rPr lang="en-US" altLang="zh-CN" sz="3200" spc="600" dirty="0">
                <a:gradFill>
                  <a:gsLst>
                    <a:gs pos="0">
                      <a:schemeClr val="accent2"/>
                    </a:gs>
                    <a:gs pos="100000">
                      <a:schemeClr val="accent1">
                        <a:lumMod val="30000"/>
                        <a:lumOff val="70000"/>
                      </a:schemeClr>
                    </a:gs>
                  </a:gsLst>
                  <a:lin ang="16200000" scaled="1"/>
                </a:gradFill>
              </a:rPr>
              <a:t>PART ONE</a:t>
            </a:r>
            <a:endParaRPr lang="zh-CN" altLang="en-US" sz="3200" spc="600" dirty="0">
              <a:gradFill>
                <a:gsLst>
                  <a:gs pos="0">
                    <a:schemeClr val="accent2"/>
                  </a:gs>
                  <a:gs pos="100000">
                    <a:schemeClr val="accent1">
                      <a:lumMod val="30000"/>
                      <a:lumOff val="70000"/>
                    </a:schemeClr>
                  </a:gs>
                </a:gsLst>
                <a:lin ang="16200000" scaled="1"/>
              </a:gradFill>
            </a:endParaRPr>
          </a:p>
        </p:txBody>
      </p:sp>
    </p:spTree>
    <p:extLst>
      <p:ext uri="{BB962C8B-B14F-4D97-AF65-F5344CB8AC3E}">
        <p14:creationId xmlns:p14="http://schemas.microsoft.com/office/powerpoint/2010/main" val="82437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DBA843A4-F9E1-40AB-A42E-CAE00FC723B3}"/>
              </a:ext>
            </a:extLst>
          </p:cNvPr>
          <p:cNvSpPr/>
          <p:nvPr/>
        </p:nvSpPr>
        <p:spPr>
          <a:xfrm>
            <a:off x="6273695" y="1124744"/>
            <a:ext cx="5791095" cy="48965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1E63A4E-9EA5-4A75-8326-392B10C2EB34}"/>
              </a:ext>
            </a:extLst>
          </p:cNvPr>
          <p:cNvSpPr/>
          <p:nvPr/>
        </p:nvSpPr>
        <p:spPr>
          <a:xfrm>
            <a:off x="335360" y="1124744"/>
            <a:ext cx="5791095" cy="48965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B27ADA2-9E28-4656-BCF1-45474C9AFF22}"/>
              </a:ext>
            </a:extLst>
          </p:cNvPr>
          <p:cNvSpPr txBox="1"/>
          <p:nvPr/>
        </p:nvSpPr>
        <p:spPr>
          <a:xfrm>
            <a:off x="482600" y="143967"/>
            <a:ext cx="6242415" cy="769441"/>
          </a:xfrm>
          <a:prstGeom prst="rect">
            <a:avLst/>
          </a:prstGeom>
          <a:noFill/>
        </p:spPr>
        <p:txBody>
          <a:bodyPr wrap="none" rtlCol="0">
            <a:spAutoFit/>
          </a:bodyPr>
          <a:lstStyle/>
          <a:p>
            <a:r>
              <a:rPr lang="en-US" altLang="zh-CN" sz="4400" b="1" i="1" u="sng" dirty="0" err="1">
                <a:solidFill>
                  <a:schemeClr val="tx1">
                    <a:lumMod val="65000"/>
                    <a:lumOff val="35000"/>
                  </a:schemeClr>
                </a:solidFill>
                <a:latin typeface="+mj-ea"/>
                <a:ea typeface="+mj-ea"/>
              </a:rPr>
              <a:t>iSlide</a:t>
            </a:r>
            <a:r>
              <a:rPr lang="zh-CN" altLang="en-US" sz="4400" b="1" i="1" u="sng" dirty="0">
                <a:solidFill>
                  <a:schemeClr val="tx1">
                    <a:lumMod val="65000"/>
                    <a:lumOff val="35000"/>
                  </a:schemeClr>
                </a:solidFill>
                <a:latin typeface="+mj-ea"/>
                <a:ea typeface="+mj-ea"/>
              </a:rPr>
              <a:t>智能图表使用教程</a:t>
            </a:r>
          </a:p>
        </p:txBody>
      </p:sp>
      <p:grpSp>
        <p:nvGrpSpPr>
          <p:cNvPr id="5" name="组合 4">
            <a:extLst>
              <a:ext uri="{FF2B5EF4-FFF2-40B4-BE49-F238E27FC236}">
                <a16:creationId xmlns:a16="http://schemas.microsoft.com/office/drawing/2014/main" id="{E00D3E0A-4087-4D13-9FDF-E68117C04C25}"/>
              </a:ext>
            </a:extLst>
          </p:cNvPr>
          <p:cNvGrpSpPr/>
          <p:nvPr/>
        </p:nvGrpSpPr>
        <p:grpSpPr>
          <a:xfrm>
            <a:off x="789170" y="1859280"/>
            <a:ext cx="5084392" cy="1653975"/>
            <a:chOff x="767408" y="1515142"/>
            <a:chExt cx="5084392" cy="1653975"/>
          </a:xfrm>
        </p:grpSpPr>
        <p:pic>
          <p:nvPicPr>
            <p:cNvPr id="56" name="图片 55">
              <a:extLst>
                <a:ext uri="{FF2B5EF4-FFF2-40B4-BE49-F238E27FC236}">
                  <a16:creationId xmlns:a16="http://schemas.microsoft.com/office/drawing/2014/main" id="{73ED919B-A6E1-4F87-B5EC-6515DE3895D5}"/>
                </a:ext>
              </a:extLst>
            </p:cNvPr>
            <p:cNvPicPr>
              <a:picLocks noChangeAspect="1"/>
            </p:cNvPicPr>
            <p:nvPr/>
          </p:nvPicPr>
          <p:blipFill rotWithShape="1">
            <a:blip r:embed="rId3"/>
            <a:srcRect l="24188" t="6959" r="70880" b="84274"/>
            <a:stretch/>
          </p:blipFill>
          <p:spPr>
            <a:xfrm>
              <a:off x="1821112" y="2521045"/>
              <a:ext cx="648072" cy="648072"/>
            </a:xfrm>
            <a:custGeom>
              <a:avLst/>
              <a:gdLst>
                <a:gd name="connsiteX0" fmla="*/ 756085 w 1512168"/>
                <a:gd name="connsiteY0" fmla="*/ 0 h 1512168"/>
                <a:gd name="connsiteX1" fmla="*/ 1512168 w 1512168"/>
                <a:gd name="connsiteY1" fmla="*/ 756084 h 1512168"/>
                <a:gd name="connsiteX2" fmla="*/ 756085 w 1512168"/>
                <a:gd name="connsiteY2" fmla="*/ 1512168 h 1512168"/>
                <a:gd name="connsiteX3" fmla="*/ 0 w 1512168"/>
                <a:gd name="connsiteY3" fmla="*/ 756084 h 1512168"/>
                <a:gd name="connsiteX4" fmla="*/ 756085 w 1512168"/>
                <a:gd name="connsiteY4" fmla="*/ 0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168" h="1512168">
                  <a:moveTo>
                    <a:pt x="756085" y="0"/>
                  </a:moveTo>
                  <a:cubicBezTo>
                    <a:pt x="1173658" y="0"/>
                    <a:pt x="1512168" y="338510"/>
                    <a:pt x="1512168" y="756084"/>
                  </a:cubicBezTo>
                  <a:cubicBezTo>
                    <a:pt x="1512168" y="1173658"/>
                    <a:pt x="1173658" y="1512168"/>
                    <a:pt x="756085" y="1512168"/>
                  </a:cubicBezTo>
                  <a:cubicBezTo>
                    <a:pt x="338510" y="1512168"/>
                    <a:pt x="0" y="1173658"/>
                    <a:pt x="0" y="756084"/>
                  </a:cubicBezTo>
                  <a:cubicBezTo>
                    <a:pt x="0" y="338510"/>
                    <a:pt x="338510" y="0"/>
                    <a:pt x="756085" y="0"/>
                  </a:cubicBezTo>
                  <a:close/>
                </a:path>
              </a:pathLst>
            </a:custGeom>
            <a:effectLst>
              <a:outerShdw blurRad="50800" dist="38100" dir="18900000" algn="bl" rotWithShape="0">
                <a:prstClr val="black">
                  <a:alpha val="40000"/>
                </a:prstClr>
              </a:outerShdw>
            </a:effectLst>
          </p:spPr>
        </p:pic>
        <p:pic>
          <p:nvPicPr>
            <p:cNvPr id="50" name="图片 49">
              <a:extLst>
                <a:ext uri="{FF2B5EF4-FFF2-40B4-BE49-F238E27FC236}">
                  <a16:creationId xmlns:a16="http://schemas.microsoft.com/office/drawing/2014/main" id="{940AFAA7-94A0-419B-8BB2-6CBCD83998E8}"/>
                </a:ext>
              </a:extLst>
            </p:cNvPr>
            <p:cNvPicPr>
              <a:picLocks noChangeAspect="1"/>
            </p:cNvPicPr>
            <p:nvPr/>
          </p:nvPicPr>
          <p:blipFill rotWithShape="1">
            <a:blip r:embed="rId3"/>
            <a:srcRect r="25194" b="81500"/>
            <a:stretch/>
          </p:blipFill>
          <p:spPr>
            <a:xfrm>
              <a:off x="767408" y="1515142"/>
              <a:ext cx="5084392" cy="707307"/>
            </a:xfrm>
            <a:prstGeom prst="rect">
              <a:avLst/>
            </a:prstGeom>
          </p:spPr>
        </p:pic>
        <p:cxnSp>
          <p:nvCxnSpPr>
            <p:cNvPr id="52" name="直接箭头连接符 51">
              <a:extLst>
                <a:ext uri="{FF2B5EF4-FFF2-40B4-BE49-F238E27FC236}">
                  <a16:creationId xmlns:a16="http://schemas.microsoft.com/office/drawing/2014/main" id="{8496723F-4B3B-48E5-9851-F1A7A920FA9A}"/>
                </a:ext>
              </a:extLst>
            </p:cNvPr>
            <p:cNvCxnSpPr>
              <a:cxnSpLocks/>
            </p:cNvCxnSpPr>
            <p:nvPr/>
          </p:nvCxnSpPr>
          <p:spPr>
            <a:xfrm flipH="1">
              <a:off x="2243572" y="2091206"/>
              <a:ext cx="324036" cy="3693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53" name="椭圆 52">
            <a:extLst>
              <a:ext uri="{FF2B5EF4-FFF2-40B4-BE49-F238E27FC236}">
                <a16:creationId xmlns:a16="http://schemas.microsoft.com/office/drawing/2014/main" id="{ECFC40AE-9969-4096-990F-D4B1F3DB61D7}"/>
              </a:ext>
            </a:extLst>
          </p:cNvPr>
          <p:cNvSpPr/>
          <p:nvPr/>
        </p:nvSpPr>
        <p:spPr>
          <a:xfrm>
            <a:off x="2423592" y="1790535"/>
            <a:ext cx="288032" cy="288032"/>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B25A7642-6526-429B-996D-AF192DBFBCB2}"/>
              </a:ext>
            </a:extLst>
          </p:cNvPr>
          <p:cNvSpPr txBox="1"/>
          <p:nvPr/>
        </p:nvSpPr>
        <p:spPr>
          <a:xfrm>
            <a:off x="789170" y="1375688"/>
            <a:ext cx="3268844" cy="369332"/>
          </a:xfrm>
          <a:prstGeom prst="rect">
            <a:avLst/>
          </a:prstGeom>
          <a:noFill/>
        </p:spPr>
        <p:txBody>
          <a:bodyPr wrap="none" rtlCol="0">
            <a:spAutoFit/>
          </a:bodyPr>
          <a:lstStyle/>
          <a:p>
            <a:r>
              <a:rPr lang="en-US" altLang="zh-CN" dirty="0"/>
              <a:t>1. </a:t>
            </a:r>
            <a:r>
              <a:rPr lang="en-US" altLang="zh-CN" dirty="0" err="1"/>
              <a:t>islide</a:t>
            </a:r>
            <a:r>
              <a:rPr lang="zh-CN" altLang="en-US" dirty="0"/>
              <a:t>选项卡下选择智能图表</a:t>
            </a:r>
          </a:p>
        </p:txBody>
      </p:sp>
      <p:cxnSp>
        <p:nvCxnSpPr>
          <p:cNvPr id="60" name="直接连接符 59">
            <a:extLst>
              <a:ext uri="{FF2B5EF4-FFF2-40B4-BE49-F238E27FC236}">
                <a16:creationId xmlns:a16="http://schemas.microsoft.com/office/drawing/2014/main" id="{FBB3B653-CE40-411F-B1A3-169C08B38A9F}"/>
              </a:ext>
            </a:extLst>
          </p:cNvPr>
          <p:cNvCxnSpPr>
            <a:cxnSpLocks/>
          </p:cNvCxnSpPr>
          <p:nvPr/>
        </p:nvCxnSpPr>
        <p:spPr>
          <a:xfrm>
            <a:off x="482600" y="1943307"/>
            <a:ext cx="0" cy="2172879"/>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6E50D9B0-C9E5-444C-869E-38BF449AE70A}"/>
              </a:ext>
            </a:extLst>
          </p:cNvPr>
          <p:cNvGrpSpPr/>
          <p:nvPr/>
        </p:nvGrpSpPr>
        <p:grpSpPr>
          <a:xfrm>
            <a:off x="789170" y="4382223"/>
            <a:ext cx="3096344" cy="1351033"/>
            <a:chOff x="695400" y="3675381"/>
            <a:chExt cx="3096344" cy="1351033"/>
          </a:xfrm>
        </p:grpSpPr>
        <p:grpSp>
          <p:nvGrpSpPr>
            <p:cNvPr id="6" name="组合 5">
              <a:extLst>
                <a:ext uri="{FF2B5EF4-FFF2-40B4-BE49-F238E27FC236}">
                  <a16:creationId xmlns:a16="http://schemas.microsoft.com/office/drawing/2014/main" id="{A8796B7B-2BDE-4D35-8B33-7DD4A6287A9D}"/>
                </a:ext>
              </a:extLst>
            </p:cNvPr>
            <p:cNvGrpSpPr/>
            <p:nvPr/>
          </p:nvGrpSpPr>
          <p:grpSpPr>
            <a:xfrm>
              <a:off x="695400" y="3675381"/>
              <a:ext cx="3096344" cy="1351033"/>
              <a:chOff x="695400" y="3675381"/>
              <a:chExt cx="3096344" cy="1351033"/>
            </a:xfrm>
          </p:grpSpPr>
          <p:pic>
            <p:nvPicPr>
              <p:cNvPr id="62" name="图片 61">
                <a:extLst>
                  <a:ext uri="{FF2B5EF4-FFF2-40B4-BE49-F238E27FC236}">
                    <a16:creationId xmlns:a16="http://schemas.microsoft.com/office/drawing/2014/main" id="{5EB19797-65D2-48D4-8E94-27F9D8CABDA4}"/>
                  </a:ext>
                </a:extLst>
              </p:cNvPr>
              <p:cNvPicPr>
                <a:picLocks noChangeAspect="1"/>
              </p:cNvPicPr>
              <p:nvPr/>
            </p:nvPicPr>
            <p:blipFill rotWithShape="1">
              <a:blip r:embed="rId4"/>
              <a:srcRect l="41140" t="11656" r="33464" b="73701"/>
              <a:stretch/>
            </p:blipFill>
            <p:spPr>
              <a:xfrm>
                <a:off x="695400" y="3723166"/>
                <a:ext cx="3096344" cy="1004229"/>
              </a:xfrm>
              <a:prstGeom prst="rect">
                <a:avLst/>
              </a:prstGeom>
            </p:spPr>
          </p:pic>
          <p:sp>
            <p:nvSpPr>
              <p:cNvPr id="65" name="椭圆 64">
                <a:extLst>
                  <a:ext uri="{FF2B5EF4-FFF2-40B4-BE49-F238E27FC236}">
                    <a16:creationId xmlns:a16="http://schemas.microsoft.com/office/drawing/2014/main" id="{92BB1DE2-455E-4D09-82D9-897991B806FF}"/>
                  </a:ext>
                </a:extLst>
              </p:cNvPr>
              <p:cNvSpPr/>
              <p:nvPr/>
            </p:nvSpPr>
            <p:spPr>
              <a:xfrm>
                <a:off x="695404" y="3675381"/>
                <a:ext cx="648068" cy="313471"/>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8" name="图片 67">
                <a:extLst>
                  <a:ext uri="{FF2B5EF4-FFF2-40B4-BE49-F238E27FC236}">
                    <a16:creationId xmlns:a16="http://schemas.microsoft.com/office/drawing/2014/main" id="{ABB07E58-EEC0-400B-BF6A-C998593A2079}"/>
                  </a:ext>
                </a:extLst>
              </p:cNvPr>
              <p:cNvPicPr>
                <a:picLocks noChangeAspect="1"/>
              </p:cNvPicPr>
              <p:nvPr/>
            </p:nvPicPr>
            <p:blipFill rotWithShape="1">
              <a:blip r:embed="rId4"/>
              <a:srcRect l="41254" t="11656" r="53964" b="84569"/>
              <a:stretch/>
            </p:blipFill>
            <p:spPr>
              <a:xfrm>
                <a:off x="1127008" y="4354968"/>
                <a:ext cx="1512168" cy="671446"/>
              </a:xfrm>
              <a:custGeom>
                <a:avLst/>
                <a:gdLst>
                  <a:gd name="connsiteX0" fmla="*/ 565812 w 1512168"/>
                  <a:gd name="connsiteY0" fmla="*/ 0 h 671446"/>
                  <a:gd name="connsiteX1" fmla="*/ 946358 w 1512168"/>
                  <a:gd name="connsiteY1" fmla="*/ 0 h 671446"/>
                  <a:gd name="connsiteX2" fmla="*/ 1050387 w 1512168"/>
                  <a:gd name="connsiteY2" fmla="*/ 14601 h 671446"/>
                  <a:gd name="connsiteX3" fmla="*/ 1512168 w 1512168"/>
                  <a:gd name="connsiteY3" fmla="*/ 329591 h 671446"/>
                  <a:gd name="connsiteX4" fmla="*/ 756085 w 1512168"/>
                  <a:gd name="connsiteY4" fmla="*/ 671446 h 671446"/>
                  <a:gd name="connsiteX5" fmla="*/ 0 w 1512168"/>
                  <a:gd name="connsiteY5" fmla="*/ 329591 h 671446"/>
                  <a:gd name="connsiteX6" fmla="*/ 461783 w 1512168"/>
                  <a:gd name="connsiteY6" fmla="*/ 14601 h 67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2168" h="671446">
                    <a:moveTo>
                      <a:pt x="565812" y="0"/>
                    </a:moveTo>
                    <a:lnTo>
                      <a:pt x="946358" y="0"/>
                    </a:lnTo>
                    <a:lnTo>
                      <a:pt x="1050387" y="14601"/>
                    </a:lnTo>
                    <a:cubicBezTo>
                      <a:pt x="1321756" y="66497"/>
                      <a:pt x="1512168" y="187990"/>
                      <a:pt x="1512168" y="329591"/>
                    </a:cubicBezTo>
                    <a:cubicBezTo>
                      <a:pt x="1512168" y="518393"/>
                      <a:pt x="1173658" y="671446"/>
                      <a:pt x="756085" y="671446"/>
                    </a:cubicBezTo>
                    <a:cubicBezTo>
                      <a:pt x="338510" y="671446"/>
                      <a:pt x="0" y="518393"/>
                      <a:pt x="0" y="329591"/>
                    </a:cubicBezTo>
                    <a:cubicBezTo>
                      <a:pt x="0" y="187990"/>
                      <a:pt x="190412" y="66497"/>
                      <a:pt x="461783" y="14601"/>
                    </a:cubicBezTo>
                    <a:close/>
                  </a:path>
                </a:pathLst>
              </a:custGeom>
              <a:effectLst>
                <a:outerShdw blurRad="165100" dist="38100" dir="13500000" sx="106000" sy="106000" algn="br" rotWithShape="0">
                  <a:prstClr val="black">
                    <a:alpha val="40000"/>
                  </a:prstClr>
                </a:outerShdw>
              </a:effectLst>
            </p:spPr>
          </p:pic>
        </p:grpSp>
        <p:cxnSp>
          <p:nvCxnSpPr>
            <p:cNvPr id="64" name="直接箭头连接符 63">
              <a:extLst>
                <a:ext uri="{FF2B5EF4-FFF2-40B4-BE49-F238E27FC236}">
                  <a16:creationId xmlns:a16="http://schemas.microsoft.com/office/drawing/2014/main" id="{E9AD2990-890A-487B-84D5-A63556423069}"/>
                </a:ext>
              </a:extLst>
            </p:cNvPr>
            <p:cNvCxnSpPr>
              <a:cxnSpLocks/>
            </p:cNvCxnSpPr>
            <p:nvPr/>
          </p:nvCxnSpPr>
          <p:spPr>
            <a:xfrm>
              <a:off x="1019436" y="4009684"/>
              <a:ext cx="253640" cy="4061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69" name="文本框 68">
            <a:extLst>
              <a:ext uri="{FF2B5EF4-FFF2-40B4-BE49-F238E27FC236}">
                <a16:creationId xmlns:a16="http://schemas.microsoft.com/office/drawing/2014/main" id="{31F9AE8F-AD88-4D56-8B5C-4D73B5D0F78A}"/>
              </a:ext>
            </a:extLst>
          </p:cNvPr>
          <p:cNvSpPr txBox="1"/>
          <p:nvPr/>
        </p:nvSpPr>
        <p:spPr>
          <a:xfrm>
            <a:off x="789170" y="3917606"/>
            <a:ext cx="3908442" cy="369332"/>
          </a:xfrm>
          <a:prstGeom prst="rect">
            <a:avLst/>
          </a:prstGeom>
          <a:noFill/>
        </p:spPr>
        <p:txBody>
          <a:bodyPr wrap="none" rtlCol="0">
            <a:spAutoFit/>
          </a:bodyPr>
          <a:lstStyle/>
          <a:p>
            <a:r>
              <a:rPr lang="en-US" altLang="zh-CN" dirty="0"/>
              <a:t>2. </a:t>
            </a:r>
            <a:r>
              <a:rPr lang="zh-CN" altLang="en-US" dirty="0"/>
              <a:t>在智能图表下选择左上角的编辑器</a:t>
            </a:r>
          </a:p>
        </p:txBody>
      </p:sp>
      <p:cxnSp>
        <p:nvCxnSpPr>
          <p:cNvPr id="70" name="直接连接符 69">
            <a:extLst>
              <a:ext uri="{FF2B5EF4-FFF2-40B4-BE49-F238E27FC236}">
                <a16:creationId xmlns:a16="http://schemas.microsoft.com/office/drawing/2014/main" id="{3D55FD9A-6B7D-4771-B497-869A21B80D51}"/>
              </a:ext>
            </a:extLst>
          </p:cNvPr>
          <p:cNvCxnSpPr>
            <a:cxnSpLocks/>
          </p:cNvCxnSpPr>
          <p:nvPr/>
        </p:nvCxnSpPr>
        <p:spPr>
          <a:xfrm>
            <a:off x="6528048" y="2039874"/>
            <a:ext cx="0" cy="2172879"/>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72" name="图片 71">
            <a:extLst>
              <a:ext uri="{FF2B5EF4-FFF2-40B4-BE49-F238E27FC236}">
                <a16:creationId xmlns:a16="http://schemas.microsoft.com/office/drawing/2014/main" id="{98398FC9-3B25-4821-98A0-62229D56C868}"/>
              </a:ext>
            </a:extLst>
          </p:cNvPr>
          <p:cNvPicPr>
            <a:picLocks noChangeAspect="1"/>
          </p:cNvPicPr>
          <p:nvPr/>
        </p:nvPicPr>
        <p:blipFill rotWithShape="1">
          <a:blip r:embed="rId5"/>
          <a:srcRect l="21647" t="12963" r="52440" b="71936"/>
          <a:stretch/>
        </p:blipFill>
        <p:spPr>
          <a:xfrm>
            <a:off x="6772248" y="1859280"/>
            <a:ext cx="3788246" cy="1241721"/>
          </a:xfrm>
          <a:prstGeom prst="rect">
            <a:avLst/>
          </a:prstGeom>
        </p:spPr>
      </p:pic>
      <p:sp>
        <p:nvSpPr>
          <p:cNvPr id="73" name="文本框 72">
            <a:extLst>
              <a:ext uri="{FF2B5EF4-FFF2-40B4-BE49-F238E27FC236}">
                <a16:creationId xmlns:a16="http://schemas.microsoft.com/office/drawing/2014/main" id="{E4A57CAA-C0BA-4559-8396-230F4EE6E86E}"/>
              </a:ext>
            </a:extLst>
          </p:cNvPr>
          <p:cNvSpPr txBox="1"/>
          <p:nvPr/>
        </p:nvSpPr>
        <p:spPr>
          <a:xfrm>
            <a:off x="6772248" y="1375688"/>
            <a:ext cx="2985113" cy="369332"/>
          </a:xfrm>
          <a:prstGeom prst="rect">
            <a:avLst/>
          </a:prstGeom>
          <a:noFill/>
        </p:spPr>
        <p:txBody>
          <a:bodyPr wrap="none" rtlCol="0">
            <a:spAutoFit/>
          </a:bodyPr>
          <a:lstStyle/>
          <a:p>
            <a:r>
              <a:rPr lang="en-US" altLang="zh-CN" dirty="0"/>
              <a:t>3. </a:t>
            </a:r>
            <a:r>
              <a:rPr lang="zh-CN" altLang="en-US" dirty="0"/>
              <a:t>选中编辑器会出现此界面</a:t>
            </a:r>
          </a:p>
        </p:txBody>
      </p:sp>
      <p:pic>
        <p:nvPicPr>
          <p:cNvPr id="74" name="图片 73">
            <a:extLst>
              <a:ext uri="{FF2B5EF4-FFF2-40B4-BE49-F238E27FC236}">
                <a16:creationId xmlns:a16="http://schemas.microsoft.com/office/drawing/2014/main" id="{5145A0CE-0BB8-45EC-BB37-B9DE1780CB7E}"/>
              </a:ext>
            </a:extLst>
          </p:cNvPr>
          <p:cNvPicPr>
            <a:picLocks noChangeAspect="1"/>
          </p:cNvPicPr>
          <p:nvPr/>
        </p:nvPicPr>
        <p:blipFill rotWithShape="1">
          <a:blip r:embed="rId6"/>
          <a:srcRect l="28121" t="24801" r="8362" b="19551"/>
          <a:stretch/>
        </p:blipFill>
        <p:spPr>
          <a:xfrm>
            <a:off x="6772248" y="4073777"/>
            <a:ext cx="3795974" cy="1870724"/>
          </a:xfrm>
          <a:prstGeom prst="rect">
            <a:avLst/>
          </a:prstGeom>
        </p:spPr>
      </p:pic>
      <p:sp>
        <p:nvSpPr>
          <p:cNvPr id="75" name="文本框 74">
            <a:extLst>
              <a:ext uri="{FF2B5EF4-FFF2-40B4-BE49-F238E27FC236}">
                <a16:creationId xmlns:a16="http://schemas.microsoft.com/office/drawing/2014/main" id="{9DB658F6-2CCD-40A6-8258-798BDA284328}"/>
              </a:ext>
            </a:extLst>
          </p:cNvPr>
          <p:cNvSpPr txBox="1"/>
          <p:nvPr/>
        </p:nvSpPr>
        <p:spPr>
          <a:xfrm>
            <a:off x="6772248" y="3411259"/>
            <a:ext cx="4793254" cy="646331"/>
          </a:xfrm>
          <a:prstGeom prst="rect">
            <a:avLst/>
          </a:prstGeom>
          <a:noFill/>
        </p:spPr>
        <p:txBody>
          <a:bodyPr wrap="square" rtlCol="0">
            <a:spAutoFit/>
          </a:bodyPr>
          <a:lstStyle/>
          <a:p>
            <a:r>
              <a:rPr lang="en-US" altLang="zh-CN" dirty="0"/>
              <a:t>4. </a:t>
            </a:r>
            <a:r>
              <a:rPr lang="zh-CN" altLang="en-US" dirty="0"/>
              <a:t>选中任意一智能图表即可出现此界面，在编辑器中调整数据即可</a:t>
            </a:r>
          </a:p>
        </p:txBody>
      </p:sp>
    </p:spTree>
    <p:extLst>
      <p:ext uri="{BB962C8B-B14F-4D97-AF65-F5344CB8AC3E}">
        <p14:creationId xmlns:p14="http://schemas.microsoft.com/office/powerpoint/2010/main" val="4277980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88EB9DB-7CC1-4988-B90A-8F8FE3B4E2E5}"/>
              </a:ext>
            </a:extLst>
          </p:cNvPr>
          <p:cNvSpPr/>
          <p:nvPr/>
        </p:nvSpPr>
        <p:spPr>
          <a:xfrm>
            <a:off x="345374" y="3505361"/>
            <a:ext cx="11501252" cy="2695074"/>
          </a:xfrm>
          <a:prstGeom prst="rect">
            <a:avLst/>
          </a:prstGeom>
          <a:solidFill>
            <a:schemeClr val="tx2">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16B2FFE-4E6D-4932-B5A6-C196C7B68524}"/>
              </a:ext>
            </a:extLst>
          </p:cNvPr>
          <p:cNvSpPr/>
          <p:nvPr/>
        </p:nvSpPr>
        <p:spPr>
          <a:xfrm>
            <a:off x="345373" y="1583361"/>
            <a:ext cx="11501254" cy="1870016"/>
          </a:xfrm>
          <a:prstGeom prst="rect">
            <a:avLst/>
          </a:prstGeom>
          <a:solidFill>
            <a:schemeClr val="tx2">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9F59B35-E541-48B0-880C-F802067F9D57}"/>
              </a:ext>
            </a:extLst>
          </p:cNvPr>
          <p:cNvSpPr txBox="1"/>
          <p:nvPr/>
        </p:nvSpPr>
        <p:spPr>
          <a:xfrm>
            <a:off x="482600" y="143967"/>
            <a:ext cx="2441694" cy="769441"/>
          </a:xfrm>
          <a:prstGeom prst="rect">
            <a:avLst/>
          </a:prstGeom>
          <a:noFill/>
        </p:spPr>
        <p:txBody>
          <a:bodyPr wrap="none" rtlCol="0">
            <a:spAutoFit/>
          </a:bodyPr>
          <a:lstStyle/>
          <a:p>
            <a:r>
              <a:rPr lang="zh-CN" altLang="en-US" sz="4400" b="1" i="1" u="sng" dirty="0">
                <a:solidFill>
                  <a:schemeClr val="tx1">
                    <a:lumMod val="65000"/>
                    <a:lumOff val="35000"/>
                  </a:schemeClr>
                </a:solidFill>
                <a:latin typeface="+mj-ea"/>
                <a:ea typeface="+mj-ea"/>
              </a:rPr>
              <a:t>一些说明</a:t>
            </a:r>
          </a:p>
        </p:txBody>
      </p:sp>
      <p:sp>
        <p:nvSpPr>
          <p:cNvPr id="3" name="文本框 2">
            <a:extLst>
              <a:ext uri="{FF2B5EF4-FFF2-40B4-BE49-F238E27FC236}">
                <a16:creationId xmlns:a16="http://schemas.microsoft.com/office/drawing/2014/main" id="{2612DF95-C04F-4C5B-8557-B907F6857FC2}"/>
              </a:ext>
            </a:extLst>
          </p:cNvPr>
          <p:cNvSpPr txBox="1"/>
          <p:nvPr/>
        </p:nvSpPr>
        <p:spPr>
          <a:xfrm>
            <a:off x="482600" y="1055313"/>
            <a:ext cx="2954655" cy="369332"/>
          </a:xfrm>
          <a:prstGeom prst="rect">
            <a:avLst/>
          </a:prstGeom>
          <a:noFill/>
        </p:spPr>
        <p:txBody>
          <a:bodyPr wrap="none" rtlCol="0">
            <a:spAutoFit/>
          </a:bodyPr>
          <a:lstStyle/>
          <a:p>
            <a:r>
              <a:rPr lang="zh-CN" altLang="en-US" dirty="0"/>
              <a:t>本套模板可以实现一键换色</a:t>
            </a:r>
          </a:p>
        </p:txBody>
      </p:sp>
      <p:grpSp>
        <p:nvGrpSpPr>
          <p:cNvPr id="15" name="组合 14">
            <a:extLst>
              <a:ext uri="{FF2B5EF4-FFF2-40B4-BE49-F238E27FC236}">
                <a16:creationId xmlns:a16="http://schemas.microsoft.com/office/drawing/2014/main" id="{451EA3A1-4DA3-425C-892A-882517D09F39}"/>
              </a:ext>
            </a:extLst>
          </p:cNvPr>
          <p:cNvGrpSpPr/>
          <p:nvPr/>
        </p:nvGrpSpPr>
        <p:grpSpPr>
          <a:xfrm>
            <a:off x="482600" y="2033464"/>
            <a:ext cx="5015880" cy="1124744"/>
            <a:chOff x="482600" y="1484784"/>
            <a:chExt cx="5015880" cy="1124744"/>
          </a:xfrm>
        </p:grpSpPr>
        <p:pic>
          <p:nvPicPr>
            <p:cNvPr id="4" name="图片 3">
              <a:extLst>
                <a:ext uri="{FF2B5EF4-FFF2-40B4-BE49-F238E27FC236}">
                  <a16:creationId xmlns:a16="http://schemas.microsoft.com/office/drawing/2014/main" id="{E1AD89D3-F4F5-46C7-87FC-6C1677CF2E7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r="58859" b="83599"/>
            <a:stretch/>
          </p:blipFill>
          <p:spPr>
            <a:xfrm>
              <a:off x="482600" y="1484784"/>
              <a:ext cx="5015880" cy="1124744"/>
            </a:xfrm>
            <a:prstGeom prst="rect">
              <a:avLst/>
            </a:prstGeom>
          </p:spPr>
        </p:pic>
        <p:sp>
          <p:nvSpPr>
            <p:cNvPr id="7" name="椭圆 6">
              <a:extLst>
                <a:ext uri="{FF2B5EF4-FFF2-40B4-BE49-F238E27FC236}">
                  <a16:creationId xmlns:a16="http://schemas.microsoft.com/office/drawing/2014/main" id="{6A2DD605-3C08-40A7-A0BB-480DE1C435C5}"/>
                </a:ext>
              </a:extLst>
            </p:cNvPr>
            <p:cNvSpPr/>
            <p:nvPr/>
          </p:nvSpPr>
          <p:spPr>
            <a:xfrm>
              <a:off x="4223792" y="1700808"/>
              <a:ext cx="288032" cy="288032"/>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51500E9-0DFB-4FF3-9633-6D52CF4E42B1}"/>
              </a:ext>
            </a:extLst>
          </p:cNvPr>
          <p:cNvSpPr txBox="1"/>
          <p:nvPr/>
        </p:nvSpPr>
        <p:spPr>
          <a:xfrm>
            <a:off x="466125" y="1628800"/>
            <a:ext cx="3985386" cy="369332"/>
          </a:xfrm>
          <a:prstGeom prst="rect">
            <a:avLst/>
          </a:prstGeom>
          <a:noFill/>
        </p:spPr>
        <p:txBody>
          <a:bodyPr wrap="none" rtlCol="0">
            <a:spAutoFit/>
          </a:bodyPr>
          <a:lstStyle/>
          <a:p>
            <a:r>
              <a:rPr lang="en-US" altLang="zh-CN" dirty="0"/>
              <a:t>1. </a:t>
            </a:r>
            <a:r>
              <a:rPr lang="zh-CN" altLang="en-US" dirty="0"/>
              <a:t>请选择视图</a:t>
            </a:r>
            <a:r>
              <a:rPr lang="en-US" altLang="zh-CN" dirty="0"/>
              <a:t>&gt;</a:t>
            </a:r>
            <a:r>
              <a:rPr lang="zh-CN" altLang="en-US" dirty="0"/>
              <a:t>母版视图</a:t>
            </a:r>
            <a:r>
              <a:rPr lang="en-US" altLang="zh-CN" dirty="0"/>
              <a:t>&gt;</a:t>
            </a:r>
            <a:r>
              <a:rPr lang="zh-CN" altLang="en-US" dirty="0"/>
              <a:t>幻灯片母版</a:t>
            </a:r>
          </a:p>
        </p:txBody>
      </p:sp>
      <p:grpSp>
        <p:nvGrpSpPr>
          <p:cNvPr id="14" name="组合 13">
            <a:extLst>
              <a:ext uri="{FF2B5EF4-FFF2-40B4-BE49-F238E27FC236}">
                <a16:creationId xmlns:a16="http://schemas.microsoft.com/office/drawing/2014/main" id="{775AEEC9-1EC2-4480-8AA7-CAB308216CC1}"/>
              </a:ext>
            </a:extLst>
          </p:cNvPr>
          <p:cNvGrpSpPr/>
          <p:nvPr/>
        </p:nvGrpSpPr>
        <p:grpSpPr>
          <a:xfrm>
            <a:off x="6725344" y="2033464"/>
            <a:ext cx="2571967" cy="1296144"/>
            <a:chOff x="482600" y="3168353"/>
            <a:chExt cx="2571967" cy="1296144"/>
          </a:xfrm>
        </p:grpSpPr>
        <p:pic>
          <p:nvPicPr>
            <p:cNvPr id="9" name="图片 8">
              <a:extLst>
                <a:ext uri="{FF2B5EF4-FFF2-40B4-BE49-F238E27FC236}">
                  <a16:creationId xmlns:a16="http://schemas.microsoft.com/office/drawing/2014/main" id="{565C2A4F-B63C-43FA-B016-74856D3E2DC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l="14563" r="64341" b="81100"/>
            <a:stretch/>
          </p:blipFill>
          <p:spPr>
            <a:xfrm>
              <a:off x="482600" y="3168353"/>
              <a:ext cx="2571967" cy="1296144"/>
            </a:xfrm>
            <a:prstGeom prst="rect">
              <a:avLst/>
            </a:prstGeom>
          </p:spPr>
        </p:pic>
        <p:sp>
          <p:nvSpPr>
            <p:cNvPr id="10" name="椭圆 9">
              <a:extLst>
                <a:ext uri="{FF2B5EF4-FFF2-40B4-BE49-F238E27FC236}">
                  <a16:creationId xmlns:a16="http://schemas.microsoft.com/office/drawing/2014/main" id="{677F72FE-4EAA-45E2-8899-7D879AA91362}"/>
                </a:ext>
              </a:extLst>
            </p:cNvPr>
            <p:cNvSpPr/>
            <p:nvPr/>
          </p:nvSpPr>
          <p:spPr>
            <a:xfrm>
              <a:off x="914138" y="3602707"/>
              <a:ext cx="755979" cy="755979"/>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E740E13F-96F9-4E5A-BED5-E4409938C0C9}"/>
              </a:ext>
            </a:extLst>
          </p:cNvPr>
          <p:cNvGrpSpPr/>
          <p:nvPr/>
        </p:nvGrpSpPr>
        <p:grpSpPr>
          <a:xfrm>
            <a:off x="503750" y="4608464"/>
            <a:ext cx="3864058" cy="1412824"/>
            <a:chOff x="483429" y="3787193"/>
            <a:chExt cx="3864058" cy="1412824"/>
          </a:xfrm>
        </p:grpSpPr>
        <p:pic>
          <p:nvPicPr>
            <p:cNvPr id="11" name="图片 10">
              <a:extLst>
                <a:ext uri="{FF2B5EF4-FFF2-40B4-BE49-F238E27FC236}">
                  <a16:creationId xmlns:a16="http://schemas.microsoft.com/office/drawing/2014/main" id="{89801FCD-97CD-4EE0-9C6C-2728989DEBB5}"/>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23598" t="3642" r="53544" b="81500"/>
            <a:stretch/>
          </p:blipFill>
          <p:spPr>
            <a:xfrm>
              <a:off x="483429" y="3787193"/>
              <a:ext cx="3864058" cy="1412824"/>
            </a:xfrm>
            <a:prstGeom prst="rect">
              <a:avLst/>
            </a:prstGeom>
          </p:spPr>
        </p:pic>
        <p:sp>
          <p:nvSpPr>
            <p:cNvPr id="12" name="椭圆 11">
              <a:extLst>
                <a:ext uri="{FF2B5EF4-FFF2-40B4-BE49-F238E27FC236}">
                  <a16:creationId xmlns:a16="http://schemas.microsoft.com/office/drawing/2014/main" id="{2E153E5D-E344-4204-BCA4-C3EF6D05A63C}"/>
                </a:ext>
              </a:extLst>
            </p:cNvPr>
            <p:cNvSpPr/>
            <p:nvPr/>
          </p:nvSpPr>
          <p:spPr>
            <a:xfrm>
              <a:off x="1012604" y="4019240"/>
              <a:ext cx="755979" cy="537989"/>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FAF6793-9B02-4939-BF2D-9A9F2967110C}"/>
              </a:ext>
            </a:extLst>
          </p:cNvPr>
          <p:cNvSpPr txBox="1"/>
          <p:nvPr/>
        </p:nvSpPr>
        <p:spPr>
          <a:xfrm>
            <a:off x="477619" y="3587716"/>
            <a:ext cx="10802957" cy="923330"/>
          </a:xfrm>
          <a:prstGeom prst="rect">
            <a:avLst/>
          </a:prstGeom>
          <a:noFill/>
        </p:spPr>
        <p:txBody>
          <a:bodyPr wrap="none" rtlCol="0">
            <a:spAutoFit/>
          </a:bodyPr>
          <a:lstStyle/>
          <a:p>
            <a:r>
              <a:rPr lang="en-US" altLang="zh-CN" dirty="0"/>
              <a:t>2. </a:t>
            </a:r>
            <a:r>
              <a:rPr lang="zh-CN" altLang="en-US" dirty="0"/>
              <a:t>请选择背景</a:t>
            </a:r>
            <a:r>
              <a:rPr lang="en-US" altLang="zh-CN" dirty="0"/>
              <a:t>&gt;</a:t>
            </a:r>
            <a:r>
              <a:rPr lang="zh-CN" altLang="en-US" dirty="0"/>
              <a:t>颜色，</a:t>
            </a:r>
            <a:r>
              <a:rPr lang="en-US" altLang="zh-CN" dirty="0"/>
              <a:t>office</a:t>
            </a:r>
            <a:r>
              <a:rPr lang="zh-CN" altLang="en-US" dirty="0"/>
              <a:t>预置了许多颜色套装，您可以任选一种，需要注意的是校徽颜色不能改变，</a:t>
            </a:r>
            <a:endParaRPr lang="en-US" altLang="zh-CN" dirty="0"/>
          </a:p>
          <a:p>
            <a:r>
              <a:rPr lang="zh-CN" altLang="en-US" dirty="0"/>
              <a:t>更换颜色时请您适当考虑此因素，且由于设备的性能不一及版面设计时不能避免的操作，有些细节的颜色</a:t>
            </a:r>
            <a:endParaRPr lang="en-US" altLang="zh-CN" dirty="0"/>
          </a:p>
          <a:p>
            <a:r>
              <a:rPr lang="zh-CN" altLang="en-US" dirty="0"/>
              <a:t>不会随着一键换色改变，还请您手动改色</a:t>
            </a:r>
          </a:p>
        </p:txBody>
      </p:sp>
      <p:cxnSp>
        <p:nvCxnSpPr>
          <p:cNvPr id="16" name="直接箭头连接符 15">
            <a:extLst>
              <a:ext uri="{FF2B5EF4-FFF2-40B4-BE49-F238E27FC236}">
                <a16:creationId xmlns:a16="http://schemas.microsoft.com/office/drawing/2014/main" id="{D57D5916-6937-49B8-8083-5458135B47E9}"/>
              </a:ext>
            </a:extLst>
          </p:cNvPr>
          <p:cNvCxnSpPr>
            <a:cxnSpLocks/>
          </p:cNvCxnSpPr>
          <p:nvPr/>
        </p:nvCxnSpPr>
        <p:spPr>
          <a:xfrm>
            <a:off x="5617220" y="2537520"/>
            <a:ext cx="9575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9DCE1E8-EFEB-4C80-94FA-8276D467BF90}"/>
              </a:ext>
            </a:extLst>
          </p:cNvPr>
          <p:cNvSpPr txBox="1"/>
          <p:nvPr/>
        </p:nvSpPr>
        <p:spPr>
          <a:xfrm>
            <a:off x="6316813" y="4670614"/>
            <a:ext cx="3262432" cy="707886"/>
          </a:xfrm>
          <a:prstGeom prst="rect">
            <a:avLst/>
          </a:prstGeom>
          <a:noFill/>
        </p:spPr>
        <p:txBody>
          <a:bodyPr wrap="none" rtlCol="0">
            <a:spAutoFit/>
          </a:bodyPr>
          <a:lstStyle/>
          <a:p>
            <a:r>
              <a:rPr lang="zh-CN" altLang="en-US" sz="4000" b="1" i="1" dirty="0">
                <a:solidFill>
                  <a:schemeClr val="tx2">
                    <a:lumMod val="40000"/>
                    <a:lumOff val="60000"/>
                  </a:schemeClr>
                </a:solidFill>
                <a:latin typeface="+mj-ea"/>
                <a:ea typeface="+mj-ea"/>
              </a:rPr>
              <a:t>祝您使用愉快</a:t>
            </a:r>
          </a:p>
        </p:txBody>
      </p:sp>
      <p:sp>
        <p:nvSpPr>
          <p:cNvPr id="21" name="文本框 20">
            <a:extLst>
              <a:ext uri="{FF2B5EF4-FFF2-40B4-BE49-F238E27FC236}">
                <a16:creationId xmlns:a16="http://schemas.microsoft.com/office/drawing/2014/main" id="{DB9C173B-03A8-4D26-8098-61E278AB8E4B}"/>
              </a:ext>
            </a:extLst>
          </p:cNvPr>
          <p:cNvSpPr txBox="1"/>
          <p:nvPr/>
        </p:nvSpPr>
        <p:spPr>
          <a:xfrm>
            <a:off x="6240016" y="4653136"/>
            <a:ext cx="3262432" cy="707886"/>
          </a:xfrm>
          <a:prstGeom prst="rect">
            <a:avLst/>
          </a:prstGeom>
          <a:noFill/>
        </p:spPr>
        <p:txBody>
          <a:bodyPr wrap="none" rtlCol="0">
            <a:spAutoFit/>
          </a:bodyPr>
          <a:lstStyle/>
          <a:p>
            <a:r>
              <a:rPr lang="zh-CN" altLang="en-US" sz="4000" b="1" i="1" dirty="0">
                <a:solidFill>
                  <a:schemeClr val="accent4"/>
                </a:solidFill>
                <a:latin typeface="+mj-ea"/>
                <a:ea typeface="+mj-ea"/>
              </a:rPr>
              <a:t>祝您使用愉快</a:t>
            </a:r>
          </a:p>
        </p:txBody>
      </p:sp>
    </p:spTree>
    <p:extLst>
      <p:ext uri="{BB962C8B-B14F-4D97-AF65-F5344CB8AC3E}">
        <p14:creationId xmlns:p14="http://schemas.microsoft.com/office/powerpoint/2010/main" val="4033390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40532E-665C-4131-B9D1-3148F83C3AD8}"/>
              </a:ext>
            </a:extLst>
          </p:cNvPr>
          <p:cNvSpPr/>
          <p:nvPr/>
        </p:nvSpPr>
        <p:spPr>
          <a:xfrm>
            <a:off x="499554" y="990600"/>
            <a:ext cx="4536504" cy="2551532"/>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B06645A0-8A93-4180-9738-D445BB64AF04}"/>
              </a:ext>
            </a:extLst>
          </p:cNvPr>
          <p:cNvSpPr txBox="1"/>
          <p:nvPr/>
        </p:nvSpPr>
        <p:spPr>
          <a:xfrm>
            <a:off x="1982976" y="3635732"/>
            <a:ext cx="1569660" cy="369332"/>
          </a:xfrm>
          <a:prstGeom prst="rect">
            <a:avLst/>
          </a:prstGeom>
          <a:noFill/>
        </p:spPr>
        <p:txBody>
          <a:bodyPr wrap="none" rtlCol="0">
            <a:spAutoFit/>
          </a:bodyPr>
          <a:lstStyle/>
          <a:p>
            <a:r>
              <a:rPr lang="zh-CN" altLang="en-US" dirty="0">
                <a:latin typeface="+mj-ea"/>
                <a:ea typeface="+mj-ea"/>
              </a:rPr>
              <a:t>图片不可商用</a:t>
            </a:r>
          </a:p>
        </p:txBody>
      </p:sp>
      <p:sp>
        <p:nvSpPr>
          <p:cNvPr id="4" name="文本框 3">
            <a:extLst>
              <a:ext uri="{FF2B5EF4-FFF2-40B4-BE49-F238E27FC236}">
                <a16:creationId xmlns:a16="http://schemas.microsoft.com/office/drawing/2014/main" id="{A97D8EC6-4A2B-4267-8BFB-B23B3B4C8C35}"/>
              </a:ext>
            </a:extLst>
          </p:cNvPr>
          <p:cNvSpPr txBox="1"/>
          <p:nvPr/>
        </p:nvSpPr>
        <p:spPr>
          <a:xfrm>
            <a:off x="9984432" y="1003609"/>
            <a:ext cx="1640193" cy="528606"/>
          </a:xfrm>
          <a:prstGeom prst="rect">
            <a:avLst/>
          </a:prstGeom>
          <a:noFill/>
        </p:spPr>
        <p:txBody>
          <a:bodyPr wrap="none" rtlCol="0">
            <a:spAutoFit/>
          </a:bodyPr>
          <a:lstStyle>
            <a:defPPr>
              <a:defRPr lang="zh-CN"/>
            </a:defPPr>
            <a:lvl1pPr>
              <a:defRPr sz="2835" b="1" i="1">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配色一览</a:t>
            </a:r>
          </a:p>
        </p:txBody>
      </p:sp>
      <p:sp>
        <p:nvSpPr>
          <p:cNvPr id="5" name="椭圆 4">
            <a:extLst>
              <a:ext uri="{FF2B5EF4-FFF2-40B4-BE49-F238E27FC236}">
                <a16:creationId xmlns:a16="http://schemas.microsoft.com/office/drawing/2014/main" id="{B3C4A326-3FF1-4672-804F-62B9FFEF6102}"/>
              </a:ext>
            </a:extLst>
          </p:cNvPr>
          <p:cNvSpPr/>
          <p:nvPr/>
        </p:nvSpPr>
        <p:spPr>
          <a:xfrm>
            <a:off x="5959250" y="1700808"/>
            <a:ext cx="814493" cy="81449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9ACA3D2-A26B-4740-BB2A-9C4F9F20BE64}"/>
              </a:ext>
            </a:extLst>
          </p:cNvPr>
          <p:cNvSpPr/>
          <p:nvPr/>
        </p:nvSpPr>
        <p:spPr>
          <a:xfrm>
            <a:off x="7156554" y="1700808"/>
            <a:ext cx="814493" cy="8144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9E5F91-ADF8-4FF6-96CE-6CA084E08441}"/>
              </a:ext>
            </a:extLst>
          </p:cNvPr>
          <p:cNvSpPr/>
          <p:nvPr/>
        </p:nvSpPr>
        <p:spPr>
          <a:xfrm>
            <a:off x="8353860" y="1700808"/>
            <a:ext cx="814493" cy="8144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04F2F5F-4A36-4667-BB6C-84BDEB885D66}"/>
              </a:ext>
            </a:extLst>
          </p:cNvPr>
          <p:cNvSpPr/>
          <p:nvPr/>
        </p:nvSpPr>
        <p:spPr>
          <a:xfrm>
            <a:off x="9551164" y="1700808"/>
            <a:ext cx="814493" cy="8144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73B7D06-6D64-4DB2-A9CD-2BF06EC091FF}"/>
              </a:ext>
            </a:extLst>
          </p:cNvPr>
          <p:cNvSpPr/>
          <p:nvPr/>
        </p:nvSpPr>
        <p:spPr>
          <a:xfrm>
            <a:off x="10748469" y="1700808"/>
            <a:ext cx="814493" cy="8144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A20F764-0D54-4E28-A5E7-6280BECD5832}"/>
              </a:ext>
            </a:extLst>
          </p:cNvPr>
          <p:cNvSpPr/>
          <p:nvPr/>
        </p:nvSpPr>
        <p:spPr>
          <a:xfrm>
            <a:off x="8346594" y="2727639"/>
            <a:ext cx="814493" cy="8144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71356C5-06BF-4730-B899-0DA3F286F897}"/>
              </a:ext>
            </a:extLst>
          </p:cNvPr>
          <p:cNvSpPr/>
          <p:nvPr/>
        </p:nvSpPr>
        <p:spPr>
          <a:xfrm>
            <a:off x="9543898" y="2727639"/>
            <a:ext cx="814493" cy="8144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828D41-E862-42DC-860B-E6DDCEB2D8BC}"/>
              </a:ext>
            </a:extLst>
          </p:cNvPr>
          <p:cNvSpPr/>
          <p:nvPr/>
        </p:nvSpPr>
        <p:spPr>
          <a:xfrm>
            <a:off x="10741203" y="2727639"/>
            <a:ext cx="814493" cy="81449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19" name="1fb9739c-9059-4eca-b3d2-82ec1c0ca3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56CEBAE-A9AC-4C80-A59C-4AA4E11FD5E1}"/>
              </a:ext>
            </a:extLst>
          </p:cNvPr>
          <p:cNvGrpSpPr>
            <a:grpSpLocks noChangeAspect="1"/>
          </p:cNvGrpSpPr>
          <p:nvPr>
            <p:custDataLst>
              <p:tags r:id="rId1"/>
            </p:custDataLst>
          </p:nvPr>
        </p:nvGrpSpPr>
        <p:grpSpPr>
          <a:xfrm>
            <a:off x="767408" y="4240373"/>
            <a:ext cx="4167848" cy="905439"/>
            <a:chOff x="6350" y="2089150"/>
            <a:chExt cx="12188826" cy="2647950"/>
          </a:xfrm>
        </p:grpSpPr>
        <p:sp>
          <p:nvSpPr>
            <p:cNvPr id="20" name="isḷïḋé">
              <a:extLst>
                <a:ext uri="{FF2B5EF4-FFF2-40B4-BE49-F238E27FC236}">
                  <a16:creationId xmlns:a16="http://schemas.microsoft.com/office/drawing/2014/main" id="{C105EAED-12D0-4833-925D-AF12F2A091BE}"/>
                </a:ext>
              </a:extLst>
            </p:cNvPr>
            <p:cNvSpPr/>
            <p:nvPr/>
          </p:nvSpPr>
          <p:spPr bwMode="auto">
            <a:xfrm>
              <a:off x="6303963" y="2479675"/>
              <a:ext cx="1282700" cy="1530350"/>
            </a:xfrm>
            <a:custGeom>
              <a:avLst/>
              <a:gdLst>
                <a:gd name="T0" fmla="*/ 284 w 408"/>
                <a:gd name="T1" fmla="*/ 29 h 486"/>
                <a:gd name="T2" fmla="*/ 321 w 408"/>
                <a:gd name="T3" fmla="*/ 11 h 486"/>
                <a:gd name="T4" fmla="*/ 380 w 408"/>
                <a:gd name="T5" fmla="*/ 137 h 486"/>
                <a:gd name="T6" fmla="*/ 407 w 408"/>
                <a:gd name="T7" fmla="*/ 163 h 486"/>
                <a:gd name="T8" fmla="*/ 348 w 408"/>
                <a:gd name="T9" fmla="*/ 226 h 486"/>
                <a:gd name="T10" fmla="*/ 349 w 408"/>
                <a:gd name="T11" fmla="*/ 412 h 486"/>
                <a:gd name="T12" fmla="*/ 321 w 408"/>
                <a:gd name="T13" fmla="*/ 461 h 486"/>
                <a:gd name="T14" fmla="*/ 233 w 408"/>
                <a:gd name="T15" fmla="*/ 408 h 486"/>
                <a:gd name="T16" fmla="*/ 249 w 408"/>
                <a:gd name="T17" fmla="*/ 382 h 486"/>
                <a:gd name="T18" fmla="*/ 299 w 408"/>
                <a:gd name="T19" fmla="*/ 366 h 486"/>
                <a:gd name="T20" fmla="*/ 289 w 408"/>
                <a:gd name="T21" fmla="*/ 293 h 486"/>
                <a:gd name="T22" fmla="*/ 230 w 408"/>
                <a:gd name="T23" fmla="*/ 343 h 486"/>
                <a:gd name="T24" fmla="*/ 208 w 408"/>
                <a:gd name="T25" fmla="*/ 322 h 486"/>
                <a:gd name="T26" fmla="*/ 243 w 408"/>
                <a:gd name="T27" fmla="*/ 207 h 486"/>
                <a:gd name="T28" fmla="*/ 194 w 408"/>
                <a:gd name="T29" fmla="*/ 284 h 486"/>
                <a:gd name="T30" fmla="*/ 157 w 408"/>
                <a:gd name="T31" fmla="*/ 316 h 486"/>
                <a:gd name="T32" fmla="*/ 186 w 408"/>
                <a:gd name="T33" fmla="*/ 356 h 486"/>
                <a:gd name="T34" fmla="*/ 158 w 408"/>
                <a:gd name="T35" fmla="*/ 411 h 486"/>
                <a:gd name="T36" fmla="*/ 117 w 408"/>
                <a:gd name="T37" fmla="*/ 318 h 486"/>
                <a:gd name="T38" fmla="*/ 106 w 408"/>
                <a:gd name="T39" fmla="*/ 369 h 486"/>
                <a:gd name="T40" fmla="*/ 14 w 408"/>
                <a:gd name="T41" fmla="*/ 439 h 486"/>
                <a:gd name="T42" fmla="*/ 5 w 408"/>
                <a:gd name="T43" fmla="*/ 421 h 486"/>
                <a:gd name="T44" fmla="*/ 49 w 408"/>
                <a:gd name="T45" fmla="*/ 341 h 486"/>
                <a:gd name="T46" fmla="*/ 23 w 408"/>
                <a:gd name="T47" fmla="*/ 183 h 486"/>
                <a:gd name="T48" fmla="*/ 72 w 408"/>
                <a:gd name="T49" fmla="*/ 104 h 486"/>
                <a:gd name="T50" fmla="*/ 112 w 408"/>
                <a:gd name="T51" fmla="*/ 143 h 486"/>
                <a:gd name="T52" fmla="*/ 139 w 408"/>
                <a:gd name="T53" fmla="*/ 93 h 486"/>
                <a:gd name="T54" fmla="*/ 133 w 408"/>
                <a:gd name="T55" fmla="*/ 62 h 486"/>
                <a:gd name="T56" fmla="*/ 197 w 408"/>
                <a:gd name="T57" fmla="*/ 71 h 486"/>
                <a:gd name="T58" fmla="*/ 233 w 408"/>
                <a:gd name="T59" fmla="*/ 172 h 486"/>
                <a:gd name="T60" fmla="*/ 287 w 408"/>
                <a:gd name="T61" fmla="*/ 88 h 486"/>
                <a:gd name="T62" fmla="*/ 165 w 408"/>
                <a:gd name="T63" fmla="*/ 180 h 486"/>
                <a:gd name="T64" fmla="*/ 140 w 408"/>
                <a:gd name="T65" fmla="*/ 160 h 486"/>
                <a:gd name="T66" fmla="*/ 70 w 408"/>
                <a:gd name="T67" fmla="*/ 220 h 486"/>
                <a:gd name="T68" fmla="*/ 142 w 408"/>
                <a:gd name="T69" fmla="*/ 195 h 486"/>
                <a:gd name="T70" fmla="*/ 134 w 408"/>
                <a:gd name="T71" fmla="*/ 231 h 486"/>
                <a:gd name="T72" fmla="*/ 92 w 408"/>
                <a:gd name="T73" fmla="*/ 277 h 486"/>
                <a:gd name="T74" fmla="*/ 141 w 408"/>
                <a:gd name="T75" fmla="*/ 263 h 486"/>
                <a:gd name="T76" fmla="*/ 134 w 408"/>
                <a:gd name="T77" fmla="*/ 23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8" h="486">
                  <a:moveTo>
                    <a:pt x="288" y="88"/>
                  </a:moveTo>
                  <a:cubicBezTo>
                    <a:pt x="287" y="69"/>
                    <a:pt x="284" y="49"/>
                    <a:pt x="284" y="29"/>
                  </a:cubicBezTo>
                  <a:cubicBezTo>
                    <a:pt x="284" y="20"/>
                    <a:pt x="289" y="8"/>
                    <a:pt x="296" y="3"/>
                  </a:cubicBezTo>
                  <a:cubicBezTo>
                    <a:pt x="301" y="0"/>
                    <a:pt x="314" y="6"/>
                    <a:pt x="321" y="11"/>
                  </a:cubicBezTo>
                  <a:cubicBezTo>
                    <a:pt x="360" y="33"/>
                    <a:pt x="350" y="71"/>
                    <a:pt x="349" y="105"/>
                  </a:cubicBezTo>
                  <a:cubicBezTo>
                    <a:pt x="349" y="136"/>
                    <a:pt x="349" y="135"/>
                    <a:pt x="380" y="137"/>
                  </a:cubicBezTo>
                  <a:cubicBezTo>
                    <a:pt x="388" y="138"/>
                    <a:pt x="396" y="142"/>
                    <a:pt x="402" y="147"/>
                  </a:cubicBezTo>
                  <a:cubicBezTo>
                    <a:pt x="406" y="150"/>
                    <a:pt x="408" y="158"/>
                    <a:pt x="407" y="163"/>
                  </a:cubicBezTo>
                  <a:cubicBezTo>
                    <a:pt x="406" y="167"/>
                    <a:pt x="399" y="170"/>
                    <a:pt x="394" y="171"/>
                  </a:cubicBezTo>
                  <a:cubicBezTo>
                    <a:pt x="356" y="175"/>
                    <a:pt x="347" y="188"/>
                    <a:pt x="348" y="226"/>
                  </a:cubicBezTo>
                  <a:cubicBezTo>
                    <a:pt x="349" y="266"/>
                    <a:pt x="348" y="306"/>
                    <a:pt x="348" y="346"/>
                  </a:cubicBezTo>
                  <a:cubicBezTo>
                    <a:pt x="348" y="368"/>
                    <a:pt x="349" y="390"/>
                    <a:pt x="349" y="412"/>
                  </a:cubicBezTo>
                  <a:cubicBezTo>
                    <a:pt x="349" y="419"/>
                    <a:pt x="347" y="427"/>
                    <a:pt x="343" y="434"/>
                  </a:cubicBezTo>
                  <a:cubicBezTo>
                    <a:pt x="337" y="444"/>
                    <a:pt x="329" y="453"/>
                    <a:pt x="321" y="461"/>
                  </a:cubicBezTo>
                  <a:cubicBezTo>
                    <a:pt x="298" y="486"/>
                    <a:pt x="300" y="484"/>
                    <a:pt x="282" y="457"/>
                  </a:cubicBezTo>
                  <a:cubicBezTo>
                    <a:pt x="269" y="439"/>
                    <a:pt x="249" y="425"/>
                    <a:pt x="233" y="408"/>
                  </a:cubicBezTo>
                  <a:cubicBezTo>
                    <a:pt x="228" y="402"/>
                    <a:pt x="220" y="390"/>
                    <a:pt x="222" y="385"/>
                  </a:cubicBezTo>
                  <a:cubicBezTo>
                    <a:pt x="227" y="371"/>
                    <a:pt x="239" y="377"/>
                    <a:pt x="249" y="382"/>
                  </a:cubicBezTo>
                  <a:cubicBezTo>
                    <a:pt x="255" y="384"/>
                    <a:pt x="261" y="387"/>
                    <a:pt x="267" y="389"/>
                  </a:cubicBezTo>
                  <a:cubicBezTo>
                    <a:pt x="284" y="393"/>
                    <a:pt x="298" y="384"/>
                    <a:pt x="299" y="366"/>
                  </a:cubicBezTo>
                  <a:cubicBezTo>
                    <a:pt x="300" y="347"/>
                    <a:pt x="300" y="328"/>
                    <a:pt x="299" y="309"/>
                  </a:cubicBezTo>
                  <a:cubicBezTo>
                    <a:pt x="298" y="303"/>
                    <a:pt x="294" y="295"/>
                    <a:pt x="289" y="293"/>
                  </a:cubicBezTo>
                  <a:cubicBezTo>
                    <a:pt x="284" y="291"/>
                    <a:pt x="276" y="296"/>
                    <a:pt x="271" y="300"/>
                  </a:cubicBezTo>
                  <a:cubicBezTo>
                    <a:pt x="257" y="314"/>
                    <a:pt x="245" y="330"/>
                    <a:pt x="230" y="343"/>
                  </a:cubicBezTo>
                  <a:cubicBezTo>
                    <a:pt x="226" y="347"/>
                    <a:pt x="216" y="347"/>
                    <a:pt x="209" y="348"/>
                  </a:cubicBezTo>
                  <a:cubicBezTo>
                    <a:pt x="208" y="339"/>
                    <a:pt x="204" y="329"/>
                    <a:pt x="208" y="322"/>
                  </a:cubicBezTo>
                  <a:cubicBezTo>
                    <a:pt x="223" y="293"/>
                    <a:pt x="241" y="265"/>
                    <a:pt x="257" y="236"/>
                  </a:cubicBezTo>
                  <a:cubicBezTo>
                    <a:pt x="267" y="219"/>
                    <a:pt x="262" y="210"/>
                    <a:pt x="243" y="207"/>
                  </a:cubicBezTo>
                  <a:cubicBezTo>
                    <a:pt x="212" y="202"/>
                    <a:pt x="202" y="208"/>
                    <a:pt x="198" y="238"/>
                  </a:cubicBezTo>
                  <a:cubicBezTo>
                    <a:pt x="195" y="253"/>
                    <a:pt x="194" y="269"/>
                    <a:pt x="194" y="284"/>
                  </a:cubicBezTo>
                  <a:cubicBezTo>
                    <a:pt x="195" y="301"/>
                    <a:pt x="188" y="309"/>
                    <a:pt x="172" y="311"/>
                  </a:cubicBezTo>
                  <a:cubicBezTo>
                    <a:pt x="167" y="311"/>
                    <a:pt x="162" y="314"/>
                    <a:pt x="157" y="316"/>
                  </a:cubicBezTo>
                  <a:cubicBezTo>
                    <a:pt x="160" y="321"/>
                    <a:pt x="161" y="327"/>
                    <a:pt x="165" y="332"/>
                  </a:cubicBezTo>
                  <a:cubicBezTo>
                    <a:pt x="171" y="340"/>
                    <a:pt x="179" y="348"/>
                    <a:pt x="186" y="356"/>
                  </a:cubicBezTo>
                  <a:cubicBezTo>
                    <a:pt x="210" y="383"/>
                    <a:pt x="210" y="385"/>
                    <a:pt x="189" y="414"/>
                  </a:cubicBezTo>
                  <a:cubicBezTo>
                    <a:pt x="177" y="430"/>
                    <a:pt x="165" y="429"/>
                    <a:pt x="158" y="411"/>
                  </a:cubicBezTo>
                  <a:cubicBezTo>
                    <a:pt x="147" y="384"/>
                    <a:pt x="138" y="356"/>
                    <a:pt x="128" y="328"/>
                  </a:cubicBezTo>
                  <a:cubicBezTo>
                    <a:pt x="126" y="324"/>
                    <a:pt x="120" y="318"/>
                    <a:pt x="117" y="318"/>
                  </a:cubicBezTo>
                  <a:cubicBezTo>
                    <a:pt x="112" y="319"/>
                    <a:pt x="104" y="324"/>
                    <a:pt x="104" y="328"/>
                  </a:cubicBezTo>
                  <a:cubicBezTo>
                    <a:pt x="103" y="342"/>
                    <a:pt x="101" y="357"/>
                    <a:pt x="106" y="369"/>
                  </a:cubicBezTo>
                  <a:cubicBezTo>
                    <a:pt x="112" y="384"/>
                    <a:pt x="111" y="395"/>
                    <a:pt x="98" y="402"/>
                  </a:cubicBezTo>
                  <a:cubicBezTo>
                    <a:pt x="71" y="416"/>
                    <a:pt x="42" y="427"/>
                    <a:pt x="14" y="439"/>
                  </a:cubicBezTo>
                  <a:cubicBezTo>
                    <a:pt x="11" y="440"/>
                    <a:pt x="2" y="438"/>
                    <a:pt x="1" y="435"/>
                  </a:cubicBezTo>
                  <a:cubicBezTo>
                    <a:pt x="0" y="431"/>
                    <a:pt x="1" y="424"/>
                    <a:pt x="5" y="421"/>
                  </a:cubicBezTo>
                  <a:cubicBezTo>
                    <a:pt x="17" y="407"/>
                    <a:pt x="32" y="396"/>
                    <a:pt x="44" y="383"/>
                  </a:cubicBezTo>
                  <a:cubicBezTo>
                    <a:pt x="55" y="371"/>
                    <a:pt x="58" y="359"/>
                    <a:pt x="49" y="341"/>
                  </a:cubicBezTo>
                  <a:cubicBezTo>
                    <a:pt x="40" y="321"/>
                    <a:pt x="39" y="298"/>
                    <a:pt x="35" y="275"/>
                  </a:cubicBezTo>
                  <a:cubicBezTo>
                    <a:pt x="30" y="245"/>
                    <a:pt x="27" y="214"/>
                    <a:pt x="23" y="183"/>
                  </a:cubicBezTo>
                  <a:cubicBezTo>
                    <a:pt x="20" y="166"/>
                    <a:pt x="44" y="113"/>
                    <a:pt x="58" y="105"/>
                  </a:cubicBezTo>
                  <a:cubicBezTo>
                    <a:pt x="62" y="103"/>
                    <a:pt x="70" y="102"/>
                    <a:pt x="72" y="104"/>
                  </a:cubicBezTo>
                  <a:cubicBezTo>
                    <a:pt x="75" y="108"/>
                    <a:pt x="78" y="114"/>
                    <a:pt x="78" y="120"/>
                  </a:cubicBezTo>
                  <a:cubicBezTo>
                    <a:pt x="79" y="145"/>
                    <a:pt x="88" y="153"/>
                    <a:pt x="112" y="143"/>
                  </a:cubicBezTo>
                  <a:cubicBezTo>
                    <a:pt x="124" y="138"/>
                    <a:pt x="136" y="131"/>
                    <a:pt x="146" y="122"/>
                  </a:cubicBezTo>
                  <a:cubicBezTo>
                    <a:pt x="160" y="111"/>
                    <a:pt x="156" y="99"/>
                    <a:pt x="139" y="93"/>
                  </a:cubicBezTo>
                  <a:cubicBezTo>
                    <a:pt x="132" y="90"/>
                    <a:pt x="126" y="85"/>
                    <a:pt x="119" y="81"/>
                  </a:cubicBezTo>
                  <a:cubicBezTo>
                    <a:pt x="124" y="75"/>
                    <a:pt x="128" y="68"/>
                    <a:pt x="133" y="62"/>
                  </a:cubicBezTo>
                  <a:cubicBezTo>
                    <a:pt x="134" y="61"/>
                    <a:pt x="134" y="61"/>
                    <a:pt x="135" y="61"/>
                  </a:cubicBezTo>
                  <a:cubicBezTo>
                    <a:pt x="171" y="29"/>
                    <a:pt x="167" y="32"/>
                    <a:pt x="197" y="71"/>
                  </a:cubicBezTo>
                  <a:cubicBezTo>
                    <a:pt x="217" y="97"/>
                    <a:pt x="216" y="119"/>
                    <a:pt x="210" y="146"/>
                  </a:cubicBezTo>
                  <a:cubicBezTo>
                    <a:pt x="205" y="165"/>
                    <a:pt x="213" y="173"/>
                    <a:pt x="233" y="172"/>
                  </a:cubicBezTo>
                  <a:cubicBezTo>
                    <a:pt x="272" y="172"/>
                    <a:pt x="290" y="153"/>
                    <a:pt x="287" y="114"/>
                  </a:cubicBezTo>
                  <a:cubicBezTo>
                    <a:pt x="287" y="105"/>
                    <a:pt x="287" y="97"/>
                    <a:pt x="287" y="88"/>
                  </a:cubicBezTo>
                  <a:cubicBezTo>
                    <a:pt x="288" y="88"/>
                    <a:pt x="288" y="88"/>
                    <a:pt x="288" y="88"/>
                  </a:cubicBezTo>
                  <a:close/>
                  <a:moveTo>
                    <a:pt x="165" y="180"/>
                  </a:moveTo>
                  <a:cubicBezTo>
                    <a:pt x="164" y="177"/>
                    <a:pt x="163" y="174"/>
                    <a:pt x="162" y="171"/>
                  </a:cubicBezTo>
                  <a:cubicBezTo>
                    <a:pt x="154" y="167"/>
                    <a:pt x="146" y="159"/>
                    <a:pt x="140" y="160"/>
                  </a:cubicBezTo>
                  <a:cubicBezTo>
                    <a:pt x="114" y="168"/>
                    <a:pt x="89" y="178"/>
                    <a:pt x="74" y="203"/>
                  </a:cubicBezTo>
                  <a:cubicBezTo>
                    <a:pt x="71" y="207"/>
                    <a:pt x="71" y="214"/>
                    <a:pt x="70" y="220"/>
                  </a:cubicBezTo>
                  <a:cubicBezTo>
                    <a:pt x="78" y="221"/>
                    <a:pt x="86" y="224"/>
                    <a:pt x="92" y="222"/>
                  </a:cubicBezTo>
                  <a:cubicBezTo>
                    <a:pt x="109" y="214"/>
                    <a:pt x="125" y="205"/>
                    <a:pt x="142" y="195"/>
                  </a:cubicBezTo>
                  <a:cubicBezTo>
                    <a:pt x="150" y="191"/>
                    <a:pt x="157" y="185"/>
                    <a:pt x="165" y="180"/>
                  </a:cubicBezTo>
                  <a:close/>
                  <a:moveTo>
                    <a:pt x="134" y="231"/>
                  </a:moveTo>
                  <a:cubicBezTo>
                    <a:pt x="120" y="241"/>
                    <a:pt x="107" y="250"/>
                    <a:pt x="96" y="261"/>
                  </a:cubicBezTo>
                  <a:cubicBezTo>
                    <a:pt x="92" y="264"/>
                    <a:pt x="93" y="271"/>
                    <a:pt x="92" y="277"/>
                  </a:cubicBezTo>
                  <a:cubicBezTo>
                    <a:pt x="97" y="277"/>
                    <a:pt x="103" y="279"/>
                    <a:pt x="107" y="278"/>
                  </a:cubicBezTo>
                  <a:cubicBezTo>
                    <a:pt x="119" y="274"/>
                    <a:pt x="131" y="270"/>
                    <a:pt x="141" y="263"/>
                  </a:cubicBezTo>
                  <a:cubicBezTo>
                    <a:pt x="146" y="260"/>
                    <a:pt x="151" y="252"/>
                    <a:pt x="151" y="246"/>
                  </a:cubicBezTo>
                  <a:cubicBezTo>
                    <a:pt x="151" y="241"/>
                    <a:pt x="142" y="237"/>
                    <a:pt x="134" y="2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íṧḷíḓé">
              <a:extLst>
                <a:ext uri="{FF2B5EF4-FFF2-40B4-BE49-F238E27FC236}">
                  <a16:creationId xmlns:a16="http://schemas.microsoft.com/office/drawing/2014/main" id="{8CF2FBA1-51C9-4A6E-87FD-57DED1C7B234}"/>
                </a:ext>
              </a:extLst>
            </p:cNvPr>
            <p:cNvSpPr/>
            <p:nvPr/>
          </p:nvSpPr>
          <p:spPr bwMode="auto">
            <a:xfrm>
              <a:off x="10948988" y="2278063"/>
              <a:ext cx="1246188" cy="1741488"/>
            </a:xfrm>
            <a:custGeom>
              <a:avLst/>
              <a:gdLst>
                <a:gd name="T0" fmla="*/ 141 w 396"/>
                <a:gd name="T1" fmla="*/ 57 h 553"/>
                <a:gd name="T2" fmla="*/ 156 w 396"/>
                <a:gd name="T3" fmla="*/ 43 h 553"/>
                <a:gd name="T4" fmla="*/ 185 w 396"/>
                <a:gd name="T5" fmla="*/ 17 h 553"/>
                <a:gd name="T6" fmla="*/ 209 w 396"/>
                <a:gd name="T7" fmla="*/ 16 h 553"/>
                <a:gd name="T8" fmla="*/ 195 w 396"/>
                <a:gd name="T9" fmla="*/ 100 h 553"/>
                <a:gd name="T10" fmla="*/ 206 w 396"/>
                <a:gd name="T11" fmla="*/ 195 h 553"/>
                <a:gd name="T12" fmla="*/ 172 w 396"/>
                <a:gd name="T13" fmla="*/ 220 h 553"/>
                <a:gd name="T14" fmla="*/ 181 w 396"/>
                <a:gd name="T15" fmla="*/ 242 h 553"/>
                <a:gd name="T16" fmla="*/ 239 w 396"/>
                <a:gd name="T17" fmla="*/ 171 h 553"/>
                <a:gd name="T18" fmla="*/ 234 w 396"/>
                <a:gd name="T19" fmla="*/ 143 h 553"/>
                <a:gd name="T20" fmla="*/ 240 w 396"/>
                <a:gd name="T21" fmla="*/ 117 h 553"/>
                <a:gd name="T22" fmla="*/ 237 w 396"/>
                <a:gd name="T23" fmla="*/ 90 h 553"/>
                <a:gd name="T24" fmla="*/ 236 w 396"/>
                <a:gd name="T25" fmla="*/ 65 h 553"/>
                <a:gd name="T26" fmla="*/ 310 w 396"/>
                <a:gd name="T27" fmla="*/ 109 h 553"/>
                <a:gd name="T28" fmla="*/ 280 w 396"/>
                <a:gd name="T29" fmla="*/ 207 h 553"/>
                <a:gd name="T30" fmla="*/ 323 w 396"/>
                <a:gd name="T31" fmla="*/ 196 h 553"/>
                <a:gd name="T32" fmla="*/ 384 w 396"/>
                <a:gd name="T33" fmla="*/ 224 h 553"/>
                <a:gd name="T34" fmla="*/ 298 w 396"/>
                <a:gd name="T35" fmla="*/ 296 h 553"/>
                <a:gd name="T36" fmla="*/ 244 w 396"/>
                <a:gd name="T37" fmla="*/ 254 h 553"/>
                <a:gd name="T38" fmla="*/ 123 w 396"/>
                <a:gd name="T39" fmla="*/ 288 h 553"/>
                <a:gd name="T40" fmla="*/ 131 w 396"/>
                <a:gd name="T41" fmla="*/ 311 h 553"/>
                <a:gd name="T42" fmla="*/ 259 w 396"/>
                <a:gd name="T43" fmla="*/ 304 h 553"/>
                <a:gd name="T44" fmla="*/ 241 w 396"/>
                <a:gd name="T45" fmla="*/ 336 h 553"/>
                <a:gd name="T46" fmla="*/ 253 w 396"/>
                <a:gd name="T47" fmla="*/ 358 h 553"/>
                <a:gd name="T48" fmla="*/ 355 w 396"/>
                <a:gd name="T49" fmla="*/ 388 h 553"/>
                <a:gd name="T50" fmla="*/ 265 w 396"/>
                <a:gd name="T51" fmla="*/ 404 h 553"/>
                <a:gd name="T52" fmla="*/ 236 w 396"/>
                <a:gd name="T53" fmla="*/ 477 h 553"/>
                <a:gd name="T54" fmla="*/ 187 w 396"/>
                <a:gd name="T55" fmla="*/ 552 h 553"/>
                <a:gd name="T56" fmla="*/ 62 w 396"/>
                <a:gd name="T57" fmla="*/ 430 h 553"/>
                <a:gd name="T58" fmla="*/ 188 w 396"/>
                <a:gd name="T59" fmla="*/ 359 h 553"/>
                <a:gd name="T60" fmla="*/ 168 w 396"/>
                <a:gd name="T61" fmla="*/ 335 h 553"/>
                <a:gd name="T62" fmla="*/ 89 w 396"/>
                <a:gd name="T63" fmla="*/ 324 h 553"/>
                <a:gd name="T64" fmla="*/ 53 w 396"/>
                <a:gd name="T65" fmla="*/ 330 h 553"/>
                <a:gd name="T66" fmla="*/ 7 w 396"/>
                <a:gd name="T67" fmla="*/ 381 h 553"/>
                <a:gd name="T68" fmla="*/ 3 w 396"/>
                <a:gd name="T69" fmla="*/ 228 h 553"/>
                <a:gd name="T70" fmla="*/ 26 w 396"/>
                <a:gd name="T71" fmla="*/ 224 h 553"/>
                <a:gd name="T72" fmla="*/ 50 w 396"/>
                <a:gd name="T73" fmla="*/ 286 h 553"/>
                <a:gd name="T74" fmla="*/ 60 w 396"/>
                <a:gd name="T75" fmla="*/ 263 h 553"/>
                <a:gd name="T76" fmla="*/ 41 w 396"/>
                <a:gd name="T77" fmla="*/ 135 h 553"/>
                <a:gd name="T78" fmla="*/ 62 w 396"/>
                <a:gd name="T79" fmla="*/ 123 h 553"/>
                <a:gd name="T80" fmla="*/ 77 w 396"/>
                <a:gd name="T81" fmla="*/ 244 h 553"/>
                <a:gd name="T82" fmla="*/ 101 w 396"/>
                <a:gd name="T83" fmla="*/ 246 h 553"/>
                <a:gd name="T84" fmla="*/ 89 w 396"/>
                <a:gd name="T85" fmla="*/ 77 h 553"/>
                <a:gd name="T86" fmla="*/ 113 w 396"/>
                <a:gd name="T87" fmla="*/ 74 h 553"/>
                <a:gd name="T88" fmla="*/ 122 w 396"/>
                <a:gd name="T89" fmla="*/ 116 h 553"/>
                <a:gd name="T90" fmla="*/ 186 w 396"/>
                <a:gd name="T91" fmla="*/ 476 h 553"/>
                <a:gd name="T92" fmla="*/ 161 w 396"/>
                <a:gd name="T93" fmla="*/ 409 h 553"/>
                <a:gd name="T94" fmla="*/ 81 w 396"/>
                <a:gd name="T95" fmla="*/ 469 h 553"/>
                <a:gd name="T96" fmla="*/ 163 w 396"/>
                <a:gd name="T97" fmla="*/ 107 h 553"/>
                <a:gd name="T98" fmla="*/ 157 w 396"/>
                <a:gd name="T99" fmla="*/ 151 h 553"/>
                <a:gd name="T100" fmla="*/ 163 w 396"/>
                <a:gd name="T101" fmla="*/ 107 h 553"/>
                <a:gd name="T102" fmla="*/ 149 w 396"/>
                <a:gd name="T103" fmla="*/ 184 h 553"/>
                <a:gd name="T104" fmla="*/ 121 w 396"/>
                <a:gd name="T105" fmla="*/ 19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6" h="553">
                  <a:moveTo>
                    <a:pt x="122" y="116"/>
                  </a:moveTo>
                  <a:cubicBezTo>
                    <a:pt x="153" y="98"/>
                    <a:pt x="157" y="84"/>
                    <a:pt x="141" y="57"/>
                  </a:cubicBezTo>
                  <a:cubicBezTo>
                    <a:pt x="138" y="53"/>
                    <a:pt x="139" y="46"/>
                    <a:pt x="139" y="40"/>
                  </a:cubicBezTo>
                  <a:cubicBezTo>
                    <a:pt x="145" y="41"/>
                    <a:pt x="151" y="40"/>
                    <a:pt x="156" y="43"/>
                  </a:cubicBezTo>
                  <a:cubicBezTo>
                    <a:pt x="173" y="54"/>
                    <a:pt x="180" y="51"/>
                    <a:pt x="183" y="31"/>
                  </a:cubicBezTo>
                  <a:cubicBezTo>
                    <a:pt x="184" y="26"/>
                    <a:pt x="183" y="21"/>
                    <a:pt x="185" y="17"/>
                  </a:cubicBezTo>
                  <a:cubicBezTo>
                    <a:pt x="187" y="11"/>
                    <a:pt x="192" y="5"/>
                    <a:pt x="196" y="0"/>
                  </a:cubicBezTo>
                  <a:cubicBezTo>
                    <a:pt x="200" y="5"/>
                    <a:pt x="209" y="11"/>
                    <a:pt x="209" y="16"/>
                  </a:cubicBezTo>
                  <a:cubicBezTo>
                    <a:pt x="208" y="30"/>
                    <a:pt x="205" y="43"/>
                    <a:pt x="201" y="56"/>
                  </a:cubicBezTo>
                  <a:cubicBezTo>
                    <a:pt x="196" y="70"/>
                    <a:pt x="189" y="82"/>
                    <a:pt x="195" y="100"/>
                  </a:cubicBezTo>
                  <a:cubicBezTo>
                    <a:pt x="200" y="116"/>
                    <a:pt x="196" y="135"/>
                    <a:pt x="197" y="152"/>
                  </a:cubicBezTo>
                  <a:cubicBezTo>
                    <a:pt x="198" y="167"/>
                    <a:pt x="201" y="182"/>
                    <a:pt x="206" y="195"/>
                  </a:cubicBezTo>
                  <a:cubicBezTo>
                    <a:pt x="210" y="207"/>
                    <a:pt x="206" y="208"/>
                    <a:pt x="196" y="210"/>
                  </a:cubicBezTo>
                  <a:cubicBezTo>
                    <a:pt x="188" y="212"/>
                    <a:pt x="179" y="216"/>
                    <a:pt x="172" y="220"/>
                  </a:cubicBezTo>
                  <a:cubicBezTo>
                    <a:pt x="169" y="222"/>
                    <a:pt x="167" y="230"/>
                    <a:pt x="168" y="233"/>
                  </a:cubicBezTo>
                  <a:cubicBezTo>
                    <a:pt x="171" y="237"/>
                    <a:pt x="176" y="242"/>
                    <a:pt x="181" y="242"/>
                  </a:cubicBezTo>
                  <a:cubicBezTo>
                    <a:pt x="203" y="244"/>
                    <a:pt x="225" y="218"/>
                    <a:pt x="225" y="195"/>
                  </a:cubicBezTo>
                  <a:cubicBezTo>
                    <a:pt x="225" y="187"/>
                    <a:pt x="234" y="179"/>
                    <a:pt x="239" y="171"/>
                  </a:cubicBezTo>
                  <a:cubicBezTo>
                    <a:pt x="243" y="165"/>
                    <a:pt x="247" y="159"/>
                    <a:pt x="248" y="152"/>
                  </a:cubicBezTo>
                  <a:cubicBezTo>
                    <a:pt x="249" y="150"/>
                    <a:pt x="239" y="145"/>
                    <a:pt x="234" y="143"/>
                  </a:cubicBezTo>
                  <a:cubicBezTo>
                    <a:pt x="219" y="139"/>
                    <a:pt x="222" y="132"/>
                    <a:pt x="230" y="124"/>
                  </a:cubicBezTo>
                  <a:cubicBezTo>
                    <a:pt x="232" y="121"/>
                    <a:pt x="237" y="120"/>
                    <a:pt x="240" y="117"/>
                  </a:cubicBezTo>
                  <a:cubicBezTo>
                    <a:pt x="248" y="112"/>
                    <a:pt x="255" y="105"/>
                    <a:pt x="262" y="99"/>
                  </a:cubicBezTo>
                  <a:cubicBezTo>
                    <a:pt x="254" y="96"/>
                    <a:pt x="245" y="94"/>
                    <a:pt x="237" y="90"/>
                  </a:cubicBezTo>
                  <a:cubicBezTo>
                    <a:pt x="231" y="87"/>
                    <a:pt x="226" y="82"/>
                    <a:pt x="221" y="78"/>
                  </a:cubicBezTo>
                  <a:cubicBezTo>
                    <a:pt x="226" y="73"/>
                    <a:pt x="231" y="65"/>
                    <a:pt x="236" y="65"/>
                  </a:cubicBezTo>
                  <a:cubicBezTo>
                    <a:pt x="259" y="65"/>
                    <a:pt x="284" y="59"/>
                    <a:pt x="305" y="76"/>
                  </a:cubicBezTo>
                  <a:cubicBezTo>
                    <a:pt x="319" y="86"/>
                    <a:pt x="323" y="98"/>
                    <a:pt x="310" y="109"/>
                  </a:cubicBezTo>
                  <a:cubicBezTo>
                    <a:pt x="284" y="129"/>
                    <a:pt x="288" y="161"/>
                    <a:pt x="277" y="186"/>
                  </a:cubicBezTo>
                  <a:cubicBezTo>
                    <a:pt x="274" y="192"/>
                    <a:pt x="276" y="205"/>
                    <a:pt x="280" y="207"/>
                  </a:cubicBezTo>
                  <a:cubicBezTo>
                    <a:pt x="287" y="210"/>
                    <a:pt x="296" y="208"/>
                    <a:pt x="304" y="206"/>
                  </a:cubicBezTo>
                  <a:cubicBezTo>
                    <a:pt x="311" y="204"/>
                    <a:pt x="316" y="199"/>
                    <a:pt x="323" y="196"/>
                  </a:cubicBezTo>
                  <a:cubicBezTo>
                    <a:pt x="337" y="191"/>
                    <a:pt x="349" y="192"/>
                    <a:pt x="360" y="206"/>
                  </a:cubicBezTo>
                  <a:cubicBezTo>
                    <a:pt x="365" y="214"/>
                    <a:pt x="378" y="216"/>
                    <a:pt x="384" y="224"/>
                  </a:cubicBezTo>
                  <a:cubicBezTo>
                    <a:pt x="390" y="234"/>
                    <a:pt x="393" y="246"/>
                    <a:pt x="396" y="254"/>
                  </a:cubicBezTo>
                  <a:cubicBezTo>
                    <a:pt x="360" y="269"/>
                    <a:pt x="329" y="282"/>
                    <a:pt x="298" y="296"/>
                  </a:cubicBezTo>
                  <a:cubicBezTo>
                    <a:pt x="283" y="303"/>
                    <a:pt x="271" y="295"/>
                    <a:pt x="271" y="277"/>
                  </a:cubicBezTo>
                  <a:cubicBezTo>
                    <a:pt x="272" y="258"/>
                    <a:pt x="263" y="251"/>
                    <a:pt x="244" y="254"/>
                  </a:cubicBezTo>
                  <a:cubicBezTo>
                    <a:pt x="222" y="257"/>
                    <a:pt x="199" y="258"/>
                    <a:pt x="178" y="264"/>
                  </a:cubicBezTo>
                  <a:cubicBezTo>
                    <a:pt x="159" y="269"/>
                    <a:pt x="140" y="279"/>
                    <a:pt x="123" y="288"/>
                  </a:cubicBezTo>
                  <a:cubicBezTo>
                    <a:pt x="119" y="290"/>
                    <a:pt x="116" y="299"/>
                    <a:pt x="117" y="302"/>
                  </a:cubicBezTo>
                  <a:cubicBezTo>
                    <a:pt x="120" y="306"/>
                    <a:pt x="127" y="312"/>
                    <a:pt x="131" y="311"/>
                  </a:cubicBezTo>
                  <a:cubicBezTo>
                    <a:pt x="155" y="306"/>
                    <a:pt x="180" y="302"/>
                    <a:pt x="201" y="291"/>
                  </a:cubicBezTo>
                  <a:cubicBezTo>
                    <a:pt x="228" y="278"/>
                    <a:pt x="244" y="278"/>
                    <a:pt x="259" y="304"/>
                  </a:cubicBezTo>
                  <a:cubicBezTo>
                    <a:pt x="261" y="309"/>
                    <a:pt x="259" y="318"/>
                    <a:pt x="255" y="324"/>
                  </a:cubicBezTo>
                  <a:cubicBezTo>
                    <a:pt x="253" y="329"/>
                    <a:pt x="244" y="331"/>
                    <a:pt x="241" y="336"/>
                  </a:cubicBezTo>
                  <a:cubicBezTo>
                    <a:pt x="239" y="341"/>
                    <a:pt x="237" y="349"/>
                    <a:pt x="239" y="354"/>
                  </a:cubicBezTo>
                  <a:cubicBezTo>
                    <a:pt x="240" y="356"/>
                    <a:pt x="249" y="358"/>
                    <a:pt x="253" y="358"/>
                  </a:cubicBezTo>
                  <a:cubicBezTo>
                    <a:pt x="272" y="357"/>
                    <a:pt x="291" y="354"/>
                    <a:pt x="310" y="353"/>
                  </a:cubicBezTo>
                  <a:cubicBezTo>
                    <a:pt x="330" y="352"/>
                    <a:pt x="351" y="369"/>
                    <a:pt x="355" y="388"/>
                  </a:cubicBezTo>
                  <a:cubicBezTo>
                    <a:pt x="358" y="402"/>
                    <a:pt x="350" y="407"/>
                    <a:pt x="337" y="406"/>
                  </a:cubicBezTo>
                  <a:cubicBezTo>
                    <a:pt x="313" y="405"/>
                    <a:pt x="289" y="404"/>
                    <a:pt x="265" y="404"/>
                  </a:cubicBezTo>
                  <a:cubicBezTo>
                    <a:pt x="239" y="403"/>
                    <a:pt x="236" y="407"/>
                    <a:pt x="235" y="433"/>
                  </a:cubicBezTo>
                  <a:cubicBezTo>
                    <a:pt x="235" y="447"/>
                    <a:pt x="235" y="462"/>
                    <a:pt x="236" y="477"/>
                  </a:cubicBezTo>
                  <a:cubicBezTo>
                    <a:pt x="240" y="511"/>
                    <a:pt x="217" y="530"/>
                    <a:pt x="196" y="549"/>
                  </a:cubicBezTo>
                  <a:cubicBezTo>
                    <a:pt x="194" y="551"/>
                    <a:pt x="189" y="553"/>
                    <a:pt x="187" y="552"/>
                  </a:cubicBezTo>
                  <a:cubicBezTo>
                    <a:pt x="144" y="529"/>
                    <a:pt x="100" y="508"/>
                    <a:pt x="61" y="480"/>
                  </a:cubicBezTo>
                  <a:cubicBezTo>
                    <a:pt x="35" y="462"/>
                    <a:pt x="37" y="450"/>
                    <a:pt x="62" y="430"/>
                  </a:cubicBezTo>
                  <a:cubicBezTo>
                    <a:pt x="82" y="415"/>
                    <a:pt x="106" y="406"/>
                    <a:pt x="128" y="393"/>
                  </a:cubicBezTo>
                  <a:cubicBezTo>
                    <a:pt x="148" y="381"/>
                    <a:pt x="175" y="383"/>
                    <a:pt x="188" y="359"/>
                  </a:cubicBezTo>
                  <a:cubicBezTo>
                    <a:pt x="191" y="353"/>
                    <a:pt x="190" y="345"/>
                    <a:pt x="192" y="337"/>
                  </a:cubicBezTo>
                  <a:cubicBezTo>
                    <a:pt x="183" y="336"/>
                    <a:pt x="174" y="333"/>
                    <a:pt x="168" y="335"/>
                  </a:cubicBezTo>
                  <a:cubicBezTo>
                    <a:pt x="156" y="339"/>
                    <a:pt x="146" y="348"/>
                    <a:pt x="134" y="353"/>
                  </a:cubicBezTo>
                  <a:cubicBezTo>
                    <a:pt x="112" y="361"/>
                    <a:pt x="88" y="345"/>
                    <a:pt x="89" y="324"/>
                  </a:cubicBezTo>
                  <a:cubicBezTo>
                    <a:pt x="89" y="313"/>
                    <a:pt x="95" y="300"/>
                    <a:pt x="77" y="299"/>
                  </a:cubicBezTo>
                  <a:cubicBezTo>
                    <a:pt x="64" y="298"/>
                    <a:pt x="50" y="316"/>
                    <a:pt x="53" y="330"/>
                  </a:cubicBezTo>
                  <a:cubicBezTo>
                    <a:pt x="56" y="350"/>
                    <a:pt x="55" y="368"/>
                    <a:pt x="42" y="385"/>
                  </a:cubicBezTo>
                  <a:cubicBezTo>
                    <a:pt x="28" y="403"/>
                    <a:pt x="14" y="402"/>
                    <a:pt x="7" y="381"/>
                  </a:cubicBezTo>
                  <a:cubicBezTo>
                    <a:pt x="2" y="367"/>
                    <a:pt x="0" y="350"/>
                    <a:pt x="3" y="336"/>
                  </a:cubicBezTo>
                  <a:cubicBezTo>
                    <a:pt x="13" y="300"/>
                    <a:pt x="18" y="265"/>
                    <a:pt x="3" y="228"/>
                  </a:cubicBezTo>
                  <a:cubicBezTo>
                    <a:pt x="1" y="224"/>
                    <a:pt x="7" y="216"/>
                    <a:pt x="9" y="209"/>
                  </a:cubicBezTo>
                  <a:cubicBezTo>
                    <a:pt x="15" y="214"/>
                    <a:pt x="23" y="218"/>
                    <a:pt x="26" y="224"/>
                  </a:cubicBezTo>
                  <a:cubicBezTo>
                    <a:pt x="31" y="239"/>
                    <a:pt x="34" y="256"/>
                    <a:pt x="39" y="272"/>
                  </a:cubicBezTo>
                  <a:cubicBezTo>
                    <a:pt x="41" y="278"/>
                    <a:pt x="45" y="283"/>
                    <a:pt x="50" y="286"/>
                  </a:cubicBezTo>
                  <a:cubicBezTo>
                    <a:pt x="52" y="287"/>
                    <a:pt x="61" y="284"/>
                    <a:pt x="62" y="281"/>
                  </a:cubicBezTo>
                  <a:cubicBezTo>
                    <a:pt x="63" y="275"/>
                    <a:pt x="62" y="269"/>
                    <a:pt x="60" y="263"/>
                  </a:cubicBezTo>
                  <a:cubicBezTo>
                    <a:pt x="58" y="252"/>
                    <a:pt x="53" y="241"/>
                    <a:pt x="52" y="230"/>
                  </a:cubicBezTo>
                  <a:cubicBezTo>
                    <a:pt x="49" y="198"/>
                    <a:pt x="59" y="165"/>
                    <a:pt x="41" y="135"/>
                  </a:cubicBezTo>
                  <a:cubicBezTo>
                    <a:pt x="39" y="131"/>
                    <a:pt x="43" y="124"/>
                    <a:pt x="44" y="118"/>
                  </a:cubicBezTo>
                  <a:cubicBezTo>
                    <a:pt x="51" y="120"/>
                    <a:pt x="60" y="119"/>
                    <a:pt x="62" y="123"/>
                  </a:cubicBezTo>
                  <a:cubicBezTo>
                    <a:pt x="69" y="135"/>
                    <a:pt x="76" y="148"/>
                    <a:pt x="77" y="161"/>
                  </a:cubicBezTo>
                  <a:cubicBezTo>
                    <a:pt x="79" y="189"/>
                    <a:pt x="77" y="216"/>
                    <a:pt x="77" y="244"/>
                  </a:cubicBezTo>
                  <a:cubicBezTo>
                    <a:pt x="77" y="250"/>
                    <a:pt x="82" y="255"/>
                    <a:pt x="85" y="261"/>
                  </a:cubicBezTo>
                  <a:cubicBezTo>
                    <a:pt x="90" y="256"/>
                    <a:pt x="101" y="250"/>
                    <a:pt x="101" y="246"/>
                  </a:cubicBezTo>
                  <a:cubicBezTo>
                    <a:pt x="97" y="197"/>
                    <a:pt x="118" y="148"/>
                    <a:pt x="93" y="100"/>
                  </a:cubicBezTo>
                  <a:cubicBezTo>
                    <a:pt x="90" y="94"/>
                    <a:pt x="89" y="85"/>
                    <a:pt x="89" y="77"/>
                  </a:cubicBezTo>
                  <a:cubicBezTo>
                    <a:pt x="89" y="70"/>
                    <a:pt x="92" y="63"/>
                    <a:pt x="93" y="55"/>
                  </a:cubicBezTo>
                  <a:cubicBezTo>
                    <a:pt x="100" y="62"/>
                    <a:pt x="110" y="67"/>
                    <a:pt x="113" y="74"/>
                  </a:cubicBezTo>
                  <a:cubicBezTo>
                    <a:pt x="117" y="84"/>
                    <a:pt x="116" y="95"/>
                    <a:pt x="117" y="106"/>
                  </a:cubicBezTo>
                  <a:cubicBezTo>
                    <a:pt x="117" y="109"/>
                    <a:pt x="120" y="112"/>
                    <a:pt x="122" y="116"/>
                  </a:cubicBezTo>
                  <a:close/>
                  <a:moveTo>
                    <a:pt x="155" y="506"/>
                  </a:moveTo>
                  <a:cubicBezTo>
                    <a:pt x="166" y="495"/>
                    <a:pt x="177" y="487"/>
                    <a:pt x="186" y="476"/>
                  </a:cubicBezTo>
                  <a:cubicBezTo>
                    <a:pt x="198" y="460"/>
                    <a:pt x="188" y="421"/>
                    <a:pt x="170" y="411"/>
                  </a:cubicBezTo>
                  <a:cubicBezTo>
                    <a:pt x="168" y="409"/>
                    <a:pt x="163" y="407"/>
                    <a:pt x="161" y="409"/>
                  </a:cubicBezTo>
                  <a:cubicBezTo>
                    <a:pt x="134" y="421"/>
                    <a:pt x="108" y="434"/>
                    <a:pt x="83" y="449"/>
                  </a:cubicBezTo>
                  <a:cubicBezTo>
                    <a:pt x="79" y="451"/>
                    <a:pt x="79" y="468"/>
                    <a:pt x="81" y="469"/>
                  </a:cubicBezTo>
                  <a:cubicBezTo>
                    <a:pt x="104" y="482"/>
                    <a:pt x="127" y="493"/>
                    <a:pt x="155" y="506"/>
                  </a:cubicBezTo>
                  <a:close/>
                  <a:moveTo>
                    <a:pt x="163" y="107"/>
                  </a:moveTo>
                  <a:cubicBezTo>
                    <a:pt x="155" y="119"/>
                    <a:pt x="147" y="125"/>
                    <a:pt x="145" y="133"/>
                  </a:cubicBezTo>
                  <a:cubicBezTo>
                    <a:pt x="144" y="138"/>
                    <a:pt x="153" y="145"/>
                    <a:pt x="157" y="151"/>
                  </a:cubicBezTo>
                  <a:cubicBezTo>
                    <a:pt x="163" y="144"/>
                    <a:pt x="170" y="137"/>
                    <a:pt x="174" y="128"/>
                  </a:cubicBezTo>
                  <a:cubicBezTo>
                    <a:pt x="176" y="125"/>
                    <a:pt x="169" y="118"/>
                    <a:pt x="163" y="107"/>
                  </a:cubicBezTo>
                  <a:close/>
                  <a:moveTo>
                    <a:pt x="132" y="212"/>
                  </a:moveTo>
                  <a:cubicBezTo>
                    <a:pt x="140" y="200"/>
                    <a:pt x="146" y="193"/>
                    <a:pt x="149" y="184"/>
                  </a:cubicBezTo>
                  <a:cubicBezTo>
                    <a:pt x="150" y="181"/>
                    <a:pt x="141" y="175"/>
                    <a:pt x="137" y="171"/>
                  </a:cubicBezTo>
                  <a:cubicBezTo>
                    <a:pt x="131" y="178"/>
                    <a:pt x="124" y="185"/>
                    <a:pt x="121" y="194"/>
                  </a:cubicBezTo>
                  <a:cubicBezTo>
                    <a:pt x="119" y="196"/>
                    <a:pt x="126" y="203"/>
                    <a:pt x="132"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ísļide">
              <a:extLst>
                <a:ext uri="{FF2B5EF4-FFF2-40B4-BE49-F238E27FC236}">
                  <a16:creationId xmlns:a16="http://schemas.microsoft.com/office/drawing/2014/main" id="{5B974694-CD0A-4D82-AC9A-9AFBD4D13269}"/>
                </a:ext>
              </a:extLst>
            </p:cNvPr>
            <p:cNvSpPr/>
            <p:nvPr/>
          </p:nvSpPr>
          <p:spPr bwMode="auto">
            <a:xfrm>
              <a:off x="4781550" y="2565400"/>
              <a:ext cx="1169988" cy="1371600"/>
            </a:xfrm>
            <a:custGeom>
              <a:avLst/>
              <a:gdLst>
                <a:gd name="T0" fmla="*/ 0 w 372"/>
                <a:gd name="T1" fmla="*/ 263 h 436"/>
                <a:gd name="T2" fmla="*/ 33 w 372"/>
                <a:gd name="T3" fmla="*/ 237 h 436"/>
                <a:gd name="T4" fmla="*/ 83 w 372"/>
                <a:gd name="T5" fmla="*/ 226 h 436"/>
                <a:gd name="T6" fmla="*/ 92 w 372"/>
                <a:gd name="T7" fmla="*/ 182 h 436"/>
                <a:gd name="T8" fmla="*/ 88 w 372"/>
                <a:gd name="T9" fmla="*/ 160 h 436"/>
                <a:gd name="T10" fmla="*/ 57 w 372"/>
                <a:gd name="T11" fmla="*/ 115 h 436"/>
                <a:gd name="T12" fmla="*/ 35 w 372"/>
                <a:gd name="T13" fmla="*/ 94 h 436"/>
                <a:gd name="T14" fmla="*/ 55 w 372"/>
                <a:gd name="T15" fmla="*/ 69 h 436"/>
                <a:gd name="T16" fmla="*/ 148 w 372"/>
                <a:gd name="T17" fmla="*/ 52 h 436"/>
                <a:gd name="T18" fmla="*/ 252 w 372"/>
                <a:gd name="T19" fmla="*/ 6 h 436"/>
                <a:gd name="T20" fmla="*/ 280 w 372"/>
                <a:gd name="T21" fmla="*/ 4 h 436"/>
                <a:gd name="T22" fmla="*/ 303 w 372"/>
                <a:gd name="T23" fmla="*/ 43 h 436"/>
                <a:gd name="T24" fmla="*/ 291 w 372"/>
                <a:gd name="T25" fmla="*/ 52 h 436"/>
                <a:gd name="T26" fmla="*/ 237 w 372"/>
                <a:gd name="T27" fmla="*/ 132 h 436"/>
                <a:gd name="T28" fmla="*/ 259 w 372"/>
                <a:gd name="T29" fmla="*/ 143 h 436"/>
                <a:gd name="T30" fmla="*/ 296 w 372"/>
                <a:gd name="T31" fmla="*/ 124 h 436"/>
                <a:gd name="T32" fmla="*/ 335 w 372"/>
                <a:gd name="T33" fmla="*/ 133 h 436"/>
                <a:gd name="T34" fmla="*/ 354 w 372"/>
                <a:gd name="T35" fmla="*/ 158 h 436"/>
                <a:gd name="T36" fmla="*/ 361 w 372"/>
                <a:gd name="T37" fmla="*/ 214 h 436"/>
                <a:gd name="T38" fmla="*/ 309 w 372"/>
                <a:gd name="T39" fmla="*/ 334 h 436"/>
                <a:gd name="T40" fmla="*/ 287 w 372"/>
                <a:gd name="T41" fmla="*/ 374 h 436"/>
                <a:gd name="T42" fmla="*/ 257 w 372"/>
                <a:gd name="T43" fmla="*/ 381 h 436"/>
                <a:gd name="T44" fmla="*/ 146 w 372"/>
                <a:gd name="T45" fmla="*/ 378 h 436"/>
                <a:gd name="T46" fmla="*/ 124 w 372"/>
                <a:gd name="T47" fmla="*/ 409 h 436"/>
                <a:gd name="T48" fmla="*/ 104 w 372"/>
                <a:gd name="T49" fmla="*/ 434 h 436"/>
                <a:gd name="T50" fmla="*/ 81 w 372"/>
                <a:gd name="T51" fmla="*/ 421 h 436"/>
                <a:gd name="T52" fmla="*/ 46 w 372"/>
                <a:gd name="T53" fmla="*/ 356 h 436"/>
                <a:gd name="T54" fmla="*/ 10 w 372"/>
                <a:gd name="T55" fmla="*/ 285 h 436"/>
                <a:gd name="T56" fmla="*/ 0 w 372"/>
                <a:gd name="T57" fmla="*/ 263 h 436"/>
                <a:gd name="T58" fmla="*/ 81 w 372"/>
                <a:gd name="T59" fmla="*/ 255 h 436"/>
                <a:gd name="T60" fmla="*/ 60 w 372"/>
                <a:gd name="T61" fmla="*/ 287 h 436"/>
                <a:gd name="T62" fmla="*/ 107 w 372"/>
                <a:gd name="T63" fmla="*/ 345 h 436"/>
                <a:gd name="T64" fmla="*/ 113 w 372"/>
                <a:gd name="T65" fmla="*/ 343 h 436"/>
                <a:gd name="T66" fmla="*/ 167 w 372"/>
                <a:gd name="T67" fmla="*/ 326 h 436"/>
                <a:gd name="T68" fmla="*/ 188 w 372"/>
                <a:gd name="T69" fmla="*/ 296 h 436"/>
                <a:gd name="T70" fmla="*/ 188 w 372"/>
                <a:gd name="T71" fmla="*/ 256 h 436"/>
                <a:gd name="T72" fmla="*/ 171 w 372"/>
                <a:gd name="T73" fmla="*/ 226 h 436"/>
                <a:gd name="T74" fmla="*/ 143 w 372"/>
                <a:gd name="T75" fmla="*/ 238 h 436"/>
                <a:gd name="T76" fmla="*/ 137 w 372"/>
                <a:gd name="T77" fmla="*/ 257 h 436"/>
                <a:gd name="T78" fmla="*/ 135 w 372"/>
                <a:gd name="T79" fmla="*/ 288 h 436"/>
                <a:gd name="T80" fmla="*/ 117 w 372"/>
                <a:gd name="T81" fmla="*/ 310 h 436"/>
                <a:gd name="T82" fmla="*/ 98 w 372"/>
                <a:gd name="T83" fmla="*/ 290 h 436"/>
                <a:gd name="T84" fmla="*/ 81 w 372"/>
                <a:gd name="T85" fmla="*/ 255 h 436"/>
                <a:gd name="T86" fmla="*/ 228 w 372"/>
                <a:gd name="T87" fmla="*/ 276 h 436"/>
                <a:gd name="T88" fmla="*/ 224 w 372"/>
                <a:gd name="T89" fmla="*/ 278 h 436"/>
                <a:gd name="T90" fmla="*/ 240 w 372"/>
                <a:gd name="T91" fmla="*/ 307 h 436"/>
                <a:gd name="T92" fmla="*/ 266 w 372"/>
                <a:gd name="T93" fmla="*/ 290 h 436"/>
                <a:gd name="T94" fmla="*/ 291 w 372"/>
                <a:gd name="T95" fmla="*/ 205 h 436"/>
                <a:gd name="T96" fmla="*/ 271 w 372"/>
                <a:gd name="T97" fmla="*/ 185 h 436"/>
                <a:gd name="T98" fmla="*/ 236 w 372"/>
                <a:gd name="T99" fmla="*/ 218 h 436"/>
                <a:gd name="T100" fmla="*/ 228 w 372"/>
                <a:gd name="T101" fmla="*/ 276 h 436"/>
                <a:gd name="T102" fmla="*/ 189 w 372"/>
                <a:gd name="T103" fmla="*/ 141 h 436"/>
                <a:gd name="T104" fmla="*/ 189 w 372"/>
                <a:gd name="T105" fmla="*/ 122 h 436"/>
                <a:gd name="T106" fmla="*/ 178 w 372"/>
                <a:gd name="T107" fmla="*/ 104 h 436"/>
                <a:gd name="T108" fmla="*/ 153 w 372"/>
                <a:gd name="T109" fmla="*/ 113 h 436"/>
                <a:gd name="T110" fmla="*/ 144 w 372"/>
                <a:gd name="T111" fmla="*/ 173 h 436"/>
                <a:gd name="T112" fmla="*/ 169 w 372"/>
                <a:gd name="T113" fmla="*/ 182 h 436"/>
                <a:gd name="T114" fmla="*/ 189 w 372"/>
                <a:gd name="T115" fmla="*/ 14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2" h="436">
                  <a:moveTo>
                    <a:pt x="0" y="263"/>
                  </a:moveTo>
                  <a:cubicBezTo>
                    <a:pt x="1" y="236"/>
                    <a:pt x="11" y="229"/>
                    <a:pt x="33" y="237"/>
                  </a:cubicBezTo>
                  <a:cubicBezTo>
                    <a:pt x="52" y="245"/>
                    <a:pt x="67" y="239"/>
                    <a:pt x="83" y="226"/>
                  </a:cubicBezTo>
                  <a:cubicBezTo>
                    <a:pt x="98" y="213"/>
                    <a:pt x="99" y="199"/>
                    <a:pt x="92" y="182"/>
                  </a:cubicBezTo>
                  <a:cubicBezTo>
                    <a:pt x="90" y="175"/>
                    <a:pt x="88" y="167"/>
                    <a:pt x="88" y="160"/>
                  </a:cubicBezTo>
                  <a:cubicBezTo>
                    <a:pt x="88" y="137"/>
                    <a:pt x="79" y="123"/>
                    <a:pt x="57" y="115"/>
                  </a:cubicBezTo>
                  <a:cubicBezTo>
                    <a:pt x="48" y="112"/>
                    <a:pt x="40" y="103"/>
                    <a:pt x="35" y="94"/>
                  </a:cubicBezTo>
                  <a:cubicBezTo>
                    <a:pt x="26" y="82"/>
                    <a:pt x="35" y="73"/>
                    <a:pt x="55" y="69"/>
                  </a:cubicBezTo>
                  <a:cubicBezTo>
                    <a:pt x="86" y="64"/>
                    <a:pt x="118" y="62"/>
                    <a:pt x="148" y="52"/>
                  </a:cubicBezTo>
                  <a:cubicBezTo>
                    <a:pt x="184" y="40"/>
                    <a:pt x="217" y="21"/>
                    <a:pt x="252" y="6"/>
                  </a:cubicBezTo>
                  <a:cubicBezTo>
                    <a:pt x="260" y="3"/>
                    <a:pt x="275" y="0"/>
                    <a:pt x="280" y="4"/>
                  </a:cubicBezTo>
                  <a:cubicBezTo>
                    <a:pt x="290" y="14"/>
                    <a:pt x="296" y="29"/>
                    <a:pt x="303" y="43"/>
                  </a:cubicBezTo>
                  <a:cubicBezTo>
                    <a:pt x="303" y="44"/>
                    <a:pt x="295" y="50"/>
                    <a:pt x="291" y="52"/>
                  </a:cubicBezTo>
                  <a:cubicBezTo>
                    <a:pt x="251" y="65"/>
                    <a:pt x="233" y="92"/>
                    <a:pt x="237" y="132"/>
                  </a:cubicBezTo>
                  <a:cubicBezTo>
                    <a:pt x="238" y="146"/>
                    <a:pt x="249" y="147"/>
                    <a:pt x="259" y="143"/>
                  </a:cubicBezTo>
                  <a:cubicBezTo>
                    <a:pt x="272" y="138"/>
                    <a:pt x="285" y="132"/>
                    <a:pt x="296" y="124"/>
                  </a:cubicBezTo>
                  <a:cubicBezTo>
                    <a:pt x="313" y="113"/>
                    <a:pt x="325" y="117"/>
                    <a:pt x="335" y="133"/>
                  </a:cubicBezTo>
                  <a:cubicBezTo>
                    <a:pt x="340" y="142"/>
                    <a:pt x="346" y="151"/>
                    <a:pt x="354" y="158"/>
                  </a:cubicBezTo>
                  <a:cubicBezTo>
                    <a:pt x="372" y="175"/>
                    <a:pt x="372" y="191"/>
                    <a:pt x="361" y="214"/>
                  </a:cubicBezTo>
                  <a:cubicBezTo>
                    <a:pt x="341" y="253"/>
                    <a:pt x="327" y="294"/>
                    <a:pt x="309" y="334"/>
                  </a:cubicBezTo>
                  <a:cubicBezTo>
                    <a:pt x="303" y="348"/>
                    <a:pt x="294" y="360"/>
                    <a:pt x="287" y="374"/>
                  </a:cubicBezTo>
                  <a:cubicBezTo>
                    <a:pt x="279" y="389"/>
                    <a:pt x="271" y="389"/>
                    <a:pt x="257" y="381"/>
                  </a:cubicBezTo>
                  <a:cubicBezTo>
                    <a:pt x="221" y="361"/>
                    <a:pt x="183" y="358"/>
                    <a:pt x="146" y="378"/>
                  </a:cubicBezTo>
                  <a:cubicBezTo>
                    <a:pt x="136" y="384"/>
                    <a:pt x="131" y="398"/>
                    <a:pt x="124" y="409"/>
                  </a:cubicBezTo>
                  <a:cubicBezTo>
                    <a:pt x="117" y="417"/>
                    <a:pt x="113" y="429"/>
                    <a:pt x="104" y="434"/>
                  </a:cubicBezTo>
                  <a:cubicBezTo>
                    <a:pt x="100" y="436"/>
                    <a:pt x="86" y="428"/>
                    <a:pt x="81" y="421"/>
                  </a:cubicBezTo>
                  <a:cubicBezTo>
                    <a:pt x="68" y="400"/>
                    <a:pt x="58" y="378"/>
                    <a:pt x="46" y="356"/>
                  </a:cubicBezTo>
                  <a:cubicBezTo>
                    <a:pt x="34" y="333"/>
                    <a:pt x="22" y="309"/>
                    <a:pt x="10" y="285"/>
                  </a:cubicBezTo>
                  <a:cubicBezTo>
                    <a:pt x="6" y="276"/>
                    <a:pt x="2" y="268"/>
                    <a:pt x="0" y="263"/>
                  </a:cubicBezTo>
                  <a:close/>
                  <a:moveTo>
                    <a:pt x="81" y="255"/>
                  </a:moveTo>
                  <a:cubicBezTo>
                    <a:pt x="59" y="268"/>
                    <a:pt x="52" y="276"/>
                    <a:pt x="60" y="287"/>
                  </a:cubicBezTo>
                  <a:cubicBezTo>
                    <a:pt x="74" y="308"/>
                    <a:pt x="79" y="337"/>
                    <a:pt x="107" y="345"/>
                  </a:cubicBezTo>
                  <a:cubicBezTo>
                    <a:pt x="109" y="345"/>
                    <a:pt x="111" y="344"/>
                    <a:pt x="113" y="343"/>
                  </a:cubicBezTo>
                  <a:cubicBezTo>
                    <a:pt x="132" y="338"/>
                    <a:pt x="151" y="335"/>
                    <a:pt x="167" y="326"/>
                  </a:cubicBezTo>
                  <a:cubicBezTo>
                    <a:pt x="177" y="321"/>
                    <a:pt x="185" y="308"/>
                    <a:pt x="188" y="296"/>
                  </a:cubicBezTo>
                  <a:cubicBezTo>
                    <a:pt x="192" y="284"/>
                    <a:pt x="191" y="269"/>
                    <a:pt x="188" y="256"/>
                  </a:cubicBezTo>
                  <a:cubicBezTo>
                    <a:pt x="185" y="245"/>
                    <a:pt x="179" y="232"/>
                    <a:pt x="171" y="226"/>
                  </a:cubicBezTo>
                  <a:cubicBezTo>
                    <a:pt x="166" y="223"/>
                    <a:pt x="151" y="232"/>
                    <a:pt x="143" y="238"/>
                  </a:cubicBezTo>
                  <a:cubicBezTo>
                    <a:pt x="139" y="242"/>
                    <a:pt x="138" y="251"/>
                    <a:pt x="137" y="257"/>
                  </a:cubicBezTo>
                  <a:cubicBezTo>
                    <a:pt x="136" y="268"/>
                    <a:pt x="139" y="279"/>
                    <a:pt x="135" y="288"/>
                  </a:cubicBezTo>
                  <a:cubicBezTo>
                    <a:pt x="132" y="297"/>
                    <a:pt x="123" y="303"/>
                    <a:pt x="117" y="310"/>
                  </a:cubicBezTo>
                  <a:cubicBezTo>
                    <a:pt x="110" y="303"/>
                    <a:pt x="102" y="298"/>
                    <a:pt x="98" y="290"/>
                  </a:cubicBezTo>
                  <a:cubicBezTo>
                    <a:pt x="91" y="280"/>
                    <a:pt x="87" y="268"/>
                    <a:pt x="81" y="255"/>
                  </a:cubicBezTo>
                  <a:close/>
                  <a:moveTo>
                    <a:pt x="228" y="276"/>
                  </a:moveTo>
                  <a:cubicBezTo>
                    <a:pt x="227" y="276"/>
                    <a:pt x="225" y="277"/>
                    <a:pt x="224" y="278"/>
                  </a:cubicBezTo>
                  <a:cubicBezTo>
                    <a:pt x="229" y="288"/>
                    <a:pt x="234" y="297"/>
                    <a:pt x="240" y="307"/>
                  </a:cubicBezTo>
                  <a:cubicBezTo>
                    <a:pt x="249" y="301"/>
                    <a:pt x="260" y="298"/>
                    <a:pt x="266" y="290"/>
                  </a:cubicBezTo>
                  <a:cubicBezTo>
                    <a:pt x="288" y="266"/>
                    <a:pt x="288" y="235"/>
                    <a:pt x="291" y="205"/>
                  </a:cubicBezTo>
                  <a:cubicBezTo>
                    <a:pt x="292" y="193"/>
                    <a:pt x="284" y="179"/>
                    <a:pt x="271" y="185"/>
                  </a:cubicBezTo>
                  <a:cubicBezTo>
                    <a:pt x="257" y="192"/>
                    <a:pt x="242" y="204"/>
                    <a:pt x="236" y="218"/>
                  </a:cubicBezTo>
                  <a:cubicBezTo>
                    <a:pt x="229" y="235"/>
                    <a:pt x="230" y="256"/>
                    <a:pt x="228" y="276"/>
                  </a:cubicBezTo>
                  <a:close/>
                  <a:moveTo>
                    <a:pt x="189" y="141"/>
                  </a:moveTo>
                  <a:cubicBezTo>
                    <a:pt x="189" y="132"/>
                    <a:pt x="190" y="126"/>
                    <a:pt x="189" y="122"/>
                  </a:cubicBezTo>
                  <a:cubicBezTo>
                    <a:pt x="186" y="115"/>
                    <a:pt x="181" y="104"/>
                    <a:pt x="178" y="104"/>
                  </a:cubicBezTo>
                  <a:cubicBezTo>
                    <a:pt x="169" y="104"/>
                    <a:pt x="155" y="108"/>
                    <a:pt x="153" y="113"/>
                  </a:cubicBezTo>
                  <a:cubicBezTo>
                    <a:pt x="147" y="133"/>
                    <a:pt x="143" y="153"/>
                    <a:pt x="144" y="173"/>
                  </a:cubicBezTo>
                  <a:cubicBezTo>
                    <a:pt x="144" y="190"/>
                    <a:pt x="155" y="193"/>
                    <a:pt x="169" y="182"/>
                  </a:cubicBezTo>
                  <a:cubicBezTo>
                    <a:pt x="182" y="170"/>
                    <a:pt x="195" y="157"/>
                    <a:pt x="189" y="1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íş1íḋê">
              <a:extLst>
                <a:ext uri="{FF2B5EF4-FFF2-40B4-BE49-F238E27FC236}">
                  <a16:creationId xmlns:a16="http://schemas.microsoft.com/office/drawing/2014/main" id="{0449AE3E-655C-4D56-B1BF-B9DB7885F8E0}"/>
                </a:ext>
              </a:extLst>
            </p:cNvPr>
            <p:cNvSpPr/>
            <p:nvPr/>
          </p:nvSpPr>
          <p:spPr bwMode="auto">
            <a:xfrm>
              <a:off x="7961313" y="2527300"/>
              <a:ext cx="1144588" cy="1374775"/>
            </a:xfrm>
            <a:custGeom>
              <a:avLst/>
              <a:gdLst>
                <a:gd name="T0" fmla="*/ 317 w 364"/>
                <a:gd name="T1" fmla="*/ 364 h 437"/>
                <a:gd name="T2" fmla="*/ 272 w 364"/>
                <a:gd name="T3" fmla="*/ 416 h 437"/>
                <a:gd name="T4" fmla="*/ 142 w 364"/>
                <a:gd name="T5" fmla="*/ 425 h 437"/>
                <a:gd name="T6" fmla="*/ 129 w 364"/>
                <a:gd name="T7" fmla="*/ 373 h 437"/>
                <a:gd name="T8" fmla="*/ 200 w 364"/>
                <a:gd name="T9" fmla="*/ 328 h 437"/>
                <a:gd name="T10" fmla="*/ 162 w 364"/>
                <a:gd name="T11" fmla="*/ 297 h 437"/>
                <a:gd name="T12" fmla="*/ 155 w 364"/>
                <a:gd name="T13" fmla="*/ 274 h 437"/>
                <a:gd name="T14" fmla="*/ 207 w 364"/>
                <a:gd name="T15" fmla="*/ 227 h 437"/>
                <a:gd name="T16" fmla="*/ 172 w 364"/>
                <a:gd name="T17" fmla="*/ 188 h 437"/>
                <a:gd name="T18" fmla="*/ 74 w 364"/>
                <a:gd name="T19" fmla="*/ 353 h 437"/>
                <a:gd name="T20" fmla="*/ 49 w 364"/>
                <a:gd name="T21" fmla="*/ 420 h 437"/>
                <a:gd name="T22" fmla="*/ 28 w 364"/>
                <a:gd name="T23" fmla="*/ 332 h 437"/>
                <a:gd name="T24" fmla="*/ 19 w 364"/>
                <a:gd name="T25" fmla="*/ 302 h 437"/>
                <a:gd name="T26" fmla="*/ 25 w 364"/>
                <a:gd name="T27" fmla="*/ 248 h 437"/>
                <a:gd name="T28" fmla="*/ 19 w 364"/>
                <a:gd name="T29" fmla="*/ 130 h 437"/>
                <a:gd name="T30" fmla="*/ 75 w 364"/>
                <a:gd name="T31" fmla="*/ 24 h 437"/>
                <a:gd name="T32" fmla="*/ 103 w 364"/>
                <a:gd name="T33" fmla="*/ 22 h 437"/>
                <a:gd name="T34" fmla="*/ 215 w 364"/>
                <a:gd name="T35" fmla="*/ 71 h 437"/>
                <a:gd name="T36" fmla="*/ 285 w 364"/>
                <a:gd name="T37" fmla="*/ 36 h 437"/>
                <a:gd name="T38" fmla="*/ 301 w 364"/>
                <a:gd name="T39" fmla="*/ 77 h 437"/>
                <a:gd name="T40" fmla="*/ 355 w 364"/>
                <a:gd name="T41" fmla="*/ 149 h 437"/>
                <a:gd name="T42" fmla="*/ 331 w 364"/>
                <a:gd name="T43" fmla="*/ 194 h 437"/>
                <a:gd name="T44" fmla="*/ 278 w 364"/>
                <a:gd name="T45" fmla="*/ 172 h 437"/>
                <a:gd name="T46" fmla="*/ 232 w 364"/>
                <a:gd name="T47" fmla="*/ 108 h 437"/>
                <a:gd name="T48" fmla="*/ 205 w 364"/>
                <a:gd name="T49" fmla="*/ 144 h 437"/>
                <a:gd name="T50" fmla="*/ 259 w 364"/>
                <a:gd name="T51" fmla="*/ 228 h 437"/>
                <a:gd name="T52" fmla="*/ 283 w 364"/>
                <a:gd name="T53" fmla="*/ 243 h 437"/>
                <a:gd name="T54" fmla="*/ 297 w 364"/>
                <a:gd name="T55" fmla="*/ 265 h 437"/>
                <a:gd name="T56" fmla="*/ 290 w 364"/>
                <a:gd name="T57" fmla="*/ 348 h 437"/>
                <a:gd name="T58" fmla="*/ 113 w 364"/>
                <a:gd name="T59" fmla="*/ 106 h 437"/>
                <a:gd name="T60" fmla="*/ 80 w 364"/>
                <a:gd name="T61" fmla="*/ 250 h 437"/>
                <a:gd name="T62" fmla="*/ 79 w 364"/>
                <a:gd name="T63" fmla="*/ 274 h 437"/>
                <a:gd name="T64" fmla="*/ 135 w 364"/>
                <a:gd name="T65" fmla="*/ 20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4" h="437">
                  <a:moveTo>
                    <a:pt x="290" y="348"/>
                  </a:moveTo>
                  <a:cubicBezTo>
                    <a:pt x="299" y="354"/>
                    <a:pt x="318" y="359"/>
                    <a:pt x="317" y="364"/>
                  </a:cubicBezTo>
                  <a:cubicBezTo>
                    <a:pt x="316" y="382"/>
                    <a:pt x="312" y="402"/>
                    <a:pt x="304" y="417"/>
                  </a:cubicBezTo>
                  <a:cubicBezTo>
                    <a:pt x="296" y="430"/>
                    <a:pt x="283" y="421"/>
                    <a:pt x="272" y="416"/>
                  </a:cubicBezTo>
                  <a:cubicBezTo>
                    <a:pt x="236" y="399"/>
                    <a:pt x="201" y="407"/>
                    <a:pt x="166" y="421"/>
                  </a:cubicBezTo>
                  <a:cubicBezTo>
                    <a:pt x="158" y="424"/>
                    <a:pt x="146" y="428"/>
                    <a:pt x="142" y="425"/>
                  </a:cubicBezTo>
                  <a:cubicBezTo>
                    <a:pt x="130" y="415"/>
                    <a:pt x="120" y="402"/>
                    <a:pt x="111" y="389"/>
                  </a:cubicBezTo>
                  <a:cubicBezTo>
                    <a:pt x="111" y="388"/>
                    <a:pt x="122" y="376"/>
                    <a:pt x="129" y="373"/>
                  </a:cubicBezTo>
                  <a:cubicBezTo>
                    <a:pt x="145" y="367"/>
                    <a:pt x="163" y="366"/>
                    <a:pt x="177" y="358"/>
                  </a:cubicBezTo>
                  <a:cubicBezTo>
                    <a:pt x="187" y="352"/>
                    <a:pt x="197" y="339"/>
                    <a:pt x="200" y="328"/>
                  </a:cubicBezTo>
                  <a:cubicBezTo>
                    <a:pt x="201" y="320"/>
                    <a:pt x="191" y="308"/>
                    <a:pt x="184" y="301"/>
                  </a:cubicBezTo>
                  <a:cubicBezTo>
                    <a:pt x="180" y="297"/>
                    <a:pt x="169" y="299"/>
                    <a:pt x="162" y="297"/>
                  </a:cubicBezTo>
                  <a:cubicBezTo>
                    <a:pt x="157" y="296"/>
                    <a:pt x="149" y="293"/>
                    <a:pt x="147" y="289"/>
                  </a:cubicBezTo>
                  <a:cubicBezTo>
                    <a:pt x="146" y="285"/>
                    <a:pt x="151" y="277"/>
                    <a:pt x="155" y="274"/>
                  </a:cubicBezTo>
                  <a:cubicBezTo>
                    <a:pt x="162" y="269"/>
                    <a:pt x="173" y="268"/>
                    <a:pt x="179" y="262"/>
                  </a:cubicBezTo>
                  <a:cubicBezTo>
                    <a:pt x="190" y="252"/>
                    <a:pt x="205" y="240"/>
                    <a:pt x="207" y="227"/>
                  </a:cubicBezTo>
                  <a:cubicBezTo>
                    <a:pt x="209" y="214"/>
                    <a:pt x="198" y="199"/>
                    <a:pt x="190" y="187"/>
                  </a:cubicBezTo>
                  <a:cubicBezTo>
                    <a:pt x="188" y="184"/>
                    <a:pt x="177" y="185"/>
                    <a:pt x="172" y="188"/>
                  </a:cubicBezTo>
                  <a:cubicBezTo>
                    <a:pt x="166" y="190"/>
                    <a:pt x="163" y="197"/>
                    <a:pt x="160" y="202"/>
                  </a:cubicBezTo>
                  <a:cubicBezTo>
                    <a:pt x="131" y="252"/>
                    <a:pt x="102" y="303"/>
                    <a:pt x="74" y="353"/>
                  </a:cubicBezTo>
                  <a:cubicBezTo>
                    <a:pt x="68" y="363"/>
                    <a:pt x="68" y="376"/>
                    <a:pt x="64" y="387"/>
                  </a:cubicBezTo>
                  <a:cubicBezTo>
                    <a:pt x="60" y="398"/>
                    <a:pt x="57" y="411"/>
                    <a:pt x="49" y="420"/>
                  </a:cubicBezTo>
                  <a:cubicBezTo>
                    <a:pt x="33" y="437"/>
                    <a:pt x="21" y="434"/>
                    <a:pt x="12" y="412"/>
                  </a:cubicBezTo>
                  <a:cubicBezTo>
                    <a:pt x="0" y="382"/>
                    <a:pt x="6" y="355"/>
                    <a:pt x="28" y="332"/>
                  </a:cubicBezTo>
                  <a:cubicBezTo>
                    <a:pt x="33" y="327"/>
                    <a:pt x="38" y="318"/>
                    <a:pt x="37" y="312"/>
                  </a:cubicBezTo>
                  <a:cubicBezTo>
                    <a:pt x="36" y="308"/>
                    <a:pt x="26" y="304"/>
                    <a:pt x="19" y="302"/>
                  </a:cubicBezTo>
                  <a:cubicBezTo>
                    <a:pt x="2" y="299"/>
                    <a:pt x="0" y="291"/>
                    <a:pt x="8" y="277"/>
                  </a:cubicBezTo>
                  <a:cubicBezTo>
                    <a:pt x="14" y="267"/>
                    <a:pt x="18" y="257"/>
                    <a:pt x="25" y="248"/>
                  </a:cubicBezTo>
                  <a:cubicBezTo>
                    <a:pt x="48" y="218"/>
                    <a:pt x="36" y="192"/>
                    <a:pt x="19" y="167"/>
                  </a:cubicBezTo>
                  <a:cubicBezTo>
                    <a:pt x="10" y="153"/>
                    <a:pt x="10" y="143"/>
                    <a:pt x="19" y="130"/>
                  </a:cubicBezTo>
                  <a:cubicBezTo>
                    <a:pt x="35" y="109"/>
                    <a:pt x="51" y="88"/>
                    <a:pt x="64" y="65"/>
                  </a:cubicBezTo>
                  <a:cubicBezTo>
                    <a:pt x="71" y="53"/>
                    <a:pt x="72" y="38"/>
                    <a:pt x="75" y="24"/>
                  </a:cubicBezTo>
                  <a:cubicBezTo>
                    <a:pt x="77" y="15"/>
                    <a:pt x="71" y="0"/>
                    <a:pt x="87" y="0"/>
                  </a:cubicBezTo>
                  <a:cubicBezTo>
                    <a:pt x="92" y="0"/>
                    <a:pt x="98" y="14"/>
                    <a:pt x="103" y="22"/>
                  </a:cubicBezTo>
                  <a:cubicBezTo>
                    <a:pt x="110" y="36"/>
                    <a:pt x="115" y="52"/>
                    <a:pt x="124" y="64"/>
                  </a:cubicBezTo>
                  <a:cubicBezTo>
                    <a:pt x="137" y="81"/>
                    <a:pt x="191" y="84"/>
                    <a:pt x="215" y="71"/>
                  </a:cubicBezTo>
                  <a:cubicBezTo>
                    <a:pt x="230" y="63"/>
                    <a:pt x="243" y="52"/>
                    <a:pt x="258" y="44"/>
                  </a:cubicBezTo>
                  <a:cubicBezTo>
                    <a:pt x="266" y="40"/>
                    <a:pt x="277" y="34"/>
                    <a:pt x="285" y="36"/>
                  </a:cubicBezTo>
                  <a:cubicBezTo>
                    <a:pt x="297" y="38"/>
                    <a:pt x="308" y="46"/>
                    <a:pt x="319" y="52"/>
                  </a:cubicBezTo>
                  <a:cubicBezTo>
                    <a:pt x="313" y="60"/>
                    <a:pt x="308" y="70"/>
                    <a:pt x="301" y="77"/>
                  </a:cubicBezTo>
                  <a:cubicBezTo>
                    <a:pt x="281" y="94"/>
                    <a:pt x="283" y="104"/>
                    <a:pt x="307" y="117"/>
                  </a:cubicBezTo>
                  <a:cubicBezTo>
                    <a:pt x="324" y="126"/>
                    <a:pt x="341" y="136"/>
                    <a:pt x="355" y="149"/>
                  </a:cubicBezTo>
                  <a:cubicBezTo>
                    <a:pt x="361" y="154"/>
                    <a:pt x="364" y="171"/>
                    <a:pt x="360" y="177"/>
                  </a:cubicBezTo>
                  <a:cubicBezTo>
                    <a:pt x="354" y="185"/>
                    <a:pt x="342" y="191"/>
                    <a:pt x="331" y="194"/>
                  </a:cubicBezTo>
                  <a:cubicBezTo>
                    <a:pt x="319" y="196"/>
                    <a:pt x="306" y="194"/>
                    <a:pt x="294" y="194"/>
                  </a:cubicBezTo>
                  <a:cubicBezTo>
                    <a:pt x="278" y="194"/>
                    <a:pt x="269" y="184"/>
                    <a:pt x="278" y="172"/>
                  </a:cubicBezTo>
                  <a:cubicBezTo>
                    <a:pt x="290" y="154"/>
                    <a:pt x="280" y="141"/>
                    <a:pt x="269" y="131"/>
                  </a:cubicBezTo>
                  <a:cubicBezTo>
                    <a:pt x="259" y="121"/>
                    <a:pt x="246" y="111"/>
                    <a:pt x="232" y="108"/>
                  </a:cubicBezTo>
                  <a:cubicBezTo>
                    <a:pt x="224" y="106"/>
                    <a:pt x="211" y="115"/>
                    <a:pt x="203" y="122"/>
                  </a:cubicBezTo>
                  <a:cubicBezTo>
                    <a:pt x="200" y="125"/>
                    <a:pt x="201" y="139"/>
                    <a:pt x="205" y="144"/>
                  </a:cubicBezTo>
                  <a:cubicBezTo>
                    <a:pt x="218" y="160"/>
                    <a:pt x="234" y="174"/>
                    <a:pt x="249" y="189"/>
                  </a:cubicBezTo>
                  <a:cubicBezTo>
                    <a:pt x="261" y="200"/>
                    <a:pt x="261" y="213"/>
                    <a:pt x="259" y="228"/>
                  </a:cubicBezTo>
                  <a:cubicBezTo>
                    <a:pt x="259" y="234"/>
                    <a:pt x="261" y="243"/>
                    <a:pt x="265" y="246"/>
                  </a:cubicBezTo>
                  <a:cubicBezTo>
                    <a:pt x="269" y="249"/>
                    <a:pt x="278" y="246"/>
                    <a:pt x="283" y="243"/>
                  </a:cubicBezTo>
                  <a:cubicBezTo>
                    <a:pt x="295" y="235"/>
                    <a:pt x="304" y="238"/>
                    <a:pt x="310" y="249"/>
                  </a:cubicBezTo>
                  <a:cubicBezTo>
                    <a:pt x="316" y="262"/>
                    <a:pt x="303" y="260"/>
                    <a:pt x="297" y="265"/>
                  </a:cubicBezTo>
                  <a:cubicBezTo>
                    <a:pt x="282" y="276"/>
                    <a:pt x="265" y="287"/>
                    <a:pt x="256" y="302"/>
                  </a:cubicBezTo>
                  <a:cubicBezTo>
                    <a:pt x="241" y="325"/>
                    <a:pt x="261" y="353"/>
                    <a:pt x="290" y="348"/>
                  </a:cubicBezTo>
                  <a:close/>
                  <a:moveTo>
                    <a:pt x="155" y="133"/>
                  </a:moveTo>
                  <a:cubicBezTo>
                    <a:pt x="156" y="110"/>
                    <a:pt x="132" y="96"/>
                    <a:pt x="113" y="106"/>
                  </a:cubicBezTo>
                  <a:cubicBezTo>
                    <a:pt x="78" y="123"/>
                    <a:pt x="56" y="161"/>
                    <a:pt x="81" y="198"/>
                  </a:cubicBezTo>
                  <a:cubicBezTo>
                    <a:pt x="93" y="216"/>
                    <a:pt x="94" y="233"/>
                    <a:pt x="80" y="250"/>
                  </a:cubicBezTo>
                  <a:cubicBezTo>
                    <a:pt x="79" y="252"/>
                    <a:pt x="77" y="254"/>
                    <a:pt x="78" y="256"/>
                  </a:cubicBezTo>
                  <a:cubicBezTo>
                    <a:pt x="78" y="262"/>
                    <a:pt x="79" y="268"/>
                    <a:pt x="79" y="274"/>
                  </a:cubicBezTo>
                  <a:cubicBezTo>
                    <a:pt x="85" y="271"/>
                    <a:pt x="91" y="270"/>
                    <a:pt x="95" y="266"/>
                  </a:cubicBezTo>
                  <a:cubicBezTo>
                    <a:pt x="113" y="247"/>
                    <a:pt x="131" y="229"/>
                    <a:pt x="135" y="200"/>
                  </a:cubicBezTo>
                  <a:cubicBezTo>
                    <a:pt x="138" y="176"/>
                    <a:pt x="149" y="153"/>
                    <a:pt x="155" y="1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iṧḷîḋé">
              <a:extLst>
                <a:ext uri="{FF2B5EF4-FFF2-40B4-BE49-F238E27FC236}">
                  <a16:creationId xmlns:a16="http://schemas.microsoft.com/office/drawing/2014/main" id="{8B45717E-2FF6-4242-8105-8FDDBDAE928C}"/>
                </a:ext>
              </a:extLst>
            </p:cNvPr>
            <p:cNvSpPr/>
            <p:nvPr/>
          </p:nvSpPr>
          <p:spPr bwMode="auto">
            <a:xfrm>
              <a:off x="9345613" y="2581275"/>
              <a:ext cx="1343025" cy="1293813"/>
            </a:xfrm>
            <a:custGeom>
              <a:avLst/>
              <a:gdLst>
                <a:gd name="T0" fmla="*/ 190 w 427"/>
                <a:gd name="T1" fmla="*/ 66 h 411"/>
                <a:gd name="T2" fmla="*/ 190 w 427"/>
                <a:gd name="T3" fmla="*/ 19 h 411"/>
                <a:gd name="T4" fmla="*/ 210 w 427"/>
                <a:gd name="T5" fmla="*/ 4 h 411"/>
                <a:gd name="T6" fmla="*/ 245 w 427"/>
                <a:gd name="T7" fmla="*/ 45 h 411"/>
                <a:gd name="T8" fmla="*/ 244 w 427"/>
                <a:gd name="T9" fmla="*/ 108 h 411"/>
                <a:gd name="T10" fmla="*/ 266 w 427"/>
                <a:gd name="T11" fmla="*/ 125 h 411"/>
                <a:gd name="T12" fmla="*/ 312 w 427"/>
                <a:gd name="T13" fmla="*/ 95 h 411"/>
                <a:gd name="T14" fmla="*/ 332 w 427"/>
                <a:gd name="T15" fmla="*/ 89 h 411"/>
                <a:gd name="T16" fmla="*/ 334 w 427"/>
                <a:gd name="T17" fmla="*/ 110 h 411"/>
                <a:gd name="T18" fmla="*/ 321 w 427"/>
                <a:gd name="T19" fmla="*/ 157 h 411"/>
                <a:gd name="T20" fmla="*/ 301 w 427"/>
                <a:gd name="T21" fmla="*/ 179 h 411"/>
                <a:gd name="T22" fmla="*/ 248 w 427"/>
                <a:gd name="T23" fmla="*/ 205 h 411"/>
                <a:gd name="T24" fmla="*/ 240 w 427"/>
                <a:gd name="T25" fmla="*/ 259 h 411"/>
                <a:gd name="T26" fmla="*/ 362 w 427"/>
                <a:gd name="T27" fmla="*/ 337 h 411"/>
                <a:gd name="T28" fmla="*/ 416 w 427"/>
                <a:gd name="T29" fmla="*/ 354 h 411"/>
                <a:gd name="T30" fmla="*/ 427 w 427"/>
                <a:gd name="T31" fmla="*/ 367 h 411"/>
                <a:gd name="T32" fmla="*/ 417 w 427"/>
                <a:gd name="T33" fmla="*/ 378 h 411"/>
                <a:gd name="T34" fmla="*/ 351 w 427"/>
                <a:gd name="T35" fmla="*/ 402 h 411"/>
                <a:gd name="T36" fmla="*/ 285 w 427"/>
                <a:gd name="T37" fmla="*/ 384 h 411"/>
                <a:gd name="T38" fmla="*/ 218 w 427"/>
                <a:gd name="T39" fmla="*/ 311 h 411"/>
                <a:gd name="T40" fmla="*/ 189 w 427"/>
                <a:gd name="T41" fmla="*/ 313 h 411"/>
                <a:gd name="T42" fmla="*/ 113 w 427"/>
                <a:gd name="T43" fmla="*/ 399 h 411"/>
                <a:gd name="T44" fmla="*/ 69 w 427"/>
                <a:gd name="T45" fmla="*/ 405 h 411"/>
                <a:gd name="T46" fmla="*/ 4 w 427"/>
                <a:gd name="T47" fmla="*/ 354 h 411"/>
                <a:gd name="T48" fmla="*/ 8 w 427"/>
                <a:gd name="T49" fmla="*/ 330 h 411"/>
                <a:gd name="T50" fmla="*/ 30 w 427"/>
                <a:gd name="T51" fmla="*/ 325 h 411"/>
                <a:gd name="T52" fmla="*/ 139 w 427"/>
                <a:gd name="T53" fmla="*/ 288 h 411"/>
                <a:gd name="T54" fmla="*/ 162 w 427"/>
                <a:gd name="T55" fmla="*/ 244 h 411"/>
                <a:gd name="T56" fmla="*/ 160 w 427"/>
                <a:gd name="T57" fmla="*/ 231 h 411"/>
                <a:gd name="T58" fmla="*/ 147 w 427"/>
                <a:gd name="T59" fmla="*/ 229 h 411"/>
                <a:gd name="T60" fmla="*/ 102 w 427"/>
                <a:gd name="T61" fmla="*/ 211 h 411"/>
                <a:gd name="T62" fmla="*/ 88 w 427"/>
                <a:gd name="T63" fmla="*/ 175 h 411"/>
                <a:gd name="T64" fmla="*/ 103 w 427"/>
                <a:gd name="T65" fmla="*/ 162 h 411"/>
                <a:gd name="T66" fmla="*/ 166 w 427"/>
                <a:gd name="T67" fmla="*/ 152 h 411"/>
                <a:gd name="T68" fmla="*/ 190 w 427"/>
                <a:gd name="T69" fmla="*/ 108 h 411"/>
                <a:gd name="T70" fmla="*/ 190 w 427"/>
                <a:gd name="T71" fmla="*/ 66 h 411"/>
                <a:gd name="T72" fmla="*/ 190 w 427"/>
                <a:gd name="T73" fmla="*/ 6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11">
                  <a:moveTo>
                    <a:pt x="190" y="66"/>
                  </a:moveTo>
                  <a:cubicBezTo>
                    <a:pt x="190" y="50"/>
                    <a:pt x="189" y="35"/>
                    <a:pt x="190" y="19"/>
                  </a:cubicBezTo>
                  <a:cubicBezTo>
                    <a:pt x="190" y="6"/>
                    <a:pt x="197" y="0"/>
                    <a:pt x="210" y="4"/>
                  </a:cubicBezTo>
                  <a:cubicBezTo>
                    <a:pt x="230" y="11"/>
                    <a:pt x="244" y="25"/>
                    <a:pt x="245" y="45"/>
                  </a:cubicBezTo>
                  <a:cubicBezTo>
                    <a:pt x="247" y="66"/>
                    <a:pt x="246" y="87"/>
                    <a:pt x="244" y="108"/>
                  </a:cubicBezTo>
                  <a:cubicBezTo>
                    <a:pt x="243" y="126"/>
                    <a:pt x="250" y="133"/>
                    <a:pt x="266" y="125"/>
                  </a:cubicBezTo>
                  <a:cubicBezTo>
                    <a:pt x="282" y="116"/>
                    <a:pt x="296" y="105"/>
                    <a:pt x="312" y="95"/>
                  </a:cubicBezTo>
                  <a:cubicBezTo>
                    <a:pt x="317" y="92"/>
                    <a:pt x="325" y="91"/>
                    <a:pt x="332" y="89"/>
                  </a:cubicBezTo>
                  <a:cubicBezTo>
                    <a:pt x="333" y="96"/>
                    <a:pt x="335" y="104"/>
                    <a:pt x="334" y="110"/>
                  </a:cubicBezTo>
                  <a:cubicBezTo>
                    <a:pt x="331" y="126"/>
                    <a:pt x="327" y="142"/>
                    <a:pt x="321" y="157"/>
                  </a:cubicBezTo>
                  <a:cubicBezTo>
                    <a:pt x="317" y="165"/>
                    <a:pt x="309" y="174"/>
                    <a:pt x="301" y="179"/>
                  </a:cubicBezTo>
                  <a:cubicBezTo>
                    <a:pt x="284" y="189"/>
                    <a:pt x="265" y="194"/>
                    <a:pt x="248" y="205"/>
                  </a:cubicBezTo>
                  <a:cubicBezTo>
                    <a:pt x="221" y="221"/>
                    <a:pt x="219" y="236"/>
                    <a:pt x="240" y="259"/>
                  </a:cubicBezTo>
                  <a:cubicBezTo>
                    <a:pt x="274" y="296"/>
                    <a:pt x="316" y="319"/>
                    <a:pt x="362" y="337"/>
                  </a:cubicBezTo>
                  <a:cubicBezTo>
                    <a:pt x="379" y="344"/>
                    <a:pt x="398" y="348"/>
                    <a:pt x="416" y="354"/>
                  </a:cubicBezTo>
                  <a:cubicBezTo>
                    <a:pt x="421" y="356"/>
                    <a:pt x="426" y="362"/>
                    <a:pt x="427" y="367"/>
                  </a:cubicBezTo>
                  <a:cubicBezTo>
                    <a:pt x="427" y="370"/>
                    <a:pt x="421" y="376"/>
                    <a:pt x="417" y="378"/>
                  </a:cubicBezTo>
                  <a:cubicBezTo>
                    <a:pt x="395" y="387"/>
                    <a:pt x="373" y="395"/>
                    <a:pt x="351" y="402"/>
                  </a:cubicBezTo>
                  <a:cubicBezTo>
                    <a:pt x="326" y="411"/>
                    <a:pt x="303" y="402"/>
                    <a:pt x="285" y="384"/>
                  </a:cubicBezTo>
                  <a:cubicBezTo>
                    <a:pt x="262" y="361"/>
                    <a:pt x="240" y="336"/>
                    <a:pt x="218" y="311"/>
                  </a:cubicBezTo>
                  <a:cubicBezTo>
                    <a:pt x="204" y="295"/>
                    <a:pt x="199" y="294"/>
                    <a:pt x="189" y="313"/>
                  </a:cubicBezTo>
                  <a:cubicBezTo>
                    <a:pt x="170" y="348"/>
                    <a:pt x="145" y="378"/>
                    <a:pt x="113" y="399"/>
                  </a:cubicBezTo>
                  <a:cubicBezTo>
                    <a:pt x="101" y="407"/>
                    <a:pt x="80" y="410"/>
                    <a:pt x="69" y="405"/>
                  </a:cubicBezTo>
                  <a:cubicBezTo>
                    <a:pt x="45" y="392"/>
                    <a:pt x="24" y="372"/>
                    <a:pt x="4" y="354"/>
                  </a:cubicBezTo>
                  <a:cubicBezTo>
                    <a:pt x="0" y="351"/>
                    <a:pt x="3" y="336"/>
                    <a:pt x="8" y="330"/>
                  </a:cubicBezTo>
                  <a:cubicBezTo>
                    <a:pt x="12" y="326"/>
                    <a:pt x="24" y="323"/>
                    <a:pt x="30" y="325"/>
                  </a:cubicBezTo>
                  <a:cubicBezTo>
                    <a:pt x="72" y="340"/>
                    <a:pt x="115" y="327"/>
                    <a:pt x="139" y="288"/>
                  </a:cubicBezTo>
                  <a:cubicBezTo>
                    <a:pt x="148" y="274"/>
                    <a:pt x="155" y="259"/>
                    <a:pt x="162" y="244"/>
                  </a:cubicBezTo>
                  <a:cubicBezTo>
                    <a:pt x="164" y="240"/>
                    <a:pt x="163" y="233"/>
                    <a:pt x="160" y="231"/>
                  </a:cubicBezTo>
                  <a:cubicBezTo>
                    <a:pt x="157" y="228"/>
                    <a:pt x="151" y="228"/>
                    <a:pt x="147" y="229"/>
                  </a:cubicBezTo>
                  <a:cubicBezTo>
                    <a:pt x="119" y="237"/>
                    <a:pt x="113" y="235"/>
                    <a:pt x="102" y="211"/>
                  </a:cubicBezTo>
                  <a:cubicBezTo>
                    <a:pt x="97" y="199"/>
                    <a:pt x="91" y="187"/>
                    <a:pt x="88" y="175"/>
                  </a:cubicBezTo>
                  <a:cubicBezTo>
                    <a:pt x="84" y="162"/>
                    <a:pt x="93" y="161"/>
                    <a:pt x="103" y="162"/>
                  </a:cubicBezTo>
                  <a:cubicBezTo>
                    <a:pt x="125" y="165"/>
                    <a:pt x="146" y="168"/>
                    <a:pt x="166" y="152"/>
                  </a:cubicBezTo>
                  <a:cubicBezTo>
                    <a:pt x="180" y="141"/>
                    <a:pt x="191" y="128"/>
                    <a:pt x="190" y="108"/>
                  </a:cubicBezTo>
                  <a:cubicBezTo>
                    <a:pt x="189" y="94"/>
                    <a:pt x="190" y="80"/>
                    <a:pt x="190" y="66"/>
                  </a:cubicBezTo>
                  <a:cubicBezTo>
                    <a:pt x="190" y="66"/>
                    <a:pt x="190" y="66"/>
                    <a:pt x="190"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îşḷiḍe">
              <a:extLst>
                <a:ext uri="{FF2B5EF4-FFF2-40B4-BE49-F238E27FC236}">
                  <a16:creationId xmlns:a16="http://schemas.microsoft.com/office/drawing/2014/main" id="{85ECCCFC-BB2B-4DC0-95A4-5AC5B827B8E0}"/>
                </a:ext>
              </a:extLst>
            </p:cNvPr>
            <p:cNvSpPr/>
            <p:nvPr/>
          </p:nvSpPr>
          <p:spPr bwMode="auto">
            <a:xfrm>
              <a:off x="3670300" y="2838450"/>
              <a:ext cx="793750" cy="992188"/>
            </a:xfrm>
            <a:custGeom>
              <a:avLst/>
              <a:gdLst>
                <a:gd name="T0" fmla="*/ 0 w 252"/>
                <a:gd name="T1" fmla="*/ 279 h 315"/>
                <a:gd name="T2" fmla="*/ 48 w 252"/>
                <a:gd name="T3" fmla="*/ 214 h 315"/>
                <a:gd name="T4" fmla="*/ 90 w 252"/>
                <a:gd name="T5" fmla="*/ 145 h 315"/>
                <a:gd name="T6" fmla="*/ 66 w 252"/>
                <a:gd name="T7" fmla="*/ 113 h 315"/>
                <a:gd name="T8" fmla="*/ 31 w 252"/>
                <a:gd name="T9" fmla="*/ 82 h 315"/>
                <a:gd name="T10" fmla="*/ 35 w 252"/>
                <a:gd name="T11" fmla="*/ 57 h 315"/>
                <a:gd name="T12" fmla="*/ 154 w 252"/>
                <a:gd name="T13" fmla="*/ 20 h 315"/>
                <a:gd name="T14" fmla="*/ 185 w 252"/>
                <a:gd name="T15" fmla="*/ 8 h 315"/>
                <a:gd name="T16" fmla="*/ 223 w 252"/>
                <a:gd name="T17" fmla="*/ 22 h 315"/>
                <a:gd name="T18" fmla="*/ 209 w 252"/>
                <a:gd name="T19" fmla="*/ 66 h 315"/>
                <a:gd name="T20" fmla="*/ 160 w 252"/>
                <a:gd name="T21" fmla="*/ 129 h 315"/>
                <a:gd name="T22" fmla="*/ 160 w 252"/>
                <a:gd name="T23" fmla="*/ 148 h 315"/>
                <a:gd name="T24" fmla="*/ 199 w 252"/>
                <a:gd name="T25" fmla="*/ 176 h 315"/>
                <a:gd name="T26" fmla="*/ 222 w 252"/>
                <a:gd name="T27" fmla="*/ 165 h 315"/>
                <a:gd name="T28" fmla="*/ 242 w 252"/>
                <a:gd name="T29" fmla="*/ 167 h 315"/>
                <a:gd name="T30" fmla="*/ 246 w 252"/>
                <a:gd name="T31" fmla="*/ 186 h 315"/>
                <a:gd name="T32" fmla="*/ 245 w 252"/>
                <a:gd name="T33" fmla="*/ 188 h 315"/>
                <a:gd name="T34" fmla="*/ 176 w 252"/>
                <a:gd name="T35" fmla="*/ 241 h 315"/>
                <a:gd name="T36" fmla="*/ 39 w 252"/>
                <a:gd name="T37" fmla="*/ 307 h 315"/>
                <a:gd name="T38" fmla="*/ 19 w 252"/>
                <a:gd name="T39" fmla="*/ 313 h 315"/>
                <a:gd name="T40" fmla="*/ 0 w 252"/>
                <a:gd name="T41" fmla="*/ 27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315">
                  <a:moveTo>
                    <a:pt x="0" y="279"/>
                  </a:moveTo>
                  <a:cubicBezTo>
                    <a:pt x="2" y="245"/>
                    <a:pt x="18" y="225"/>
                    <a:pt x="48" y="214"/>
                  </a:cubicBezTo>
                  <a:cubicBezTo>
                    <a:pt x="84" y="201"/>
                    <a:pt x="97" y="182"/>
                    <a:pt x="90" y="145"/>
                  </a:cubicBezTo>
                  <a:cubicBezTo>
                    <a:pt x="88" y="133"/>
                    <a:pt x="75" y="122"/>
                    <a:pt x="66" y="113"/>
                  </a:cubicBezTo>
                  <a:cubicBezTo>
                    <a:pt x="55" y="102"/>
                    <a:pt x="42" y="93"/>
                    <a:pt x="31" y="82"/>
                  </a:cubicBezTo>
                  <a:cubicBezTo>
                    <a:pt x="21" y="73"/>
                    <a:pt x="22" y="61"/>
                    <a:pt x="35" y="57"/>
                  </a:cubicBezTo>
                  <a:cubicBezTo>
                    <a:pt x="74" y="44"/>
                    <a:pt x="114" y="32"/>
                    <a:pt x="154" y="20"/>
                  </a:cubicBezTo>
                  <a:cubicBezTo>
                    <a:pt x="165" y="16"/>
                    <a:pt x="175" y="13"/>
                    <a:pt x="185" y="8"/>
                  </a:cubicBezTo>
                  <a:cubicBezTo>
                    <a:pt x="203" y="0"/>
                    <a:pt x="215" y="3"/>
                    <a:pt x="223" y="22"/>
                  </a:cubicBezTo>
                  <a:cubicBezTo>
                    <a:pt x="232" y="43"/>
                    <a:pt x="227" y="65"/>
                    <a:pt x="209" y="66"/>
                  </a:cubicBezTo>
                  <a:cubicBezTo>
                    <a:pt x="167" y="68"/>
                    <a:pt x="170" y="103"/>
                    <a:pt x="160" y="129"/>
                  </a:cubicBezTo>
                  <a:cubicBezTo>
                    <a:pt x="158" y="135"/>
                    <a:pt x="160" y="142"/>
                    <a:pt x="160" y="148"/>
                  </a:cubicBezTo>
                  <a:cubicBezTo>
                    <a:pt x="160" y="178"/>
                    <a:pt x="171" y="186"/>
                    <a:pt x="199" y="176"/>
                  </a:cubicBezTo>
                  <a:cubicBezTo>
                    <a:pt x="207" y="173"/>
                    <a:pt x="214" y="167"/>
                    <a:pt x="222" y="165"/>
                  </a:cubicBezTo>
                  <a:cubicBezTo>
                    <a:pt x="229" y="164"/>
                    <a:pt x="238" y="164"/>
                    <a:pt x="242" y="167"/>
                  </a:cubicBezTo>
                  <a:cubicBezTo>
                    <a:pt x="246" y="171"/>
                    <a:pt x="245" y="180"/>
                    <a:pt x="246" y="186"/>
                  </a:cubicBezTo>
                  <a:cubicBezTo>
                    <a:pt x="246" y="187"/>
                    <a:pt x="245" y="188"/>
                    <a:pt x="245" y="188"/>
                  </a:cubicBezTo>
                  <a:cubicBezTo>
                    <a:pt x="252" y="245"/>
                    <a:pt x="206" y="233"/>
                    <a:pt x="176" y="241"/>
                  </a:cubicBezTo>
                  <a:cubicBezTo>
                    <a:pt x="126" y="254"/>
                    <a:pt x="78" y="270"/>
                    <a:pt x="39" y="307"/>
                  </a:cubicBezTo>
                  <a:cubicBezTo>
                    <a:pt x="34" y="311"/>
                    <a:pt x="21" y="315"/>
                    <a:pt x="19" y="313"/>
                  </a:cubicBezTo>
                  <a:cubicBezTo>
                    <a:pt x="11" y="303"/>
                    <a:pt x="6" y="291"/>
                    <a:pt x="0"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íṡļîḋé">
              <a:extLst>
                <a:ext uri="{FF2B5EF4-FFF2-40B4-BE49-F238E27FC236}">
                  <a16:creationId xmlns:a16="http://schemas.microsoft.com/office/drawing/2014/main" id="{1D596897-2276-4793-94BB-00BF819B7DEE}"/>
                </a:ext>
              </a:extLst>
            </p:cNvPr>
            <p:cNvSpPr/>
            <p:nvPr/>
          </p:nvSpPr>
          <p:spPr bwMode="auto">
            <a:xfrm>
              <a:off x="3236913" y="2989263"/>
              <a:ext cx="371475" cy="1030288"/>
            </a:xfrm>
            <a:custGeom>
              <a:avLst/>
              <a:gdLst>
                <a:gd name="T0" fmla="*/ 64 w 118"/>
                <a:gd name="T1" fmla="*/ 171 h 327"/>
                <a:gd name="T2" fmla="*/ 98 w 118"/>
                <a:gd name="T3" fmla="*/ 128 h 327"/>
                <a:gd name="T4" fmla="*/ 115 w 118"/>
                <a:gd name="T5" fmla="*/ 120 h 327"/>
                <a:gd name="T6" fmla="*/ 116 w 118"/>
                <a:gd name="T7" fmla="*/ 139 h 327"/>
                <a:gd name="T8" fmla="*/ 77 w 118"/>
                <a:gd name="T9" fmla="*/ 258 h 327"/>
                <a:gd name="T10" fmla="*/ 72 w 118"/>
                <a:gd name="T11" fmla="*/ 293 h 327"/>
                <a:gd name="T12" fmla="*/ 56 w 118"/>
                <a:gd name="T13" fmla="*/ 324 h 327"/>
                <a:gd name="T14" fmla="*/ 25 w 118"/>
                <a:gd name="T15" fmla="*/ 320 h 327"/>
                <a:gd name="T16" fmla="*/ 9 w 118"/>
                <a:gd name="T17" fmla="*/ 282 h 327"/>
                <a:gd name="T18" fmla="*/ 25 w 118"/>
                <a:gd name="T19" fmla="*/ 207 h 327"/>
                <a:gd name="T20" fmla="*/ 16 w 118"/>
                <a:gd name="T21" fmla="*/ 151 h 327"/>
                <a:gd name="T22" fmla="*/ 7 w 118"/>
                <a:gd name="T23" fmla="*/ 102 h 327"/>
                <a:gd name="T24" fmla="*/ 1 w 118"/>
                <a:gd name="T25" fmla="*/ 65 h 327"/>
                <a:gd name="T26" fmla="*/ 15 w 118"/>
                <a:gd name="T27" fmla="*/ 1 h 327"/>
                <a:gd name="T28" fmla="*/ 33 w 118"/>
                <a:gd name="T29" fmla="*/ 3 h 327"/>
                <a:gd name="T30" fmla="*/ 66 w 118"/>
                <a:gd name="T31" fmla="*/ 35 h 327"/>
                <a:gd name="T32" fmla="*/ 68 w 118"/>
                <a:gd name="T33" fmla="*/ 63 h 327"/>
                <a:gd name="T34" fmla="*/ 49 w 118"/>
                <a:gd name="T35" fmla="*/ 134 h 327"/>
                <a:gd name="T36" fmla="*/ 64 w 118"/>
                <a:gd name="T37" fmla="*/ 1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327">
                  <a:moveTo>
                    <a:pt x="64" y="171"/>
                  </a:moveTo>
                  <a:cubicBezTo>
                    <a:pt x="78" y="153"/>
                    <a:pt x="87" y="140"/>
                    <a:pt x="98" y="128"/>
                  </a:cubicBezTo>
                  <a:cubicBezTo>
                    <a:pt x="102" y="124"/>
                    <a:pt x="109" y="123"/>
                    <a:pt x="115" y="120"/>
                  </a:cubicBezTo>
                  <a:cubicBezTo>
                    <a:pt x="115" y="126"/>
                    <a:pt x="118" y="133"/>
                    <a:pt x="116" y="139"/>
                  </a:cubicBezTo>
                  <a:cubicBezTo>
                    <a:pt x="103" y="178"/>
                    <a:pt x="89" y="218"/>
                    <a:pt x="77" y="258"/>
                  </a:cubicBezTo>
                  <a:cubicBezTo>
                    <a:pt x="73" y="269"/>
                    <a:pt x="71" y="281"/>
                    <a:pt x="72" y="293"/>
                  </a:cubicBezTo>
                  <a:cubicBezTo>
                    <a:pt x="72" y="307"/>
                    <a:pt x="70" y="320"/>
                    <a:pt x="56" y="324"/>
                  </a:cubicBezTo>
                  <a:cubicBezTo>
                    <a:pt x="46" y="327"/>
                    <a:pt x="32" y="326"/>
                    <a:pt x="25" y="320"/>
                  </a:cubicBezTo>
                  <a:cubicBezTo>
                    <a:pt x="13" y="312"/>
                    <a:pt x="4" y="300"/>
                    <a:pt x="9" y="282"/>
                  </a:cubicBezTo>
                  <a:cubicBezTo>
                    <a:pt x="15" y="257"/>
                    <a:pt x="23" y="232"/>
                    <a:pt x="25" y="207"/>
                  </a:cubicBezTo>
                  <a:cubicBezTo>
                    <a:pt x="27" y="189"/>
                    <a:pt x="19" y="170"/>
                    <a:pt x="16" y="151"/>
                  </a:cubicBezTo>
                  <a:cubicBezTo>
                    <a:pt x="13" y="135"/>
                    <a:pt x="10" y="118"/>
                    <a:pt x="7" y="102"/>
                  </a:cubicBezTo>
                  <a:cubicBezTo>
                    <a:pt x="5" y="89"/>
                    <a:pt x="0" y="77"/>
                    <a:pt x="1" y="65"/>
                  </a:cubicBezTo>
                  <a:cubicBezTo>
                    <a:pt x="3" y="44"/>
                    <a:pt x="9" y="22"/>
                    <a:pt x="15" y="1"/>
                  </a:cubicBezTo>
                  <a:cubicBezTo>
                    <a:pt x="15" y="0"/>
                    <a:pt x="29" y="0"/>
                    <a:pt x="33" y="3"/>
                  </a:cubicBezTo>
                  <a:cubicBezTo>
                    <a:pt x="45" y="13"/>
                    <a:pt x="55" y="25"/>
                    <a:pt x="66" y="35"/>
                  </a:cubicBezTo>
                  <a:cubicBezTo>
                    <a:pt x="76" y="45"/>
                    <a:pt x="76" y="53"/>
                    <a:pt x="68" y="63"/>
                  </a:cubicBezTo>
                  <a:cubicBezTo>
                    <a:pt x="52" y="84"/>
                    <a:pt x="46" y="108"/>
                    <a:pt x="49" y="134"/>
                  </a:cubicBezTo>
                  <a:cubicBezTo>
                    <a:pt x="50" y="145"/>
                    <a:pt x="57" y="155"/>
                    <a:pt x="64" y="1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išḻiḓe">
              <a:extLst>
                <a:ext uri="{FF2B5EF4-FFF2-40B4-BE49-F238E27FC236}">
                  <a16:creationId xmlns:a16="http://schemas.microsoft.com/office/drawing/2014/main" id="{78A3A425-B76C-4EE1-8DBA-DF2061A79054}"/>
                </a:ext>
              </a:extLst>
            </p:cNvPr>
            <p:cNvSpPr/>
            <p:nvPr/>
          </p:nvSpPr>
          <p:spPr bwMode="auto">
            <a:xfrm>
              <a:off x="3243263" y="2309813"/>
              <a:ext cx="384175" cy="669925"/>
            </a:xfrm>
            <a:custGeom>
              <a:avLst/>
              <a:gdLst>
                <a:gd name="T0" fmla="*/ 69 w 122"/>
                <a:gd name="T1" fmla="*/ 9 h 213"/>
                <a:gd name="T2" fmla="*/ 69 w 122"/>
                <a:gd name="T3" fmla="*/ 31 h 213"/>
                <a:gd name="T4" fmla="*/ 92 w 122"/>
                <a:gd name="T5" fmla="*/ 122 h 213"/>
                <a:gd name="T6" fmla="*/ 120 w 122"/>
                <a:gd name="T7" fmla="*/ 177 h 213"/>
                <a:gd name="T8" fmla="*/ 105 w 122"/>
                <a:gd name="T9" fmla="*/ 211 h 213"/>
                <a:gd name="T10" fmla="*/ 84 w 122"/>
                <a:gd name="T11" fmla="*/ 204 h 213"/>
                <a:gd name="T12" fmla="*/ 26 w 122"/>
                <a:gd name="T13" fmla="*/ 149 h 213"/>
                <a:gd name="T14" fmla="*/ 15 w 122"/>
                <a:gd name="T15" fmla="*/ 93 h 213"/>
                <a:gd name="T16" fmla="*/ 42 w 122"/>
                <a:gd name="T17" fmla="*/ 26 h 213"/>
                <a:gd name="T18" fmla="*/ 56 w 122"/>
                <a:gd name="T19" fmla="*/ 0 h 213"/>
                <a:gd name="T20" fmla="*/ 69 w 122"/>
                <a:gd name="T21" fmla="*/ 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3">
                  <a:moveTo>
                    <a:pt x="69" y="9"/>
                  </a:moveTo>
                  <a:cubicBezTo>
                    <a:pt x="69" y="16"/>
                    <a:pt x="69" y="23"/>
                    <a:pt x="69" y="31"/>
                  </a:cubicBezTo>
                  <a:cubicBezTo>
                    <a:pt x="67" y="64"/>
                    <a:pt x="77" y="93"/>
                    <a:pt x="92" y="122"/>
                  </a:cubicBezTo>
                  <a:cubicBezTo>
                    <a:pt x="102" y="140"/>
                    <a:pt x="114" y="158"/>
                    <a:pt x="120" y="177"/>
                  </a:cubicBezTo>
                  <a:cubicBezTo>
                    <a:pt x="122" y="187"/>
                    <a:pt x="112" y="201"/>
                    <a:pt x="105" y="211"/>
                  </a:cubicBezTo>
                  <a:cubicBezTo>
                    <a:pt x="104" y="213"/>
                    <a:pt x="90" y="208"/>
                    <a:pt x="84" y="204"/>
                  </a:cubicBezTo>
                  <a:cubicBezTo>
                    <a:pt x="64" y="186"/>
                    <a:pt x="45" y="167"/>
                    <a:pt x="26" y="149"/>
                  </a:cubicBezTo>
                  <a:cubicBezTo>
                    <a:pt x="10" y="133"/>
                    <a:pt x="0" y="118"/>
                    <a:pt x="15" y="93"/>
                  </a:cubicBezTo>
                  <a:cubicBezTo>
                    <a:pt x="27" y="73"/>
                    <a:pt x="33" y="48"/>
                    <a:pt x="42" y="26"/>
                  </a:cubicBezTo>
                  <a:cubicBezTo>
                    <a:pt x="46" y="17"/>
                    <a:pt x="52" y="9"/>
                    <a:pt x="56" y="0"/>
                  </a:cubicBezTo>
                  <a:cubicBezTo>
                    <a:pt x="61" y="3"/>
                    <a:pt x="65" y="6"/>
                    <a:pt x="6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íṩḻïďè">
              <a:extLst>
                <a:ext uri="{FF2B5EF4-FFF2-40B4-BE49-F238E27FC236}">
                  <a16:creationId xmlns:a16="http://schemas.microsoft.com/office/drawing/2014/main" id="{36ACA378-1EB8-4F17-866F-F0E8680B0ECD}"/>
                </a:ext>
              </a:extLst>
            </p:cNvPr>
            <p:cNvSpPr/>
            <p:nvPr/>
          </p:nvSpPr>
          <p:spPr bwMode="auto">
            <a:xfrm>
              <a:off x="6350" y="2089150"/>
              <a:ext cx="2635250" cy="2647950"/>
            </a:xfrm>
            <a:custGeom>
              <a:avLst/>
              <a:gdLst>
                <a:gd name="T0" fmla="*/ 1 w 838"/>
                <a:gd name="T1" fmla="*/ 400 h 841"/>
                <a:gd name="T2" fmla="*/ 437 w 838"/>
                <a:gd name="T3" fmla="*/ 841 h 841"/>
                <a:gd name="T4" fmla="*/ 652 w 838"/>
                <a:gd name="T5" fmla="*/ 673 h 841"/>
                <a:gd name="T6" fmla="*/ 637 w 838"/>
                <a:gd name="T7" fmla="*/ 685 h 841"/>
                <a:gd name="T8" fmla="*/ 624 w 838"/>
                <a:gd name="T9" fmla="*/ 697 h 841"/>
                <a:gd name="T10" fmla="*/ 627 w 838"/>
                <a:gd name="T11" fmla="*/ 714 h 841"/>
                <a:gd name="T12" fmla="*/ 660 w 838"/>
                <a:gd name="T13" fmla="*/ 712 h 841"/>
                <a:gd name="T14" fmla="*/ 648 w 838"/>
                <a:gd name="T15" fmla="*/ 685 h 841"/>
                <a:gd name="T16" fmla="*/ 396 w 838"/>
                <a:gd name="T17" fmla="*/ 764 h 841"/>
                <a:gd name="T18" fmla="*/ 355 w 838"/>
                <a:gd name="T19" fmla="*/ 756 h 841"/>
                <a:gd name="T20" fmla="*/ 363 w 838"/>
                <a:gd name="T21" fmla="*/ 804 h 841"/>
                <a:gd name="T22" fmla="*/ 265 w 838"/>
                <a:gd name="T23" fmla="*/ 724 h 841"/>
                <a:gd name="T24" fmla="*/ 292 w 838"/>
                <a:gd name="T25" fmla="*/ 763 h 841"/>
                <a:gd name="T26" fmla="*/ 497 w 838"/>
                <a:gd name="T27" fmla="*/ 786 h 841"/>
                <a:gd name="T28" fmla="*/ 469 w 838"/>
                <a:gd name="T29" fmla="*/ 757 h 841"/>
                <a:gd name="T30" fmla="*/ 489 w 838"/>
                <a:gd name="T31" fmla="*/ 745 h 841"/>
                <a:gd name="T32" fmla="*/ 443 w 838"/>
                <a:gd name="T33" fmla="*/ 781 h 841"/>
                <a:gd name="T34" fmla="*/ 461 w 838"/>
                <a:gd name="T35" fmla="*/ 756 h 841"/>
                <a:gd name="T36" fmla="*/ 475 w 838"/>
                <a:gd name="T37" fmla="*/ 785 h 841"/>
                <a:gd name="T38" fmla="*/ 559 w 838"/>
                <a:gd name="T39" fmla="*/ 733 h 841"/>
                <a:gd name="T40" fmla="*/ 538 w 838"/>
                <a:gd name="T41" fmla="*/ 775 h 841"/>
                <a:gd name="T42" fmla="*/ 181 w 838"/>
                <a:gd name="T43" fmla="*/ 686 h 841"/>
                <a:gd name="T44" fmla="*/ 192 w 838"/>
                <a:gd name="T45" fmla="*/ 712 h 841"/>
                <a:gd name="T46" fmla="*/ 747 w 838"/>
                <a:gd name="T47" fmla="*/ 458 h 841"/>
                <a:gd name="T48" fmla="*/ 744 w 838"/>
                <a:gd name="T49" fmla="*/ 398 h 841"/>
                <a:gd name="T50" fmla="*/ 656 w 838"/>
                <a:gd name="T51" fmla="*/ 191 h 841"/>
                <a:gd name="T52" fmla="*/ 426 w 838"/>
                <a:gd name="T53" fmla="*/ 90 h 841"/>
                <a:gd name="T54" fmla="*/ 91 w 838"/>
                <a:gd name="T55" fmla="*/ 247 h 841"/>
                <a:gd name="T56" fmla="*/ 91 w 838"/>
                <a:gd name="T57" fmla="*/ 247 h 841"/>
                <a:gd name="T58" fmla="*/ 83 w 838"/>
                <a:gd name="T59" fmla="*/ 467 h 841"/>
                <a:gd name="T60" fmla="*/ 524 w 838"/>
                <a:gd name="T61" fmla="*/ 107 h 841"/>
                <a:gd name="T62" fmla="*/ 741 w 838"/>
                <a:gd name="T63" fmla="*/ 350 h 841"/>
                <a:gd name="T64" fmla="*/ 745 w 838"/>
                <a:gd name="T65" fmla="*/ 298 h 841"/>
                <a:gd name="T66" fmla="*/ 165 w 838"/>
                <a:gd name="T67" fmla="*/ 686 h 841"/>
                <a:gd name="T68" fmla="*/ 143 w 838"/>
                <a:gd name="T69" fmla="*/ 689 h 841"/>
                <a:gd name="T70" fmla="*/ 181 w 838"/>
                <a:gd name="T71" fmla="*/ 172 h 841"/>
                <a:gd name="T72" fmla="*/ 80 w 838"/>
                <a:gd name="T73" fmla="*/ 418 h 841"/>
                <a:gd name="T74" fmla="*/ 53 w 838"/>
                <a:gd name="T75" fmla="*/ 404 h 841"/>
                <a:gd name="T76" fmla="*/ 93 w 838"/>
                <a:gd name="T77" fmla="*/ 292 h 841"/>
                <a:gd name="T78" fmla="*/ 81 w 838"/>
                <a:gd name="T79" fmla="*/ 393 h 841"/>
                <a:gd name="T80" fmla="*/ 80 w 838"/>
                <a:gd name="T81" fmla="*/ 394 h 841"/>
                <a:gd name="T82" fmla="*/ 490 w 838"/>
                <a:gd name="T83" fmla="*/ 98 h 841"/>
                <a:gd name="T84" fmla="*/ 636 w 838"/>
                <a:gd name="T85" fmla="*/ 133 h 841"/>
                <a:gd name="T86" fmla="*/ 698 w 838"/>
                <a:gd name="T87" fmla="*/ 253 h 841"/>
                <a:gd name="T88" fmla="*/ 732 w 838"/>
                <a:gd name="T89" fmla="*/ 252 h 841"/>
                <a:gd name="T90" fmla="*/ 156 w 838"/>
                <a:gd name="T91" fmla="*/ 210 h 841"/>
                <a:gd name="T92" fmla="*/ 595 w 838"/>
                <a:gd name="T93" fmla="*/ 109 h 841"/>
                <a:gd name="T94" fmla="*/ 759 w 838"/>
                <a:gd name="T95" fmla="*/ 518 h 841"/>
                <a:gd name="T96" fmla="*/ 542 w 838"/>
                <a:gd name="T97" fmla="*/ 91 h 841"/>
                <a:gd name="T98" fmla="*/ 746 w 838"/>
                <a:gd name="T99" fmla="*/ 287 h 841"/>
                <a:gd name="T100" fmla="*/ 188 w 838"/>
                <a:gd name="T101" fmla="*/ 154 h 841"/>
                <a:gd name="T102" fmla="*/ 138 w 838"/>
                <a:gd name="T103" fmla="*/ 223 h 841"/>
                <a:gd name="T104" fmla="*/ 752 w 838"/>
                <a:gd name="T105" fmla="*/ 542 h 841"/>
                <a:gd name="T106" fmla="*/ 262 w 838"/>
                <a:gd name="T107" fmla="*/ 125 h 841"/>
                <a:gd name="T108" fmla="*/ 335 w 838"/>
                <a:gd name="T109" fmla="*/ 99 h 841"/>
                <a:gd name="T110" fmla="*/ 386 w 838"/>
                <a:gd name="T111" fmla="*/ 72 h 841"/>
                <a:gd name="T112" fmla="*/ 386 w 838"/>
                <a:gd name="T113" fmla="*/ 75 h 841"/>
                <a:gd name="T114" fmla="*/ 214 w 838"/>
                <a:gd name="T115" fmla="*/ 119 h 841"/>
                <a:gd name="T116" fmla="*/ 194 w 838"/>
                <a:gd name="T117" fmla="*/ 653 h 841"/>
                <a:gd name="T118" fmla="*/ 408 w 838"/>
                <a:gd name="T119" fmla="*/ 60 h 841"/>
                <a:gd name="T120" fmla="*/ 62 w 838"/>
                <a:gd name="T121" fmla="*/ 523 h 841"/>
                <a:gd name="T122" fmla="*/ 744 w 838"/>
                <a:gd name="T123" fmla="*/ 473 h 841"/>
                <a:gd name="T124" fmla="*/ 84 w 838"/>
                <a:gd name="T125" fmla="*/ 360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8" h="841">
                  <a:moveTo>
                    <a:pt x="437" y="841"/>
                  </a:moveTo>
                  <a:cubicBezTo>
                    <a:pt x="424" y="841"/>
                    <a:pt x="411" y="841"/>
                    <a:pt x="398" y="841"/>
                  </a:cubicBezTo>
                  <a:cubicBezTo>
                    <a:pt x="396" y="840"/>
                    <a:pt x="395" y="840"/>
                    <a:pt x="393" y="840"/>
                  </a:cubicBezTo>
                  <a:cubicBezTo>
                    <a:pt x="360" y="837"/>
                    <a:pt x="327" y="831"/>
                    <a:pt x="295" y="822"/>
                  </a:cubicBezTo>
                  <a:cubicBezTo>
                    <a:pt x="229" y="801"/>
                    <a:pt x="172" y="767"/>
                    <a:pt x="123" y="718"/>
                  </a:cubicBezTo>
                  <a:cubicBezTo>
                    <a:pt x="90" y="685"/>
                    <a:pt x="63" y="648"/>
                    <a:pt x="42" y="606"/>
                  </a:cubicBezTo>
                  <a:cubicBezTo>
                    <a:pt x="23" y="566"/>
                    <a:pt x="10" y="524"/>
                    <a:pt x="4" y="480"/>
                  </a:cubicBezTo>
                  <a:cubicBezTo>
                    <a:pt x="2" y="468"/>
                    <a:pt x="1" y="457"/>
                    <a:pt x="0" y="445"/>
                  </a:cubicBezTo>
                  <a:cubicBezTo>
                    <a:pt x="0" y="433"/>
                    <a:pt x="0" y="420"/>
                    <a:pt x="0" y="407"/>
                  </a:cubicBezTo>
                  <a:cubicBezTo>
                    <a:pt x="0" y="405"/>
                    <a:pt x="0" y="402"/>
                    <a:pt x="1" y="400"/>
                  </a:cubicBezTo>
                  <a:cubicBezTo>
                    <a:pt x="3" y="372"/>
                    <a:pt x="7" y="345"/>
                    <a:pt x="14" y="318"/>
                  </a:cubicBezTo>
                  <a:cubicBezTo>
                    <a:pt x="39" y="230"/>
                    <a:pt x="87" y="157"/>
                    <a:pt x="159" y="101"/>
                  </a:cubicBezTo>
                  <a:cubicBezTo>
                    <a:pt x="251" y="29"/>
                    <a:pt x="355" y="0"/>
                    <a:pt x="470" y="14"/>
                  </a:cubicBezTo>
                  <a:cubicBezTo>
                    <a:pt x="558" y="25"/>
                    <a:pt x="634" y="61"/>
                    <a:pt x="699" y="120"/>
                  </a:cubicBezTo>
                  <a:cubicBezTo>
                    <a:pt x="781" y="195"/>
                    <a:pt x="826" y="288"/>
                    <a:pt x="835" y="398"/>
                  </a:cubicBezTo>
                  <a:cubicBezTo>
                    <a:pt x="838" y="436"/>
                    <a:pt x="834" y="474"/>
                    <a:pt x="826" y="511"/>
                  </a:cubicBezTo>
                  <a:cubicBezTo>
                    <a:pt x="812" y="578"/>
                    <a:pt x="782" y="638"/>
                    <a:pt x="738" y="691"/>
                  </a:cubicBezTo>
                  <a:cubicBezTo>
                    <a:pt x="712" y="721"/>
                    <a:pt x="682" y="748"/>
                    <a:pt x="649" y="770"/>
                  </a:cubicBezTo>
                  <a:cubicBezTo>
                    <a:pt x="597" y="805"/>
                    <a:pt x="540" y="826"/>
                    <a:pt x="478" y="835"/>
                  </a:cubicBezTo>
                  <a:cubicBezTo>
                    <a:pt x="464" y="837"/>
                    <a:pt x="450" y="839"/>
                    <a:pt x="437" y="841"/>
                  </a:cubicBezTo>
                  <a:close/>
                  <a:moveTo>
                    <a:pt x="115" y="425"/>
                  </a:moveTo>
                  <a:cubicBezTo>
                    <a:pt x="115" y="589"/>
                    <a:pt x="248" y="726"/>
                    <a:pt x="416" y="727"/>
                  </a:cubicBezTo>
                  <a:cubicBezTo>
                    <a:pt x="581" y="727"/>
                    <a:pt x="717" y="594"/>
                    <a:pt x="718" y="427"/>
                  </a:cubicBezTo>
                  <a:cubicBezTo>
                    <a:pt x="719" y="260"/>
                    <a:pt x="583" y="125"/>
                    <a:pt x="419" y="124"/>
                  </a:cubicBezTo>
                  <a:cubicBezTo>
                    <a:pt x="256" y="123"/>
                    <a:pt x="116" y="255"/>
                    <a:pt x="115" y="425"/>
                  </a:cubicBezTo>
                  <a:close/>
                  <a:moveTo>
                    <a:pt x="648" y="685"/>
                  </a:moveTo>
                  <a:cubicBezTo>
                    <a:pt x="653" y="691"/>
                    <a:pt x="654" y="691"/>
                    <a:pt x="658" y="686"/>
                  </a:cubicBezTo>
                  <a:cubicBezTo>
                    <a:pt x="659" y="684"/>
                    <a:pt x="660" y="682"/>
                    <a:pt x="661" y="680"/>
                  </a:cubicBezTo>
                  <a:cubicBezTo>
                    <a:pt x="666" y="674"/>
                    <a:pt x="665" y="672"/>
                    <a:pt x="658" y="671"/>
                  </a:cubicBezTo>
                  <a:cubicBezTo>
                    <a:pt x="656" y="670"/>
                    <a:pt x="653" y="672"/>
                    <a:pt x="652" y="673"/>
                  </a:cubicBezTo>
                  <a:cubicBezTo>
                    <a:pt x="650" y="674"/>
                    <a:pt x="649" y="676"/>
                    <a:pt x="647" y="678"/>
                  </a:cubicBezTo>
                  <a:cubicBezTo>
                    <a:pt x="647" y="678"/>
                    <a:pt x="646" y="678"/>
                    <a:pt x="645" y="677"/>
                  </a:cubicBezTo>
                  <a:cubicBezTo>
                    <a:pt x="645" y="673"/>
                    <a:pt x="644" y="669"/>
                    <a:pt x="644" y="664"/>
                  </a:cubicBezTo>
                  <a:cubicBezTo>
                    <a:pt x="644" y="660"/>
                    <a:pt x="642" y="659"/>
                    <a:pt x="639" y="659"/>
                  </a:cubicBezTo>
                  <a:cubicBezTo>
                    <a:pt x="636" y="659"/>
                    <a:pt x="630" y="664"/>
                    <a:pt x="629" y="668"/>
                  </a:cubicBezTo>
                  <a:cubicBezTo>
                    <a:pt x="631" y="667"/>
                    <a:pt x="633" y="667"/>
                    <a:pt x="636" y="665"/>
                  </a:cubicBezTo>
                  <a:cubicBezTo>
                    <a:pt x="635" y="669"/>
                    <a:pt x="634" y="671"/>
                    <a:pt x="633" y="673"/>
                  </a:cubicBezTo>
                  <a:cubicBezTo>
                    <a:pt x="635" y="674"/>
                    <a:pt x="636" y="674"/>
                    <a:pt x="638" y="675"/>
                  </a:cubicBezTo>
                  <a:cubicBezTo>
                    <a:pt x="637" y="680"/>
                    <a:pt x="643" y="687"/>
                    <a:pt x="634" y="691"/>
                  </a:cubicBezTo>
                  <a:cubicBezTo>
                    <a:pt x="635" y="689"/>
                    <a:pt x="636" y="686"/>
                    <a:pt x="637" y="685"/>
                  </a:cubicBezTo>
                  <a:cubicBezTo>
                    <a:pt x="632" y="679"/>
                    <a:pt x="627" y="673"/>
                    <a:pt x="625" y="666"/>
                  </a:cubicBezTo>
                  <a:cubicBezTo>
                    <a:pt x="625" y="664"/>
                    <a:pt x="623" y="663"/>
                    <a:pt x="621" y="661"/>
                  </a:cubicBezTo>
                  <a:cubicBezTo>
                    <a:pt x="621" y="663"/>
                    <a:pt x="621" y="665"/>
                    <a:pt x="620" y="667"/>
                  </a:cubicBezTo>
                  <a:cubicBezTo>
                    <a:pt x="620" y="667"/>
                    <a:pt x="620" y="667"/>
                    <a:pt x="620" y="668"/>
                  </a:cubicBezTo>
                  <a:cubicBezTo>
                    <a:pt x="618" y="668"/>
                    <a:pt x="617" y="669"/>
                    <a:pt x="615" y="670"/>
                  </a:cubicBezTo>
                  <a:cubicBezTo>
                    <a:pt x="621" y="675"/>
                    <a:pt x="621" y="676"/>
                    <a:pt x="618" y="680"/>
                  </a:cubicBezTo>
                  <a:cubicBezTo>
                    <a:pt x="617" y="679"/>
                    <a:pt x="616" y="678"/>
                    <a:pt x="614" y="677"/>
                  </a:cubicBezTo>
                  <a:cubicBezTo>
                    <a:pt x="613" y="677"/>
                    <a:pt x="612" y="677"/>
                    <a:pt x="610" y="676"/>
                  </a:cubicBezTo>
                  <a:cubicBezTo>
                    <a:pt x="611" y="677"/>
                    <a:pt x="611" y="679"/>
                    <a:pt x="612" y="680"/>
                  </a:cubicBezTo>
                  <a:cubicBezTo>
                    <a:pt x="616" y="685"/>
                    <a:pt x="620" y="691"/>
                    <a:pt x="624" y="697"/>
                  </a:cubicBezTo>
                  <a:cubicBezTo>
                    <a:pt x="625" y="699"/>
                    <a:pt x="625" y="700"/>
                    <a:pt x="626" y="703"/>
                  </a:cubicBezTo>
                  <a:cubicBezTo>
                    <a:pt x="618" y="699"/>
                    <a:pt x="619" y="687"/>
                    <a:pt x="608" y="687"/>
                  </a:cubicBezTo>
                  <a:cubicBezTo>
                    <a:pt x="613" y="695"/>
                    <a:pt x="618" y="701"/>
                    <a:pt x="623" y="708"/>
                  </a:cubicBezTo>
                  <a:cubicBezTo>
                    <a:pt x="623" y="708"/>
                    <a:pt x="622" y="708"/>
                    <a:pt x="622" y="708"/>
                  </a:cubicBezTo>
                  <a:cubicBezTo>
                    <a:pt x="618" y="706"/>
                    <a:pt x="615" y="704"/>
                    <a:pt x="610" y="702"/>
                  </a:cubicBezTo>
                  <a:cubicBezTo>
                    <a:pt x="615" y="709"/>
                    <a:pt x="618" y="716"/>
                    <a:pt x="621" y="722"/>
                  </a:cubicBezTo>
                  <a:cubicBezTo>
                    <a:pt x="622" y="723"/>
                    <a:pt x="622" y="724"/>
                    <a:pt x="623" y="724"/>
                  </a:cubicBezTo>
                  <a:cubicBezTo>
                    <a:pt x="624" y="725"/>
                    <a:pt x="626" y="726"/>
                    <a:pt x="627" y="725"/>
                  </a:cubicBezTo>
                  <a:cubicBezTo>
                    <a:pt x="628" y="725"/>
                    <a:pt x="629" y="723"/>
                    <a:pt x="629" y="722"/>
                  </a:cubicBezTo>
                  <a:cubicBezTo>
                    <a:pt x="629" y="719"/>
                    <a:pt x="628" y="716"/>
                    <a:pt x="627" y="714"/>
                  </a:cubicBezTo>
                  <a:cubicBezTo>
                    <a:pt x="625" y="711"/>
                    <a:pt x="625" y="709"/>
                    <a:pt x="628" y="708"/>
                  </a:cubicBezTo>
                  <a:cubicBezTo>
                    <a:pt x="633" y="713"/>
                    <a:pt x="636" y="713"/>
                    <a:pt x="640" y="708"/>
                  </a:cubicBezTo>
                  <a:cubicBezTo>
                    <a:pt x="642" y="706"/>
                    <a:pt x="643" y="704"/>
                    <a:pt x="645" y="702"/>
                  </a:cubicBezTo>
                  <a:cubicBezTo>
                    <a:pt x="645" y="703"/>
                    <a:pt x="646" y="703"/>
                    <a:pt x="647" y="703"/>
                  </a:cubicBezTo>
                  <a:cubicBezTo>
                    <a:pt x="646" y="706"/>
                    <a:pt x="645" y="708"/>
                    <a:pt x="644" y="710"/>
                  </a:cubicBezTo>
                  <a:cubicBezTo>
                    <a:pt x="642" y="715"/>
                    <a:pt x="638" y="719"/>
                    <a:pt x="635" y="724"/>
                  </a:cubicBezTo>
                  <a:cubicBezTo>
                    <a:pt x="633" y="730"/>
                    <a:pt x="635" y="733"/>
                    <a:pt x="641" y="733"/>
                  </a:cubicBezTo>
                  <a:cubicBezTo>
                    <a:pt x="648" y="732"/>
                    <a:pt x="654" y="732"/>
                    <a:pt x="659" y="730"/>
                  </a:cubicBezTo>
                  <a:cubicBezTo>
                    <a:pt x="662" y="729"/>
                    <a:pt x="665" y="726"/>
                    <a:pt x="664" y="724"/>
                  </a:cubicBezTo>
                  <a:cubicBezTo>
                    <a:pt x="664" y="720"/>
                    <a:pt x="663" y="715"/>
                    <a:pt x="660" y="712"/>
                  </a:cubicBezTo>
                  <a:cubicBezTo>
                    <a:pt x="657" y="708"/>
                    <a:pt x="658" y="705"/>
                    <a:pt x="662" y="703"/>
                  </a:cubicBezTo>
                  <a:cubicBezTo>
                    <a:pt x="666" y="701"/>
                    <a:pt x="669" y="698"/>
                    <a:pt x="674" y="696"/>
                  </a:cubicBezTo>
                  <a:cubicBezTo>
                    <a:pt x="670" y="692"/>
                    <a:pt x="667" y="690"/>
                    <a:pt x="662" y="693"/>
                  </a:cubicBezTo>
                  <a:cubicBezTo>
                    <a:pt x="659" y="695"/>
                    <a:pt x="656" y="698"/>
                    <a:pt x="653" y="700"/>
                  </a:cubicBezTo>
                  <a:cubicBezTo>
                    <a:pt x="653" y="699"/>
                    <a:pt x="652" y="699"/>
                    <a:pt x="652" y="699"/>
                  </a:cubicBezTo>
                  <a:cubicBezTo>
                    <a:pt x="652" y="696"/>
                    <a:pt x="654" y="692"/>
                    <a:pt x="650" y="691"/>
                  </a:cubicBezTo>
                  <a:cubicBezTo>
                    <a:pt x="646" y="690"/>
                    <a:pt x="644" y="693"/>
                    <a:pt x="642" y="696"/>
                  </a:cubicBezTo>
                  <a:cubicBezTo>
                    <a:pt x="640" y="699"/>
                    <a:pt x="637" y="702"/>
                    <a:pt x="634" y="705"/>
                  </a:cubicBezTo>
                  <a:cubicBezTo>
                    <a:pt x="633" y="704"/>
                    <a:pt x="633" y="704"/>
                    <a:pt x="632" y="704"/>
                  </a:cubicBezTo>
                  <a:cubicBezTo>
                    <a:pt x="634" y="694"/>
                    <a:pt x="643" y="692"/>
                    <a:pt x="648" y="685"/>
                  </a:cubicBezTo>
                  <a:close/>
                  <a:moveTo>
                    <a:pt x="368" y="799"/>
                  </a:moveTo>
                  <a:cubicBezTo>
                    <a:pt x="368" y="799"/>
                    <a:pt x="369" y="800"/>
                    <a:pt x="370" y="800"/>
                  </a:cubicBezTo>
                  <a:cubicBezTo>
                    <a:pt x="375" y="802"/>
                    <a:pt x="377" y="804"/>
                    <a:pt x="376" y="809"/>
                  </a:cubicBezTo>
                  <a:cubicBezTo>
                    <a:pt x="376" y="810"/>
                    <a:pt x="378" y="812"/>
                    <a:pt x="379" y="812"/>
                  </a:cubicBezTo>
                  <a:cubicBezTo>
                    <a:pt x="382" y="813"/>
                    <a:pt x="388" y="806"/>
                    <a:pt x="389" y="803"/>
                  </a:cubicBezTo>
                  <a:cubicBezTo>
                    <a:pt x="390" y="797"/>
                    <a:pt x="391" y="790"/>
                    <a:pt x="392" y="784"/>
                  </a:cubicBezTo>
                  <a:cubicBezTo>
                    <a:pt x="392" y="778"/>
                    <a:pt x="393" y="771"/>
                    <a:pt x="401" y="769"/>
                  </a:cubicBezTo>
                  <a:cubicBezTo>
                    <a:pt x="402" y="769"/>
                    <a:pt x="403" y="767"/>
                    <a:pt x="403" y="765"/>
                  </a:cubicBezTo>
                  <a:cubicBezTo>
                    <a:pt x="402" y="765"/>
                    <a:pt x="401" y="764"/>
                    <a:pt x="399" y="763"/>
                  </a:cubicBezTo>
                  <a:cubicBezTo>
                    <a:pt x="398" y="763"/>
                    <a:pt x="397" y="764"/>
                    <a:pt x="396" y="764"/>
                  </a:cubicBezTo>
                  <a:cubicBezTo>
                    <a:pt x="396" y="757"/>
                    <a:pt x="402" y="751"/>
                    <a:pt x="394" y="746"/>
                  </a:cubicBezTo>
                  <a:cubicBezTo>
                    <a:pt x="393" y="745"/>
                    <a:pt x="391" y="744"/>
                    <a:pt x="390" y="743"/>
                  </a:cubicBezTo>
                  <a:cubicBezTo>
                    <a:pt x="389" y="745"/>
                    <a:pt x="386" y="747"/>
                    <a:pt x="386" y="750"/>
                  </a:cubicBezTo>
                  <a:cubicBezTo>
                    <a:pt x="386" y="754"/>
                    <a:pt x="386" y="758"/>
                    <a:pt x="386" y="762"/>
                  </a:cubicBezTo>
                  <a:cubicBezTo>
                    <a:pt x="386" y="763"/>
                    <a:pt x="385" y="765"/>
                    <a:pt x="384" y="766"/>
                  </a:cubicBezTo>
                  <a:cubicBezTo>
                    <a:pt x="380" y="766"/>
                    <a:pt x="376" y="766"/>
                    <a:pt x="370" y="766"/>
                  </a:cubicBezTo>
                  <a:cubicBezTo>
                    <a:pt x="380" y="755"/>
                    <a:pt x="376" y="749"/>
                    <a:pt x="368" y="743"/>
                  </a:cubicBezTo>
                  <a:cubicBezTo>
                    <a:pt x="365" y="745"/>
                    <a:pt x="362" y="748"/>
                    <a:pt x="358" y="751"/>
                  </a:cubicBezTo>
                  <a:cubicBezTo>
                    <a:pt x="364" y="753"/>
                    <a:pt x="364" y="753"/>
                    <a:pt x="362" y="757"/>
                  </a:cubicBezTo>
                  <a:cubicBezTo>
                    <a:pt x="360" y="757"/>
                    <a:pt x="358" y="757"/>
                    <a:pt x="355" y="756"/>
                  </a:cubicBezTo>
                  <a:cubicBezTo>
                    <a:pt x="355" y="755"/>
                    <a:pt x="356" y="753"/>
                    <a:pt x="356" y="752"/>
                  </a:cubicBezTo>
                  <a:cubicBezTo>
                    <a:pt x="355" y="751"/>
                    <a:pt x="353" y="750"/>
                    <a:pt x="353" y="750"/>
                  </a:cubicBezTo>
                  <a:cubicBezTo>
                    <a:pt x="349" y="754"/>
                    <a:pt x="344" y="758"/>
                    <a:pt x="343" y="762"/>
                  </a:cubicBezTo>
                  <a:cubicBezTo>
                    <a:pt x="342" y="769"/>
                    <a:pt x="343" y="777"/>
                    <a:pt x="344" y="784"/>
                  </a:cubicBezTo>
                  <a:cubicBezTo>
                    <a:pt x="344" y="788"/>
                    <a:pt x="343" y="790"/>
                    <a:pt x="340" y="791"/>
                  </a:cubicBezTo>
                  <a:cubicBezTo>
                    <a:pt x="338" y="793"/>
                    <a:pt x="336" y="794"/>
                    <a:pt x="333" y="796"/>
                  </a:cubicBezTo>
                  <a:cubicBezTo>
                    <a:pt x="340" y="799"/>
                    <a:pt x="345" y="797"/>
                    <a:pt x="350" y="796"/>
                  </a:cubicBezTo>
                  <a:cubicBezTo>
                    <a:pt x="356" y="794"/>
                    <a:pt x="353" y="788"/>
                    <a:pt x="353" y="784"/>
                  </a:cubicBezTo>
                  <a:cubicBezTo>
                    <a:pt x="358" y="788"/>
                    <a:pt x="359" y="793"/>
                    <a:pt x="360" y="798"/>
                  </a:cubicBezTo>
                  <a:cubicBezTo>
                    <a:pt x="360" y="800"/>
                    <a:pt x="362" y="802"/>
                    <a:pt x="363" y="804"/>
                  </a:cubicBezTo>
                  <a:cubicBezTo>
                    <a:pt x="365" y="802"/>
                    <a:pt x="366" y="801"/>
                    <a:pt x="368" y="799"/>
                  </a:cubicBezTo>
                  <a:close/>
                  <a:moveTo>
                    <a:pt x="285" y="742"/>
                  </a:moveTo>
                  <a:cubicBezTo>
                    <a:pt x="288" y="739"/>
                    <a:pt x="289" y="737"/>
                    <a:pt x="291" y="735"/>
                  </a:cubicBezTo>
                  <a:cubicBezTo>
                    <a:pt x="292" y="732"/>
                    <a:pt x="294" y="732"/>
                    <a:pt x="297" y="734"/>
                  </a:cubicBezTo>
                  <a:cubicBezTo>
                    <a:pt x="298" y="735"/>
                    <a:pt x="300" y="734"/>
                    <a:pt x="302" y="735"/>
                  </a:cubicBezTo>
                  <a:cubicBezTo>
                    <a:pt x="302" y="733"/>
                    <a:pt x="303" y="731"/>
                    <a:pt x="302" y="730"/>
                  </a:cubicBezTo>
                  <a:cubicBezTo>
                    <a:pt x="302" y="728"/>
                    <a:pt x="300" y="726"/>
                    <a:pt x="298" y="726"/>
                  </a:cubicBezTo>
                  <a:cubicBezTo>
                    <a:pt x="287" y="725"/>
                    <a:pt x="278" y="720"/>
                    <a:pt x="269" y="716"/>
                  </a:cubicBezTo>
                  <a:cubicBezTo>
                    <a:pt x="267" y="714"/>
                    <a:pt x="265" y="714"/>
                    <a:pt x="262" y="713"/>
                  </a:cubicBezTo>
                  <a:cubicBezTo>
                    <a:pt x="262" y="717"/>
                    <a:pt x="261" y="721"/>
                    <a:pt x="265" y="724"/>
                  </a:cubicBezTo>
                  <a:cubicBezTo>
                    <a:pt x="266" y="724"/>
                    <a:pt x="267" y="726"/>
                    <a:pt x="266" y="727"/>
                  </a:cubicBezTo>
                  <a:cubicBezTo>
                    <a:pt x="264" y="730"/>
                    <a:pt x="263" y="734"/>
                    <a:pt x="260" y="736"/>
                  </a:cubicBezTo>
                  <a:cubicBezTo>
                    <a:pt x="258" y="737"/>
                    <a:pt x="254" y="734"/>
                    <a:pt x="251" y="733"/>
                  </a:cubicBezTo>
                  <a:cubicBezTo>
                    <a:pt x="247" y="730"/>
                    <a:pt x="244" y="730"/>
                    <a:pt x="243" y="735"/>
                  </a:cubicBezTo>
                  <a:cubicBezTo>
                    <a:pt x="242" y="743"/>
                    <a:pt x="242" y="752"/>
                    <a:pt x="242" y="760"/>
                  </a:cubicBezTo>
                  <a:cubicBezTo>
                    <a:pt x="242" y="764"/>
                    <a:pt x="244" y="764"/>
                    <a:pt x="247" y="762"/>
                  </a:cubicBezTo>
                  <a:cubicBezTo>
                    <a:pt x="249" y="761"/>
                    <a:pt x="251" y="759"/>
                    <a:pt x="252" y="760"/>
                  </a:cubicBezTo>
                  <a:cubicBezTo>
                    <a:pt x="257" y="762"/>
                    <a:pt x="263" y="765"/>
                    <a:pt x="266" y="769"/>
                  </a:cubicBezTo>
                  <a:cubicBezTo>
                    <a:pt x="270" y="772"/>
                    <a:pt x="273" y="774"/>
                    <a:pt x="277" y="772"/>
                  </a:cubicBezTo>
                  <a:cubicBezTo>
                    <a:pt x="282" y="769"/>
                    <a:pt x="287" y="766"/>
                    <a:pt x="292" y="763"/>
                  </a:cubicBezTo>
                  <a:cubicBezTo>
                    <a:pt x="299" y="759"/>
                    <a:pt x="300" y="758"/>
                    <a:pt x="299" y="750"/>
                  </a:cubicBezTo>
                  <a:cubicBezTo>
                    <a:pt x="298" y="746"/>
                    <a:pt x="297" y="745"/>
                    <a:pt x="294" y="744"/>
                  </a:cubicBezTo>
                  <a:cubicBezTo>
                    <a:pt x="291" y="744"/>
                    <a:pt x="288" y="743"/>
                    <a:pt x="285" y="742"/>
                  </a:cubicBezTo>
                  <a:close/>
                  <a:moveTo>
                    <a:pt x="460" y="794"/>
                  </a:moveTo>
                  <a:cubicBezTo>
                    <a:pt x="461" y="795"/>
                    <a:pt x="462" y="797"/>
                    <a:pt x="463" y="798"/>
                  </a:cubicBezTo>
                  <a:cubicBezTo>
                    <a:pt x="468" y="803"/>
                    <a:pt x="469" y="803"/>
                    <a:pt x="474" y="799"/>
                  </a:cubicBezTo>
                  <a:cubicBezTo>
                    <a:pt x="476" y="797"/>
                    <a:pt x="480" y="797"/>
                    <a:pt x="482" y="796"/>
                  </a:cubicBezTo>
                  <a:cubicBezTo>
                    <a:pt x="485" y="796"/>
                    <a:pt x="488" y="797"/>
                    <a:pt x="491" y="797"/>
                  </a:cubicBezTo>
                  <a:cubicBezTo>
                    <a:pt x="492" y="796"/>
                    <a:pt x="495" y="795"/>
                    <a:pt x="495" y="794"/>
                  </a:cubicBezTo>
                  <a:cubicBezTo>
                    <a:pt x="497" y="791"/>
                    <a:pt x="496" y="789"/>
                    <a:pt x="497" y="786"/>
                  </a:cubicBezTo>
                  <a:cubicBezTo>
                    <a:pt x="494" y="786"/>
                    <a:pt x="492" y="786"/>
                    <a:pt x="490" y="786"/>
                  </a:cubicBezTo>
                  <a:cubicBezTo>
                    <a:pt x="487" y="787"/>
                    <a:pt x="485" y="787"/>
                    <a:pt x="484" y="784"/>
                  </a:cubicBezTo>
                  <a:cubicBezTo>
                    <a:pt x="484" y="781"/>
                    <a:pt x="483" y="778"/>
                    <a:pt x="487" y="777"/>
                  </a:cubicBezTo>
                  <a:cubicBezTo>
                    <a:pt x="489" y="777"/>
                    <a:pt x="490" y="776"/>
                    <a:pt x="491" y="775"/>
                  </a:cubicBezTo>
                  <a:cubicBezTo>
                    <a:pt x="492" y="774"/>
                    <a:pt x="492" y="773"/>
                    <a:pt x="492" y="772"/>
                  </a:cubicBezTo>
                  <a:cubicBezTo>
                    <a:pt x="491" y="771"/>
                    <a:pt x="490" y="771"/>
                    <a:pt x="489" y="771"/>
                  </a:cubicBezTo>
                  <a:cubicBezTo>
                    <a:pt x="487" y="771"/>
                    <a:pt x="485" y="771"/>
                    <a:pt x="483" y="771"/>
                  </a:cubicBezTo>
                  <a:cubicBezTo>
                    <a:pt x="483" y="771"/>
                    <a:pt x="484" y="770"/>
                    <a:pt x="484" y="770"/>
                  </a:cubicBezTo>
                  <a:cubicBezTo>
                    <a:pt x="482" y="768"/>
                    <a:pt x="480" y="765"/>
                    <a:pt x="478" y="763"/>
                  </a:cubicBezTo>
                  <a:cubicBezTo>
                    <a:pt x="475" y="761"/>
                    <a:pt x="472" y="759"/>
                    <a:pt x="469" y="757"/>
                  </a:cubicBezTo>
                  <a:cubicBezTo>
                    <a:pt x="475" y="753"/>
                    <a:pt x="483" y="755"/>
                    <a:pt x="485" y="760"/>
                  </a:cubicBezTo>
                  <a:cubicBezTo>
                    <a:pt x="486" y="762"/>
                    <a:pt x="487" y="763"/>
                    <a:pt x="489" y="763"/>
                  </a:cubicBezTo>
                  <a:cubicBezTo>
                    <a:pt x="490" y="763"/>
                    <a:pt x="491" y="763"/>
                    <a:pt x="492" y="764"/>
                  </a:cubicBezTo>
                  <a:cubicBezTo>
                    <a:pt x="493" y="764"/>
                    <a:pt x="496" y="765"/>
                    <a:pt x="496" y="764"/>
                  </a:cubicBezTo>
                  <a:cubicBezTo>
                    <a:pt x="497" y="763"/>
                    <a:pt x="498" y="760"/>
                    <a:pt x="498" y="758"/>
                  </a:cubicBezTo>
                  <a:cubicBezTo>
                    <a:pt x="497" y="755"/>
                    <a:pt x="491" y="752"/>
                    <a:pt x="488" y="752"/>
                  </a:cubicBezTo>
                  <a:cubicBezTo>
                    <a:pt x="486" y="752"/>
                    <a:pt x="485" y="752"/>
                    <a:pt x="484" y="752"/>
                  </a:cubicBezTo>
                  <a:cubicBezTo>
                    <a:pt x="484" y="752"/>
                    <a:pt x="483" y="752"/>
                    <a:pt x="483" y="751"/>
                  </a:cubicBezTo>
                  <a:cubicBezTo>
                    <a:pt x="484" y="750"/>
                    <a:pt x="485" y="749"/>
                    <a:pt x="486" y="748"/>
                  </a:cubicBezTo>
                  <a:cubicBezTo>
                    <a:pt x="487" y="747"/>
                    <a:pt x="489" y="745"/>
                    <a:pt x="489" y="745"/>
                  </a:cubicBezTo>
                  <a:cubicBezTo>
                    <a:pt x="488" y="743"/>
                    <a:pt x="486" y="742"/>
                    <a:pt x="485" y="742"/>
                  </a:cubicBezTo>
                  <a:cubicBezTo>
                    <a:pt x="483" y="741"/>
                    <a:pt x="481" y="742"/>
                    <a:pt x="479" y="743"/>
                  </a:cubicBezTo>
                  <a:cubicBezTo>
                    <a:pt x="477" y="744"/>
                    <a:pt x="475" y="747"/>
                    <a:pt x="473" y="747"/>
                  </a:cubicBezTo>
                  <a:cubicBezTo>
                    <a:pt x="469" y="749"/>
                    <a:pt x="465" y="751"/>
                    <a:pt x="460" y="751"/>
                  </a:cubicBezTo>
                  <a:cubicBezTo>
                    <a:pt x="458" y="751"/>
                    <a:pt x="456" y="747"/>
                    <a:pt x="455" y="745"/>
                  </a:cubicBezTo>
                  <a:cubicBezTo>
                    <a:pt x="453" y="744"/>
                    <a:pt x="451" y="742"/>
                    <a:pt x="449" y="740"/>
                  </a:cubicBezTo>
                  <a:cubicBezTo>
                    <a:pt x="449" y="745"/>
                    <a:pt x="449" y="749"/>
                    <a:pt x="447" y="752"/>
                  </a:cubicBezTo>
                  <a:cubicBezTo>
                    <a:pt x="446" y="755"/>
                    <a:pt x="443" y="758"/>
                    <a:pt x="441" y="761"/>
                  </a:cubicBezTo>
                  <a:cubicBezTo>
                    <a:pt x="440" y="762"/>
                    <a:pt x="441" y="765"/>
                    <a:pt x="442" y="766"/>
                  </a:cubicBezTo>
                  <a:cubicBezTo>
                    <a:pt x="447" y="771"/>
                    <a:pt x="447" y="774"/>
                    <a:pt x="443" y="781"/>
                  </a:cubicBezTo>
                  <a:cubicBezTo>
                    <a:pt x="441" y="784"/>
                    <a:pt x="441" y="786"/>
                    <a:pt x="445" y="787"/>
                  </a:cubicBezTo>
                  <a:cubicBezTo>
                    <a:pt x="446" y="788"/>
                    <a:pt x="447" y="790"/>
                    <a:pt x="447" y="791"/>
                  </a:cubicBezTo>
                  <a:cubicBezTo>
                    <a:pt x="445" y="797"/>
                    <a:pt x="447" y="801"/>
                    <a:pt x="452" y="804"/>
                  </a:cubicBezTo>
                  <a:cubicBezTo>
                    <a:pt x="457" y="797"/>
                    <a:pt x="461" y="781"/>
                    <a:pt x="459" y="778"/>
                  </a:cubicBezTo>
                  <a:cubicBezTo>
                    <a:pt x="458" y="780"/>
                    <a:pt x="457" y="781"/>
                    <a:pt x="456" y="783"/>
                  </a:cubicBezTo>
                  <a:cubicBezTo>
                    <a:pt x="455" y="782"/>
                    <a:pt x="455" y="782"/>
                    <a:pt x="454" y="782"/>
                  </a:cubicBezTo>
                  <a:cubicBezTo>
                    <a:pt x="455" y="779"/>
                    <a:pt x="456" y="777"/>
                    <a:pt x="457" y="774"/>
                  </a:cubicBezTo>
                  <a:cubicBezTo>
                    <a:pt x="458" y="771"/>
                    <a:pt x="458" y="770"/>
                    <a:pt x="455" y="768"/>
                  </a:cubicBezTo>
                  <a:cubicBezTo>
                    <a:pt x="453" y="767"/>
                    <a:pt x="452" y="762"/>
                    <a:pt x="453" y="760"/>
                  </a:cubicBezTo>
                  <a:cubicBezTo>
                    <a:pt x="454" y="758"/>
                    <a:pt x="458" y="756"/>
                    <a:pt x="461" y="756"/>
                  </a:cubicBezTo>
                  <a:cubicBezTo>
                    <a:pt x="464" y="756"/>
                    <a:pt x="465" y="759"/>
                    <a:pt x="465" y="762"/>
                  </a:cubicBezTo>
                  <a:cubicBezTo>
                    <a:pt x="464" y="766"/>
                    <a:pt x="463" y="770"/>
                    <a:pt x="462" y="773"/>
                  </a:cubicBezTo>
                  <a:cubicBezTo>
                    <a:pt x="462" y="774"/>
                    <a:pt x="462" y="774"/>
                    <a:pt x="463" y="774"/>
                  </a:cubicBezTo>
                  <a:cubicBezTo>
                    <a:pt x="465" y="770"/>
                    <a:pt x="468" y="767"/>
                    <a:pt x="470" y="762"/>
                  </a:cubicBezTo>
                  <a:cubicBezTo>
                    <a:pt x="472" y="766"/>
                    <a:pt x="473" y="770"/>
                    <a:pt x="474" y="774"/>
                  </a:cubicBezTo>
                  <a:cubicBezTo>
                    <a:pt x="473" y="775"/>
                    <a:pt x="471" y="776"/>
                    <a:pt x="469" y="776"/>
                  </a:cubicBezTo>
                  <a:cubicBezTo>
                    <a:pt x="467" y="777"/>
                    <a:pt x="466" y="778"/>
                    <a:pt x="464" y="779"/>
                  </a:cubicBezTo>
                  <a:cubicBezTo>
                    <a:pt x="466" y="780"/>
                    <a:pt x="468" y="781"/>
                    <a:pt x="469" y="782"/>
                  </a:cubicBezTo>
                  <a:cubicBezTo>
                    <a:pt x="470" y="782"/>
                    <a:pt x="471" y="782"/>
                    <a:pt x="472" y="782"/>
                  </a:cubicBezTo>
                  <a:cubicBezTo>
                    <a:pt x="473" y="783"/>
                    <a:pt x="475" y="784"/>
                    <a:pt x="475" y="785"/>
                  </a:cubicBezTo>
                  <a:cubicBezTo>
                    <a:pt x="475" y="786"/>
                    <a:pt x="474" y="788"/>
                    <a:pt x="473" y="789"/>
                  </a:cubicBezTo>
                  <a:cubicBezTo>
                    <a:pt x="469" y="791"/>
                    <a:pt x="465" y="792"/>
                    <a:pt x="460" y="794"/>
                  </a:cubicBezTo>
                  <a:close/>
                  <a:moveTo>
                    <a:pt x="563" y="760"/>
                  </a:moveTo>
                  <a:cubicBezTo>
                    <a:pt x="567" y="762"/>
                    <a:pt x="571" y="763"/>
                    <a:pt x="575" y="765"/>
                  </a:cubicBezTo>
                  <a:cubicBezTo>
                    <a:pt x="585" y="769"/>
                    <a:pt x="593" y="765"/>
                    <a:pt x="597" y="755"/>
                  </a:cubicBezTo>
                  <a:cubicBezTo>
                    <a:pt x="595" y="755"/>
                    <a:pt x="592" y="755"/>
                    <a:pt x="589" y="755"/>
                  </a:cubicBezTo>
                  <a:cubicBezTo>
                    <a:pt x="583" y="754"/>
                    <a:pt x="577" y="754"/>
                    <a:pt x="570" y="753"/>
                  </a:cubicBezTo>
                  <a:cubicBezTo>
                    <a:pt x="561" y="751"/>
                    <a:pt x="560" y="747"/>
                    <a:pt x="567" y="740"/>
                  </a:cubicBezTo>
                  <a:cubicBezTo>
                    <a:pt x="571" y="735"/>
                    <a:pt x="572" y="729"/>
                    <a:pt x="568" y="722"/>
                  </a:cubicBezTo>
                  <a:cubicBezTo>
                    <a:pt x="565" y="726"/>
                    <a:pt x="562" y="729"/>
                    <a:pt x="559" y="733"/>
                  </a:cubicBezTo>
                  <a:cubicBezTo>
                    <a:pt x="558" y="731"/>
                    <a:pt x="558" y="730"/>
                    <a:pt x="558" y="729"/>
                  </a:cubicBezTo>
                  <a:cubicBezTo>
                    <a:pt x="555" y="725"/>
                    <a:pt x="553" y="721"/>
                    <a:pt x="550" y="718"/>
                  </a:cubicBezTo>
                  <a:cubicBezTo>
                    <a:pt x="549" y="717"/>
                    <a:pt x="546" y="718"/>
                    <a:pt x="545" y="719"/>
                  </a:cubicBezTo>
                  <a:cubicBezTo>
                    <a:pt x="544" y="719"/>
                    <a:pt x="545" y="721"/>
                    <a:pt x="545" y="722"/>
                  </a:cubicBezTo>
                  <a:cubicBezTo>
                    <a:pt x="546" y="725"/>
                    <a:pt x="547" y="727"/>
                    <a:pt x="547" y="729"/>
                  </a:cubicBezTo>
                  <a:cubicBezTo>
                    <a:pt x="552" y="740"/>
                    <a:pt x="551" y="742"/>
                    <a:pt x="540" y="747"/>
                  </a:cubicBezTo>
                  <a:cubicBezTo>
                    <a:pt x="539" y="747"/>
                    <a:pt x="539" y="747"/>
                    <a:pt x="539" y="748"/>
                  </a:cubicBezTo>
                  <a:cubicBezTo>
                    <a:pt x="547" y="757"/>
                    <a:pt x="547" y="757"/>
                    <a:pt x="552" y="754"/>
                  </a:cubicBezTo>
                  <a:cubicBezTo>
                    <a:pt x="555" y="763"/>
                    <a:pt x="550" y="771"/>
                    <a:pt x="542" y="773"/>
                  </a:cubicBezTo>
                  <a:cubicBezTo>
                    <a:pt x="541" y="773"/>
                    <a:pt x="539" y="774"/>
                    <a:pt x="538" y="775"/>
                  </a:cubicBezTo>
                  <a:cubicBezTo>
                    <a:pt x="539" y="777"/>
                    <a:pt x="539" y="779"/>
                    <a:pt x="541" y="780"/>
                  </a:cubicBezTo>
                  <a:cubicBezTo>
                    <a:pt x="546" y="784"/>
                    <a:pt x="555" y="783"/>
                    <a:pt x="558" y="776"/>
                  </a:cubicBezTo>
                  <a:cubicBezTo>
                    <a:pt x="560" y="771"/>
                    <a:pt x="561" y="766"/>
                    <a:pt x="563" y="760"/>
                  </a:cubicBezTo>
                  <a:close/>
                  <a:moveTo>
                    <a:pt x="192" y="712"/>
                  </a:moveTo>
                  <a:cubicBezTo>
                    <a:pt x="189" y="711"/>
                    <a:pt x="187" y="710"/>
                    <a:pt x="184" y="708"/>
                  </a:cubicBezTo>
                  <a:cubicBezTo>
                    <a:pt x="183" y="708"/>
                    <a:pt x="182" y="706"/>
                    <a:pt x="182" y="705"/>
                  </a:cubicBezTo>
                  <a:cubicBezTo>
                    <a:pt x="183" y="701"/>
                    <a:pt x="190" y="698"/>
                    <a:pt x="194" y="700"/>
                  </a:cubicBezTo>
                  <a:cubicBezTo>
                    <a:pt x="197" y="703"/>
                    <a:pt x="199" y="701"/>
                    <a:pt x="201" y="698"/>
                  </a:cubicBezTo>
                  <a:cubicBezTo>
                    <a:pt x="203" y="695"/>
                    <a:pt x="199" y="694"/>
                    <a:pt x="197" y="693"/>
                  </a:cubicBezTo>
                  <a:cubicBezTo>
                    <a:pt x="192" y="691"/>
                    <a:pt x="187" y="688"/>
                    <a:pt x="181" y="686"/>
                  </a:cubicBezTo>
                  <a:cubicBezTo>
                    <a:pt x="179" y="685"/>
                    <a:pt x="177" y="685"/>
                    <a:pt x="175" y="685"/>
                  </a:cubicBezTo>
                  <a:cubicBezTo>
                    <a:pt x="175" y="688"/>
                    <a:pt x="175" y="690"/>
                    <a:pt x="176" y="693"/>
                  </a:cubicBezTo>
                  <a:cubicBezTo>
                    <a:pt x="176" y="693"/>
                    <a:pt x="177" y="694"/>
                    <a:pt x="177" y="694"/>
                  </a:cubicBezTo>
                  <a:cubicBezTo>
                    <a:pt x="176" y="696"/>
                    <a:pt x="175" y="698"/>
                    <a:pt x="173" y="699"/>
                  </a:cubicBezTo>
                  <a:cubicBezTo>
                    <a:pt x="171" y="700"/>
                    <a:pt x="168" y="701"/>
                    <a:pt x="167" y="700"/>
                  </a:cubicBezTo>
                  <a:cubicBezTo>
                    <a:pt x="163" y="697"/>
                    <a:pt x="160" y="699"/>
                    <a:pt x="157" y="701"/>
                  </a:cubicBezTo>
                  <a:cubicBezTo>
                    <a:pt x="156" y="702"/>
                    <a:pt x="154" y="703"/>
                    <a:pt x="154" y="704"/>
                  </a:cubicBezTo>
                  <a:cubicBezTo>
                    <a:pt x="155" y="705"/>
                    <a:pt x="156" y="707"/>
                    <a:pt x="157" y="707"/>
                  </a:cubicBezTo>
                  <a:cubicBezTo>
                    <a:pt x="166" y="708"/>
                    <a:pt x="173" y="712"/>
                    <a:pt x="180" y="716"/>
                  </a:cubicBezTo>
                  <a:cubicBezTo>
                    <a:pt x="186" y="720"/>
                    <a:pt x="189" y="719"/>
                    <a:pt x="192" y="712"/>
                  </a:cubicBezTo>
                  <a:close/>
                  <a:moveTo>
                    <a:pt x="777" y="433"/>
                  </a:moveTo>
                  <a:cubicBezTo>
                    <a:pt x="777" y="433"/>
                    <a:pt x="777" y="432"/>
                    <a:pt x="777" y="431"/>
                  </a:cubicBezTo>
                  <a:cubicBezTo>
                    <a:pt x="768" y="430"/>
                    <a:pt x="759" y="428"/>
                    <a:pt x="750" y="426"/>
                  </a:cubicBezTo>
                  <a:cubicBezTo>
                    <a:pt x="748" y="426"/>
                    <a:pt x="746" y="427"/>
                    <a:pt x="745" y="427"/>
                  </a:cubicBezTo>
                  <a:cubicBezTo>
                    <a:pt x="746" y="428"/>
                    <a:pt x="748" y="429"/>
                    <a:pt x="749" y="430"/>
                  </a:cubicBezTo>
                  <a:cubicBezTo>
                    <a:pt x="755" y="431"/>
                    <a:pt x="760" y="432"/>
                    <a:pt x="766" y="432"/>
                  </a:cubicBezTo>
                  <a:cubicBezTo>
                    <a:pt x="766" y="433"/>
                    <a:pt x="765" y="433"/>
                    <a:pt x="765" y="433"/>
                  </a:cubicBezTo>
                  <a:cubicBezTo>
                    <a:pt x="759" y="437"/>
                    <a:pt x="752" y="440"/>
                    <a:pt x="744" y="444"/>
                  </a:cubicBezTo>
                  <a:cubicBezTo>
                    <a:pt x="751" y="448"/>
                    <a:pt x="758" y="452"/>
                    <a:pt x="764" y="456"/>
                  </a:cubicBezTo>
                  <a:cubicBezTo>
                    <a:pt x="758" y="457"/>
                    <a:pt x="752" y="458"/>
                    <a:pt x="747" y="458"/>
                  </a:cubicBezTo>
                  <a:cubicBezTo>
                    <a:pt x="745" y="458"/>
                    <a:pt x="744" y="460"/>
                    <a:pt x="743" y="461"/>
                  </a:cubicBezTo>
                  <a:cubicBezTo>
                    <a:pt x="744" y="462"/>
                    <a:pt x="746" y="463"/>
                    <a:pt x="747" y="463"/>
                  </a:cubicBezTo>
                  <a:cubicBezTo>
                    <a:pt x="755" y="463"/>
                    <a:pt x="764" y="462"/>
                    <a:pt x="772" y="462"/>
                  </a:cubicBezTo>
                  <a:cubicBezTo>
                    <a:pt x="773" y="462"/>
                    <a:pt x="774" y="461"/>
                    <a:pt x="777" y="461"/>
                  </a:cubicBezTo>
                  <a:cubicBezTo>
                    <a:pt x="768" y="455"/>
                    <a:pt x="761" y="450"/>
                    <a:pt x="753" y="445"/>
                  </a:cubicBezTo>
                  <a:cubicBezTo>
                    <a:pt x="757" y="443"/>
                    <a:pt x="761" y="441"/>
                    <a:pt x="765" y="439"/>
                  </a:cubicBezTo>
                  <a:cubicBezTo>
                    <a:pt x="769" y="437"/>
                    <a:pt x="773" y="435"/>
                    <a:pt x="777" y="433"/>
                  </a:cubicBezTo>
                  <a:close/>
                  <a:moveTo>
                    <a:pt x="778" y="401"/>
                  </a:moveTo>
                  <a:cubicBezTo>
                    <a:pt x="778" y="390"/>
                    <a:pt x="771" y="382"/>
                    <a:pt x="760" y="382"/>
                  </a:cubicBezTo>
                  <a:cubicBezTo>
                    <a:pt x="750" y="382"/>
                    <a:pt x="744" y="388"/>
                    <a:pt x="744" y="398"/>
                  </a:cubicBezTo>
                  <a:cubicBezTo>
                    <a:pt x="743" y="410"/>
                    <a:pt x="750" y="418"/>
                    <a:pt x="761" y="418"/>
                  </a:cubicBezTo>
                  <a:cubicBezTo>
                    <a:pt x="771" y="418"/>
                    <a:pt x="777" y="411"/>
                    <a:pt x="778" y="401"/>
                  </a:cubicBezTo>
                  <a:close/>
                  <a:moveTo>
                    <a:pt x="657" y="151"/>
                  </a:moveTo>
                  <a:cubicBezTo>
                    <a:pt x="657" y="151"/>
                    <a:pt x="656" y="151"/>
                    <a:pt x="656" y="151"/>
                  </a:cubicBezTo>
                  <a:cubicBezTo>
                    <a:pt x="650" y="157"/>
                    <a:pt x="644" y="163"/>
                    <a:pt x="638" y="170"/>
                  </a:cubicBezTo>
                  <a:cubicBezTo>
                    <a:pt x="637" y="171"/>
                    <a:pt x="636" y="173"/>
                    <a:pt x="635" y="175"/>
                  </a:cubicBezTo>
                  <a:cubicBezTo>
                    <a:pt x="637" y="174"/>
                    <a:pt x="639" y="173"/>
                    <a:pt x="641" y="172"/>
                  </a:cubicBezTo>
                  <a:cubicBezTo>
                    <a:pt x="645" y="168"/>
                    <a:pt x="649" y="164"/>
                    <a:pt x="653" y="160"/>
                  </a:cubicBezTo>
                  <a:cubicBezTo>
                    <a:pt x="653" y="171"/>
                    <a:pt x="653" y="182"/>
                    <a:pt x="653" y="193"/>
                  </a:cubicBezTo>
                  <a:cubicBezTo>
                    <a:pt x="655" y="192"/>
                    <a:pt x="656" y="192"/>
                    <a:pt x="656" y="191"/>
                  </a:cubicBezTo>
                  <a:cubicBezTo>
                    <a:pt x="662" y="185"/>
                    <a:pt x="668" y="179"/>
                    <a:pt x="674" y="172"/>
                  </a:cubicBezTo>
                  <a:cubicBezTo>
                    <a:pt x="675" y="171"/>
                    <a:pt x="675" y="170"/>
                    <a:pt x="675" y="169"/>
                  </a:cubicBezTo>
                  <a:cubicBezTo>
                    <a:pt x="674" y="169"/>
                    <a:pt x="673" y="169"/>
                    <a:pt x="672" y="170"/>
                  </a:cubicBezTo>
                  <a:cubicBezTo>
                    <a:pt x="667" y="174"/>
                    <a:pt x="663" y="179"/>
                    <a:pt x="657" y="185"/>
                  </a:cubicBezTo>
                  <a:cubicBezTo>
                    <a:pt x="657" y="173"/>
                    <a:pt x="657" y="162"/>
                    <a:pt x="657" y="151"/>
                  </a:cubicBezTo>
                  <a:close/>
                  <a:moveTo>
                    <a:pt x="429" y="57"/>
                  </a:moveTo>
                  <a:cubicBezTo>
                    <a:pt x="428" y="57"/>
                    <a:pt x="427" y="57"/>
                    <a:pt x="427" y="57"/>
                  </a:cubicBezTo>
                  <a:cubicBezTo>
                    <a:pt x="427" y="59"/>
                    <a:pt x="426" y="61"/>
                    <a:pt x="426" y="63"/>
                  </a:cubicBezTo>
                  <a:cubicBezTo>
                    <a:pt x="425" y="70"/>
                    <a:pt x="425" y="78"/>
                    <a:pt x="425" y="85"/>
                  </a:cubicBezTo>
                  <a:cubicBezTo>
                    <a:pt x="424" y="87"/>
                    <a:pt x="426" y="88"/>
                    <a:pt x="426" y="90"/>
                  </a:cubicBezTo>
                  <a:cubicBezTo>
                    <a:pt x="427" y="88"/>
                    <a:pt x="428" y="87"/>
                    <a:pt x="428" y="86"/>
                  </a:cubicBezTo>
                  <a:cubicBezTo>
                    <a:pt x="429" y="80"/>
                    <a:pt x="429" y="73"/>
                    <a:pt x="430" y="66"/>
                  </a:cubicBezTo>
                  <a:cubicBezTo>
                    <a:pt x="437" y="75"/>
                    <a:pt x="444" y="84"/>
                    <a:pt x="451" y="93"/>
                  </a:cubicBezTo>
                  <a:cubicBezTo>
                    <a:pt x="452" y="90"/>
                    <a:pt x="453" y="89"/>
                    <a:pt x="453" y="87"/>
                  </a:cubicBezTo>
                  <a:cubicBezTo>
                    <a:pt x="453" y="79"/>
                    <a:pt x="454" y="72"/>
                    <a:pt x="454" y="64"/>
                  </a:cubicBezTo>
                  <a:cubicBezTo>
                    <a:pt x="454" y="62"/>
                    <a:pt x="453" y="61"/>
                    <a:pt x="453" y="59"/>
                  </a:cubicBezTo>
                  <a:cubicBezTo>
                    <a:pt x="452" y="60"/>
                    <a:pt x="451" y="62"/>
                    <a:pt x="451" y="63"/>
                  </a:cubicBezTo>
                  <a:cubicBezTo>
                    <a:pt x="450" y="69"/>
                    <a:pt x="450" y="75"/>
                    <a:pt x="449" y="82"/>
                  </a:cubicBezTo>
                  <a:cubicBezTo>
                    <a:pt x="442" y="73"/>
                    <a:pt x="435" y="65"/>
                    <a:pt x="429" y="57"/>
                  </a:cubicBezTo>
                  <a:close/>
                  <a:moveTo>
                    <a:pt x="91" y="247"/>
                  </a:moveTo>
                  <a:cubicBezTo>
                    <a:pt x="99" y="251"/>
                    <a:pt x="105" y="255"/>
                    <a:pt x="113" y="259"/>
                  </a:cubicBezTo>
                  <a:cubicBezTo>
                    <a:pt x="101" y="262"/>
                    <a:pt x="91" y="265"/>
                    <a:pt x="81" y="268"/>
                  </a:cubicBezTo>
                  <a:cubicBezTo>
                    <a:pt x="82" y="270"/>
                    <a:pt x="83" y="271"/>
                    <a:pt x="84" y="272"/>
                  </a:cubicBezTo>
                  <a:cubicBezTo>
                    <a:pt x="91" y="275"/>
                    <a:pt x="98" y="279"/>
                    <a:pt x="105" y="283"/>
                  </a:cubicBezTo>
                  <a:cubicBezTo>
                    <a:pt x="106" y="284"/>
                    <a:pt x="108" y="283"/>
                    <a:pt x="110" y="284"/>
                  </a:cubicBezTo>
                  <a:cubicBezTo>
                    <a:pt x="109" y="282"/>
                    <a:pt x="108" y="281"/>
                    <a:pt x="106" y="280"/>
                  </a:cubicBezTo>
                  <a:cubicBezTo>
                    <a:pt x="105" y="279"/>
                    <a:pt x="104" y="278"/>
                    <a:pt x="102" y="277"/>
                  </a:cubicBezTo>
                  <a:cubicBezTo>
                    <a:pt x="98" y="275"/>
                    <a:pt x="94" y="273"/>
                    <a:pt x="90" y="270"/>
                  </a:cubicBezTo>
                  <a:cubicBezTo>
                    <a:pt x="101" y="267"/>
                    <a:pt x="112" y="265"/>
                    <a:pt x="122" y="262"/>
                  </a:cubicBezTo>
                  <a:cubicBezTo>
                    <a:pt x="117" y="256"/>
                    <a:pt x="95" y="245"/>
                    <a:pt x="91" y="247"/>
                  </a:cubicBezTo>
                  <a:close/>
                  <a:moveTo>
                    <a:pt x="59" y="468"/>
                  </a:moveTo>
                  <a:cubicBezTo>
                    <a:pt x="67" y="460"/>
                    <a:pt x="74" y="451"/>
                    <a:pt x="81" y="443"/>
                  </a:cubicBezTo>
                  <a:cubicBezTo>
                    <a:pt x="81" y="443"/>
                    <a:pt x="80" y="442"/>
                    <a:pt x="80" y="442"/>
                  </a:cubicBezTo>
                  <a:cubicBezTo>
                    <a:pt x="69" y="443"/>
                    <a:pt x="58" y="443"/>
                    <a:pt x="48" y="446"/>
                  </a:cubicBezTo>
                  <a:cubicBezTo>
                    <a:pt x="48" y="447"/>
                    <a:pt x="48" y="448"/>
                    <a:pt x="48" y="449"/>
                  </a:cubicBezTo>
                  <a:cubicBezTo>
                    <a:pt x="56" y="448"/>
                    <a:pt x="63" y="447"/>
                    <a:pt x="72" y="446"/>
                  </a:cubicBezTo>
                  <a:cubicBezTo>
                    <a:pt x="64" y="455"/>
                    <a:pt x="57" y="463"/>
                    <a:pt x="50" y="471"/>
                  </a:cubicBezTo>
                  <a:cubicBezTo>
                    <a:pt x="51" y="472"/>
                    <a:pt x="51" y="473"/>
                    <a:pt x="51" y="473"/>
                  </a:cubicBezTo>
                  <a:cubicBezTo>
                    <a:pt x="62" y="472"/>
                    <a:pt x="73" y="471"/>
                    <a:pt x="83" y="470"/>
                  </a:cubicBezTo>
                  <a:cubicBezTo>
                    <a:pt x="83" y="469"/>
                    <a:pt x="83" y="468"/>
                    <a:pt x="83" y="467"/>
                  </a:cubicBezTo>
                  <a:cubicBezTo>
                    <a:pt x="76" y="466"/>
                    <a:pt x="68" y="469"/>
                    <a:pt x="59" y="468"/>
                  </a:cubicBezTo>
                  <a:close/>
                  <a:moveTo>
                    <a:pt x="507" y="69"/>
                  </a:moveTo>
                  <a:cubicBezTo>
                    <a:pt x="506" y="69"/>
                    <a:pt x="506" y="69"/>
                    <a:pt x="505" y="69"/>
                  </a:cubicBezTo>
                  <a:cubicBezTo>
                    <a:pt x="505" y="70"/>
                    <a:pt x="504" y="72"/>
                    <a:pt x="504" y="73"/>
                  </a:cubicBezTo>
                  <a:cubicBezTo>
                    <a:pt x="502" y="81"/>
                    <a:pt x="500" y="88"/>
                    <a:pt x="498" y="96"/>
                  </a:cubicBezTo>
                  <a:cubicBezTo>
                    <a:pt x="497" y="98"/>
                    <a:pt x="498" y="99"/>
                    <a:pt x="498" y="101"/>
                  </a:cubicBezTo>
                  <a:cubicBezTo>
                    <a:pt x="499" y="100"/>
                    <a:pt x="501" y="99"/>
                    <a:pt x="501" y="97"/>
                  </a:cubicBezTo>
                  <a:cubicBezTo>
                    <a:pt x="503" y="91"/>
                    <a:pt x="504" y="85"/>
                    <a:pt x="506" y="78"/>
                  </a:cubicBezTo>
                  <a:cubicBezTo>
                    <a:pt x="512" y="89"/>
                    <a:pt x="517" y="98"/>
                    <a:pt x="522" y="108"/>
                  </a:cubicBezTo>
                  <a:cubicBezTo>
                    <a:pt x="523" y="108"/>
                    <a:pt x="523" y="108"/>
                    <a:pt x="524" y="107"/>
                  </a:cubicBezTo>
                  <a:cubicBezTo>
                    <a:pt x="526" y="98"/>
                    <a:pt x="529" y="89"/>
                    <a:pt x="531" y="80"/>
                  </a:cubicBezTo>
                  <a:cubicBezTo>
                    <a:pt x="531" y="79"/>
                    <a:pt x="531" y="77"/>
                    <a:pt x="530" y="76"/>
                  </a:cubicBezTo>
                  <a:cubicBezTo>
                    <a:pt x="530" y="77"/>
                    <a:pt x="528" y="78"/>
                    <a:pt x="528" y="79"/>
                  </a:cubicBezTo>
                  <a:cubicBezTo>
                    <a:pt x="526" y="85"/>
                    <a:pt x="525" y="91"/>
                    <a:pt x="523" y="98"/>
                  </a:cubicBezTo>
                  <a:cubicBezTo>
                    <a:pt x="517" y="88"/>
                    <a:pt x="512" y="78"/>
                    <a:pt x="507" y="69"/>
                  </a:cubicBezTo>
                  <a:close/>
                  <a:moveTo>
                    <a:pt x="770" y="342"/>
                  </a:moveTo>
                  <a:cubicBezTo>
                    <a:pt x="767" y="342"/>
                    <a:pt x="766" y="342"/>
                    <a:pt x="764" y="342"/>
                  </a:cubicBezTo>
                  <a:cubicBezTo>
                    <a:pt x="756" y="344"/>
                    <a:pt x="748" y="345"/>
                    <a:pt x="741" y="347"/>
                  </a:cubicBezTo>
                  <a:cubicBezTo>
                    <a:pt x="739" y="347"/>
                    <a:pt x="738" y="348"/>
                    <a:pt x="737" y="349"/>
                  </a:cubicBezTo>
                  <a:cubicBezTo>
                    <a:pt x="738" y="349"/>
                    <a:pt x="740" y="350"/>
                    <a:pt x="741" y="350"/>
                  </a:cubicBezTo>
                  <a:cubicBezTo>
                    <a:pt x="748" y="349"/>
                    <a:pt x="754" y="348"/>
                    <a:pt x="761" y="346"/>
                  </a:cubicBezTo>
                  <a:cubicBezTo>
                    <a:pt x="754" y="356"/>
                    <a:pt x="748" y="365"/>
                    <a:pt x="741" y="374"/>
                  </a:cubicBezTo>
                  <a:cubicBezTo>
                    <a:pt x="741" y="374"/>
                    <a:pt x="742" y="375"/>
                    <a:pt x="742" y="375"/>
                  </a:cubicBezTo>
                  <a:cubicBezTo>
                    <a:pt x="753" y="373"/>
                    <a:pt x="763" y="371"/>
                    <a:pt x="774" y="369"/>
                  </a:cubicBezTo>
                  <a:cubicBezTo>
                    <a:pt x="774" y="368"/>
                    <a:pt x="774" y="367"/>
                    <a:pt x="774" y="366"/>
                  </a:cubicBezTo>
                  <a:cubicBezTo>
                    <a:pt x="766" y="366"/>
                    <a:pt x="759" y="369"/>
                    <a:pt x="750" y="370"/>
                  </a:cubicBezTo>
                  <a:cubicBezTo>
                    <a:pt x="757" y="360"/>
                    <a:pt x="763" y="352"/>
                    <a:pt x="770" y="342"/>
                  </a:cubicBezTo>
                  <a:close/>
                  <a:moveTo>
                    <a:pt x="745" y="334"/>
                  </a:moveTo>
                  <a:cubicBezTo>
                    <a:pt x="755" y="334"/>
                    <a:pt x="762" y="328"/>
                    <a:pt x="762" y="318"/>
                  </a:cubicBezTo>
                  <a:cubicBezTo>
                    <a:pt x="762" y="307"/>
                    <a:pt x="755" y="298"/>
                    <a:pt x="745" y="298"/>
                  </a:cubicBezTo>
                  <a:cubicBezTo>
                    <a:pt x="736" y="298"/>
                    <a:pt x="728" y="305"/>
                    <a:pt x="728" y="314"/>
                  </a:cubicBezTo>
                  <a:cubicBezTo>
                    <a:pt x="728" y="325"/>
                    <a:pt x="735" y="334"/>
                    <a:pt x="745" y="334"/>
                  </a:cubicBezTo>
                  <a:close/>
                  <a:moveTo>
                    <a:pt x="687" y="181"/>
                  </a:moveTo>
                  <a:cubicBezTo>
                    <a:pt x="679" y="188"/>
                    <a:pt x="671" y="194"/>
                    <a:pt x="664" y="200"/>
                  </a:cubicBezTo>
                  <a:cubicBezTo>
                    <a:pt x="663" y="201"/>
                    <a:pt x="663" y="203"/>
                    <a:pt x="663" y="204"/>
                  </a:cubicBezTo>
                  <a:cubicBezTo>
                    <a:pt x="667" y="208"/>
                    <a:pt x="671" y="213"/>
                    <a:pt x="675" y="217"/>
                  </a:cubicBezTo>
                  <a:cubicBezTo>
                    <a:pt x="681" y="221"/>
                    <a:pt x="689" y="219"/>
                    <a:pt x="695" y="214"/>
                  </a:cubicBezTo>
                  <a:cubicBezTo>
                    <a:pt x="701" y="208"/>
                    <a:pt x="703" y="202"/>
                    <a:pt x="699" y="196"/>
                  </a:cubicBezTo>
                  <a:cubicBezTo>
                    <a:pt x="695" y="191"/>
                    <a:pt x="691" y="186"/>
                    <a:pt x="687" y="181"/>
                  </a:cubicBezTo>
                  <a:close/>
                  <a:moveTo>
                    <a:pt x="165" y="686"/>
                  </a:moveTo>
                  <a:cubicBezTo>
                    <a:pt x="164" y="686"/>
                    <a:pt x="164" y="685"/>
                    <a:pt x="164" y="685"/>
                  </a:cubicBezTo>
                  <a:cubicBezTo>
                    <a:pt x="163" y="685"/>
                    <a:pt x="162" y="684"/>
                    <a:pt x="162" y="684"/>
                  </a:cubicBezTo>
                  <a:cubicBezTo>
                    <a:pt x="160" y="685"/>
                    <a:pt x="157" y="686"/>
                    <a:pt x="157" y="683"/>
                  </a:cubicBezTo>
                  <a:cubicBezTo>
                    <a:pt x="157" y="681"/>
                    <a:pt x="159" y="679"/>
                    <a:pt x="160" y="678"/>
                  </a:cubicBezTo>
                  <a:cubicBezTo>
                    <a:pt x="162" y="677"/>
                    <a:pt x="165" y="677"/>
                    <a:pt x="166" y="675"/>
                  </a:cubicBezTo>
                  <a:cubicBezTo>
                    <a:pt x="167" y="673"/>
                    <a:pt x="168" y="671"/>
                    <a:pt x="168" y="668"/>
                  </a:cubicBezTo>
                  <a:cubicBezTo>
                    <a:pt x="168" y="667"/>
                    <a:pt x="167" y="666"/>
                    <a:pt x="167" y="664"/>
                  </a:cubicBezTo>
                  <a:cubicBezTo>
                    <a:pt x="165" y="665"/>
                    <a:pt x="162" y="666"/>
                    <a:pt x="161" y="667"/>
                  </a:cubicBezTo>
                  <a:cubicBezTo>
                    <a:pt x="158" y="671"/>
                    <a:pt x="156" y="675"/>
                    <a:pt x="153" y="679"/>
                  </a:cubicBezTo>
                  <a:cubicBezTo>
                    <a:pt x="150" y="683"/>
                    <a:pt x="147" y="686"/>
                    <a:pt x="143" y="689"/>
                  </a:cubicBezTo>
                  <a:cubicBezTo>
                    <a:pt x="141" y="691"/>
                    <a:pt x="138" y="693"/>
                    <a:pt x="136" y="695"/>
                  </a:cubicBezTo>
                  <a:cubicBezTo>
                    <a:pt x="138" y="697"/>
                    <a:pt x="139" y="699"/>
                    <a:pt x="141" y="700"/>
                  </a:cubicBezTo>
                  <a:cubicBezTo>
                    <a:pt x="149" y="695"/>
                    <a:pt x="157" y="691"/>
                    <a:pt x="165" y="686"/>
                  </a:cubicBezTo>
                  <a:close/>
                  <a:moveTo>
                    <a:pt x="151" y="167"/>
                  </a:moveTo>
                  <a:cubicBezTo>
                    <a:pt x="158" y="175"/>
                    <a:pt x="166" y="183"/>
                    <a:pt x="173" y="191"/>
                  </a:cubicBezTo>
                  <a:cubicBezTo>
                    <a:pt x="177" y="187"/>
                    <a:pt x="177" y="187"/>
                    <a:pt x="174" y="184"/>
                  </a:cubicBezTo>
                  <a:cubicBezTo>
                    <a:pt x="172" y="182"/>
                    <a:pt x="170" y="179"/>
                    <a:pt x="167" y="177"/>
                  </a:cubicBezTo>
                  <a:cubicBezTo>
                    <a:pt x="173" y="176"/>
                    <a:pt x="178" y="177"/>
                    <a:pt x="183" y="178"/>
                  </a:cubicBezTo>
                  <a:cubicBezTo>
                    <a:pt x="186" y="178"/>
                    <a:pt x="189" y="178"/>
                    <a:pt x="190" y="174"/>
                  </a:cubicBezTo>
                  <a:cubicBezTo>
                    <a:pt x="187" y="173"/>
                    <a:pt x="184" y="173"/>
                    <a:pt x="181" y="172"/>
                  </a:cubicBezTo>
                  <a:cubicBezTo>
                    <a:pt x="178" y="172"/>
                    <a:pt x="175" y="171"/>
                    <a:pt x="172" y="171"/>
                  </a:cubicBezTo>
                  <a:cubicBezTo>
                    <a:pt x="172" y="169"/>
                    <a:pt x="173" y="169"/>
                    <a:pt x="173" y="168"/>
                  </a:cubicBezTo>
                  <a:cubicBezTo>
                    <a:pt x="175" y="164"/>
                    <a:pt x="174" y="160"/>
                    <a:pt x="170" y="157"/>
                  </a:cubicBezTo>
                  <a:cubicBezTo>
                    <a:pt x="167" y="154"/>
                    <a:pt x="163" y="156"/>
                    <a:pt x="160" y="159"/>
                  </a:cubicBezTo>
                  <a:cubicBezTo>
                    <a:pt x="157" y="161"/>
                    <a:pt x="154" y="164"/>
                    <a:pt x="151" y="167"/>
                  </a:cubicBezTo>
                  <a:close/>
                  <a:moveTo>
                    <a:pt x="54" y="402"/>
                  </a:moveTo>
                  <a:cubicBezTo>
                    <a:pt x="50" y="400"/>
                    <a:pt x="50" y="400"/>
                    <a:pt x="49" y="403"/>
                  </a:cubicBezTo>
                  <a:cubicBezTo>
                    <a:pt x="46" y="410"/>
                    <a:pt x="46" y="416"/>
                    <a:pt x="49" y="422"/>
                  </a:cubicBezTo>
                  <a:cubicBezTo>
                    <a:pt x="51" y="429"/>
                    <a:pt x="59" y="433"/>
                    <a:pt x="67" y="432"/>
                  </a:cubicBezTo>
                  <a:cubicBezTo>
                    <a:pt x="74" y="431"/>
                    <a:pt x="79" y="426"/>
                    <a:pt x="80" y="418"/>
                  </a:cubicBezTo>
                  <a:cubicBezTo>
                    <a:pt x="81" y="414"/>
                    <a:pt x="80" y="409"/>
                    <a:pt x="80" y="405"/>
                  </a:cubicBezTo>
                  <a:cubicBezTo>
                    <a:pt x="80" y="404"/>
                    <a:pt x="78" y="402"/>
                    <a:pt x="77" y="401"/>
                  </a:cubicBezTo>
                  <a:cubicBezTo>
                    <a:pt x="74" y="401"/>
                    <a:pt x="71" y="401"/>
                    <a:pt x="68" y="401"/>
                  </a:cubicBezTo>
                  <a:cubicBezTo>
                    <a:pt x="67" y="401"/>
                    <a:pt x="66" y="402"/>
                    <a:pt x="65" y="403"/>
                  </a:cubicBezTo>
                  <a:cubicBezTo>
                    <a:pt x="66" y="404"/>
                    <a:pt x="67" y="405"/>
                    <a:pt x="68" y="406"/>
                  </a:cubicBezTo>
                  <a:cubicBezTo>
                    <a:pt x="70" y="406"/>
                    <a:pt x="72" y="406"/>
                    <a:pt x="74" y="406"/>
                  </a:cubicBezTo>
                  <a:cubicBezTo>
                    <a:pt x="76" y="406"/>
                    <a:pt x="77" y="407"/>
                    <a:pt x="78" y="408"/>
                  </a:cubicBezTo>
                  <a:cubicBezTo>
                    <a:pt x="80" y="412"/>
                    <a:pt x="77" y="421"/>
                    <a:pt x="73" y="424"/>
                  </a:cubicBezTo>
                  <a:cubicBezTo>
                    <a:pt x="67" y="428"/>
                    <a:pt x="58" y="427"/>
                    <a:pt x="53" y="422"/>
                  </a:cubicBezTo>
                  <a:cubicBezTo>
                    <a:pt x="49" y="418"/>
                    <a:pt x="49" y="411"/>
                    <a:pt x="53" y="404"/>
                  </a:cubicBezTo>
                  <a:cubicBezTo>
                    <a:pt x="53" y="403"/>
                    <a:pt x="54" y="403"/>
                    <a:pt x="54" y="402"/>
                  </a:cubicBezTo>
                  <a:close/>
                  <a:moveTo>
                    <a:pt x="300" y="108"/>
                  </a:moveTo>
                  <a:cubicBezTo>
                    <a:pt x="312" y="108"/>
                    <a:pt x="321" y="101"/>
                    <a:pt x="321" y="91"/>
                  </a:cubicBezTo>
                  <a:cubicBezTo>
                    <a:pt x="320" y="81"/>
                    <a:pt x="314" y="74"/>
                    <a:pt x="305" y="74"/>
                  </a:cubicBezTo>
                  <a:cubicBezTo>
                    <a:pt x="293" y="73"/>
                    <a:pt x="285" y="81"/>
                    <a:pt x="285" y="91"/>
                  </a:cubicBezTo>
                  <a:cubicBezTo>
                    <a:pt x="285" y="101"/>
                    <a:pt x="292" y="108"/>
                    <a:pt x="300" y="108"/>
                  </a:cubicBezTo>
                  <a:close/>
                  <a:moveTo>
                    <a:pt x="64" y="312"/>
                  </a:moveTo>
                  <a:cubicBezTo>
                    <a:pt x="71" y="314"/>
                    <a:pt x="77" y="316"/>
                    <a:pt x="83" y="318"/>
                  </a:cubicBezTo>
                  <a:cubicBezTo>
                    <a:pt x="92" y="321"/>
                    <a:pt x="97" y="319"/>
                    <a:pt x="100" y="310"/>
                  </a:cubicBezTo>
                  <a:cubicBezTo>
                    <a:pt x="103" y="302"/>
                    <a:pt x="101" y="295"/>
                    <a:pt x="93" y="292"/>
                  </a:cubicBezTo>
                  <a:cubicBezTo>
                    <a:pt x="88" y="290"/>
                    <a:pt x="83" y="288"/>
                    <a:pt x="78" y="286"/>
                  </a:cubicBezTo>
                  <a:cubicBezTo>
                    <a:pt x="76" y="286"/>
                    <a:pt x="75" y="287"/>
                    <a:pt x="73" y="287"/>
                  </a:cubicBezTo>
                  <a:cubicBezTo>
                    <a:pt x="74" y="288"/>
                    <a:pt x="75" y="289"/>
                    <a:pt x="76" y="290"/>
                  </a:cubicBezTo>
                  <a:cubicBezTo>
                    <a:pt x="81" y="292"/>
                    <a:pt x="86" y="293"/>
                    <a:pt x="91" y="295"/>
                  </a:cubicBezTo>
                  <a:cubicBezTo>
                    <a:pt x="98" y="298"/>
                    <a:pt x="100" y="302"/>
                    <a:pt x="98" y="308"/>
                  </a:cubicBezTo>
                  <a:cubicBezTo>
                    <a:pt x="96" y="314"/>
                    <a:pt x="91" y="316"/>
                    <a:pt x="84" y="313"/>
                  </a:cubicBezTo>
                  <a:cubicBezTo>
                    <a:pt x="78" y="311"/>
                    <a:pt x="72" y="309"/>
                    <a:pt x="66" y="307"/>
                  </a:cubicBezTo>
                  <a:cubicBezTo>
                    <a:pt x="65" y="309"/>
                    <a:pt x="65" y="310"/>
                    <a:pt x="64" y="312"/>
                  </a:cubicBezTo>
                  <a:close/>
                  <a:moveTo>
                    <a:pt x="80" y="394"/>
                  </a:moveTo>
                  <a:cubicBezTo>
                    <a:pt x="80" y="394"/>
                    <a:pt x="81" y="393"/>
                    <a:pt x="81" y="393"/>
                  </a:cubicBezTo>
                  <a:cubicBezTo>
                    <a:pt x="81" y="386"/>
                    <a:pt x="73" y="386"/>
                    <a:pt x="70" y="381"/>
                  </a:cubicBezTo>
                  <a:cubicBezTo>
                    <a:pt x="74" y="376"/>
                    <a:pt x="84" y="379"/>
                    <a:pt x="85" y="368"/>
                  </a:cubicBezTo>
                  <a:cubicBezTo>
                    <a:pt x="79" y="371"/>
                    <a:pt x="74" y="373"/>
                    <a:pt x="69" y="375"/>
                  </a:cubicBezTo>
                  <a:cubicBezTo>
                    <a:pt x="66" y="376"/>
                    <a:pt x="64" y="376"/>
                    <a:pt x="62" y="374"/>
                  </a:cubicBezTo>
                  <a:cubicBezTo>
                    <a:pt x="59" y="371"/>
                    <a:pt x="56" y="368"/>
                    <a:pt x="52" y="364"/>
                  </a:cubicBezTo>
                  <a:cubicBezTo>
                    <a:pt x="51" y="372"/>
                    <a:pt x="60" y="373"/>
                    <a:pt x="61" y="378"/>
                  </a:cubicBezTo>
                  <a:cubicBezTo>
                    <a:pt x="58" y="382"/>
                    <a:pt x="49" y="380"/>
                    <a:pt x="49" y="389"/>
                  </a:cubicBezTo>
                  <a:cubicBezTo>
                    <a:pt x="54" y="387"/>
                    <a:pt x="58" y="385"/>
                    <a:pt x="62" y="383"/>
                  </a:cubicBezTo>
                  <a:cubicBezTo>
                    <a:pt x="65" y="382"/>
                    <a:pt x="67" y="382"/>
                    <a:pt x="70" y="384"/>
                  </a:cubicBezTo>
                  <a:cubicBezTo>
                    <a:pt x="73" y="388"/>
                    <a:pt x="76" y="391"/>
                    <a:pt x="80" y="394"/>
                  </a:cubicBezTo>
                  <a:close/>
                  <a:moveTo>
                    <a:pt x="84" y="477"/>
                  </a:moveTo>
                  <a:cubicBezTo>
                    <a:pt x="74" y="484"/>
                    <a:pt x="64" y="491"/>
                    <a:pt x="54" y="497"/>
                  </a:cubicBezTo>
                  <a:cubicBezTo>
                    <a:pt x="54" y="498"/>
                    <a:pt x="54" y="499"/>
                    <a:pt x="55" y="499"/>
                  </a:cubicBezTo>
                  <a:cubicBezTo>
                    <a:pt x="66" y="502"/>
                    <a:pt x="78" y="505"/>
                    <a:pt x="90" y="508"/>
                  </a:cubicBezTo>
                  <a:cubicBezTo>
                    <a:pt x="90" y="501"/>
                    <a:pt x="85" y="503"/>
                    <a:pt x="82" y="502"/>
                  </a:cubicBezTo>
                  <a:cubicBezTo>
                    <a:pt x="79" y="501"/>
                    <a:pt x="76" y="501"/>
                    <a:pt x="76" y="497"/>
                  </a:cubicBezTo>
                  <a:cubicBezTo>
                    <a:pt x="75" y="492"/>
                    <a:pt x="74" y="489"/>
                    <a:pt x="79" y="487"/>
                  </a:cubicBezTo>
                  <a:cubicBezTo>
                    <a:pt x="81" y="486"/>
                    <a:pt x="82" y="485"/>
                    <a:pt x="83" y="485"/>
                  </a:cubicBezTo>
                  <a:cubicBezTo>
                    <a:pt x="86" y="483"/>
                    <a:pt x="86" y="480"/>
                    <a:pt x="84" y="477"/>
                  </a:cubicBezTo>
                  <a:close/>
                  <a:moveTo>
                    <a:pt x="490" y="98"/>
                  </a:moveTo>
                  <a:cubicBezTo>
                    <a:pt x="487" y="86"/>
                    <a:pt x="484" y="74"/>
                    <a:pt x="482" y="63"/>
                  </a:cubicBezTo>
                  <a:cubicBezTo>
                    <a:pt x="481" y="63"/>
                    <a:pt x="480" y="63"/>
                    <a:pt x="480" y="63"/>
                  </a:cubicBezTo>
                  <a:cubicBezTo>
                    <a:pt x="473" y="72"/>
                    <a:pt x="466" y="82"/>
                    <a:pt x="460" y="93"/>
                  </a:cubicBezTo>
                  <a:cubicBezTo>
                    <a:pt x="465" y="95"/>
                    <a:pt x="466" y="90"/>
                    <a:pt x="467" y="88"/>
                  </a:cubicBezTo>
                  <a:cubicBezTo>
                    <a:pt x="469" y="84"/>
                    <a:pt x="471" y="82"/>
                    <a:pt x="476" y="83"/>
                  </a:cubicBezTo>
                  <a:cubicBezTo>
                    <a:pt x="480" y="84"/>
                    <a:pt x="483" y="85"/>
                    <a:pt x="483" y="90"/>
                  </a:cubicBezTo>
                  <a:cubicBezTo>
                    <a:pt x="483" y="91"/>
                    <a:pt x="483" y="92"/>
                    <a:pt x="483" y="94"/>
                  </a:cubicBezTo>
                  <a:cubicBezTo>
                    <a:pt x="484" y="97"/>
                    <a:pt x="486" y="99"/>
                    <a:pt x="490" y="98"/>
                  </a:cubicBezTo>
                  <a:close/>
                  <a:moveTo>
                    <a:pt x="638" y="134"/>
                  </a:moveTo>
                  <a:cubicBezTo>
                    <a:pt x="638" y="134"/>
                    <a:pt x="637" y="133"/>
                    <a:pt x="636" y="133"/>
                  </a:cubicBezTo>
                  <a:cubicBezTo>
                    <a:pt x="626" y="139"/>
                    <a:pt x="615" y="144"/>
                    <a:pt x="605" y="150"/>
                  </a:cubicBezTo>
                  <a:cubicBezTo>
                    <a:pt x="605" y="150"/>
                    <a:pt x="605" y="151"/>
                    <a:pt x="606" y="152"/>
                  </a:cubicBezTo>
                  <a:cubicBezTo>
                    <a:pt x="607" y="152"/>
                    <a:pt x="609" y="151"/>
                    <a:pt x="611" y="151"/>
                  </a:cubicBezTo>
                  <a:cubicBezTo>
                    <a:pt x="614" y="150"/>
                    <a:pt x="617" y="147"/>
                    <a:pt x="620" y="147"/>
                  </a:cubicBezTo>
                  <a:cubicBezTo>
                    <a:pt x="626" y="148"/>
                    <a:pt x="628" y="153"/>
                    <a:pt x="626" y="159"/>
                  </a:cubicBezTo>
                  <a:cubicBezTo>
                    <a:pt x="626" y="160"/>
                    <a:pt x="625" y="161"/>
                    <a:pt x="625" y="162"/>
                  </a:cubicBezTo>
                  <a:cubicBezTo>
                    <a:pt x="624" y="166"/>
                    <a:pt x="625" y="168"/>
                    <a:pt x="629" y="169"/>
                  </a:cubicBezTo>
                  <a:cubicBezTo>
                    <a:pt x="632" y="157"/>
                    <a:pt x="635" y="146"/>
                    <a:pt x="638" y="134"/>
                  </a:cubicBezTo>
                  <a:close/>
                  <a:moveTo>
                    <a:pt x="726" y="236"/>
                  </a:moveTo>
                  <a:cubicBezTo>
                    <a:pt x="717" y="242"/>
                    <a:pt x="708" y="247"/>
                    <a:pt x="698" y="253"/>
                  </a:cubicBezTo>
                  <a:cubicBezTo>
                    <a:pt x="701" y="257"/>
                    <a:pt x="703" y="262"/>
                    <a:pt x="706" y="266"/>
                  </a:cubicBezTo>
                  <a:cubicBezTo>
                    <a:pt x="706" y="266"/>
                    <a:pt x="707" y="266"/>
                    <a:pt x="708" y="267"/>
                  </a:cubicBezTo>
                  <a:cubicBezTo>
                    <a:pt x="708" y="266"/>
                    <a:pt x="709" y="265"/>
                    <a:pt x="708" y="264"/>
                  </a:cubicBezTo>
                  <a:cubicBezTo>
                    <a:pt x="707" y="261"/>
                    <a:pt x="705" y="258"/>
                    <a:pt x="703" y="255"/>
                  </a:cubicBezTo>
                  <a:cubicBezTo>
                    <a:pt x="707" y="253"/>
                    <a:pt x="711" y="251"/>
                    <a:pt x="714" y="249"/>
                  </a:cubicBezTo>
                  <a:cubicBezTo>
                    <a:pt x="717" y="253"/>
                    <a:pt x="719" y="256"/>
                    <a:pt x="721" y="259"/>
                  </a:cubicBezTo>
                  <a:cubicBezTo>
                    <a:pt x="721" y="258"/>
                    <a:pt x="722" y="258"/>
                    <a:pt x="723" y="257"/>
                  </a:cubicBezTo>
                  <a:cubicBezTo>
                    <a:pt x="721" y="254"/>
                    <a:pt x="719" y="251"/>
                    <a:pt x="717" y="247"/>
                  </a:cubicBezTo>
                  <a:cubicBezTo>
                    <a:pt x="721" y="246"/>
                    <a:pt x="723" y="244"/>
                    <a:pt x="726" y="242"/>
                  </a:cubicBezTo>
                  <a:cubicBezTo>
                    <a:pt x="729" y="246"/>
                    <a:pt x="730" y="249"/>
                    <a:pt x="732" y="252"/>
                  </a:cubicBezTo>
                  <a:cubicBezTo>
                    <a:pt x="735" y="250"/>
                    <a:pt x="733" y="245"/>
                    <a:pt x="726" y="236"/>
                  </a:cubicBezTo>
                  <a:close/>
                  <a:moveTo>
                    <a:pt x="155" y="187"/>
                  </a:moveTo>
                  <a:cubicBezTo>
                    <a:pt x="154" y="187"/>
                    <a:pt x="153" y="186"/>
                    <a:pt x="152" y="185"/>
                  </a:cubicBezTo>
                  <a:cubicBezTo>
                    <a:pt x="150" y="189"/>
                    <a:pt x="148" y="192"/>
                    <a:pt x="147" y="196"/>
                  </a:cubicBezTo>
                  <a:cubicBezTo>
                    <a:pt x="142" y="192"/>
                    <a:pt x="140" y="189"/>
                    <a:pt x="137" y="187"/>
                  </a:cubicBezTo>
                  <a:cubicBezTo>
                    <a:pt x="140" y="184"/>
                    <a:pt x="142" y="182"/>
                    <a:pt x="144" y="180"/>
                  </a:cubicBezTo>
                  <a:cubicBezTo>
                    <a:pt x="144" y="179"/>
                    <a:pt x="144" y="178"/>
                    <a:pt x="144" y="177"/>
                  </a:cubicBezTo>
                  <a:cubicBezTo>
                    <a:pt x="143" y="177"/>
                    <a:pt x="142" y="177"/>
                    <a:pt x="142" y="177"/>
                  </a:cubicBezTo>
                  <a:cubicBezTo>
                    <a:pt x="138" y="181"/>
                    <a:pt x="135" y="185"/>
                    <a:pt x="131" y="189"/>
                  </a:cubicBezTo>
                  <a:cubicBezTo>
                    <a:pt x="140" y="196"/>
                    <a:pt x="148" y="203"/>
                    <a:pt x="156" y="210"/>
                  </a:cubicBezTo>
                  <a:cubicBezTo>
                    <a:pt x="165" y="202"/>
                    <a:pt x="168" y="198"/>
                    <a:pt x="165" y="195"/>
                  </a:cubicBezTo>
                  <a:cubicBezTo>
                    <a:pt x="163" y="198"/>
                    <a:pt x="160" y="201"/>
                    <a:pt x="157" y="205"/>
                  </a:cubicBezTo>
                  <a:cubicBezTo>
                    <a:pt x="154" y="202"/>
                    <a:pt x="151" y="199"/>
                    <a:pt x="148" y="196"/>
                  </a:cubicBezTo>
                  <a:cubicBezTo>
                    <a:pt x="150" y="193"/>
                    <a:pt x="152" y="190"/>
                    <a:pt x="155" y="187"/>
                  </a:cubicBezTo>
                  <a:close/>
                  <a:moveTo>
                    <a:pt x="571" y="126"/>
                  </a:moveTo>
                  <a:cubicBezTo>
                    <a:pt x="573" y="122"/>
                    <a:pt x="575" y="119"/>
                    <a:pt x="577" y="115"/>
                  </a:cubicBezTo>
                  <a:cubicBezTo>
                    <a:pt x="586" y="119"/>
                    <a:pt x="586" y="119"/>
                    <a:pt x="588" y="118"/>
                  </a:cubicBezTo>
                  <a:cubicBezTo>
                    <a:pt x="585" y="116"/>
                    <a:pt x="582" y="114"/>
                    <a:pt x="578" y="112"/>
                  </a:cubicBezTo>
                  <a:cubicBezTo>
                    <a:pt x="580" y="109"/>
                    <a:pt x="582" y="106"/>
                    <a:pt x="583" y="103"/>
                  </a:cubicBezTo>
                  <a:cubicBezTo>
                    <a:pt x="587" y="105"/>
                    <a:pt x="591" y="107"/>
                    <a:pt x="595" y="109"/>
                  </a:cubicBezTo>
                  <a:cubicBezTo>
                    <a:pt x="595" y="107"/>
                    <a:pt x="595" y="106"/>
                    <a:pt x="594" y="105"/>
                  </a:cubicBezTo>
                  <a:cubicBezTo>
                    <a:pt x="590" y="103"/>
                    <a:pt x="587" y="101"/>
                    <a:pt x="583" y="99"/>
                  </a:cubicBezTo>
                  <a:cubicBezTo>
                    <a:pt x="582" y="99"/>
                    <a:pt x="580" y="99"/>
                    <a:pt x="579" y="100"/>
                  </a:cubicBezTo>
                  <a:cubicBezTo>
                    <a:pt x="574" y="109"/>
                    <a:pt x="570" y="117"/>
                    <a:pt x="565" y="126"/>
                  </a:cubicBezTo>
                  <a:cubicBezTo>
                    <a:pt x="572" y="132"/>
                    <a:pt x="579" y="135"/>
                    <a:pt x="581" y="132"/>
                  </a:cubicBezTo>
                  <a:cubicBezTo>
                    <a:pt x="578" y="130"/>
                    <a:pt x="574" y="128"/>
                    <a:pt x="571" y="126"/>
                  </a:cubicBezTo>
                  <a:close/>
                  <a:moveTo>
                    <a:pt x="737" y="513"/>
                  </a:moveTo>
                  <a:cubicBezTo>
                    <a:pt x="736" y="505"/>
                    <a:pt x="735" y="498"/>
                    <a:pt x="744" y="494"/>
                  </a:cubicBezTo>
                  <a:cubicBezTo>
                    <a:pt x="750" y="492"/>
                    <a:pt x="759" y="495"/>
                    <a:pt x="762" y="499"/>
                  </a:cubicBezTo>
                  <a:cubicBezTo>
                    <a:pt x="768" y="506"/>
                    <a:pt x="765" y="512"/>
                    <a:pt x="759" y="518"/>
                  </a:cubicBezTo>
                  <a:cubicBezTo>
                    <a:pt x="763" y="521"/>
                    <a:pt x="764" y="518"/>
                    <a:pt x="766" y="516"/>
                  </a:cubicBezTo>
                  <a:cubicBezTo>
                    <a:pt x="771" y="505"/>
                    <a:pt x="768" y="495"/>
                    <a:pt x="759" y="490"/>
                  </a:cubicBezTo>
                  <a:cubicBezTo>
                    <a:pt x="750" y="486"/>
                    <a:pt x="740" y="488"/>
                    <a:pt x="736" y="497"/>
                  </a:cubicBezTo>
                  <a:cubicBezTo>
                    <a:pt x="733" y="504"/>
                    <a:pt x="733" y="511"/>
                    <a:pt x="737" y="513"/>
                  </a:cubicBezTo>
                  <a:close/>
                  <a:moveTo>
                    <a:pt x="559" y="118"/>
                  </a:moveTo>
                  <a:cubicBezTo>
                    <a:pt x="546" y="117"/>
                    <a:pt x="543" y="115"/>
                    <a:pt x="542" y="108"/>
                  </a:cubicBezTo>
                  <a:cubicBezTo>
                    <a:pt x="541" y="102"/>
                    <a:pt x="545" y="93"/>
                    <a:pt x="550" y="91"/>
                  </a:cubicBezTo>
                  <a:cubicBezTo>
                    <a:pt x="558" y="87"/>
                    <a:pt x="563" y="91"/>
                    <a:pt x="568" y="97"/>
                  </a:cubicBezTo>
                  <a:cubicBezTo>
                    <a:pt x="569" y="95"/>
                    <a:pt x="569" y="93"/>
                    <a:pt x="568" y="92"/>
                  </a:cubicBezTo>
                  <a:cubicBezTo>
                    <a:pt x="560" y="85"/>
                    <a:pt x="548" y="84"/>
                    <a:pt x="542" y="91"/>
                  </a:cubicBezTo>
                  <a:cubicBezTo>
                    <a:pt x="535" y="99"/>
                    <a:pt x="535" y="109"/>
                    <a:pt x="541" y="115"/>
                  </a:cubicBezTo>
                  <a:cubicBezTo>
                    <a:pt x="547" y="120"/>
                    <a:pt x="555" y="122"/>
                    <a:pt x="559" y="118"/>
                  </a:cubicBezTo>
                  <a:close/>
                  <a:moveTo>
                    <a:pt x="746" y="287"/>
                  </a:moveTo>
                  <a:cubicBezTo>
                    <a:pt x="752" y="286"/>
                    <a:pt x="750" y="282"/>
                    <a:pt x="749" y="279"/>
                  </a:cubicBezTo>
                  <a:cubicBezTo>
                    <a:pt x="745" y="268"/>
                    <a:pt x="736" y="262"/>
                    <a:pt x="726" y="266"/>
                  </a:cubicBezTo>
                  <a:cubicBezTo>
                    <a:pt x="716" y="269"/>
                    <a:pt x="712" y="278"/>
                    <a:pt x="716" y="288"/>
                  </a:cubicBezTo>
                  <a:cubicBezTo>
                    <a:pt x="719" y="295"/>
                    <a:pt x="722" y="297"/>
                    <a:pt x="725" y="296"/>
                  </a:cubicBezTo>
                  <a:cubicBezTo>
                    <a:pt x="718" y="289"/>
                    <a:pt x="716" y="283"/>
                    <a:pt x="719" y="278"/>
                  </a:cubicBezTo>
                  <a:cubicBezTo>
                    <a:pt x="722" y="272"/>
                    <a:pt x="731" y="268"/>
                    <a:pt x="738" y="270"/>
                  </a:cubicBezTo>
                  <a:cubicBezTo>
                    <a:pt x="743" y="271"/>
                    <a:pt x="746" y="276"/>
                    <a:pt x="746" y="287"/>
                  </a:cubicBezTo>
                  <a:close/>
                  <a:moveTo>
                    <a:pt x="192" y="165"/>
                  </a:moveTo>
                  <a:cubicBezTo>
                    <a:pt x="192" y="165"/>
                    <a:pt x="192" y="166"/>
                    <a:pt x="191" y="166"/>
                  </a:cubicBezTo>
                  <a:cubicBezTo>
                    <a:pt x="193" y="167"/>
                    <a:pt x="195" y="169"/>
                    <a:pt x="196" y="168"/>
                  </a:cubicBezTo>
                  <a:cubicBezTo>
                    <a:pt x="202" y="168"/>
                    <a:pt x="208" y="160"/>
                    <a:pt x="206" y="155"/>
                  </a:cubicBezTo>
                  <a:cubicBezTo>
                    <a:pt x="205" y="149"/>
                    <a:pt x="201" y="147"/>
                    <a:pt x="193" y="148"/>
                  </a:cubicBezTo>
                  <a:cubicBezTo>
                    <a:pt x="186" y="150"/>
                    <a:pt x="183" y="149"/>
                    <a:pt x="183" y="145"/>
                  </a:cubicBezTo>
                  <a:cubicBezTo>
                    <a:pt x="182" y="141"/>
                    <a:pt x="184" y="139"/>
                    <a:pt x="193" y="138"/>
                  </a:cubicBezTo>
                  <a:cubicBezTo>
                    <a:pt x="191" y="137"/>
                    <a:pt x="190" y="135"/>
                    <a:pt x="189" y="135"/>
                  </a:cubicBezTo>
                  <a:cubicBezTo>
                    <a:pt x="184" y="134"/>
                    <a:pt x="178" y="141"/>
                    <a:pt x="179" y="146"/>
                  </a:cubicBezTo>
                  <a:cubicBezTo>
                    <a:pt x="179" y="151"/>
                    <a:pt x="183" y="155"/>
                    <a:pt x="188" y="154"/>
                  </a:cubicBezTo>
                  <a:cubicBezTo>
                    <a:pt x="191" y="154"/>
                    <a:pt x="194" y="153"/>
                    <a:pt x="197" y="153"/>
                  </a:cubicBezTo>
                  <a:cubicBezTo>
                    <a:pt x="200" y="152"/>
                    <a:pt x="202" y="154"/>
                    <a:pt x="203" y="158"/>
                  </a:cubicBezTo>
                  <a:cubicBezTo>
                    <a:pt x="203" y="161"/>
                    <a:pt x="202" y="164"/>
                    <a:pt x="198" y="164"/>
                  </a:cubicBezTo>
                  <a:cubicBezTo>
                    <a:pt x="196" y="165"/>
                    <a:pt x="194" y="165"/>
                    <a:pt x="192" y="165"/>
                  </a:cubicBezTo>
                  <a:close/>
                  <a:moveTo>
                    <a:pt x="108" y="221"/>
                  </a:moveTo>
                  <a:cubicBezTo>
                    <a:pt x="119" y="224"/>
                    <a:pt x="129" y="226"/>
                    <a:pt x="140" y="228"/>
                  </a:cubicBezTo>
                  <a:cubicBezTo>
                    <a:pt x="142" y="229"/>
                    <a:pt x="144" y="228"/>
                    <a:pt x="143" y="225"/>
                  </a:cubicBezTo>
                  <a:cubicBezTo>
                    <a:pt x="137" y="215"/>
                    <a:pt x="132" y="206"/>
                    <a:pt x="125" y="195"/>
                  </a:cubicBezTo>
                  <a:cubicBezTo>
                    <a:pt x="124" y="197"/>
                    <a:pt x="123" y="198"/>
                    <a:pt x="124" y="198"/>
                  </a:cubicBezTo>
                  <a:cubicBezTo>
                    <a:pt x="128" y="206"/>
                    <a:pt x="133" y="214"/>
                    <a:pt x="138" y="223"/>
                  </a:cubicBezTo>
                  <a:cubicBezTo>
                    <a:pt x="129" y="221"/>
                    <a:pt x="122" y="219"/>
                    <a:pt x="114" y="217"/>
                  </a:cubicBezTo>
                  <a:cubicBezTo>
                    <a:pt x="111" y="217"/>
                    <a:pt x="109" y="217"/>
                    <a:pt x="108" y="221"/>
                  </a:cubicBezTo>
                  <a:close/>
                  <a:moveTo>
                    <a:pt x="736" y="522"/>
                  </a:moveTo>
                  <a:cubicBezTo>
                    <a:pt x="734" y="519"/>
                    <a:pt x="731" y="519"/>
                    <a:pt x="730" y="522"/>
                  </a:cubicBezTo>
                  <a:cubicBezTo>
                    <a:pt x="728" y="525"/>
                    <a:pt x="727" y="527"/>
                    <a:pt x="727" y="530"/>
                  </a:cubicBezTo>
                  <a:cubicBezTo>
                    <a:pt x="726" y="535"/>
                    <a:pt x="729" y="538"/>
                    <a:pt x="733" y="540"/>
                  </a:cubicBezTo>
                  <a:cubicBezTo>
                    <a:pt x="737" y="542"/>
                    <a:pt x="740" y="541"/>
                    <a:pt x="743" y="538"/>
                  </a:cubicBezTo>
                  <a:cubicBezTo>
                    <a:pt x="744" y="537"/>
                    <a:pt x="745" y="535"/>
                    <a:pt x="746" y="534"/>
                  </a:cubicBezTo>
                  <a:cubicBezTo>
                    <a:pt x="749" y="532"/>
                    <a:pt x="752" y="530"/>
                    <a:pt x="755" y="533"/>
                  </a:cubicBezTo>
                  <a:cubicBezTo>
                    <a:pt x="758" y="536"/>
                    <a:pt x="756" y="539"/>
                    <a:pt x="752" y="542"/>
                  </a:cubicBezTo>
                  <a:cubicBezTo>
                    <a:pt x="752" y="542"/>
                    <a:pt x="752" y="543"/>
                    <a:pt x="751" y="544"/>
                  </a:cubicBezTo>
                  <a:cubicBezTo>
                    <a:pt x="753" y="544"/>
                    <a:pt x="754" y="545"/>
                    <a:pt x="756" y="545"/>
                  </a:cubicBezTo>
                  <a:cubicBezTo>
                    <a:pt x="760" y="543"/>
                    <a:pt x="761" y="534"/>
                    <a:pt x="758" y="530"/>
                  </a:cubicBezTo>
                  <a:cubicBezTo>
                    <a:pt x="755" y="526"/>
                    <a:pt x="750" y="525"/>
                    <a:pt x="745" y="528"/>
                  </a:cubicBezTo>
                  <a:cubicBezTo>
                    <a:pt x="743" y="530"/>
                    <a:pt x="742" y="532"/>
                    <a:pt x="740" y="534"/>
                  </a:cubicBezTo>
                  <a:cubicBezTo>
                    <a:pt x="737" y="536"/>
                    <a:pt x="734" y="536"/>
                    <a:pt x="731" y="533"/>
                  </a:cubicBezTo>
                  <a:cubicBezTo>
                    <a:pt x="729" y="531"/>
                    <a:pt x="729" y="526"/>
                    <a:pt x="732" y="524"/>
                  </a:cubicBezTo>
                  <a:cubicBezTo>
                    <a:pt x="734" y="523"/>
                    <a:pt x="735" y="523"/>
                    <a:pt x="736" y="522"/>
                  </a:cubicBezTo>
                  <a:close/>
                  <a:moveTo>
                    <a:pt x="238" y="102"/>
                  </a:moveTo>
                  <a:cubicBezTo>
                    <a:pt x="247" y="109"/>
                    <a:pt x="259" y="112"/>
                    <a:pt x="262" y="125"/>
                  </a:cubicBezTo>
                  <a:cubicBezTo>
                    <a:pt x="266" y="125"/>
                    <a:pt x="267" y="123"/>
                    <a:pt x="265" y="120"/>
                  </a:cubicBezTo>
                  <a:cubicBezTo>
                    <a:pt x="260" y="114"/>
                    <a:pt x="259" y="106"/>
                    <a:pt x="261" y="99"/>
                  </a:cubicBezTo>
                  <a:cubicBezTo>
                    <a:pt x="261" y="96"/>
                    <a:pt x="261" y="93"/>
                    <a:pt x="262" y="90"/>
                  </a:cubicBezTo>
                  <a:cubicBezTo>
                    <a:pt x="261" y="90"/>
                    <a:pt x="260" y="90"/>
                    <a:pt x="260" y="90"/>
                  </a:cubicBezTo>
                  <a:cubicBezTo>
                    <a:pt x="255" y="95"/>
                    <a:pt x="259" y="102"/>
                    <a:pt x="256" y="108"/>
                  </a:cubicBezTo>
                  <a:cubicBezTo>
                    <a:pt x="253" y="106"/>
                    <a:pt x="250" y="104"/>
                    <a:pt x="247" y="102"/>
                  </a:cubicBezTo>
                  <a:cubicBezTo>
                    <a:pt x="244" y="100"/>
                    <a:pt x="242" y="97"/>
                    <a:pt x="238" y="102"/>
                  </a:cubicBezTo>
                  <a:close/>
                  <a:moveTo>
                    <a:pt x="325" y="67"/>
                  </a:moveTo>
                  <a:cubicBezTo>
                    <a:pt x="328" y="78"/>
                    <a:pt x="330" y="87"/>
                    <a:pt x="332" y="97"/>
                  </a:cubicBezTo>
                  <a:cubicBezTo>
                    <a:pt x="332" y="98"/>
                    <a:pt x="334" y="98"/>
                    <a:pt x="335" y="99"/>
                  </a:cubicBezTo>
                  <a:cubicBezTo>
                    <a:pt x="336" y="98"/>
                    <a:pt x="337" y="96"/>
                    <a:pt x="337" y="95"/>
                  </a:cubicBezTo>
                  <a:cubicBezTo>
                    <a:pt x="336" y="91"/>
                    <a:pt x="335" y="87"/>
                    <a:pt x="334" y="83"/>
                  </a:cubicBezTo>
                  <a:cubicBezTo>
                    <a:pt x="338" y="82"/>
                    <a:pt x="342" y="81"/>
                    <a:pt x="345" y="80"/>
                  </a:cubicBezTo>
                  <a:cubicBezTo>
                    <a:pt x="345" y="79"/>
                    <a:pt x="345" y="79"/>
                    <a:pt x="344" y="78"/>
                  </a:cubicBezTo>
                  <a:cubicBezTo>
                    <a:pt x="341" y="78"/>
                    <a:pt x="337" y="79"/>
                    <a:pt x="334" y="80"/>
                  </a:cubicBezTo>
                  <a:cubicBezTo>
                    <a:pt x="333" y="76"/>
                    <a:pt x="332" y="73"/>
                    <a:pt x="331" y="70"/>
                  </a:cubicBezTo>
                  <a:cubicBezTo>
                    <a:pt x="335" y="69"/>
                    <a:pt x="339" y="68"/>
                    <a:pt x="343" y="67"/>
                  </a:cubicBezTo>
                  <a:cubicBezTo>
                    <a:pt x="343" y="66"/>
                    <a:pt x="343" y="65"/>
                    <a:pt x="343" y="65"/>
                  </a:cubicBezTo>
                  <a:cubicBezTo>
                    <a:pt x="337" y="63"/>
                    <a:pt x="332" y="67"/>
                    <a:pt x="325" y="67"/>
                  </a:cubicBezTo>
                  <a:close/>
                  <a:moveTo>
                    <a:pt x="386" y="72"/>
                  </a:moveTo>
                  <a:cubicBezTo>
                    <a:pt x="385" y="68"/>
                    <a:pt x="385" y="65"/>
                    <a:pt x="385" y="61"/>
                  </a:cubicBezTo>
                  <a:cubicBezTo>
                    <a:pt x="389" y="61"/>
                    <a:pt x="393" y="61"/>
                    <a:pt x="397" y="60"/>
                  </a:cubicBezTo>
                  <a:cubicBezTo>
                    <a:pt x="397" y="59"/>
                    <a:pt x="397" y="59"/>
                    <a:pt x="398" y="58"/>
                  </a:cubicBezTo>
                  <a:cubicBezTo>
                    <a:pt x="397" y="58"/>
                    <a:pt x="396" y="58"/>
                    <a:pt x="396" y="58"/>
                  </a:cubicBezTo>
                  <a:cubicBezTo>
                    <a:pt x="391" y="58"/>
                    <a:pt x="386" y="58"/>
                    <a:pt x="382" y="58"/>
                  </a:cubicBezTo>
                  <a:cubicBezTo>
                    <a:pt x="381" y="58"/>
                    <a:pt x="380" y="61"/>
                    <a:pt x="380" y="62"/>
                  </a:cubicBezTo>
                  <a:cubicBezTo>
                    <a:pt x="380" y="70"/>
                    <a:pt x="381" y="79"/>
                    <a:pt x="381" y="87"/>
                  </a:cubicBezTo>
                  <a:cubicBezTo>
                    <a:pt x="382" y="89"/>
                    <a:pt x="383" y="90"/>
                    <a:pt x="384" y="91"/>
                  </a:cubicBezTo>
                  <a:cubicBezTo>
                    <a:pt x="385" y="90"/>
                    <a:pt x="386" y="88"/>
                    <a:pt x="386" y="87"/>
                  </a:cubicBezTo>
                  <a:cubicBezTo>
                    <a:pt x="386" y="83"/>
                    <a:pt x="386" y="79"/>
                    <a:pt x="386" y="75"/>
                  </a:cubicBezTo>
                  <a:cubicBezTo>
                    <a:pt x="390" y="75"/>
                    <a:pt x="393" y="74"/>
                    <a:pt x="397" y="74"/>
                  </a:cubicBezTo>
                  <a:cubicBezTo>
                    <a:pt x="397" y="73"/>
                    <a:pt x="397" y="72"/>
                    <a:pt x="396" y="72"/>
                  </a:cubicBezTo>
                  <a:cubicBezTo>
                    <a:pt x="393" y="72"/>
                    <a:pt x="389" y="72"/>
                    <a:pt x="386" y="72"/>
                  </a:cubicBezTo>
                  <a:close/>
                  <a:moveTo>
                    <a:pt x="240" y="138"/>
                  </a:moveTo>
                  <a:cubicBezTo>
                    <a:pt x="235" y="129"/>
                    <a:pt x="230" y="121"/>
                    <a:pt x="225" y="113"/>
                  </a:cubicBezTo>
                  <a:cubicBezTo>
                    <a:pt x="228" y="111"/>
                    <a:pt x="230" y="109"/>
                    <a:pt x="234" y="107"/>
                  </a:cubicBezTo>
                  <a:cubicBezTo>
                    <a:pt x="231" y="106"/>
                    <a:pt x="230" y="106"/>
                    <a:pt x="230" y="106"/>
                  </a:cubicBezTo>
                  <a:cubicBezTo>
                    <a:pt x="224" y="110"/>
                    <a:pt x="218" y="113"/>
                    <a:pt x="212" y="117"/>
                  </a:cubicBezTo>
                  <a:cubicBezTo>
                    <a:pt x="211" y="117"/>
                    <a:pt x="211" y="119"/>
                    <a:pt x="211" y="119"/>
                  </a:cubicBezTo>
                  <a:cubicBezTo>
                    <a:pt x="212" y="119"/>
                    <a:pt x="213" y="120"/>
                    <a:pt x="214" y="119"/>
                  </a:cubicBezTo>
                  <a:cubicBezTo>
                    <a:pt x="216" y="118"/>
                    <a:pt x="218" y="117"/>
                    <a:pt x="220" y="115"/>
                  </a:cubicBezTo>
                  <a:cubicBezTo>
                    <a:pt x="226" y="124"/>
                    <a:pt x="231" y="132"/>
                    <a:pt x="236" y="141"/>
                  </a:cubicBezTo>
                  <a:cubicBezTo>
                    <a:pt x="238" y="139"/>
                    <a:pt x="239" y="139"/>
                    <a:pt x="240" y="138"/>
                  </a:cubicBezTo>
                  <a:close/>
                  <a:moveTo>
                    <a:pt x="105" y="535"/>
                  </a:moveTo>
                  <a:cubicBezTo>
                    <a:pt x="104" y="530"/>
                    <a:pt x="101" y="528"/>
                    <a:pt x="96" y="529"/>
                  </a:cubicBezTo>
                  <a:cubicBezTo>
                    <a:pt x="86" y="532"/>
                    <a:pt x="76" y="535"/>
                    <a:pt x="67" y="538"/>
                  </a:cubicBezTo>
                  <a:cubicBezTo>
                    <a:pt x="67" y="543"/>
                    <a:pt x="69" y="544"/>
                    <a:pt x="72" y="542"/>
                  </a:cubicBezTo>
                  <a:cubicBezTo>
                    <a:pt x="79" y="540"/>
                    <a:pt x="87" y="537"/>
                    <a:pt x="94" y="535"/>
                  </a:cubicBezTo>
                  <a:cubicBezTo>
                    <a:pt x="98" y="534"/>
                    <a:pt x="102" y="535"/>
                    <a:pt x="105" y="535"/>
                  </a:cubicBezTo>
                  <a:close/>
                  <a:moveTo>
                    <a:pt x="194" y="653"/>
                  </a:moveTo>
                  <a:cubicBezTo>
                    <a:pt x="189" y="650"/>
                    <a:pt x="183" y="653"/>
                    <a:pt x="182" y="659"/>
                  </a:cubicBezTo>
                  <a:cubicBezTo>
                    <a:pt x="181" y="662"/>
                    <a:pt x="180" y="664"/>
                    <a:pt x="179" y="667"/>
                  </a:cubicBezTo>
                  <a:cubicBezTo>
                    <a:pt x="178" y="669"/>
                    <a:pt x="176" y="672"/>
                    <a:pt x="180" y="674"/>
                  </a:cubicBezTo>
                  <a:cubicBezTo>
                    <a:pt x="181" y="674"/>
                    <a:pt x="184" y="672"/>
                    <a:pt x="186" y="670"/>
                  </a:cubicBezTo>
                  <a:cubicBezTo>
                    <a:pt x="189" y="664"/>
                    <a:pt x="191" y="659"/>
                    <a:pt x="194" y="653"/>
                  </a:cubicBezTo>
                  <a:close/>
                  <a:moveTo>
                    <a:pt x="413" y="73"/>
                  </a:moveTo>
                  <a:cubicBezTo>
                    <a:pt x="413" y="73"/>
                    <a:pt x="413" y="73"/>
                    <a:pt x="413" y="73"/>
                  </a:cubicBezTo>
                  <a:cubicBezTo>
                    <a:pt x="413" y="69"/>
                    <a:pt x="413" y="64"/>
                    <a:pt x="413" y="60"/>
                  </a:cubicBezTo>
                  <a:cubicBezTo>
                    <a:pt x="413" y="59"/>
                    <a:pt x="411" y="58"/>
                    <a:pt x="410" y="57"/>
                  </a:cubicBezTo>
                  <a:cubicBezTo>
                    <a:pt x="409" y="58"/>
                    <a:pt x="408" y="59"/>
                    <a:pt x="408" y="60"/>
                  </a:cubicBezTo>
                  <a:cubicBezTo>
                    <a:pt x="408" y="69"/>
                    <a:pt x="408" y="77"/>
                    <a:pt x="408" y="86"/>
                  </a:cubicBezTo>
                  <a:cubicBezTo>
                    <a:pt x="408" y="87"/>
                    <a:pt x="410" y="88"/>
                    <a:pt x="410" y="90"/>
                  </a:cubicBezTo>
                  <a:cubicBezTo>
                    <a:pt x="411" y="88"/>
                    <a:pt x="413" y="87"/>
                    <a:pt x="413" y="86"/>
                  </a:cubicBezTo>
                  <a:cubicBezTo>
                    <a:pt x="413" y="82"/>
                    <a:pt x="413" y="78"/>
                    <a:pt x="413" y="73"/>
                  </a:cubicBezTo>
                  <a:close/>
                  <a:moveTo>
                    <a:pt x="130" y="247"/>
                  </a:moveTo>
                  <a:cubicBezTo>
                    <a:pt x="121" y="241"/>
                    <a:pt x="112" y="235"/>
                    <a:pt x="103" y="229"/>
                  </a:cubicBezTo>
                  <a:cubicBezTo>
                    <a:pt x="102" y="231"/>
                    <a:pt x="101" y="232"/>
                    <a:pt x="100" y="233"/>
                  </a:cubicBezTo>
                  <a:cubicBezTo>
                    <a:pt x="109" y="239"/>
                    <a:pt x="118" y="245"/>
                    <a:pt x="127" y="251"/>
                  </a:cubicBezTo>
                  <a:cubicBezTo>
                    <a:pt x="128" y="249"/>
                    <a:pt x="129" y="248"/>
                    <a:pt x="130" y="247"/>
                  </a:cubicBezTo>
                  <a:close/>
                  <a:moveTo>
                    <a:pt x="62" y="523"/>
                  </a:moveTo>
                  <a:cubicBezTo>
                    <a:pt x="62" y="524"/>
                    <a:pt x="62" y="524"/>
                    <a:pt x="61" y="525"/>
                  </a:cubicBezTo>
                  <a:cubicBezTo>
                    <a:pt x="63" y="526"/>
                    <a:pt x="64" y="527"/>
                    <a:pt x="66" y="527"/>
                  </a:cubicBezTo>
                  <a:cubicBezTo>
                    <a:pt x="74" y="525"/>
                    <a:pt x="83" y="522"/>
                    <a:pt x="92" y="520"/>
                  </a:cubicBezTo>
                  <a:cubicBezTo>
                    <a:pt x="93" y="519"/>
                    <a:pt x="93" y="518"/>
                    <a:pt x="94" y="516"/>
                  </a:cubicBezTo>
                  <a:cubicBezTo>
                    <a:pt x="93" y="516"/>
                    <a:pt x="91" y="515"/>
                    <a:pt x="90" y="515"/>
                  </a:cubicBezTo>
                  <a:cubicBezTo>
                    <a:pt x="81" y="517"/>
                    <a:pt x="72" y="520"/>
                    <a:pt x="62" y="523"/>
                  </a:cubicBezTo>
                  <a:close/>
                  <a:moveTo>
                    <a:pt x="770" y="482"/>
                  </a:moveTo>
                  <a:cubicBezTo>
                    <a:pt x="771" y="481"/>
                    <a:pt x="772" y="481"/>
                    <a:pt x="773" y="480"/>
                  </a:cubicBezTo>
                  <a:cubicBezTo>
                    <a:pt x="772" y="479"/>
                    <a:pt x="771" y="477"/>
                    <a:pt x="770" y="477"/>
                  </a:cubicBezTo>
                  <a:cubicBezTo>
                    <a:pt x="761" y="475"/>
                    <a:pt x="753" y="474"/>
                    <a:pt x="744" y="473"/>
                  </a:cubicBezTo>
                  <a:cubicBezTo>
                    <a:pt x="743" y="472"/>
                    <a:pt x="741" y="474"/>
                    <a:pt x="740" y="475"/>
                  </a:cubicBezTo>
                  <a:cubicBezTo>
                    <a:pt x="741" y="476"/>
                    <a:pt x="742" y="477"/>
                    <a:pt x="744" y="478"/>
                  </a:cubicBezTo>
                  <a:cubicBezTo>
                    <a:pt x="752" y="479"/>
                    <a:pt x="761" y="480"/>
                    <a:pt x="770" y="482"/>
                  </a:cubicBezTo>
                  <a:close/>
                  <a:moveTo>
                    <a:pt x="84" y="360"/>
                  </a:moveTo>
                  <a:cubicBezTo>
                    <a:pt x="85" y="360"/>
                    <a:pt x="86" y="359"/>
                    <a:pt x="86" y="358"/>
                  </a:cubicBezTo>
                  <a:cubicBezTo>
                    <a:pt x="86" y="357"/>
                    <a:pt x="85" y="355"/>
                    <a:pt x="84" y="355"/>
                  </a:cubicBezTo>
                  <a:cubicBezTo>
                    <a:pt x="75" y="353"/>
                    <a:pt x="66" y="351"/>
                    <a:pt x="58" y="350"/>
                  </a:cubicBezTo>
                  <a:cubicBezTo>
                    <a:pt x="57" y="350"/>
                    <a:pt x="55" y="351"/>
                    <a:pt x="54" y="352"/>
                  </a:cubicBezTo>
                  <a:cubicBezTo>
                    <a:pt x="55" y="353"/>
                    <a:pt x="56" y="355"/>
                    <a:pt x="57" y="355"/>
                  </a:cubicBezTo>
                  <a:cubicBezTo>
                    <a:pt x="65" y="357"/>
                    <a:pt x="74" y="358"/>
                    <a:pt x="84" y="360"/>
                  </a:cubicBezTo>
                  <a:close/>
                  <a:moveTo>
                    <a:pt x="217" y="153"/>
                  </a:moveTo>
                  <a:cubicBezTo>
                    <a:pt x="221" y="152"/>
                    <a:pt x="222" y="150"/>
                    <a:pt x="219" y="148"/>
                  </a:cubicBezTo>
                  <a:cubicBezTo>
                    <a:pt x="214" y="141"/>
                    <a:pt x="210" y="133"/>
                    <a:pt x="204" y="126"/>
                  </a:cubicBezTo>
                  <a:cubicBezTo>
                    <a:pt x="204" y="125"/>
                    <a:pt x="202" y="125"/>
                    <a:pt x="200" y="125"/>
                  </a:cubicBezTo>
                  <a:cubicBezTo>
                    <a:pt x="200" y="126"/>
                    <a:pt x="200" y="128"/>
                    <a:pt x="200" y="129"/>
                  </a:cubicBezTo>
                  <a:cubicBezTo>
                    <a:pt x="206" y="137"/>
                    <a:pt x="211" y="145"/>
                    <a:pt x="217" y="153"/>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iŝḻïḑè">
              <a:extLst>
                <a:ext uri="{FF2B5EF4-FFF2-40B4-BE49-F238E27FC236}">
                  <a16:creationId xmlns:a16="http://schemas.microsoft.com/office/drawing/2014/main" id="{EAF75F38-EB53-428F-8614-A1DDB8262331}"/>
                </a:ext>
              </a:extLst>
            </p:cNvPr>
            <p:cNvSpPr/>
            <p:nvPr/>
          </p:nvSpPr>
          <p:spPr bwMode="auto">
            <a:xfrm>
              <a:off x="368300" y="2476500"/>
              <a:ext cx="1900238" cy="1901825"/>
            </a:xfrm>
            <a:custGeom>
              <a:avLst/>
              <a:gdLst>
                <a:gd name="T0" fmla="*/ 0 w 604"/>
                <a:gd name="T1" fmla="*/ 302 h 604"/>
                <a:gd name="T2" fmla="*/ 304 w 604"/>
                <a:gd name="T3" fmla="*/ 1 h 604"/>
                <a:gd name="T4" fmla="*/ 603 w 604"/>
                <a:gd name="T5" fmla="*/ 304 h 604"/>
                <a:gd name="T6" fmla="*/ 301 w 604"/>
                <a:gd name="T7" fmla="*/ 604 h 604"/>
                <a:gd name="T8" fmla="*/ 0 w 604"/>
                <a:gd name="T9" fmla="*/ 302 h 604"/>
                <a:gd name="T10" fmla="*/ 301 w 604"/>
                <a:gd name="T11" fmla="*/ 597 h 604"/>
                <a:gd name="T12" fmla="*/ 596 w 604"/>
                <a:gd name="T13" fmla="*/ 304 h 604"/>
                <a:gd name="T14" fmla="*/ 303 w 604"/>
                <a:gd name="T15" fmla="*/ 8 h 604"/>
                <a:gd name="T16" fmla="*/ 7 w 604"/>
                <a:gd name="T17" fmla="*/ 302 h 604"/>
                <a:gd name="T18" fmla="*/ 301 w 604"/>
                <a:gd name="T19" fmla="*/ 59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4" h="604">
                  <a:moveTo>
                    <a:pt x="0" y="302"/>
                  </a:moveTo>
                  <a:cubicBezTo>
                    <a:pt x="1" y="132"/>
                    <a:pt x="141" y="0"/>
                    <a:pt x="304" y="1"/>
                  </a:cubicBezTo>
                  <a:cubicBezTo>
                    <a:pt x="468" y="2"/>
                    <a:pt x="604" y="137"/>
                    <a:pt x="603" y="304"/>
                  </a:cubicBezTo>
                  <a:cubicBezTo>
                    <a:pt x="602" y="471"/>
                    <a:pt x="466" y="604"/>
                    <a:pt x="301" y="604"/>
                  </a:cubicBezTo>
                  <a:cubicBezTo>
                    <a:pt x="133" y="603"/>
                    <a:pt x="0" y="466"/>
                    <a:pt x="0" y="302"/>
                  </a:cubicBezTo>
                  <a:close/>
                  <a:moveTo>
                    <a:pt x="301" y="597"/>
                  </a:moveTo>
                  <a:cubicBezTo>
                    <a:pt x="464" y="597"/>
                    <a:pt x="595" y="465"/>
                    <a:pt x="596" y="304"/>
                  </a:cubicBezTo>
                  <a:cubicBezTo>
                    <a:pt x="597" y="142"/>
                    <a:pt x="466" y="9"/>
                    <a:pt x="303" y="8"/>
                  </a:cubicBezTo>
                  <a:cubicBezTo>
                    <a:pt x="141" y="7"/>
                    <a:pt x="8" y="138"/>
                    <a:pt x="7" y="302"/>
                  </a:cubicBezTo>
                  <a:cubicBezTo>
                    <a:pt x="6" y="463"/>
                    <a:pt x="138" y="596"/>
                    <a:pt x="301" y="597"/>
                  </a:cubicBezTo>
                  <a:close/>
                </a:path>
              </a:pathLst>
            </a:custGeom>
            <a:solidFill>
              <a:srgbClr val="FFFFFF"/>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ïṧļiḓê">
              <a:extLst>
                <a:ext uri="{FF2B5EF4-FFF2-40B4-BE49-F238E27FC236}">
                  <a16:creationId xmlns:a16="http://schemas.microsoft.com/office/drawing/2014/main" id="{0918DDBA-B2EC-4967-8D06-2274D39A241D}"/>
                </a:ext>
              </a:extLst>
            </p:cNvPr>
            <p:cNvSpPr/>
            <p:nvPr/>
          </p:nvSpPr>
          <p:spPr bwMode="auto">
            <a:xfrm>
              <a:off x="387350" y="2498725"/>
              <a:ext cx="1858963" cy="1857375"/>
            </a:xfrm>
            <a:custGeom>
              <a:avLst/>
              <a:gdLst>
                <a:gd name="T0" fmla="*/ 295 w 591"/>
                <a:gd name="T1" fmla="*/ 590 h 590"/>
                <a:gd name="T2" fmla="*/ 1 w 591"/>
                <a:gd name="T3" fmla="*/ 295 h 590"/>
                <a:gd name="T4" fmla="*/ 297 w 591"/>
                <a:gd name="T5" fmla="*/ 1 h 590"/>
                <a:gd name="T6" fmla="*/ 590 w 591"/>
                <a:gd name="T7" fmla="*/ 297 h 590"/>
                <a:gd name="T8" fmla="*/ 295 w 591"/>
                <a:gd name="T9" fmla="*/ 590 h 590"/>
                <a:gd name="T10" fmla="*/ 93 w 591"/>
                <a:gd name="T11" fmla="*/ 297 h 590"/>
                <a:gd name="T12" fmla="*/ 93 w 591"/>
                <a:gd name="T13" fmla="*/ 481 h 590"/>
                <a:gd name="T14" fmla="*/ 112 w 591"/>
                <a:gd name="T15" fmla="*/ 500 h 590"/>
                <a:gd name="T16" fmla="*/ 474 w 591"/>
                <a:gd name="T17" fmla="*/ 500 h 590"/>
                <a:gd name="T18" fmla="*/ 494 w 591"/>
                <a:gd name="T19" fmla="*/ 480 h 590"/>
                <a:gd name="T20" fmla="*/ 494 w 591"/>
                <a:gd name="T21" fmla="*/ 397 h 590"/>
                <a:gd name="T22" fmla="*/ 494 w 591"/>
                <a:gd name="T23" fmla="*/ 114 h 590"/>
                <a:gd name="T24" fmla="*/ 474 w 591"/>
                <a:gd name="T25" fmla="*/ 94 h 590"/>
                <a:gd name="T26" fmla="*/ 112 w 591"/>
                <a:gd name="T27" fmla="*/ 94 h 590"/>
                <a:gd name="T28" fmla="*/ 93 w 591"/>
                <a:gd name="T29" fmla="*/ 113 h 590"/>
                <a:gd name="T30" fmla="*/ 93 w 591"/>
                <a:gd name="T31" fmla="*/ 297 h 590"/>
                <a:gd name="T32" fmla="*/ 270 w 591"/>
                <a:gd name="T33" fmla="*/ 571 h 590"/>
                <a:gd name="T34" fmla="*/ 269 w 591"/>
                <a:gd name="T35" fmla="*/ 572 h 590"/>
                <a:gd name="T36" fmla="*/ 273 w 591"/>
                <a:gd name="T37" fmla="*/ 574 h 590"/>
                <a:gd name="T38" fmla="*/ 291 w 591"/>
                <a:gd name="T39" fmla="*/ 555 h 590"/>
                <a:gd name="T40" fmla="*/ 271 w 591"/>
                <a:gd name="T41" fmla="*/ 544 h 590"/>
                <a:gd name="T42" fmla="*/ 266 w 591"/>
                <a:gd name="T43" fmla="*/ 553 h 590"/>
                <a:gd name="T44" fmla="*/ 273 w 591"/>
                <a:gd name="T45" fmla="*/ 561 h 590"/>
                <a:gd name="T46" fmla="*/ 284 w 591"/>
                <a:gd name="T47" fmla="*/ 561 h 590"/>
                <a:gd name="T48" fmla="*/ 270 w 591"/>
                <a:gd name="T49" fmla="*/ 571 h 590"/>
                <a:gd name="T50" fmla="*/ 311 w 591"/>
                <a:gd name="T51" fmla="*/ 571 h 590"/>
                <a:gd name="T52" fmla="*/ 311 w 591"/>
                <a:gd name="T53" fmla="*/ 570 h 590"/>
                <a:gd name="T54" fmla="*/ 317 w 591"/>
                <a:gd name="T55" fmla="*/ 564 h 590"/>
                <a:gd name="T56" fmla="*/ 323 w 591"/>
                <a:gd name="T57" fmla="*/ 558 h 590"/>
                <a:gd name="T58" fmla="*/ 323 w 591"/>
                <a:gd name="T59" fmla="*/ 545 h 590"/>
                <a:gd name="T60" fmla="*/ 305 w 591"/>
                <a:gd name="T61" fmla="*/ 546 h 590"/>
                <a:gd name="T62" fmla="*/ 304 w 591"/>
                <a:gd name="T63" fmla="*/ 550 h 590"/>
                <a:gd name="T64" fmla="*/ 317 w 591"/>
                <a:gd name="T65" fmla="*/ 546 h 590"/>
                <a:gd name="T66" fmla="*/ 318 w 591"/>
                <a:gd name="T67" fmla="*/ 558 h 590"/>
                <a:gd name="T68" fmla="*/ 311 w 591"/>
                <a:gd name="T69" fmla="*/ 566 h 590"/>
                <a:gd name="T70" fmla="*/ 303 w 591"/>
                <a:gd name="T71" fmla="*/ 574 h 590"/>
                <a:gd name="T72" fmla="*/ 303 w 591"/>
                <a:gd name="T73" fmla="*/ 576 h 590"/>
                <a:gd name="T74" fmla="*/ 325 w 591"/>
                <a:gd name="T75" fmla="*/ 575 h 590"/>
                <a:gd name="T76" fmla="*/ 328 w 591"/>
                <a:gd name="T77" fmla="*/ 572 h 590"/>
                <a:gd name="T78" fmla="*/ 325 w 591"/>
                <a:gd name="T79" fmla="*/ 570 h 590"/>
                <a:gd name="T80" fmla="*/ 311 w 591"/>
                <a:gd name="T81" fmla="*/ 571 h 590"/>
                <a:gd name="T82" fmla="*/ 344 w 591"/>
                <a:gd name="T83" fmla="*/ 553 h 590"/>
                <a:gd name="T84" fmla="*/ 356 w 591"/>
                <a:gd name="T85" fmla="*/ 562 h 590"/>
                <a:gd name="T86" fmla="*/ 339 w 591"/>
                <a:gd name="T87" fmla="*/ 565 h 590"/>
                <a:gd name="T88" fmla="*/ 341 w 591"/>
                <a:gd name="T89" fmla="*/ 569 h 590"/>
                <a:gd name="T90" fmla="*/ 358 w 591"/>
                <a:gd name="T91" fmla="*/ 567 h 590"/>
                <a:gd name="T92" fmla="*/ 358 w 591"/>
                <a:gd name="T93" fmla="*/ 554 h 590"/>
                <a:gd name="T94" fmla="*/ 355 w 591"/>
                <a:gd name="T95" fmla="*/ 552 h 590"/>
                <a:gd name="T96" fmla="*/ 357 w 591"/>
                <a:gd name="T97" fmla="*/ 541 h 590"/>
                <a:gd name="T98" fmla="*/ 341 w 591"/>
                <a:gd name="T99" fmla="*/ 539 h 590"/>
                <a:gd name="T100" fmla="*/ 339 w 591"/>
                <a:gd name="T101" fmla="*/ 542 h 590"/>
                <a:gd name="T102" fmla="*/ 352 w 591"/>
                <a:gd name="T103" fmla="*/ 543 h 590"/>
                <a:gd name="T104" fmla="*/ 344 w 591"/>
                <a:gd name="T105" fmla="*/ 553 h 590"/>
                <a:gd name="T106" fmla="*/ 249 w 591"/>
                <a:gd name="T107" fmla="*/ 535 h 590"/>
                <a:gd name="T108" fmla="*/ 235 w 591"/>
                <a:gd name="T109" fmla="*/ 540 h 590"/>
                <a:gd name="T110" fmla="*/ 235 w 591"/>
                <a:gd name="T111" fmla="*/ 542 h 590"/>
                <a:gd name="T112" fmla="*/ 242 w 591"/>
                <a:gd name="T113" fmla="*/ 541 h 590"/>
                <a:gd name="T114" fmla="*/ 237 w 591"/>
                <a:gd name="T115" fmla="*/ 565 h 590"/>
                <a:gd name="T116" fmla="*/ 239 w 591"/>
                <a:gd name="T117" fmla="*/ 569 h 590"/>
                <a:gd name="T118" fmla="*/ 242 w 591"/>
                <a:gd name="T119" fmla="*/ 567 h 590"/>
                <a:gd name="T120" fmla="*/ 249 w 591"/>
                <a:gd name="T121" fmla="*/ 53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1" h="590">
                  <a:moveTo>
                    <a:pt x="295" y="590"/>
                  </a:moveTo>
                  <a:cubicBezTo>
                    <a:pt x="132" y="589"/>
                    <a:pt x="0" y="456"/>
                    <a:pt x="1" y="295"/>
                  </a:cubicBezTo>
                  <a:cubicBezTo>
                    <a:pt x="2" y="131"/>
                    <a:pt x="135" y="0"/>
                    <a:pt x="297" y="1"/>
                  </a:cubicBezTo>
                  <a:cubicBezTo>
                    <a:pt x="460" y="2"/>
                    <a:pt x="591" y="135"/>
                    <a:pt x="590" y="297"/>
                  </a:cubicBezTo>
                  <a:cubicBezTo>
                    <a:pt x="589" y="458"/>
                    <a:pt x="458" y="590"/>
                    <a:pt x="295" y="590"/>
                  </a:cubicBezTo>
                  <a:close/>
                  <a:moveTo>
                    <a:pt x="93" y="297"/>
                  </a:moveTo>
                  <a:cubicBezTo>
                    <a:pt x="93" y="358"/>
                    <a:pt x="93" y="419"/>
                    <a:pt x="93" y="481"/>
                  </a:cubicBezTo>
                  <a:cubicBezTo>
                    <a:pt x="93" y="494"/>
                    <a:pt x="99" y="500"/>
                    <a:pt x="112" y="500"/>
                  </a:cubicBezTo>
                  <a:cubicBezTo>
                    <a:pt x="233" y="500"/>
                    <a:pt x="353" y="500"/>
                    <a:pt x="474" y="500"/>
                  </a:cubicBezTo>
                  <a:cubicBezTo>
                    <a:pt x="488" y="500"/>
                    <a:pt x="494" y="494"/>
                    <a:pt x="494" y="480"/>
                  </a:cubicBezTo>
                  <a:cubicBezTo>
                    <a:pt x="494" y="452"/>
                    <a:pt x="494" y="425"/>
                    <a:pt x="494" y="397"/>
                  </a:cubicBezTo>
                  <a:cubicBezTo>
                    <a:pt x="494" y="303"/>
                    <a:pt x="494" y="208"/>
                    <a:pt x="494" y="114"/>
                  </a:cubicBezTo>
                  <a:cubicBezTo>
                    <a:pt x="494" y="100"/>
                    <a:pt x="488" y="94"/>
                    <a:pt x="474" y="94"/>
                  </a:cubicBezTo>
                  <a:cubicBezTo>
                    <a:pt x="353" y="94"/>
                    <a:pt x="233" y="94"/>
                    <a:pt x="112" y="94"/>
                  </a:cubicBezTo>
                  <a:cubicBezTo>
                    <a:pt x="99" y="94"/>
                    <a:pt x="93" y="100"/>
                    <a:pt x="93" y="113"/>
                  </a:cubicBezTo>
                  <a:cubicBezTo>
                    <a:pt x="93" y="174"/>
                    <a:pt x="93" y="235"/>
                    <a:pt x="93" y="297"/>
                  </a:cubicBezTo>
                  <a:close/>
                  <a:moveTo>
                    <a:pt x="270" y="571"/>
                  </a:moveTo>
                  <a:cubicBezTo>
                    <a:pt x="269" y="571"/>
                    <a:pt x="269" y="572"/>
                    <a:pt x="269" y="572"/>
                  </a:cubicBezTo>
                  <a:cubicBezTo>
                    <a:pt x="270" y="573"/>
                    <a:pt x="272" y="574"/>
                    <a:pt x="273" y="574"/>
                  </a:cubicBezTo>
                  <a:cubicBezTo>
                    <a:pt x="283" y="575"/>
                    <a:pt x="291" y="566"/>
                    <a:pt x="291" y="555"/>
                  </a:cubicBezTo>
                  <a:cubicBezTo>
                    <a:pt x="290" y="544"/>
                    <a:pt x="280" y="539"/>
                    <a:pt x="271" y="544"/>
                  </a:cubicBezTo>
                  <a:cubicBezTo>
                    <a:pt x="267" y="546"/>
                    <a:pt x="265" y="549"/>
                    <a:pt x="266" y="553"/>
                  </a:cubicBezTo>
                  <a:cubicBezTo>
                    <a:pt x="267" y="556"/>
                    <a:pt x="270" y="560"/>
                    <a:pt x="273" y="561"/>
                  </a:cubicBezTo>
                  <a:cubicBezTo>
                    <a:pt x="276" y="562"/>
                    <a:pt x="280" y="561"/>
                    <a:pt x="284" y="561"/>
                  </a:cubicBezTo>
                  <a:cubicBezTo>
                    <a:pt x="284" y="569"/>
                    <a:pt x="279" y="573"/>
                    <a:pt x="270" y="571"/>
                  </a:cubicBezTo>
                  <a:close/>
                  <a:moveTo>
                    <a:pt x="311" y="571"/>
                  </a:moveTo>
                  <a:cubicBezTo>
                    <a:pt x="311" y="571"/>
                    <a:pt x="311" y="570"/>
                    <a:pt x="311" y="570"/>
                  </a:cubicBezTo>
                  <a:cubicBezTo>
                    <a:pt x="313" y="568"/>
                    <a:pt x="315" y="566"/>
                    <a:pt x="317" y="564"/>
                  </a:cubicBezTo>
                  <a:cubicBezTo>
                    <a:pt x="319" y="562"/>
                    <a:pt x="321" y="560"/>
                    <a:pt x="323" y="558"/>
                  </a:cubicBezTo>
                  <a:cubicBezTo>
                    <a:pt x="326" y="554"/>
                    <a:pt x="326" y="549"/>
                    <a:pt x="323" y="545"/>
                  </a:cubicBezTo>
                  <a:cubicBezTo>
                    <a:pt x="319" y="541"/>
                    <a:pt x="309" y="541"/>
                    <a:pt x="305" y="546"/>
                  </a:cubicBezTo>
                  <a:cubicBezTo>
                    <a:pt x="304" y="547"/>
                    <a:pt x="305" y="549"/>
                    <a:pt x="304" y="550"/>
                  </a:cubicBezTo>
                  <a:cubicBezTo>
                    <a:pt x="309" y="546"/>
                    <a:pt x="314" y="544"/>
                    <a:pt x="317" y="546"/>
                  </a:cubicBezTo>
                  <a:cubicBezTo>
                    <a:pt x="320" y="548"/>
                    <a:pt x="320" y="554"/>
                    <a:pt x="318" y="558"/>
                  </a:cubicBezTo>
                  <a:cubicBezTo>
                    <a:pt x="316" y="561"/>
                    <a:pt x="313" y="563"/>
                    <a:pt x="311" y="566"/>
                  </a:cubicBezTo>
                  <a:cubicBezTo>
                    <a:pt x="308" y="569"/>
                    <a:pt x="305" y="571"/>
                    <a:pt x="303" y="574"/>
                  </a:cubicBezTo>
                  <a:cubicBezTo>
                    <a:pt x="303" y="575"/>
                    <a:pt x="303" y="575"/>
                    <a:pt x="303" y="576"/>
                  </a:cubicBezTo>
                  <a:cubicBezTo>
                    <a:pt x="311" y="575"/>
                    <a:pt x="318" y="575"/>
                    <a:pt x="325" y="575"/>
                  </a:cubicBezTo>
                  <a:cubicBezTo>
                    <a:pt x="326" y="574"/>
                    <a:pt x="327" y="573"/>
                    <a:pt x="328" y="572"/>
                  </a:cubicBezTo>
                  <a:cubicBezTo>
                    <a:pt x="327" y="571"/>
                    <a:pt x="326" y="570"/>
                    <a:pt x="325" y="570"/>
                  </a:cubicBezTo>
                  <a:cubicBezTo>
                    <a:pt x="320" y="570"/>
                    <a:pt x="316" y="571"/>
                    <a:pt x="311" y="571"/>
                  </a:cubicBezTo>
                  <a:close/>
                  <a:moveTo>
                    <a:pt x="344" y="553"/>
                  </a:moveTo>
                  <a:cubicBezTo>
                    <a:pt x="350" y="555"/>
                    <a:pt x="358" y="555"/>
                    <a:pt x="356" y="562"/>
                  </a:cubicBezTo>
                  <a:cubicBezTo>
                    <a:pt x="354" y="572"/>
                    <a:pt x="346" y="566"/>
                    <a:pt x="339" y="565"/>
                  </a:cubicBezTo>
                  <a:cubicBezTo>
                    <a:pt x="340" y="567"/>
                    <a:pt x="341" y="569"/>
                    <a:pt x="341" y="569"/>
                  </a:cubicBezTo>
                  <a:cubicBezTo>
                    <a:pt x="347" y="569"/>
                    <a:pt x="353" y="569"/>
                    <a:pt x="358" y="567"/>
                  </a:cubicBezTo>
                  <a:cubicBezTo>
                    <a:pt x="364" y="565"/>
                    <a:pt x="364" y="557"/>
                    <a:pt x="358" y="554"/>
                  </a:cubicBezTo>
                  <a:cubicBezTo>
                    <a:pt x="357" y="553"/>
                    <a:pt x="356" y="553"/>
                    <a:pt x="355" y="552"/>
                  </a:cubicBezTo>
                  <a:cubicBezTo>
                    <a:pt x="358" y="549"/>
                    <a:pt x="360" y="545"/>
                    <a:pt x="357" y="541"/>
                  </a:cubicBezTo>
                  <a:cubicBezTo>
                    <a:pt x="354" y="537"/>
                    <a:pt x="345" y="536"/>
                    <a:pt x="341" y="539"/>
                  </a:cubicBezTo>
                  <a:cubicBezTo>
                    <a:pt x="340" y="539"/>
                    <a:pt x="340" y="541"/>
                    <a:pt x="339" y="542"/>
                  </a:cubicBezTo>
                  <a:cubicBezTo>
                    <a:pt x="346" y="539"/>
                    <a:pt x="350" y="539"/>
                    <a:pt x="352" y="543"/>
                  </a:cubicBezTo>
                  <a:cubicBezTo>
                    <a:pt x="355" y="549"/>
                    <a:pt x="350" y="551"/>
                    <a:pt x="344" y="553"/>
                  </a:cubicBezTo>
                  <a:close/>
                  <a:moveTo>
                    <a:pt x="249" y="535"/>
                  </a:moveTo>
                  <a:cubicBezTo>
                    <a:pt x="243" y="537"/>
                    <a:pt x="239" y="539"/>
                    <a:pt x="235" y="540"/>
                  </a:cubicBezTo>
                  <a:cubicBezTo>
                    <a:pt x="235" y="541"/>
                    <a:pt x="235" y="542"/>
                    <a:pt x="235" y="542"/>
                  </a:cubicBezTo>
                  <a:cubicBezTo>
                    <a:pt x="237" y="542"/>
                    <a:pt x="239" y="542"/>
                    <a:pt x="242" y="541"/>
                  </a:cubicBezTo>
                  <a:cubicBezTo>
                    <a:pt x="240" y="550"/>
                    <a:pt x="239" y="557"/>
                    <a:pt x="237" y="565"/>
                  </a:cubicBezTo>
                  <a:cubicBezTo>
                    <a:pt x="237" y="567"/>
                    <a:pt x="238" y="568"/>
                    <a:pt x="239" y="569"/>
                  </a:cubicBezTo>
                  <a:cubicBezTo>
                    <a:pt x="240" y="569"/>
                    <a:pt x="242" y="568"/>
                    <a:pt x="242" y="567"/>
                  </a:cubicBezTo>
                  <a:cubicBezTo>
                    <a:pt x="244" y="557"/>
                    <a:pt x="246" y="547"/>
                    <a:pt x="249" y="535"/>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ïśḷîḓé">
              <a:extLst>
                <a:ext uri="{FF2B5EF4-FFF2-40B4-BE49-F238E27FC236}">
                  <a16:creationId xmlns:a16="http://schemas.microsoft.com/office/drawing/2014/main" id="{884566AF-2278-4B3E-BD1D-E9C824D0E8AA}"/>
                </a:ext>
              </a:extLst>
            </p:cNvPr>
            <p:cNvSpPr/>
            <p:nvPr/>
          </p:nvSpPr>
          <p:spPr bwMode="auto">
            <a:xfrm>
              <a:off x="2016125" y="4333875"/>
              <a:ext cx="53975" cy="50800"/>
            </a:xfrm>
            <a:custGeom>
              <a:avLst/>
              <a:gdLst>
                <a:gd name="T0" fmla="*/ 1 w 17"/>
                <a:gd name="T1" fmla="*/ 16 h 16"/>
                <a:gd name="T2" fmla="*/ 9 w 17"/>
                <a:gd name="T3" fmla="*/ 0 h 16"/>
                <a:gd name="T4" fmla="*/ 16 w 17"/>
                <a:gd name="T5" fmla="*/ 4 h 16"/>
                <a:gd name="T6" fmla="*/ 15 w 17"/>
                <a:gd name="T7" fmla="*/ 12 h 16"/>
                <a:gd name="T8" fmla="*/ 1 w 17"/>
                <a:gd name="T9" fmla="*/ 16 h 16"/>
              </a:gdLst>
              <a:ahLst/>
              <a:cxnLst>
                <a:cxn ang="0">
                  <a:pos x="T0" y="T1"/>
                </a:cxn>
                <a:cxn ang="0">
                  <a:pos x="T2" y="T3"/>
                </a:cxn>
                <a:cxn ang="0">
                  <a:pos x="T4" y="T5"/>
                </a:cxn>
                <a:cxn ang="0">
                  <a:pos x="T6" y="T7"/>
                </a:cxn>
                <a:cxn ang="0">
                  <a:pos x="T8" y="T9"/>
                </a:cxn>
              </a:cxnLst>
              <a:rect l="0" t="0" r="r" b="b"/>
              <a:pathLst>
                <a:path w="17" h="16">
                  <a:moveTo>
                    <a:pt x="1" y="16"/>
                  </a:moveTo>
                  <a:cubicBezTo>
                    <a:pt x="0" y="12"/>
                    <a:pt x="7" y="0"/>
                    <a:pt x="9" y="0"/>
                  </a:cubicBezTo>
                  <a:cubicBezTo>
                    <a:pt x="12" y="1"/>
                    <a:pt x="15" y="2"/>
                    <a:pt x="16" y="4"/>
                  </a:cubicBezTo>
                  <a:cubicBezTo>
                    <a:pt x="17" y="6"/>
                    <a:pt x="16" y="10"/>
                    <a:pt x="15" y="12"/>
                  </a:cubicBezTo>
                  <a:cubicBezTo>
                    <a:pt x="11" y="16"/>
                    <a:pt x="6" y="16"/>
                    <a:pt x="1" y="16"/>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íṧḷíḍè">
              <a:extLst>
                <a:ext uri="{FF2B5EF4-FFF2-40B4-BE49-F238E27FC236}">
                  <a16:creationId xmlns:a16="http://schemas.microsoft.com/office/drawing/2014/main" id="{A39D35F3-AC29-47B9-B5DA-B38B1EBBBAF0}"/>
                </a:ext>
              </a:extLst>
            </p:cNvPr>
            <p:cNvSpPr/>
            <p:nvPr/>
          </p:nvSpPr>
          <p:spPr bwMode="auto">
            <a:xfrm>
              <a:off x="1131888" y="4513263"/>
              <a:ext cx="76200" cy="63500"/>
            </a:xfrm>
            <a:custGeom>
              <a:avLst/>
              <a:gdLst>
                <a:gd name="T0" fmla="*/ 24 w 24"/>
                <a:gd name="T1" fmla="*/ 4 h 20"/>
                <a:gd name="T2" fmla="*/ 6 w 24"/>
                <a:gd name="T3" fmla="*/ 20 h 20"/>
                <a:gd name="T4" fmla="*/ 0 w 24"/>
                <a:gd name="T5" fmla="*/ 12 h 20"/>
                <a:gd name="T6" fmla="*/ 1 w 24"/>
                <a:gd name="T7" fmla="*/ 12 h 20"/>
                <a:gd name="T8" fmla="*/ 3 w 24"/>
                <a:gd name="T9" fmla="*/ 13 h 20"/>
                <a:gd name="T10" fmla="*/ 11 w 24"/>
                <a:gd name="T11" fmla="*/ 10 h 20"/>
                <a:gd name="T12" fmla="*/ 14 w 24"/>
                <a:gd name="T13" fmla="*/ 0 h 20"/>
                <a:gd name="T14" fmla="*/ 22 w 24"/>
                <a:gd name="T15" fmla="*/ 4 h 20"/>
                <a:gd name="T16" fmla="*/ 24 w 24"/>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0">
                  <a:moveTo>
                    <a:pt x="24" y="4"/>
                  </a:moveTo>
                  <a:cubicBezTo>
                    <a:pt x="18" y="9"/>
                    <a:pt x="12" y="14"/>
                    <a:pt x="6" y="20"/>
                  </a:cubicBezTo>
                  <a:cubicBezTo>
                    <a:pt x="4" y="17"/>
                    <a:pt x="2" y="15"/>
                    <a:pt x="0" y="12"/>
                  </a:cubicBezTo>
                  <a:cubicBezTo>
                    <a:pt x="1" y="12"/>
                    <a:pt x="1" y="12"/>
                    <a:pt x="1" y="12"/>
                  </a:cubicBezTo>
                  <a:cubicBezTo>
                    <a:pt x="2" y="12"/>
                    <a:pt x="2" y="13"/>
                    <a:pt x="3" y="13"/>
                  </a:cubicBezTo>
                  <a:cubicBezTo>
                    <a:pt x="7" y="16"/>
                    <a:pt x="9" y="16"/>
                    <a:pt x="11" y="10"/>
                  </a:cubicBezTo>
                  <a:cubicBezTo>
                    <a:pt x="12" y="7"/>
                    <a:pt x="13" y="3"/>
                    <a:pt x="14" y="0"/>
                  </a:cubicBezTo>
                  <a:cubicBezTo>
                    <a:pt x="16" y="1"/>
                    <a:pt x="19" y="2"/>
                    <a:pt x="22" y="4"/>
                  </a:cubicBezTo>
                  <a:cubicBezTo>
                    <a:pt x="22" y="4"/>
                    <a:pt x="23" y="4"/>
                    <a:pt x="24" y="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ïS1îḍé">
              <a:extLst>
                <a:ext uri="{FF2B5EF4-FFF2-40B4-BE49-F238E27FC236}">
                  <a16:creationId xmlns:a16="http://schemas.microsoft.com/office/drawing/2014/main" id="{B63F082E-3D4D-4BD7-A1A4-6E46CA9FD352}"/>
                </a:ext>
              </a:extLst>
            </p:cNvPr>
            <p:cNvSpPr/>
            <p:nvPr/>
          </p:nvSpPr>
          <p:spPr bwMode="auto">
            <a:xfrm>
              <a:off x="1150938" y="4551363"/>
              <a:ext cx="57150" cy="50800"/>
            </a:xfrm>
            <a:custGeom>
              <a:avLst/>
              <a:gdLst>
                <a:gd name="T0" fmla="*/ 0 w 18"/>
                <a:gd name="T1" fmla="*/ 10 h 16"/>
                <a:gd name="T2" fmla="*/ 10 w 18"/>
                <a:gd name="T3" fmla="*/ 7 h 16"/>
                <a:gd name="T4" fmla="*/ 16 w 18"/>
                <a:gd name="T5" fmla="*/ 0 h 16"/>
                <a:gd name="T6" fmla="*/ 18 w 18"/>
                <a:gd name="T7" fmla="*/ 1 h 16"/>
                <a:gd name="T8" fmla="*/ 17 w 18"/>
                <a:gd name="T9" fmla="*/ 14 h 16"/>
                <a:gd name="T10" fmla="*/ 15 w 18"/>
                <a:gd name="T11" fmla="*/ 16 h 16"/>
                <a:gd name="T12" fmla="*/ 0 w 18"/>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0" y="10"/>
                  </a:moveTo>
                  <a:cubicBezTo>
                    <a:pt x="5" y="9"/>
                    <a:pt x="8" y="8"/>
                    <a:pt x="10" y="7"/>
                  </a:cubicBezTo>
                  <a:cubicBezTo>
                    <a:pt x="13" y="5"/>
                    <a:pt x="14" y="2"/>
                    <a:pt x="16" y="0"/>
                  </a:cubicBezTo>
                  <a:cubicBezTo>
                    <a:pt x="17" y="0"/>
                    <a:pt x="17" y="1"/>
                    <a:pt x="18" y="1"/>
                  </a:cubicBezTo>
                  <a:cubicBezTo>
                    <a:pt x="18" y="5"/>
                    <a:pt x="18" y="10"/>
                    <a:pt x="17" y="14"/>
                  </a:cubicBezTo>
                  <a:cubicBezTo>
                    <a:pt x="17" y="15"/>
                    <a:pt x="15" y="16"/>
                    <a:pt x="15" y="16"/>
                  </a:cubicBezTo>
                  <a:cubicBezTo>
                    <a:pt x="10" y="14"/>
                    <a:pt x="6" y="12"/>
                    <a:pt x="0" y="1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îŝḻídê">
              <a:extLst>
                <a:ext uri="{FF2B5EF4-FFF2-40B4-BE49-F238E27FC236}">
                  <a16:creationId xmlns:a16="http://schemas.microsoft.com/office/drawing/2014/main" id="{096BC896-25D9-4229-8AFD-FFD6FCD80074}"/>
                </a:ext>
              </a:extLst>
            </p:cNvPr>
            <p:cNvSpPr/>
            <p:nvPr/>
          </p:nvSpPr>
          <p:spPr bwMode="auto">
            <a:xfrm>
              <a:off x="1106488" y="4487863"/>
              <a:ext cx="44450" cy="22225"/>
            </a:xfrm>
            <a:custGeom>
              <a:avLst/>
              <a:gdLst>
                <a:gd name="T0" fmla="*/ 14 w 14"/>
                <a:gd name="T1" fmla="*/ 5 h 7"/>
                <a:gd name="T2" fmla="*/ 6 w 14"/>
                <a:gd name="T3" fmla="*/ 7 h 7"/>
                <a:gd name="T4" fmla="*/ 1 w 14"/>
                <a:gd name="T5" fmla="*/ 7 h 7"/>
                <a:gd name="T6" fmla="*/ 0 w 14"/>
                <a:gd name="T7" fmla="*/ 5 h 7"/>
                <a:gd name="T8" fmla="*/ 4 w 14"/>
                <a:gd name="T9" fmla="*/ 2 h 7"/>
                <a:gd name="T10" fmla="*/ 7 w 14"/>
                <a:gd name="T11" fmla="*/ 1 h 7"/>
                <a:gd name="T12" fmla="*/ 14 w 14"/>
                <a:gd name="T13" fmla="*/ 0 h 7"/>
                <a:gd name="T14" fmla="*/ 14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5"/>
                  </a:moveTo>
                  <a:cubicBezTo>
                    <a:pt x="11" y="6"/>
                    <a:pt x="9" y="6"/>
                    <a:pt x="6" y="7"/>
                  </a:cubicBezTo>
                  <a:cubicBezTo>
                    <a:pt x="5" y="7"/>
                    <a:pt x="3" y="7"/>
                    <a:pt x="1" y="7"/>
                  </a:cubicBezTo>
                  <a:cubicBezTo>
                    <a:pt x="1" y="7"/>
                    <a:pt x="0" y="5"/>
                    <a:pt x="0" y="5"/>
                  </a:cubicBezTo>
                  <a:cubicBezTo>
                    <a:pt x="1" y="3"/>
                    <a:pt x="3" y="3"/>
                    <a:pt x="4" y="2"/>
                  </a:cubicBezTo>
                  <a:cubicBezTo>
                    <a:pt x="5" y="1"/>
                    <a:pt x="6" y="1"/>
                    <a:pt x="7" y="1"/>
                  </a:cubicBezTo>
                  <a:cubicBezTo>
                    <a:pt x="10" y="0"/>
                    <a:pt x="12" y="0"/>
                    <a:pt x="14" y="0"/>
                  </a:cubicBezTo>
                  <a:cubicBezTo>
                    <a:pt x="14" y="2"/>
                    <a:pt x="14" y="4"/>
                    <a:pt x="14" y="5"/>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iṩḻiďè">
              <a:extLst>
                <a:ext uri="{FF2B5EF4-FFF2-40B4-BE49-F238E27FC236}">
                  <a16:creationId xmlns:a16="http://schemas.microsoft.com/office/drawing/2014/main" id="{203396F7-A572-4860-BAC3-01D49EF18293}"/>
                </a:ext>
              </a:extLst>
            </p:cNvPr>
            <p:cNvSpPr/>
            <p:nvPr/>
          </p:nvSpPr>
          <p:spPr bwMode="auto">
            <a:xfrm>
              <a:off x="1109663" y="4519613"/>
              <a:ext cx="34925" cy="15875"/>
            </a:xfrm>
            <a:custGeom>
              <a:avLst/>
              <a:gdLst>
                <a:gd name="T0" fmla="*/ 11 w 11"/>
                <a:gd name="T1" fmla="*/ 4 h 5"/>
                <a:gd name="T2" fmla="*/ 4 w 11"/>
                <a:gd name="T3" fmla="*/ 5 h 5"/>
                <a:gd name="T4" fmla="*/ 0 w 11"/>
                <a:gd name="T5" fmla="*/ 5 h 5"/>
                <a:gd name="T6" fmla="*/ 0 w 11"/>
                <a:gd name="T7" fmla="*/ 2 h 5"/>
                <a:gd name="T8" fmla="*/ 9 w 11"/>
                <a:gd name="T9" fmla="*/ 0 h 5"/>
                <a:gd name="T10" fmla="*/ 11 w 11"/>
                <a:gd name="T11" fmla="*/ 4 h 5"/>
              </a:gdLst>
              <a:ahLst/>
              <a:cxnLst>
                <a:cxn ang="0">
                  <a:pos x="T0" y="T1"/>
                </a:cxn>
                <a:cxn ang="0">
                  <a:pos x="T2" y="T3"/>
                </a:cxn>
                <a:cxn ang="0">
                  <a:pos x="T4" y="T5"/>
                </a:cxn>
                <a:cxn ang="0">
                  <a:pos x="T6" y="T7"/>
                </a:cxn>
                <a:cxn ang="0">
                  <a:pos x="T8" y="T9"/>
                </a:cxn>
                <a:cxn ang="0">
                  <a:pos x="T10" y="T11"/>
                </a:cxn>
              </a:cxnLst>
              <a:rect l="0" t="0" r="r" b="b"/>
              <a:pathLst>
                <a:path w="11" h="5">
                  <a:moveTo>
                    <a:pt x="11" y="4"/>
                  </a:moveTo>
                  <a:cubicBezTo>
                    <a:pt x="8" y="5"/>
                    <a:pt x="6" y="5"/>
                    <a:pt x="4" y="5"/>
                  </a:cubicBezTo>
                  <a:cubicBezTo>
                    <a:pt x="3" y="5"/>
                    <a:pt x="1" y="5"/>
                    <a:pt x="0" y="5"/>
                  </a:cubicBezTo>
                  <a:cubicBezTo>
                    <a:pt x="0" y="5"/>
                    <a:pt x="0" y="2"/>
                    <a:pt x="0" y="2"/>
                  </a:cubicBezTo>
                  <a:cubicBezTo>
                    <a:pt x="3" y="1"/>
                    <a:pt x="6" y="1"/>
                    <a:pt x="9" y="0"/>
                  </a:cubicBezTo>
                  <a:cubicBezTo>
                    <a:pt x="10" y="0"/>
                    <a:pt x="10" y="3"/>
                    <a:pt x="11" y="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iS1iḍè">
              <a:extLst>
                <a:ext uri="{FF2B5EF4-FFF2-40B4-BE49-F238E27FC236}">
                  <a16:creationId xmlns:a16="http://schemas.microsoft.com/office/drawing/2014/main" id="{A3D08933-1711-42FC-B7EA-5FA4273D8FE2}"/>
                </a:ext>
              </a:extLst>
            </p:cNvPr>
            <p:cNvSpPr/>
            <p:nvPr/>
          </p:nvSpPr>
          <p:spPr bwMode="auto">
            <a:xfrm>
              <a:off x="792163" y="4416425"/>
              <a:ext cx="60325" cy="52388"/>
            </a:xfrm>
            <a:custGeom>
              <a:avLst/>
              <a:gdLst>
                <a:gd name="T0" fmla="*/ 0 w 19"/>
                <a:gd name="T1" fmla="*/ 13 h 17"/>
                <a:gd name="T2" fmla="*/ 1 w 19"/>
                <a:gd name="T3" fmla="*/ 4 h 17"/>
                <a:gd name="T4" fmla="*/ 6 w 19"/>
                <a:gd name="T5" fmla="*/ 0 h 17"/>
                <a:gd name="T6" fmla="*/ 7 w 19"/>
                <a:gd name="T7" fmla="*/ 5 h 17"/>
                <a:gd name="T8" fmla="*/ 7 w 19"/>
                <a:gd name="T9" fmla="*/ 10 h 17"/>
                <a:gd name="T10" fmla="*/ 11 w 19"/>
                <a:gd name="T11" fmla="*/ 8 h 17"/>
                <a:gd name="T12" fmla="*/ 13 w 19"/>
                <a:gd name="T13" fmla="*/ 5 h 17"/>
                <a:gd name="T14" fmla="*/ 19 w 19"/>
                <a:gd name="T15" fmla="*/ 4 h 17"/>
                <a:gd name="T16" fmla="*/ 18 w 19"/>
                <a:gd name="T17" fmla="*/ 9 h 17"/>
                <a:gd name="T18" fmla="*/ 15 w 19"/>
                <a:gd name="T19" fmla="*/ 14 h 17"/>
                <a:gd name="T20" fmla="*/ 8 w 19"/>
                <a:gd name="T21" fmla="*/ 16 h 17"/>
                <a:gd name="T22" fmla="*/ 0 w 19"/>
                <a:gd name="T23"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0" y="13"/>
                  </a:moveTo>
                  <a:cubicBezTo>
                    <a:pt x="0" y="10"/>
                    <a:pt x="0" y="6"/>
                    <a:pt x="1" y="4"/>
                  </a:cubicBezTo>
                  <a:cubicBezTo>
                    <a:pt x="1" y="2"/>
                    <a:pt x="4" y="1"/>
                    <a:pt x="6" y="0"/>
                  </a:cubicBezTo>
                  <a:cubicBezTo>
                    <a:pt x="6" y="2"/>
                    <a:pt x="7" y="4"/>
                    <a:pt x="7" y="5"/>
                  </a:cubicBezTo>
                  <a:cubicBezTo>
                    <a:pt x="7" y="7"/>
                    <a:pt x="7" y="9"/>
                    <a:pt x="7" y="10"/>
                  </a:cubicBezTo>
                  <a:cubicBezTo>
                    <a:pt x="8" y="9"/>
                    <a:pt x="10" y="9"/>
                    <a:pt x="11" y="8"/>
                  </a:cubicBezTo>
                  <a:cubicBezTo>
                    <a:pt x="12" y="7"/>
                    <a:pt x="12" y="6"/>
                    <a:pt x="13" y="5"/>
                  </a:cubicBezTo>
                  <a:cubicBezTo>
                    <a:pt x="15" y="5"/>
                    <a:pt x="17" y="5"/>
                    <a:pt x="19" y="4"/>
                  </a:cubicBezTo>
                  <a:cubicBezTo>
                    <a:pt x="18" y="6"/>
                    <a:pt x="19" y="8"/>
                    <a:pt x="18" y="9"/>
                  </a:cubicBezTo>
                  <a:cubicBezTo>
                    <a:pt x="18" y="11"/>
                    <a:pt x="16" y="12"/>
                    <a:pt x="15" y="14"/>
                  </a:cubicBezTo>
                  <a:cubicBezTo>
                    <a:pt x="14" y="17"/>
                    <a:pt x="11" y="17"/>
                    <a:pt x="8" y="16"/>
                  </a:cubicBezTo>
                  <a:cubicBezTo>
                    <a:pt x="5" y="15"/>
                    <a:pt x="3" y="14"/>
                    <a:pt x="0" y="13"/>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íṧḷiḋe">
              <a:extLst>
                <a:ext uri="{FF2B5EF4-FFF2-40B4-BE49-F238E27FC236}">
                  <a16:creationId xmlns:a16="http://schemas.microsoft.com/office/drawing/2014/main" id="{0AA1D2B7-3D10-44DD-8434-10ACA9387972}"/>
                </a:ext>
              </a:extLst>
            </p:cNvPr>
            <p:cNvSpPr/>
            <p:nvPr/>
          </p:nvSpPr>
          <p:spPr bwMode="auto">
            <a:xfrm>
              <a:off x="862013" y="4443413"/>
              <a:ext cx="41275" cy="50800"/>
            </a:xfrm>
            <a:custGeom>
              <a:avLst/>
              <a:gdLst>
                <a:gd name="T0" fmla="*/ 13 w 13"/>
                <a:gd name="T1" fmla="*/ 4 h 16"/>
                <a:gd name="T2" fmla="*/ 11 w 13"/>
                <a:gd name="T3" fmla="*/ 7 h 16"/>
                <a:gd name="T4" fmla="*/ 7 w 13"/>
                <a:gd name="T5" fmla="*/ 11 h 16"/>
                <a:gd name="T6" fmla="*/ 1 w 13"/>
                <a:gd name="T7" fmla="*/ 13 h 16"/>
                <a:gd name="T8" fmla="*/ 2 w 13"/>
                <a:gd name="T9" fmla="*/ 6 h 16"/>
                <a:gd name="T10" fmla="*/ 6 w 13"/>
                <a:gd name="T11" fmla="*/ 2 h 16"/>
                <a:gd name="T12" fmla="*/ 10 w 13"/>
                <a:gd name="T13" fmla="*/ 1 h 16"/>
                <a:gd name="T14" fmla="*/ 13 w 13"/>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3" y="4"/>
                  </a:moveTo>
                  <a:cubicBezTo>
                    <a:pt x="12" y="5"/>
                    <a:pt x="12" y="6"/>
                    <a:pt x="11" y="7"/>
                  </a:cubicBezTo>
                  <a:cubicBezTo>
                    <a:pt x="10" y="9"/>
                    <a:pt x="8" y="10"/>
                    <a:pt x="7" y="11"/>
                  </a:cubicBezTo>
                  <a:cubicBezTo>
                    <a:pt x="5" y="12"/>
                    <a:pt x="3" y="16"/>
                    <a:pt x="1" y="13"/>
                  </a:cubicBezTo>
                  <a:cubicBezTo>
                    <a:pt x="0" y="12"/>
                    <a:pt x="1" y="8"/>
                    <a:pt x="2" y="6"/>
                  </a:cubicBezTo>
                  <a:cubicBezTo>
                    <a:pt x="3" y="4"/>
                    <a:pt x="5" y="3"/>
                    <a:pt x="6" y="2"/>
                  </a:cubicBezTo>
                  <a:cubicBezTo>
                    <a:pt x="7" y="1"/>
                    <a:pt x="9" y="0"/>
                    <a:pt x="10" y="1"/>
                  </a:cubicBezTo>
                  <a:cubicBezTo>
                    <a:pt x="11" y="1"/>
                    <a:pt x="12" y="3"/>
                    <a:pt x="13" y="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îṥľîdè">
              <a:extLst>
                <a:ext uri="{FF2B5EF4-FFF2-40B4-BE49-F238E27FC236}">
                  <a16:creationId xmlns:a16="http://schemas.microsoft.com/office/drawing/2014/main" id="{62D80A4C-4E08-4125-9877-7B842B3295D7}"/>
                </a:ext>
              </a:extLst>
            </p:cNvPr>
            <p:cNvSpPr/>
            <p:nvPr/>
          </p:nvSpPr>
          <p:spPr bwMode="auto">
            <a:xfrm>
              <a:off x="855663" y="4378325"/>
              <a:ext cx="41275" cy="41275"/>
            </a:xfrm>
            <a:custGeom>
              <a:avLst/>
              <a:gdLst>
                <a:gd name="T0" fmla="*/ 13 w 13"/>
                <a:gd name="T1" fmla="*/ 3 h 13"/>
                <a:gd name="T2" fmla="*/ 5 w 13"/>
                <a:gd name="T3" fmla="*/ 12 h 13"/>
                <a:gd name="T4" fmla="*/ 0 w 13"/>
                <a:gd name="T5" fmla="*/ 11 h 13"/>
                <a:gd name="T6" fmla="*/ 1 w 13"/>
                <a:gd name="T7" fmla="*/ 8 h 13"/>
                <a:gd name="T8" fmla="*/ 13 w 13"/>
                <a:gd name="T9" fmla="*/ 3 h 13"/>
              </a:gdLst>
              <a:ahLst/>
              <a:cxnLst>
                <a:cxn ang="0">
                  <a:pos x="T0" y="T1"/>
                </a:cxn>
                <a:cxn ang="0">
                  <a:pos x="T2" y="T3"/>
                </a:cxn>
                <a:cxn ang="0">
                  <a:pos x="T4" y="T5"/>
                </a:cxn>
                <a:cxn ang="0">
                  <a:pos x="T6" y="T7"/>
                </a:cxn>
                <a:cxn ang="0">
                  <a:pos x="T8" y="T9"/>
                </a:cxn>
              </a:cxnLst>
              <a:rect l="0" t="0" r="r" b="b"/>
              <a:pathLst>
                <a:path w="13" h="13">
                  <a:moveTo>
                    <a:pt x="13" y="3"/>
                  </a:moveTo>
                  <a:cubicBezTo>
                    <a:pt x="10" y="7"/>
                    <a:pt x="7" y="10"/>
                    <a:pt x="5" y="12"/>
                  </a:cubicBezTo>
                  <a:cubicBezTo>
                    <a:pt x="4" y="13"/>
                    <a:pt x="2" y="12"/>
                    <a:pt x="0" y="11"/>
                  </a:cubicBezTo>
                  <a:cubicBezTo>
                    <a:pt x="0" y="11"/>
                    <a:pt x="0" y="9"/>
                    <a:pt x="1" y="8"/>
                  </a:cubicBezTo>
                  <a:cubicBezTo>
                    <a:pt x="4" y="5"/>
                    <a:pt x="6" y="0"/>
                    <a:pt x="13" y="3"/>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íSľïḍe">
              <a:extLst>
                <a:ext uri="{FF2B5EF4-FFF2-40B4-BE49-F238E27FC236}">
                  <a16:creationId xmlns:a16="http://schemas.microsoft.com/office/drawing/2014/main" id="{4C5F1ABA-A6B0-422B-9D78-76A4D7E18954}"/>
                </a:ext>
              </a:extLst>
            </p:cNvPr>
            <p:cNvSpPr/>
            <p:nvPr/>
          </p:nvSpPr>
          <p:spPr bwMode="auto">
            <a:xfrm>
              <a:off x="2352675" y="3311525"/>
              <a:ext cx="92075" cy="74613"/>
            </a:xfrm>
            <a:custGeom>
              <a:avLst/>
              <a:gdLst>
                <a:gd name="T0" fmla="*/ 15 w 29"/>
                <a:gd name="T1" fmla="*/ 24 h 24"/>
                <a:gd name="T2" fmla="*/ 0 w 29"/>
                <a:gd name="T3" fmla="*/ 12 h 24"/>
                <a:gd name="T4" fmla="*/ 14 w 29"/>
                <a:gd name="T5" fmla="*/ 0 h 24"/>
                <a:gd name="T6" fmla="*/ 29 w 29"/>
                <a:gd name="T7" fmla="*/ 12 h 24"/>
                <a:gd name="T8" fmla="*/ 15 w 29"/>
                <a:gd name="T9" fmla="*/ 24 h 24"/>
              </a:gdLst>
              <a:ahLst/>
              <a:cxnLst>
                <a:cxn ang="0">
                  <a:pos x="T0" y="T1"/>
                </a:cxn>
                <a:cxn ang="0">
                  <a:pos x="T2" y="T3"/>
                </a:cxn>
                <a:cxn ang="0">
                  <a:pos x="T4" y="T5"/>
                </a:cxn>
                <a:cxn ang="0">
                  <a:pos x="T6" y="T7"/>
                </a:cxn>
                <a:cxn ang="0">
                  <a:pos x="T8" y="T9"/>
                </a:cxn>
              </a:cxnLst>
              <a:rect l="0" t="0" r="r" b="b"/>
              <a:pathLst>
                <a:path w="29" h="24">
                  <a:moveTo>
                    <a:pt x="15" y="24"/>
                  </a:moveTo>
                  <a:cubicBezTo>
                    <a:pt x="5" y="24"/>
                    <a:pt x="0" y="20"/>
                    <a:pt x="0" y="12"/>
                  </a:cubicBezTo>
                  <a:cubicBezTo>
                    <a:pt x="0" y="5"/>
                    <a:pt x="5" y="0"/>
                    <a:pt x="14" y="0"/>
                  </a:cubicBezTo>
                  <a:cubicBezTo>
                    <a:pt x="24" y="0"/>
                    <a:pt x="29" y="5"/>
                    <a:pt x="29" y="12"/>
                  </a:cubicBezTo>
                  <a:cubicBezTo>
                    <a:pt x="29" y="20"/>
                    <a:pt x="24" y="24"/>
                    <a:pt x="15" y="2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ïṩlïḍe">
              <a:extLst>
                <a:ext uri="{FF2B5EF4-FFF2-40B4-BE49-F238E27FC236}">
                  <a16:creationId xmlns:a16="http://schemas.microsoft.com/office/drawing/2014/main" id="{DD5FA4A5-7969-472E-98F7-7D00A8413061}"/>
                </a:ext>
              </a:extLst>
            </p:cNvPr>
            <p:cNvSpPr/>
            <p:nvPr/>
          </p:nvSpPr>
          <p:spPr bwMode="auto">
            <a:xfrm>
              <a:off x="2301875" y="3043238"/>
              <a:ext cx="95250" cy="82550"/>
            </a:xfrm>
            <a:custGeom>
              <a:avLst/>
              <a:gdLst>
                <a:gd name="T0" fmla="*/ 17 w 30"/>
                <a:gd name="T1" fmla="*/ 0 h 26"/>
                <a:gd name="T2" fmla="*/ 30 w 30"/>
                <a:gd name="T3" fmla="*/ 13 h 26"/>
                <a:gd name="T4" fmla="*/ 13 w 30"/>
                <a:gd name="T5" fmla="*/ 26 h 26"/>
                <a:gd name="T6" fmla="*/ 0 w 30"/>
                <a:gd name="T7" fmla="*/ 14 h 26"/>
                <a:gd name="T8" fmla="*/ 17 w 30"/>
                <a:gd name="T9" fmla="*/ 0 h 26"/>
              </a:gdLst>
              <a:ahLst/>
              <a:cxnLst>
                <a:cxn ang="0">
                  <a:pos x="T0" y="T1"/>
                </a:cxn>
                <a:cxn ang="0">
                  <a:pos x="T2" y="T3"/>
                </a:cxn>
                <a:cxn ang="0">
                  <a:pos x="T4" y="T5"/>
                </a:cxn>
                <a:cxn ang="0">
                  <a:pos x="T6" y="T7"/>
                </a:cxn>
                <a:cxn ang="0">
                  <a:pos x="T8" y="T9"/>
                </a:cxn>
              </a:cxnLst>
              <a:rect l="0" t="0" r="r" b="b"/>
              <a:pathLst>
                <a:path w="30" h="26">
                  <a:moveTo>
                    <a:pt x="17" y="0"/>
                  </a:moveTo>
                  <a:cubicBezTo>
                    <a:pt x="24" y="0"/>
                    <a:pt x="30" y="5"/>
                    <a:pt x="30" y="13"/>
                  </a:cubicBezTo>
                  <a:cubicBezTo>
                    <a:pt x="30" y="21"/>
                    <a:pt x="23" y="26"/>
                    <a:pt x="13" y="26"/>
                  </a:cubicBezTo>
                  <a:cubicBezTo>
                    <a:pt x="6" y="26"/>
                    <a:pt x="0" y="21"/>
                    <a:pt x="0" y="14"/>
                  </a:cubicBezTo>
                  <a:cubicBezTo>
                    <a:pt x="0" y="6"/>
                    <a:pt x="8" y="0"/>
                    <a:pt x="17" y="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ïṡḻíḍè">
              <a:extLst>
                <a:ext uri="{FF2B5EF4-FFF2-40B4-BE49-F238E27FC236}">
                  <a16:creationId xmlns:a16="http://schemas.microsoft.com/office/drawing/2014/main" id="{E465AFEA-7F89-4B89-9C83-0DDEC7B8E6D9}"/>
                </a:ext>
              </a:extLst>
            </p:cNvPr>
            <p:cNvSpPr/>
            <p:nvPr/>
          </p:nvSpPr>
          <p:spPr bwMode="auto">
            <a:xfrm>
              <a:off x="2105025" y="2674938"/>
              <a:ext cx="100013" cy="95250"/>
            </a:xfrm>
            <a:custGeom>
              <a:avLst/>
              <a:gdLst>
                <a:gd name="T0" fmla="*/ 21 w 32"/>
                <a:gd name="T1" fmla="*/ 0 h 30"/>
                <a:gd name="T2" fmla="*/ 29 w 32"/>
                <a:gd name="T3" fmla="*/ 18 h 30"/>
                <a:gd name="T4" fmla="*/ 15 w 32"/>
                <a:gd name="T5" fmla="*/ 29 h 30"/>
                <a:gd name="T6" fmla="*/ 0 w 32"/>
                <a:gd name="T7" fmla="*/ 18 h 30"/>
                <a:gd name="T8" fmla="*/ 21 w 32"/>
                <a:gd name="T9" fmla="*/ 0 h 30"/>
              </a:gdLst>
              <a:ahLst/>
              <a:cxnLst>
                <a:cxn ang="0">
                  <a:pos x="T0" y="T1"/>
                </a:cxn>
                <a:cxn ang="0">
                  <a:pos x="T2" y="T3"/>
                </a:cxn>
                <a:cxn ang="0">
                  <a:pos x="T4" y="T5"/>
                </a:cxn>
                <a:cxn ang="0">
                  <a:pos x="T6" y="T7"/>
                </a:cxn>
                <a:cxn ang="0">
                  <a:pos x="T8" y="T9"/>
                </a:cxn>
              </a:cxnLst>
              <a:rect l="0" t="0" r="r" b="b"/>
              <a:pathLst>
                <a:path w="32" h="30">
                  <a:moveTo>
                    <a:pt x="21" y="0"/>
                  </a:moveTo>
                  <a:cubicBezTo>
                    <a:pt x="26" y="6"/>
                    <a:pt x="32" y="10"/>
                    <a:pt x="29" y="18"/>
                  </a:cubicBezTo>
                  <a:cubicBezTo>
                    <a:pt x="27" y="24"/>
                    <a:pt x="22" y="28"/>
                    <a:pt x="15" y="29"/>
                  </a:cubicBezTo>
                  <a:cubicBezTo>
                    <a:pt x="7" y="30"/>
                    <a:pt x="3" y="24"/>
                    <a:pt x="0" y="18"/>
                  </a:cubicBezTo>
                  <a:cubicBezTo>
                    <a:pt x="7" y="12"/>
                    <a:pt x="14" y="6"/>
                    <a:pt x="21" y="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íṧḷîḋé">
              <a:extLst>
                <a:ext uri="{FF2B5EF4-FFF2-40B4-BE49-F238E27FC236}">
                  <a16:creationId xmlns:a16="http://schemas.microsoft.com/office/drawing/2014/main" id="{C5F083F8-02CE-489C-A26A-C723BD27DF3C}"/>
                </a:ext>
              </a:extLst>
            </p:cNvPr>
            <p:cNvSpPr/>
            <p:nvPr/>
          </p:nvSpPr>
          <p:spPr bwMode="auto">
            <a:xfrm>
              <a:off x="493713" y="2592388"/>
              <a:ext cx="50800" cy="47625"/>
            </a:xfrm>
            <a:custGeom>
              <a:avLst/>
              <a:gdLst>
                <a:gd name="T0" fmla="*/ 10 w 16"/>
                <a:gd name="T1" fmla="*/ 15 h 15"/>
                <a:gd name="T2" fmla="*/ 0 w 16"/>
                <a:gd name="T3" fmla="*/ 4 h 15"/>
                <a:gd name="T4" fmla="*/ 10 w 16"/>
                <a:gd name="T5" fmla="*/ 0 h 15"/>
                <a:gd name="T6" fmla="*/ 15 w 16"/>
                <a:gd name="T7" fmla="*/ 4 h 15"/>
                <a:gd name="T8" fmla="*/ 10 w 16"/>
                <a:gd name="T9" fmla="*/ 15 h 15"/>
              </a:gdLst>
              <a:ahLst/>
              <a:cxnLst>
                <a:cxn ang="0">
                  <a:pos x="T0" y="T1"/>
                </a:cxn>
                <a:cxn ang="0">
                  <a:pos x="T2" y="T3"/>
                </a:cxn>
                <a:cxn ang="0">
                  <a:pos x="T4" y="T5"/>
                </a:cxn>
                <a:cxn ang="0">
                  <a:pos x="T6" y="T7"/>
                </a:cxn>
                <a:cxn ang="0">
                  <a:pos x="T8" y="T9"/>
                </a:cxn>
              </a:cxnLst>
              <a:rect l="0" t="0" r="r" b="b"/>
              <a:pathLst>
                <a:path w="16" h="15">
                  <a:moveTo>
                    <a:pt x="10" y="15"/>
                  </a:moveTo>
                  <a:cubicBezTo>
                    <a:pt x="7" y="11"/>
                    <a:pt x="4" y="9"/>
                    <a:pt x="0" y="4"/>
                  </a:cubicBezTo>
                  <a:cubicBezTo>
                    <a:pt x="4" y="3"/>
                    <a:pt x="7" y="0"/>
                    <a:pt x="10" y="0"/>
                  </a:cubicBezTo>
                  <a:cubicBezTo>
                    <a:pt x="11" y="0"/>
                    <a:pt x="14" y="2"/>
                    <a:pt x="15" y="4"/>
                  </a:cubicBezTo>
                  <a:cubicBezTo>
                    <a:pt x="16" y="9"/>
                    <a:pt x="13" y="12"/>
                    <a:pt x="10" y="15"/>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ïṩľîḓè">
              <a:extLst>
                <a:ext uri="{FF2B5EF4-FFF2-40B4-BE49-F238E27FC236}">
                  <a16:creationId xmlns:a16="http://schemas.microsoft.com/office/drawing/2014/main" id="{88BB35E7-E304-40A4-AC98-9BA1E03E1BC3}"/>
                </a:ext>
              </a:extLst>
            </p:cNvPr>
            <p:cNvSpPr/>
            <p:nvPr/>
          </p:nvSpPr>
          <p:spPr bwMode="auto">
            <a:xfrm>
              <a:off x="912813" y="2325688"/>
              <a:ext cx="87313" cy="100013"/>
            </a:xfrm>
            <a:custGeom>
              <a:avLst/>
              <a:gdLst>
                <a:gd name="T0" fmla="*/ 28 w 28"/>
                <a:gd name="T1" fmla="*/ 18 h 32"/>
                <a:gd name="T2" fmla="*/ 19 w 28"/>
                <a:gd name="T3" fmla="*/ 31 h 32"/>
                <a:gd name="T4" fmla="*/ 4 w 28"/>
                <a:gd name="T5" fmla="*/ 24 h 32"/>
                <a:gd name="T6" fmla="*/ 4 w 28"/>
                <a:gd name="T7" fmla="*/ 5 h 32"/>
                <a:gd name="T8" fmla="*/ 18 w 28"/>
                <a:gd name="T9" fmla="*/ 2 h 32"/>
                <a:gd name="T10" fmla="*/ 28 w 28"/>
                <a:gd name="T11" fmla="*/ 18 h 32"/>
              </a:gdLst>
              <a:ahLst/>
              <a:cxnLst>
                <a:cxn ang="0">
                  <a:pos x="T0" y="T1"/>
                </a:cxn>
                <a:cxn ang="0">
                  <a:pos x="T2" y="T3"/>
                </a:cxn>
                <a:cxn ang="0">
                  <a:pos x="T4" y="T5"/>
                </a:cxn>
                <a:cxn ang="0">
                  <a:pos x="T6" y="T7"/>
                </a:cxn>
                <a:cxn ang="0">
                  <a:pos x="T8" y="T9"/>
                </a:cxn>
                <a:cxn ang="0">
                  <a:pos x="T10" y="T11"/>
                </a:cxn>
              </a:cxnLst>
              <a:rect l="0" t="0" r="r" b="b"/>
              <a:pathLst>
                <a:path w="28" h="32">
                  <a:moveTo>
                    <a:pt x="28" y="18"/>
                  </a:moveTo>
                  <a:cubicBezTo>
                    <a:pt x="28" y="24"/>
                    <a:pt x="24" y="29"/>
                    <a:pt x="19" y="31"/>
                  </a:cubicBezTo>
                  <a:cubicBezTo>
                    <a:pt x="13" y="32"/>
                    <a:pt x="7" y="30"/>
                    <a:pt x="4" y="24"/>
                  </a:cubicBezTo>
                  <a:cubicBezTo>
                    <a:pt x="0" y="17"/>
                    <a:pt x="0" y="10"/>
                    <a:pt x="4" y="5"/>
                  </a:cubicBezTo>
                  <a:cubicBezTo>
                    <a:pt x="8" y="1"/>
                    <a:pt x="13" y="0"/>
                    <a:pt x="18" y="2"/>
                  </a:cubicBezTo>
                  <a:cubicBezTo>
                    <a:pt x="24" y="4"/>
                    <a:pt x="28" y="10"/>
                    <a:pt x="28" y="18"/>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íṥľíḓê">
              <a:extLst>
                <a:ext uri="{FF2B5EF4-FFF2-40B4-BE49-F238E27FC236}">
                  <a16:creationId xmlns:a16="http://schemas.microsoft.com/office/drawing/2014/main" id="{7BA6FF6D-794D-4053-A1E0-9CC2DC8F4049}"/>
                </a:ext>
              </a:extLst>
            </p:cNvPr>
            <p:cNvSpPr/>
            <p:nvPr/>
          </p:nvSpPr>
          <p:spPr bwMode="auto">
            <a:xfrm>
              <a:off x="198438" y="3635375"/>
              <a:ext cx="41275" cy="31750"/>
            </a:xfrm>
            <a:custGeom>
              <a:avLst/>
              <a:gdLst>
                <a:gd name="T0" fmla="*/ 13 w 13"/>
                <a:gd name="T1" fmla="*/ 10 h 10"/>
                <a:gd name="T2" fmla="*/ 0 w 13"/>
                <a:gd name="T3" fmla="*/ 7 h 10"/>
                <a:gd name="T4" fmla="*/ 11 w 13"/>
                <a:gd name="T5" fmla="*/ 0 h 10"/>
                <a:gd name="T6" fmla="*/ 13 w 13"/>
                <a:gd name="T7" fmla="*/ 10 h 10"/>
              </a:gdLst>
              <a:ahLst/>
              <a:cxnLst>
                <a:cxn ang="0">
                  <a:pos x="T0" y="T1"/>
                </a:cxn>
                <a:cxn ang="0">
                  <a:pos x="T2" y="T3"/>
                </a:cxn>
                <a:cxn ang="0">
                  <a:pos x="T4" y="T5"/>
                </a:cxn>
                <a:cxn ang="0">
                  <a:pos x="T6" y="T7"/>
                </a:cxn>
              </a:cxnLst>
              <a:rect l="0" t="0" r="r" b="b"/>
              <a:pathLst>
                <a:path w="13" h="10">
                  <a:moveTo>
                    <a:pt x="13" y="10"/>
                  </a:moveTo>
                  <a:cubicBezTo>
                    <a:pt x="9" y="9"/>
                    <a:pt x="5" y="8"/>
                    <a:pt x="0" y="7"/>
                  </a:cubicBezTo>
                  <a:cubicBezTo>
                    <a:pt x="4" y="4"/>
                    <a:pt x="7" y="3"/>
                    <a:pt x="11" y="0"/>
                  </a:cubicBezTo>
                  <a:cubicBezTo>
                    <a:pt x="11" y="3"/>
                    <a:pt x="12" y="6"/>
                    <a:pt x="13" y="1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isļïḍê">
              <a:extLst>
                <a:ext uri="{FF2B5EF4-FFF2-40B4-BE49-F238E27FC236}">
                  <a16:creationId xmlns:a16="http://schemas.microsoft.com/office/drawing/2014/main" id="{2E0CF729-4C3C-44ED-AD3E-465734852898}"/>
                </a:ext>
              </a:extLst>
            </p:cNvPr>
            <p:cNvSpPr/>
            <p:nvPr/>
          </p:nvSpPr>
          <p:spPr bwMode="auto">
            <a:xfrm>
              <a:off x="1490663" y="2306638"/>
              <a:ext cx="31750" cy="41275"/>
            </a:xfrm>
            <a:custGeom>
              <a:avLst/>
              <a:gdLst>
                <a:gd name="T0" fmla="*/ 0 w 10"/>
                <a:gd name="T1" fmla="*/ 11 h 13"/>
                <a:gd name="T2" fmla="*/ 6 w 10"/>
                <a:gd name="T3" fmla="*/ 0 h 13"/>
                <a:gd name="T4" fmla="*/ 10 w 10"/>
                <a:gd name="T5" fmla="*/ 13 h 13"/>
                <a:gd name="T6" fmla="*/ 0 w 10"/>
                <a:gd name="T7" fmla="*/ 11 h 13"/>
              </a:gdLst>
              <a:ahLst/>
              <a:cxnLst>
                <a:cxn ang="0">
                  <a:pos x="T0" y="T1"/>
                </a:cxn>
                <a:cxn ang="0">
                  <a:pos x="T2" y="T3"/>
                </a:cxn>
                <a:cxn ang="0">
                  <a:pos x="T4" y="T5"/>
                </a:cxn>
                <a:cxn ang="0">
                  <a:pos x="T6" y="T7"/>
                </a:cxn>
              </a:cxnLst>
              <a:rect l="0" t="0" r="r" b="b"/>
              <a:pathLst>
                <a:path w="10" h="13">
                  <a:moveTo>
                    <a:pt x="0" y="11"/>
                  </a:moveTo>
                  <a:cubicBezTo>
                    <a:pt x="2" y="7"/>
                    <a:pt x="4" y="4"/>
                    <a:pt x="6" y="0"/>
                  </a:cubicBezTo>
                  <a:cubicBezTo>
                    <a:pt x="8" y="5"/>
                    <a:pt x="8" y="8"/>
                    <a:pt x="10" y="13"/>
                  </a:cubicBezTo>
                  <a:cubicBezTo>
                    <a:pt x="6" y="12"/>
                    <a:pt x="3" y="11"/>
                    <a:pt x="0" y="11"/>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iṥľîḍê">
              <a:extLst>
                <a:ext uri="{FF2B5EF4-FFF2-40B4-BE49-F238E27FC236}">
                  <a16:creationId xmlns:a16="http://schemas.microsoft.com/office/drawing/2014/main" id="{FAD9CCDB-B43B-4AE1-BE8A-FA1D39B64A7C}"/>
                </a:ext>
              </a:extLst>
            </p:cNvPr>
            <p:cNvSpPr/>
            <p:nvPr/>
          </p:nvSpPr>
          <p:spPr bwMode="auto">
            <a:xfrm>
              <a:off x="1958975" y="2524125"/>
              <a:ext cx="34925" cy="41275"/>
            </a:xfrm>
            <a:custGeom>
              <a:avLst/>
              <a:gdLst>
                <a:gd name="T0" fmla="*/ 8 w 11"/>
                <a:gd name="T1" fmla="*/ 13 h 13"/>
                <a:gd name="T2" fmla="*/ 0 w 11"/>
                <a:gd name="T3" fmla="*/ 7 h 13"/>
                <a:gd name="T4" fmla="*/ 11 w 11"/>
                <a:gd name="T5" fmla="*/ 0 h 13"/>
                <a:gd name="T6" fmla="*/ 8 w 11"/>
                <a:gd name="T7" fmla="*/ 13 h 13"/>
              </a:gdLst>
              <a:ahLst/>
              <a:cxnLst>
                <a:cxn ang="0">
                  <a:pos x="T0" y="T1"/>
                </a:cxn>
                <a:cxn ang="0">
                  <a:pos x="T2" y="T3"/>
                </a:cxn>
                <a:cxn ang="0">
                  <a:pos x="T4" y="T5"/>
                </a:cxn>
                <a:cxn ang="0">
                  <a:pos x="T6" y="T7"/>
                </a:cxn>
              </a:cxnLst>
              <a:rect l="0" t="0" r="r" b="b"/>
              <a:pathLst>
                <a:path w="11" h="13">
                  <a:moveTo>
                    <a:pt x="8" y="13"/>
                  </a:moveTo>
                  <a:cubicBezTo>
                    <a:pt x="5" y="10"/>
                    <a:pt x="3" y="9"/>
                    <a:pt x="0" y="7"/>
                  </a:cubicBezTo>
                  <a:cubicBezTo>
                    <a:pt x="4" y="4"/>
                    <a:pt x="7" y="3"/>
                    <a:pt x="11" y="0"/>
                  </a:cubicBezTo>
                  <a:cubicBezTo>
                    <a:pt x="10" y="5"/>
                    <a:pt x="9" y="8"/>
                    <a:pt x="8" y="13"/>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íṡ1iḋè">
              <a:extLst>
                <a:ext uri="{FF2B5EF4-FFF2-40B4-BE49-F238E27FC236}">
                  <a16:creationId xmlns:a16="http://schemas.microsoft.com/office/drawing/2014/main" id="{3C1243DD-41A1-4B1D-9BC5-14B50AD24956}"/>
                </a:ext>
              </a:extLst>
            </p:cNvPr>
            <p:cNvSpPr/>
            <p:nvPr/>
          </p:nvSpPr>
          <p:spPr bwMode="auto">
            <a:xfrm>
              <a:off x="776288" y="2895600"/>
              <a:ext cx="534988" cy="531813"/>
            </a:xfrm>
            <a:custGeom>
              <a:avLst/>
              <a:gdLst>
                <a:gd name="T0" fmla="*/ 72 w 170"/>
                <a:gd name="T1" fmla="*/ 117 h 169"/>
                <a:gd name="T2" fmla="*/ 68 w 170"/>
                <a:gd name="T3" fmla="*/ 164 h 169"/>
                <a:gd name="T4" fmla="*/ 57 w 170"/>
                <a:gd name="T5" fmla="*/ 112 h 169"/>
                <a:gd name="T6" fmla="*/ 46 w 170"/>
                <a:gd name="T7" fmla="*/ 161 h 169"/>
                <a:gd name="T8" fmla="*/ 34 w 170"/>
                <a:gd name="T9" fmla="*/ 118 h 169"/>
                <a:gd name="T10" fmla="*/ 14 w 170"/>
                <a:gd name="T11" fmla="*/ 160 h 169"/>
                <a:gd name="T12" fmla="*/ 7 w 170"/>
                <a:gd name="T13" fmla="*/ 133 h 169"/>
                <a:gd name="T14" fmla="*/ 33 w 170"/>
                <a:gd name="T15" fmla="*/ 95 h 169"/>
                <a:gd name="T16" fmla="*/ 1 w 170"/>
                <a:gd name="T17" fmla="*/ 91 h 169"/>
                <a:gd name="T18" fmla="*/ 35 w 170"/>
                <a:gd name="T19" fmla="*/ 80 h 169"/>
                <a:gd name="T20" fmla="*/ 1 w 170"/>
                <a:gd name="T21" fmla="*/ 71 h 169"/>
                <a:gd name="T22" fmla="*/ 35 w 170"/>
                <a:gd name="T23" fmla="*/ 60 h 169"/>
                <a:gd name="T24" fmla="*/ 1 w 170"/>
                <a:gd name="T25" fmla="*/ 50 h 169"/>
                <a:gd name="T26" fmla="*/ 34 w 170"/>
                <a:gd name="T27" fmla="*/ 40 h 169"/>
                <a:gd name="T28" fmla="*/ 3 w 170"/>
                <a:gd name="T29" fmla="*/ 20 h 169"/>
                <a:gd name="T30" fmla="*/ 30 w 170"/>
                <a:gd name="T31" fmla="*/ 29 h 169"/>
                <a:gd name="T32" fmla="*/ 5 w 170"/>
                <a:gd name="T33" fmla="*/ 12 h 169"/>
                <a:gd name="T34" fmla="*/ 31 w 170"/>
                <a:gd name="T35" fmla="*/ 3 h 169"/>
                <a:gd name="T36" fmla="*/ 48 w 170"/>
                <a:gd name="T37" fmla="*/ 28 h 169"/>
                <a:gd name="T38" fmla="*/ 75 w 170"/>
                <a:gd name="T39" fmla="*/ 2 h 169"/>
                <a:gd name="T40" fmla="*/ 58 w 170"/>
                <a:gd name="T41" fmla="*/ 36 h 169"/>
                <a:gd name="T42" fmla="*/ 50 w 170"/>
                <a:gd name="T43" fmla="*/ 43 h 169"/>
                <a:gd name="T44" fmla="*/ 124 w 170"/>
                <a:gd name="T45" fmla="*/ 38 h 169"/>
                <a:gd name="T46" fmla="*/ 94 w 170"/>
                <a:gd name="T47" fmla="*/ 28 h 169"/>
                <a:gd name="T48" fmla="*/ 109 w 170"/>
                <a:gd name="T49" fmla="*/ 23 h 169"/>
                <a:gd name="T50" fmla="*/ 124 w 170"/>
                <a:gd name="T51" fmla="*/ 16 h 169"/>
                <a:gd name="T52" fmla="*/ 92 w 170"/>
                <a:gd name="T53" fmla="*/ 7 h 169"/>
                <a:gd name="T54" fmla="*/ 135 w 170"/>
                <a:gd name="T55" fmla="*/ 21 h 169"/>
                <a:gd name="T56" fmla="*/ 155 w 170"/>
                <a:gd name="T57" fmla="*/ 8 h 169"/>
                <a:gd name="T58" fmla="*/ 159 w 170"/>
                <a:gd name="T59" fmla="*/ 30 h 169"/>
                <a:gd name="T60" fmla="*/ 149 w 170"/>
                <a:gd name="T61" fmla="*/ 44 h 169"/>
                <a:gd name="T62" fmla="*/ 170 w 170"/>
                <a:gd name="T63" fmla="*/ 70 h 169"/>
                <a:gd name="T64" fmla="*/ 151 w 170"/>
                <a:gd name="T65" fmla="*/ 88 h 169"/>
                <a:gd name="T66" fmla="*/ 153 w 170"/>
                <a:gd name="T67" fmla="*/ 102 h 169"/>
                <a:gd name="T68" fmla="*/ 166 w 170"/>
                <a:gd name="T69" fmla="*/ 166 h 169"/>
                <a:gd name="T70" fmla="*/ 150 w 170"/>
                <a:gd name="T71" fmla="*/ 115 h 169"/>
                <a:gd name="T72" fmla="*/ 137 w 170"/>
                <a:gd name="T73" fmla="*/ 138 h 169"/>
                <a:gd name="T74" fmla="*/ 125 w 170"/>
                <a:gd name="T75" fmla="*/ 160 h 169"/>
                <a:gd name="T76" fmla="*/ 109 w 170"/>
                <a:gd name="T77" fmla="*/ 119 h 169"/>
                <a:gd name="T78" fmla="*/ 96 w 170"/>
                <a:gd name="T79" fmla="*/ 166 h 169"/>
                <a:gd name="T80" fmla="*/ 109 w 170"/>
                <a:gd name="T81" fmla="*/ 101 h 169"/>
                <a:gd name="T82" fmla="*/ 120 w 170"/>
                <a:gd name="T83" fmla="*/ 93 h 169"/>
                <a:gd name="T84" fmla="*/ 46 w 170"/>
                <a:gd name="T85" fmla="*/ 100 h 169"/>
                <a:gd name="T86" fmla="*/ 121 w 170"/>
                <a:gd name="T87" fmla="*/ 63 h 169"/>
                <a:gd name="T88" fmla="*/ 50 w 170"/>
                <a:gd name="T89" fmla="*/ 54 h 169"/>
                <a:gd name="T90" fmla="*/ 85 w 170"/>
                <a:gd name="T91" fmla="*/ 64 h 169"/>
                <a:gd name="T92" fmla="*/ 126 w 170"/>
                <a:gd name="T93" fmla="*/ 79 h 169"/>
                <a:gd name="T94" fmla="*/ 45 w 170"/>
                <a:gd name="T95" fmla="*/ 80 h 169"/>
                <a:gd name="T96" fmla="*/ 136 w 170"/>
                <a:gd name="T97" fmla="*/ 62 h 169"/>
                <a:gd name="T98" fmla="*/ 140 w 170"/>
                <a:gd name="T99" fmla="*/ 54 h 169"/>
                <a:gd name="T100" fmla="*/ 136 w 170"/>
                <a:gd name="T101" fmla="*/ 8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69">
                  <a:moveTo>
                    <a:pt x="46" y="100"/>
                  </a:moveTo>
                  <a:cubicBezTo>
                    <a:pt x="52" y="101"/>
                    <a:pt x="57" y="101"/>
                    <a:pt x="62" y="103"/>
                  </a:cubicBezTo>
                  <a:cubicBezTo>
                    <a:pt x="68" y="105"/>
                    <a:pt x="71" y="110"/>
                    <a:pt x="72" y="117"/>
                  </a:cubicBezTo>
                  <a:cubicBezTo>
                    <a:pt x="73" y="132"/>
                    <a:pt x="74" y="146"/>
                    <a:pt x="79" y="161"/>
                  </a:cubicBezTo>
                  <a:cubicBezTo>
                    <a:pt x="79" y="162"/>
                    <a:pt x="78" y="166"/>
                    <a:pt x="76" y="167"/>
                  </a:cubicBezTo>
                  <a:cubicBezTo>
                    <a:pt x="73" y="168"/>
                    <a:pt x="69" y="168"/>
                    <a:pt x="68" y="164"/>
                  </a:cubicBezTo>
                  <a:cubicBezTo>
                    <a:pt x="66" y="160"/>
                    <a:pt x="65" y="155"/>
                    <a:pt x="64" y="150"/>
                  </a:cubicBezTo>
                  <a:cubicBezTo>
                    <a:pt x="63" y="139"/>
                    <a:pt x="63" y="128"/>
                    <a:pt x="62" y="117"/>
                  </a:cubicBezTo>
                  <a:cubicBezTo>
                    <a:pt x="61" y="115"/>
                    <a:pt x="59" y="112"/>
                    <a:pt x="57" y="112"/>
                  </a:cubicBezTo>
                  <a:cubicBezTo>
                    <a:pt x="54" y="111"/>
                    <a:pt x="51" y="111"/>
                    <a:pt x="48" y="111"/>
                  </a:cubicBezTo>
                  <a:cubicBezTo>
                    <a:pt x="47" y="112"/>
                    <a:pt x="46" y="115"/>
                    <a:pt x="46" y="116"/>
                  </a:cubicBezTo>
                  <a:cubicBezTo>
                    <a:pt x="46" y="131"/>
                    <a:pt x="46" y="146"/>
                    <a:pt x="46" y="161"/>
                  </a:cubicBezTo>
                  <a:cubicBezTo>
                    <a:pt x="46" y="167"/>
                    <a:pt x="41" y="169"/>
                    <a:pt x="37" y="166"/>
                  </a:cubicBezTo>
                  <a:cubicBezTo>
                    <a:pt x="35" y="165"/>
                    <a:pt x="35" y="161"/>
                    <a:pt x="35" y="159"/>
                  </a:cubicBezTo>
                  <a:cubicBezTo>
                    <a:pt x="34" y="145"/>
                    <a:pt x="35" y="132"/>
                    <a:pt x="34" y="118"/>
                  </a:cubicBezTo>
                  <a:cubicBezTo>
                    <a:pt x="34" y="115"/>
                    <a:pt x="36" y="111"/>
                    <a:pt x="30" y="111"/>
                  </a:cubicBezTo>
                  <a:cubicBezTo>
                    <a:pt x="22" y="112"/>
                    <a:pt x="18" y="114"/>
                    <a:pt x="19" y="120"/>
                  </a:cubicBezTo>
                  <a:cubicBezTo>
                    <a:pt x="20" y="134"/>
                    <a:pt x="18" y="147"/>
                    <a:pt x="14" y="160"/>
                  </a:cubicBezTo>
                  <a:cubicBezTo>
                    <a:pt x="11" y="168"/>
                    <a:pt x="11" y="168"/>
                    <a:pt x="1" y="167"/>
                  </a:cubicBezTo>
                  <a:cubicBezTo>
                    <a:pt x="2" y="164"/>
                    <a:pt x="2" y="160"/>
                    <a:pt x="3" y="157"/>
                  </a:cubicBezTo>
                  <a:cubicBezTo>
                    <a:pt x="4" y="149"/>
                    <a:pt x="6" y="141"/>
                    <a:pt x="7" y="133"/>
                  </a:cubicBezTo>
                  <a:cubicBezTo>
                    <a:pt x="8" y="128"/>
                    <a:pt x="7" y="124"/>
                    <a:pt x="8" y="119"/>
                  </a:cubicBezTo>
                  <a:cubicBezTo>
                    <a:pt x="10" y="105"/>
                    <a:pt x="15" y="101"/>
                    <a:pt x="29" y="101"/>
                  </a:cubicBezTo>
                  <a:cubicBezTo>
                    <a:pt x="35" y="101"/>
                    <a:pt x="35" y="101"/>
                    <a:pt x="33" y="95"/>
                  </a:cubicBezTo>
                  <a:cubicBezTo>
                    <a:pt x="29" y="95"/>
                    <a:pt x="25" y="96"/>
                    <a:pt x="20" y="96"/>
                  </a:cubicBezTo>
                  <a:cubicBezTo>
                    <a:pt x="16" y="96"/>
                    <a:pt x="11" y="96"/>
                    <a:pt x="7" y="96"/>
                  </a:cubicBezTo>
                  <a:cubicBezTo>
                    <a:pt x="3" y="96"/>
                    <a:pt x="1" y="94"/>
                    <a:pt x="1" y="91"/>
                  </a:cubicBezTo>
                  <a:cubicBezTo>
                    <a:pt x="1" y="87"/>
                    <a:pt x="3" y="85"/>
                    <a:pt x="7" y="85"/>
                  </a:cubicBezTo>
                  <a:cubicBezTo>
                    <a:pt x="14" y="85"/>
                    <a:pt x="21" y="84"/>
                    <a:pt x="29" y="84"/>
                  </a:cubicBezTo>
                  <a:cubicBezTo>
                    <a:pt x="31" y="84"/>
                    <a:pt x="35" y="84"/>
                    <a:pt x="35" y="80"/>
                  </a:cubicBezTo>
                  <a:cubicBezTo>
                    <a:pt x="35" y="74"/>
                    <a:pt x="31" y="75"/>
                    <a:pt x="28" y="75"/>
                  </a:cubicBezTo>
                  <a:cubicBezTo>
                    <a:pt x="21" y="75"/>
                    <a:pt x="14" y="75"/>
                    <a:pt x="6" y="76"/>
                  </a:cubicBezTo>
                  <a:cubicBezTo>
                    <a:pt x="3" y="76"/>
                    <a:pt x="1" y="74"/>
                    <a:pt x="1" y="71"/>
                  </a:cubicBezTo>
                  <a:cubicBezTo>
                    <a:pt x="0" y="67"/>
                    <a:pt x="2" y="66"/>
                    <a:pt x="5" y="66"/>
                  </a:cubicBezTo>
                  <a:cubicBezTo>
                    <a:pt x="13" y="65"/>
                    <a:pt x="20" y="65"/>
                    <a:pt x="28" y="64"/>
                  </a:cubicBezTo>
                  <a:cubicBezTo>
                    <a:pt x="31" y="64"/>
                    <a:pt x="34" y="66"/>
                    <a:pt x="35" y="60"/>
                  </a:cubicBezTo>
                  <a:cubicBezTo>
                    <a:pt x="35" y="55"/>
                    <a:pt x="31" y="56"/>
                    <a:pt x="28" y="55"/>
                  </a:cubicBezTo>
                  <a:cubicBezTo>
                    <a:pt x="21" y="55"/>
                    <a:pt x="13" y="55"/>
                    <a:pt x="6" y="55"/>
                  </a:cubicBezTo>
                  <a:cubicBezTo>
                    <a:pt x="3" y="55"/>
                    <a:pt x="1" y="53"/>
                    <a:pt x="1" y="50"/>
                  </a:cubicBezTo>
                  <a:cubicBezTo>
                    <a:pt x="1" y="47"/>
                    <a:pt x="3" y="45"/>
                    <a:pt x="6" y="45"/>
                  </a:cubicBezTo>
                  <a:cubicBezTo>
                    <a:pt x="14" y="45"/>
                    <a:pt x="22" y="44"/>
                    <a:pt x="30" y="45"/>
                  </a:cubicBezTo>
                  <a:cubicBezTo>
                    <a:pt x="34" y="45"/>
                    <a:pt x="35" y="43"/>
                    <a:pt x="34" y="40"/>
                  </a:cubicBezTo>
                  <a:cubicBezTo>
                    <a:pt x="27" y="38"/>
                    <a:pt x="20" y="37"/>
                    <a:pt x="14" y="35"/>
                  </a:cubicBezTo>
                  <a:cubicBezTo>
                    <a:pt x="10" y="33"/>
                    <a:pt x="6" y="30"/>
                    <a:pt x="3" y="27"/>
                  </a:cubicBezTo>
                  <a:cubicBezTo>
                    <a:pt x="0" y="25"/>
                    <a:pt x="1" y="22"/>
                    <a:pt x="3" y="20"/>
                  </a:cubicBezTo>
                  <a:cubicBezTo>
                    <a:pt x="5" y="17"/>
                    <a:pt x="8" y="16"/>
                    <a:pt x="10" y="19"/>
                  </a:cubicBezTo>
                  <a:cubicBezTo>
                    <a:pt x="12" y="20"/>
                    <a:pt x="15" y="22"/>
                    <a:pt x="16" y="24"/>
                  </a:cubicBezTo>
                  <a:cubicBezTo>
                    <a:pt x="20" y="28"/>
                    <a:pt x="25" y="29"/>
                    <a:pt x="30" y="29"/>
                  </a:cubicBezTo>
                  <a:cubicBezTo>
                    <a:pt x="34" y="29"/>
                    <a:pt x="34" y="27"/>
                    <a:pt x="35" y="24"/>
                  </a:cubicBezTo>
                  <a:cubicBezTo>
                    <a:pt x="35" y="15"/>
                    <a:pt x="32" y="13"/>
                    <a:pt x="23" y="13"/>
                  </a:cubicBezTo>
                  <a:cubicBezTo>
                    <a:pt x="17" y="13"/>
                    <a:pt x="11" y="13"/>
                    <a:pt x="5" y="12"/>
                  </a:cubicBezTo>
                  <a:cubicBezTo>
                    <a:pt x="4" y="12"/>
                    <a:pt x="1" y="10"/>
                    <a:pt x="1" y="8"/>
                  </a:cubicBezTo>
                  <a:cubicBezTo>
                    <a:pt x="1" y="6"/>
                    <a:pt x="3" y="3"/>
                    <a:pt x="4" y="2"/>
                  </a:cubicBezTo>
                  <a:cubicBezTo>
                    <a:pt x="13" y="0"/>
                    <a:pt x="22" y="0"/>
                    <a:pt x="31" y="3"/>
                  </a:cubicBezTo>
                  <a:cubicBezTo>
                    <a:pt x="39" y="5"/>
                    <a:pt x="43" y="11"/>
                    <a:pt x="44" y="19"/>
                  </a:cubicBezTo>
                  <a:cubicBezTo>
                    <a:pt x="44" y="19"/>
                    <a:pt x="44" y="20"/>
                    <a:pt x="44" y="21"/>
                  </a:cubicBezTo>
                  <a:cubicBezTo>
                    <a:pt x="45" y="23"/>
                    <a:pt x="43" y="27"/>
                    <a:pt x="48" y="28"/>
                  </a:cubicBezTo>
                  <a:cubicBezTo>
                    <a:pt x="57" y="28"/>
                    <a:pt x="58" y="28"/>
                    <a:pt x="60" y="21"/>
                  </a:cubicBezTo>
                  <a:cubicBezTo>
                    <a:pt x="62" y="16"/>
                    <a:pt x="64" y="11"/>
                    <a:pt x="67" y="6"/>
                  </a:cubicBezTo>
                  <a:cubicBezTo>
                    <a:pt x="68" y="2"/>
                    <a:pt x="71" y="1"/>
                    <a:pt x="75" y="2"/>
                  </a:cubicBezTo>
                  <a:cubicBezTo>
                    <a:pt x="79" y="4"/>
                    <a:pt x="78" y="7"/>
                    <a:pt x="77" y="10"/>
                  </a:cubicBezTo>
                  <a:cubicBezTo>
                    <a:pt x="75" y="17"/>
                    <a:pt x="73" y="24"/>
                    <a:pt x="69" y="29"/>
                  </a:cubicBezTo>
                  <a:cubicBezTo>
                    <a:pt x="67" y="33"/>
                    <a:pt x="62" y="35"/>
                    <a:pt x="58" y="36"/>
                  </a:cubicBezTo>
                  <a:cubicBezTo>
                    <a:pt x="55" y="38"/>
                    <a:pt x="52" y="37"/>
                    <a:pt x="49" y="38"/>
                  </a:cubicBezTo>
                  <a:cubicBezTo>
                    <a:pt x="48" y="38"/>
                    <a:pt x="47" y="40"/>
                    <a:pt x="46" y="41"/>
                  </a:cubicBezTo>
                  <a:cubicBezTo>
                    <a:pt x="47" y="42"/>
                    <a:pt x="48" y="43"/>
                    <a:pt x="50" y="43"/>
                  </a:cubicBezTo>
                  <a:cubicBezTo>
                    <a:pt x="61" y="44"/>
                    <a:pt x="73" y="44"/>
                    <a:pt x="84" y="44"/>
                  </a:cubicBezTo>
                  <a:cubicBezTo>
                    <a:pt x="96" y="44"/>
                    <a:pt x="108" y="43"/>
                    <a:pt x="120" y="43"/>
                  </a:cubicBezTo>
                  <a:cubicBezTo>
                    <a:pt x="123" y="43"/>
                    <a:pt x="125" y="43"/>
                    <a:pt x="124" y="38"/>
                  </a:cubicBezTo>
                  <a:cubicBezTo>
                    <a:pt x="121" y="38"/>
                    <a:pt x="118" y="37"/>
                    <a:pt x="115" y="38"/>
                  </a:cubicBezTo>
                  <a:cubicBezTo>
                    <a:pt x="110" y="39"/>
                    <a:pt x="106" y="37"/>
                    <a:pt x="102" y="33"/>
                  </a:cubicBezTo>
                  <a:cubicBezTo>
                    <a:pt x="100" y="31"/>
                    <a:pt x="97" y="29"/>
                    <a:pt x="94" y="28"/>
                  </a:cubicBezTo>
                  <a:cubicBezTo>
                    <a:pt x="91" y="26"/>
                    <a:pt x="90" y="23"/>
                    <a:pt x="92" y="20"/>
                  </a:cubicBezTo>
                  <a:cubicBezTo>
                    <a:pt x="94" y="19"/>
                    <a:pt x="98" y="18"/>
                    <a:pt x="101" y="19"/>
                  </a:cubicBezTo>
                  <a:cubicBezTo>
                    <a:pt x="104" y="19"/>
                    <a:pt x="106" y="22"/>
                    <a:pt x="109" y="23"/>
                  </a:cubicBezTo>
                  <a:cubicBezTo>
                    <a:pt x="111" y="25"/>
                    <a:pt x="113" y="26"/>
                    <a:pt x="115" y="26"/>
                  </a:cubicBezTo>
                  <a:cubicBezTo>
                    <a:pt x="118" y="27"/>
                    <a:pt x="123" y="27"/>
                    <a:pt x="124" y="26"/>
                  </a:cubicBezTo>
                  <a:cubicBezTo>
                    <a:pt x="125" y="24"/>
                    <a:pt x="126" y="19"/>
                    <a:pt x="124" y="16"/>
                  </a:cubicBezTo>
                  <a:cubicBezTo>
                    <a:pt x="124" y="14"/>
                    <a:pt x="120" y="12"/>
                    <a:pt x="117" y="12"/>
                  </a:cubicBezTo>
                  <a:cubicBezTo>
                    <a:pt x="111" y="11"/>
                    <a:pt x="104" y="12"/>
                    <a:pt x="98" y="12"/>
                  </a:cubicBezTo>
                  <a:cubicBezTo>
                    <a:pt x="94" y="12"/>
                    <a:pt x="91" y="11"/>
                    <a:pt x="92" y="7"/>
                  </a:cubicBezTo>
                  <a:cubicBezTo>
                    <a:pt x="92" y="4"/>
                    <a:pt x="95" y="1"/>
                    <a:pt x="97" y="1"/>
                  </a:cubicBezTo>
                  <a:cubicBezTo>
                    <a:pt x="105" y="1"/>
                    <a:pt x="114" y="1"/>
                    <a:pt x="122" y="2"/>
                  </a:cubicBezTo>
                  <a:cubicBezTo>
                    <a:pt x="130" y="4"/>
                    <a:pt x="135" y="12"/>
                    <a:pt x="135" y="21"/>
                  </a:cubicBezTo>
                  <a:cubicBezTo>
                    <a:pt x="136" y="23"/>
                    <a:pt x="133" y="27"/>
                    <a:pt x="138" y="27"/>
                  </a:cubicBezTo>
                  <a:cubicBezTo>
                    <a:pt x="144" y="28"/>
                    <a:pt x="149" y="27"/>
                    <a:pt x="150" y="23"/>
                  </a:cubicBezTo>
                  <a:cubicBezTo>
                    <a:pt x="152" y="18"/>
                    <a:pt x="153" y="13"/>
                    <a:pt x="155" y="8"/>
                  </a:cubicBezTo>
                  <a:cubicBezTo>
                    <a:pt x="156" y="6"/>
                    <a:pt x="159" y="3"/>
                    <a:pt x="162" y="2"/>
                  </a:cubicBezTo>
                  <a:cubicBezTo>
                    <a:pt x="165" y="0"/>
                    <a:pt x="170" y="4"/>
                    <a:pt x="168" y="8"/>
                  </a:cubicBezTo>
                  <a:cubicBezTo>
                    <a:pt x="165" y="16"/>
                    <a:pt x="162" y="23"/>
                    <a:pt x="159" y="30"/>
                  </a:cubicBezTo>
                  <a:cubicBezTo>
                    <a:pt x="155" y="38"/>
                    <a:pt x="147" y="37"/>
                    <a:pt x="141" y="38"/>
                  </a:cubicBezTo>
                  <a:cubicBezTo>
                    <a:pt x="137" y="38"/>
                    <a:pt x="135" y="39"/>
                    <a:pt x="136" y="43"/>
                  </a:cubicBezTo>
                  <a:cubicBezTo>
                    <a:pt x="140" y="43"/>
                    <a:pt x="144" y="43"/>
                    <a:pt x="149" y="44"/>
                  </a:cubicBezTo>
                  <a:cubicBezTo>
                    <a:pt x="158" y="46"/>
                    <a:pt x="161" y="50"/>
                    <a:pt x="162" y="59"/>
                  </a:cubicBezTo>
                  <a:cubicBezTo>
                    <a:pt x="162" y="60"/>
                    <a:pt x="164" y="62"/>
                    <a:pt x="165" y="63"/>
                  </a:cubicBezTo>
                  <a:cubicBezTo>
                    <a:pt x="167" y="65"/>
                    <a:pt x="169" y="68"/>
                    <a:pt x="170" y="70"/>
                  </a:cubicBezTo>
                  <a:cubicBezTo>
                    <a:pt x="168" y="71"/>
                    <a:pt x="166" y="73"/>
                    <a:pt x="164" y="74"/>
                  </a:cubicBezTo>
                  <a:cubicBezTo>
                    <a:pt x="162" y="75"/>
                    <a:pt x="160" y="76"/>
                    <a:pt x="159" y="77"/>
                  </a:cubicBezTo>
                  <a:cubicBezTo>
                    <a:pt x="156" y="81"/>
                    <a:pt x="154" y="85"/>
                    <a:pt x="151" y="88"/>
                  </a:cubicBezTo>
                  <a:cubicBezTo>
                    <a:pt x="148" y="91"/>
                    <a:pt x="144" y="93"/>
                    <a:pt x="141" y="93"/>
                  </a:cubicBezTo>
                  <a:cubicBezTo>
                    <a:pt x="137" y="93"/>
                    <a:pt x="136" y="95"/>
                    <a:pt x="137" y="98"/>
                  </a:cubicBezTo>
                  <a:cubicBezTo>
                    <a:pt x="143" y="99"/>
                    <a:pt x="148" y="100"/>
                    <a:pt x="153" y="102"/>
                  </a:cubicBezTo>
                  <a:cubicBezTo>
                    <a:pt x="159" y="104"/>
                    <a:pt x="161" y="110"/>
                    <a:pt x="162" y="116"/>
                  </a:cubicBezTo>
                  <a:cubicBezTo>
                    <a:pt x="164" y="130"/>
                    <a:pt x="167" y="145"/>
                    <a:pt x="169" y="159"/>
                  </a:cubicBezTo>
                  <a:cubicBezTo>
                    <a:pt x="170" y="162"/>
                    <a:pt x="170" y="164"/>
                    <a:pt x="166" y="166"/>
                  </a:cubicBezTo>
                  <a:cubicBezTo>
                    <a:pt x="163" y="167"/>
                    <a:pt x="161" y="167"/>
                    <a:pt x="159" y="163"/>
                  </a:cubicBezTo>
                  <a:cubicBezTo>
                    <a:pt x="154" y="151"/>
                    <a:pt x="151" y="139"/>
                    <a:pt x="151" y="127"/>
                  </a:cubicBezTo>
                  <a:cubicBezTo>
                    <a:pt x="151" y="123"/>
                    <a:pt x="150" y="119"/>
                    <a:pt x="150" y="115"/>
                  </a:cubicBezTo>
                  <a:cubicBezTo>
                    <a:pt x="149" y="110"/>
                    <a:pt x="146" y="109"/>
                    <a:pt x="141" y="109"/>
                  </a:cubicBezTo>
                  <a:cubicBezTo>
                    <a:pt x="138" y="110"/>
                    <a:pt x="136" y="111"/>
                    <a:pt x="136" y="114"/>
                  </a:cubicBezTo>
                  <a:cubicBezTo>
                    <a:pt x="137" y="122"/>
                    <a:pt x="137" y="130"/>
                    <a:pt x="137" y="138"/>
                  </a:cubicBezTo>
                  <a:cubicBezTo>
                    <a:pt x="137" y="146"/>
                    <a:pt x="137" y="153"/>
                    <a:pt x="137" y="161"/>
                  </a:cubicBezTo>
                  <a:cubicBezTo>
                    <a:pt x="137" y="165"/>
                    <a:pt x="134" y="167"/>
                    <a:pt x="130" y="166"/>
                  </a:cubicBezTo>
                  <a:cubicBezTo>
                    <a:pt x="126" y="166"/>
                    <a:pt x="125" y="163"/>
                    <a:pt x="125" y="160"/>
                  </a:cubicBezTo>
                  <a:cubicBezTo>
                    <a:pt x="125" y="146"/>
                    <a:pt x="125" y="132"/>
                    <a:pt x="125" y="118"/>
                  </a:cubicBezTo>
                  <a:cubicBezTo>
                    <a:pt x="125" y="111"/>
                    <a:pt x="123" y="109"/>
                    <a:pt x="116" y="110"/>
                  </a:cubicBezTo>
                  <a:cubicBezTo>
                    <a:pt x="112" y="110"/>
                    <a:pt x="109" y="114"/>
                    <a:pt x="109" y="119"/>
                  </a:cubicBezTo>
                  <a:cubicBezTo>
                    <a:pt x="108" y="129"/>
                    <a:pt x="108" y="139"/>
                    <a:pt x="107" y="149"/>
                  </a:cubicBezTo>
                  <a:cubicBezTo>
                    <a:pt x="106" y="153"/>
                    <a:pt x="104" y="158"/>
                    <a:pt x="103" y="162"/>
                  </a:cubicBezTo>
                  <a:cubicBezTo>
                    <a:pt x="102" y="165"/>
                    <a:pt x="100" y="167"/>
                    <a:pt x="96" y="166"/>
                  </a:cubicBezTo>
                  <a:cubicBezTo>
                    <a:pt x="92" y="165"/>
                    <a:pt x="93" y="162"/>
                    <a:pt x="93" y="159"/>
                  </a:cubicBezTo>
                  <a:cubicBezTo>
                    <a:pt x="95" y="144"/>
                    <a:pt x="97" y="128"/>
                    <a:pt x="99" y="113"/>
                  </a:cubicBezTo>
                  <a:cubicBezTo>
                    <a:pt x="99" y="107"/>
                    <a:pt x="103" y="103"/>
                    <a:pt x="109" y="101"/>
                  </a:cubicBezTo>
                  <a:cubicBezTo>
                    <a:pt x="113" y="100"/>
                    <a:pt x="117" y="100"/>
                    <a:pt x="121" y="99"/>
                  </a:cubicBezTo>
                  <a:cubicBezTo>
                    <a:pt x="122" y="99"/>
                    <a:pt x="125" y="98"/>
                    <a:pt x="125" y="97"/>
                  </a:cubicBezTo>
                  <a:cubicBezTo>
                    <a:pt x="126" y="93"/>
                    <a:pt x="123" y="93"/>
                    <a:pt x="120" y="93"/>
                  </a:cubicBezTo>
                  <a:cubicBezTo>
                    <a:pt x="104" y="94"/>
                    <a:pt x="87" y="94"/>
                    <a:pt x="70" y="94"/>
                  </a:cubicBezTo>
                  <a:cubicBezTo>
                    <a:pt x="63" y="95"/>
                    <a:pt x="57" y="95"/>
                    <a:pt x="50" y="95"/>
                  </a:cubicBezTo>
                  <a:cubicBezTo>
                    <a:pt x="46" y="95"/>
                    <a:pt x="46" y="95"/>
                    <a:pt x="46" y="100"/>
                  </a:cubicBezTo>
                  <a:close/>
                  <a:moveTo>
                    <a:pt x="85" y="64"/>
                  </a:moveTo>
                  <a:cubicBezTo>
                    <a:pt x="85" y="64"/>
                    <a:pt x="85" y="64"/>
                    <a:pt x="85" y="63"/>
                  </a:cubicBezTo>
                  <a:cubicBezTo>
                    <a:pt x="97" y="63"/>
                    <a:pt x="109" y="63"/>
                    <a:pt x="121" y="63"/>
                  </a:cubicBezTo>
                  <a:cubicBezTo>
                    <a:pt x="124" y="63"/>
                    <a:pt x="126" y="62"/>
                    <a:pt x="126" y="58"/>
                  </a:cubicBezTo>
                  <a:cubicBezTo>
                    <a:pt x="126" y="54"/>
                    <a:pt x="124" y="54"/>
                    <a:pt x="121" y="54"/>
                  </a:cubicBezTo>
                  <a:cubicBezTo>
                    <a:pt x="97" y="54"/>
                    <a:pt x="74" y="54"/>
                    <a:pt x="50" y="54"/>
                  </a:cubicBezTo>
                  <a:cubicBezTo>
                    <a:pt x="46" y="54"/>
                    <a:pt x="45" y="56"/>
                    <a:pt x="45" y="59"/>
                  </a:cubicBezTo>
                  <a:cubicBezTo>
                    <a:pt x="45" y="63"/>
                    <a:pt x="46" y="65"/>
                    <a:pt x="50" y="65"/>
                  </a:cubicBezTo>
                  <a:cubicBezTo>
                    <a:pt x="62" y="64"/>
                    <a:pt x="73" y="64"/>
                    <a:pt x="85" y="64"/>
                  </a:cubicBezTo>
                  <a:close/>
                  <a:moveTo>
                    <a:pt x="85" y="84"/>
                  </a:moveTo>
                  <a:cubicBezTo>
                    <a:pt x="97" y="84"/>
                    <a:pt x="109" y="84"/>
                    <a:pt x="121" y="84"/>
                  </a:cubicBezTo>
                  <a:cubicBezTo>
                    <a:pt x="126" y="84"/>
                    <a:pt x="126" y="82"/>
                    <a:pt x="126" y="79"/>
                  </a:cubicBezTo>
                  <a:cubicBezTo>
                    <a:pt x="126" y="76"/>
                    <a:pt x="126" y="73"/>
                    <a:pt x="122" y="73"/>
                  </a:cubicBezTo>
                  <a:cubicBezTo>
                    <a:pt x="98" y="74"/>
                    <a:pt x="74" y="74"/>
                    <a:pt x="50" y="75"/>
                  </a:cubicBezTo>
                  <a:cubicBezTo>
                    <a:pt x="46" y="75"/>
                    <a:pt x="45" y="77"/>
                    <a:pt x="45" y="80"/>
                  </a:cubicBezTo>
                  <a:cubicBezTo>
                    <a:pt x="45" y="84"/>
                    <a:pt x="47" y="84"/>
                    <a:pt x="50" y="84"/>
                  </a:cubicBezTo>
                  <a:cubicBezTo>
                    <a:pt x="62" y="84"/>
                    <a:pt x="73" y="84"/>
                    <a:pt x="85" y="84"/>
                  </a:cubicBezTo>
                  <a:close/>
                  <a:moveTo>
                    <a:pt x="136" y="62"/>
                  </a:moveTo>
                  <a:cubicBezTo>
                    <a:pt x="140" y="63"/>
                    <a:pt x="144" y="63"/>
                    <a:pt x="147" y="63"/>
                  </a:cubicBezTo>
                  <a:cubicBezTo>
                    <a:pt x="151" y="64"/>
                    <a:pt x="152" y="62"/>
                    <a:pt x="151" y="59"/>
                  </a:cubicBezTo>
                  <a:cubicBezTo>
                    <a:pt x="151" y="55"/>
                    <a:pt x="147" y="53"/>
                    <a:pt x="140" y="54"/>
                  </a:cubicBezTo>
                  <a:cubicBezTo>
                    <a:pt x="133" y="54"/>
                    <a:pt x="137" y="59"/>
                    <a:pt x="136" y="62"/>
                  </a:cubicBezTo>
                  <a:close/>
                  <a:moveTo>
                    <a:pt x="149" y="76"/>
                  </a:moveTo>
                  <a:cubicBezTo>
                    <a:pt x="138" y="72"/>
                    <a:pt x="137" y="73"/>
                    <a:pt x="136" y="80"/>
                  </a:cubicBezTo>
                  <a:cubicBezTo>
                    <a:pt x="136" y="83"/>
                    <a:pt x="138" y="85"/>
                    <a:pt x="140" y="83"/>
                  </a:cubicBezTo>
                  <a:cubicBezTo>
                    <a:pt x="143" y="81"/>
                    <a:pt x="145" y="79"/>
                    <a:pt x="149" y="76"/>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îšḷïďê">
              <a:extLst>
                <a:ext uri="{FF2B5EF4-FFF2-40B4-BE49-F238E27FC236}">
                  <a16:creationId xmlns:a16="http://schemas.microsoft.com/office/drawing/2014/main" id="{4BA217F4-A707-4EA6-8356-3CB4504A45A2}"/>
                </a:ext>
              </a:extLst>
            </p:cNvPr>
            <p:cNvSpPr/>
            <p:nvPr/>
          </p:nvSpPr>
          <p:spPr bwMode="auto">
            <a:xfrm>
              <a:off x="1320800" y="3436938"/>
              <a:ext cx="327025" cy="585788"/>
            </a:xfrm>
            <a:custGeom>
              <a:avLst/>
              <a:gdLst>
                <a:gd name="T0" fmla="*/ 64 w 104"/>
                <a:gd name="T1" fmla="*/ 42 h 186"/>
                <a:gd name="T2" fmla="*/ 96 w 104"/>
                <a:gd name="T3" fmla="*/ 62 h 186"/>
                <a:gd name="T4" fmla="*/ 92 w 104"/>
                <a:gd name="T5" fmla="*/ 82 h 186"/>
                <a:gd name="T6" fmla="*/ 61 w 104"/>
                <a:gd name="T7" fmla="*/ 96 h 186"/>
                <a:gd name="T8" fmla="*/ 66 w 104"/>
                <a:gd name="T9" fmla="*/ 100 h 186"/>
                <a:gd name="T10" fmla="*/ 86 w 104"/>
                <a:gd name="T11" fmla="*/ 101 h 186"/>
                <a:gd name="T12" fmla="*/ 92 w 104"/>
                <a:gd name="T13" fmla="*/ 135 h 186"/>
                <a:gd name="T14" fmla="*/ 57 w 104"/>
                <a:gd name="T15" fmla="*/ 139 h 186"/>
                <a:gd name="T16" fmla="*/ 55 w 104"/>
                <a:gd name="T17" fmla="*/ 152 h 186"/>
                <a:gd name="T18" fmla="*/ 104 w 104"/>
                <a:gd name="T19" fmla="*/ 180 h 186"/>
                <a:gd name="T20" fmla="*/ 47 w 104"/>
                <a:gd name="T21" fmla="*/ 163 h 186"/>
                <a:gd name="T22" fmla="*/ 36 w 104"/>
                <a:gd name="T23" fmla="*/ 153 h 186"/>
                <a:gd name="T24" fmla="*/ 50 w 104"/>
                <a:gd name="T25" fmla="*/ 126 h 186"/>
                <a:gd name="T26" fmla="*/ 89 w 104"/>
                <a:gd name="T27" fmla="*/ 116 h 186"/>
                <a:gd name="T28" fmla="*/ 69 w 104"/>
                <a:gd name="T29" fmla="*/ 113 h 186"/>
                <a:gd name="T30" fmla="*/ 43 w 104"/>
                <a:gd name="T31" fmla="*/ 96 h 186"/>
                <a:gd name="T32" fmla="*/ 29 w 104"/>
                <a:gd name="T33" fmla="*/ 101 h 186"/>
                <a:gd name="T34" fmla="*/ 35 w 104"/>
                <a:gd name="T35" fmla="*/ 125 h 186"/>
                <a:gd name="T36" fmla="*/ 20 w 104"/>
                <a:gd name="T37" fmla="*/ 115 h 186"/>
                <a:gd name="T38" fmla="*/ 14 w 104"/>
                <a:gd name="T39" fmla="*/ 125 h 186"/>
                <a:gd name="T40" fmla="*/ 9 w 104"/>
                <a:gd name="T41" fmla="*/ 186 h 186"/>
                <a:gd name="T42" fmla="*/ 1 w 104"/>
                <a:gd name="T43" fmla="*/ 106 h 186"/>
                <a:gd name="T44" fmla="*/ 5 w 104"/>
                <a:gd name="T45" fmla="*/ 77 h 186"/>
                <a:gd name="T46" fmla="*/ 6 w 104"/>
                <a:gd name="T47" fmla="*/ 65 h 186"/>
                <a:gd name="T48" fmla="*/ 30 w 104"/>
                <a:gd name="T49" fmla="*/ 44 h 186"/>
                <a:gd name="T50" fmla="*/ 43 w 104"/>
                <a:gd name="T51" fmla="*/ 42 h 186"/>
                <a:gd name="T52" fmla="*/ 24 w 104"/>
                <a:gd name="T53" fmla="*/ 38 h 186"/>
                <a:gd name="T54" fmla="*/ 6 w 104"/>
                <a:gd name="T55" fmla="*/ 4 h 186"/>
                <a:gd name="T56" fmla="*/ 13 w 104"/>
                <a:gd name="T57" fmla="*/ 19 h 186"/>
                <a:gd name="T58" fmla="*/ 38 w 104"/>
                <a:gd name="T59" fmla="*/ 26 h 186"/>
                <a:gd name="T60" fmla="*/ 43 w 104"/>
                <a:gd name="T61" fmla="*/ 8 h 186"/>
                <a:gd name="T62" fmla="*/ 57 w 104"/>
                <a:gd name="T63" fmla="*/ 7 h 186"/>
                <a:gd name="T64" fmla="*/ 63 w 104"/>
                <a:gd name="T65" fmla="*/ 25 h 186"/>
                <a:gd name="T66" fmla="*/ 88 w 104"/>
                <a:gd name="T67" fmla="*/ 14 h 186"/>
                <a:gd name="T68" fmla="*/ 93 w 104"/>
                <a:gd name="T69" fmla="*/ 1 h 186"/>
                <a:gd name="T70" fmla="*/ 82 w 104"/>
                <a:gd name="T71" fmla="*/ 37 h 186"/>
                <a:gd name="T72" fmla="*/ 58 w 104"/>
                <a:gd name="T73" fmla="*/ 40 h 186"/>
                <a:gd name="T74" fmla="*/ 80 w 104"/>
                <a:gd name="T75" fmla="*/ 62 h 186"/>
                <a:gd name="T76" fmla="*/ 57 w 104"/>
                <a:gd name="T77" fmla="*/ 60 h 186"/>
                <a:gd name="T78" fmla="*/ 67 w 104"/>
                <a:gd name="T79" fmla="*/ 83 h 186"/>
                <a:gd name="T80" fmla="*/ 73 w 104"/>
                <a:gd name="T81" fmla="*/ 75 h 186"/>
                <a:gd name="T82" fmla="*/ 80 w 104"/>
                <a:gd name="T83" fmla="*/ 62 h 186"/>
                <a:gd name="T84" fmla="*/ 45 w 104"/>
                <a:gd name="T85" fmla="*/ 63 h 186"/>
                <a:gd name="T86" fmla="*/ 30 w 104"/>
                <a:gd name="T87" fmla="*/ 56 h 186"/>
                <a:gd name="T88" fmla="*/ 23 w 104"/>
                <a:gd name="T89" fmla="*/ 63 h 186"/>
                <a:gd name="T90" fmla="*/ 33 w 104"/>
                <a:gd name="T91" fmla="*/ 64 h 186"/>
                <a:gd name="T92" fmla="*/ 34 w 104"/>
                <a:gd name="T93" fmla="*/ 76 h 186"/>
                <a:gd name="T94" fmla="*/ 22 w 104"/>
                <a:gd name="T95" fmla="*/ 80 h 186"/>
                <a:gd name="T96" fmla="*/ 32 w 104"/>
                <a:gd name="T97" fmla="*/ 8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6">
                  <a:moveTo>
                    <a:pt x="58" y="42"/>
                  </a:moveTo>
                  <a:cubicBezTo>
                    <a:pt x="60" y="42"/>
                    <a:pt x="62" y="42"/>
                    <a:pt x="64" y="42"/>
                  </a:cubicBezTo>
                  <a:cubicBezTo>
                    <a:pt x="77" y="43"/>
                    <a:pt x="87" y="47"/>
                    <a:pt x="93" y="59"/>
                  </a:cubicBezTo>
                  <a:cubicBezTo>
                    <a:pt x="93" y="60"/>
                    <a:pt x="95" y="61"/>
                    <a:pt x="96" y="62"/>
                  </a:cubicBezTo>
                  <a:cubicBezTo>
                    <a:pt x="100" y="63"/>
                    <a:pt x="102" y="68"/>
                    <a:pt x="100" y="72"/>
                  </a:cubicBezTo>
                  <a:cubicBezTo>
                    <a:pt x="97" y="75"/>
                    <a:pt x="95" y="79"/>
                    <a:pt x="92" y="82"/>
                  </a:cubicBezTo>
                  <a:cubicBezTo>
                    <a:pt x="85" y="91"/>
                    <a:pt x="75" y="94"/>
                    <a:pt x="65" y="96"/>
                  </a:cubicBezTo>
                  <a:cubicBezTo>
                    <a:pt x="64" y="96"/>
                    <a:pt x="63" y="96"/>
                    <a:pt x="61" y="96"/>
                  </a:cubicBezTo>
                  <a:cubicBezTo>
                    <a:pt x="61" y="96"/>
                    <a:pt x="61" y="96"/>
                    <a:pt x="60" y="97"/>
                  </a:cubicBezTo>
                  <a:cubicBezTo>
                    <a:pt x="62" y="98"/>
                    <a:pt x="64" y="100"/>
                    <a:pt x="66" y="100"/>
                  </a:cubicBezTo>
                  <a:cubicBezTo>
                    <a:pt x="70" y="100"/>
                    <a:pt x="74" y="100"/>
                    <a:pt x="78" y="101"/>
                  </a:cubicBezTo>
                  <a:cubicBezTo>
                    <a:pt x="80" y="101"/>
                    <a:pt x="83" y="101"/>
                    <a:pt x="86" y="101"/>
                  </a:cubicBezTo>
                  <a:cubicBezTo>
                    <a:pt x="94" y="102"/>
                    <a:pt x="102" y="109"/>
                    <a:pt x="103" y="115"/>
                  </a:cubicBezTo>
                  <a:cubicBezTo>
                    <a:pt x="104" y="122"/>
                    <a:pt x="99" y="132"/>
                    <a:pt x="92" y="135"/>
                  </a:cubicBezTo>
                  <a:cubicBezTo>
                    <a:pt x="87" y="137"/>
                    <a:pt x="82" y="138"/>
                    <a:pt x="76" y="138"/>
                  </a:cubicBezTo>
                  <a:cubicBezTo>
                    <a:pt x="70" y="139"/>
                    <a:pt x="64" y="139"/>
                    <a:pt x="57" y="139"/>
                  </a:cubicBezTo>
                  <a:cubicBezTo>
                    <a:pt x="54" y="139"/>
                    <a:pt x="50" y="140"/>
                    <a:pt x="50" y="144"/>
                  </a:cubicBezTo>
                  <a:cubicBezTo>
                    <a:pt x="49" y="148"/>
                    <a:pt x="51" y="151"/>
                    <a:pt x="55" y="152"/>
                  </a:cubicBezTo>
                  <a:cubicBezTo>
                    <a:pt x="69" y="158"/>
                    <a:pt x="82" y="165"/>
                    <a:pt x="96" y="171"/>
                  </a:cubicBezTo>
                  <a:cubicBezTo>
                    <a:pt x="101" y="173"/>
                    <a:pt x="103" y="175"/>
                    <a:pt x="104" y="180"/>
                  </a:cubicBezTo>
                  <a:cubicBezTo>
                    <a:pt x="99" y="185"/>
                    <a:pt x="93" y="184"/>
                    <a:pt x="88" y="182"/>
                  </a:cubicBezTo>
                  <a:cubicBezTo>
                    <a:pt x="74" y="175"/>
                    <a:pt x="61" y="169"/>
                    <a:pt x="47" y="163"/>
                  </a:cubicBezTo>
                  <a:cubicBezTo>
                    <a:pt x="47" y="162"/>
                    <a:pt x="46" y="162"/>
                    <a:pt x="46" y="162"/>
                  </a:cubicBezTo>
                  <a:cubicBezTo>
                    <a:pt x="41" y="160"/>
                    <a:pt x="36" y="159"/>
                    <a:pt x="36" y="153"/>
                  </a:cubicBezTo>
                  <a:cubicBezTo>
                    <a:pt x="35" y="146"/>
                    <a:pt x="33" y="139"/>
                    <a:pt x="38" y="132"/>
                  </a:cubicBezTo>
                  <a:cubicBezTo>
                    <a:pt x="41" y="129"/>
                    <a:pt x="45" y="126"/>
                    <a:pt x="50" y="126"/>
                  </a:cubicBezTo>
                  <a:cubicBezTo>
                    <a:pt x="61" y="126"/>
                    <a:pt x="72" y="126"/>
                    <a:pt x="82" y="126"/>
                  </a:cubicBezTo>
                  <a:cubicBezTo>
                    <a:pt x="88" y="126"/>
                    <a:pt x="91" y="121"/>
                    <a:pt x="89" y="116"/>
                  </a:cubicBezTo>
                  <a:cubicBezTo>
                    <a:pt x="89" y="115"/>
                    <a:pt x="86" y="114"/>
                    <a:pt x="85" y="113"/>
                  </a:cubicBezTo>
                  <a:cubicBezTo>
                    <a:pt x="80" y="113"/>
                    <a:pt x="74" y="113"/>
                    <a:pt x="69" y="113"/>
                  </a:cubicBezTo>
                  <a:cubicBezTo>
                    <a:pt x="58" y="115"/>
                    <a:pt x="52" y="109"/>
                    <a:pt x="47" y="101"/>
                  </a:cubicBezTo>
                  <a:cubicBezTo>
                    <a:pt x="46" y="99"/>
                    <a:pt x="44" y="96"/>
                    <a:pt x="43" y="96"/>
                  </a:cubicBezTo>
                  <a:cubicBezTo>
                    <a:pt x="38" y="96"/>
                    <a:pt x="34" y="96"/>
                    <a:pt x="29" y="97"/>
                  </a:cubicBezTo>
                  <a:cubicBezTo>
                    <a:pt x="29" y="97"/>
                    <a:pt x="28" y="100"/>
                    <a:pt x="29" y="101"/>
                  </a:cubicBezTo>
                  <a:cubicBezTo>
                    <a:pt x="31" y="107"/>
                    <a:pt x="33" y="112"/>
                    <a:pt x="35" y="117"/>
                  </a:cubicBezTo>
                  <a:cubicBezTo>
                    <a:pt x="36" y="119"/>
                    <a:pt x="36" y="124"/>
                    <a:pt x="35" y="125"/>
                  </a:cubicBezTo>
                  <a:cubicBezTo>
                    <a:pt x="32" y="127"/>
                    <a:pt x="28" y="127"/>
                    <a:pt x="25" y="123"/>
                  </a:cubicBezTo>
                  <a:cubicBezTo>
                    <a:pt x="23" y="121"/>
                    <a:pt x="21" y="118"/>
                    <a:pt x="20" y="115"/>
                  </a:cubicBezTo>
                  <a:cubicBezTo>
                    <a:pt x="19" y="113"/>
                    <a:pt x="18" y="110"/>
                    <a:pt x="15" y="109"/>
                  </a:cubicBezTo>
                  <a:cubicBezTo>
                    <a:pt x="15" y="114"/>
                    <a:pt x="14" y="119"/>
                    <a:pt x="14" y="125"/>
                  </a:cubicBezTo>
                  <a:cubicBezTo>
                    <a:pt x="14" y="143"/>
                    <a:pt x="14" y="161"/>
                    <a:pt x="14" y="179"/>
                  </a:cubicBezTo>
                  <a:cubicBezTo>
                    <a:pt x="14" y="184"/>
                    <a:pt x="13" y="186"/>
                    <a:pt x="9" y="186"/>
                  </a:cubicBezTo>
                  <a:cubicBezTo>
                    <a:pt x="3" y="186"/>
                    <a:pt x="3" y="183"/>
                    <a:pt x="3" y="179"/>
                  </a:cubicBezTo>
                  <a:cubicBezTo>
                    <a:pt x="2" y="155"/>
                    <a:pt x="2" y="131"/>
                    <a:pt x="1" y="106"/>
                  </a:cubicBezTo>
                  <a:cubicBezTo>
                    <a:pt x="1" y="101"/>
                    <a:pt x="3" y="95"/>
                    <a:pt x="7" y="91"/>
                  </a:cubicBezTo>
                  <a:cubicBezTo>
                    <a:pt x="10" y="87"/>
                    <a:pt x="9" y="80"/>
                    <a:pt x="5" y="77"/>
                  </a:cubicBezTo>
                  <a:cubicBezTo>
                    <a:pt x="3" y="75"/>
                    <a:pt x="2" y="72"/>
                    <a:pt x="1" y="70"/>
                  </a:cubicBezTo>
                  <a:cubicBezTo>
                    <a:pt x="1" y="68"/>
                    <a:pt x="4" y="67"/>
                    <a:pt x="6" y="65"/>
                  </a:cubicBezTo>
                  <a:cubicBezTo>
                    <a:pt x="6" y="64"/>
                    <a:pt x="8" y="63"/>
                    <a:pt x="8" y="62"/>
                  </a:cubicBezTo>
                  <a:cubicBezTo>
                    <a:pt x="12" y="49"/>
                    <a:pt x="17" y="45"/>
                    <a:pt x="30" y="44"/>
                  </a:cubicBezTo>
                  <a:cubicBezTo>
                    <a:pt x="33" y="43"/>
                    <a:pt x="36" y="44"/>
                    <a:pt x="40" y="43"/>
                  </a:cubicBezTo>
                  <a:cubicBezTo>
                    <a:pt x="41" y="43"/>
                    <a:pt x="42" y="42"/>
                    <a:pt x="43" y="42"/>
                  </a:cubicBezTo>
                  <a:cubicBezTo>
                    <a:pt x="42" y="41"/>
                    <a:pt x="41" y="39"/>
                    <a:pt x="40" y="39"/>
                  </a:cubicBezTo>
                  <a:cubicBezTo>
                    <a:pt x="35" y="38"/>
                    <a:pt x="30" y="38"/>
                    <a:pt x="24" y="38"/>
                  </a:cubicBezTo>
                  <a:cubicBezTo>
                    <a:pt x="9" y="38"/>
                    <a:pt x="0" y="28"/>
                    <a:pt x="0" y="13"/>
                  </a:cubicBezTo>
                  <a:cubicBezTo>
                    <a:pt x="0" y="8"/>
                    <a:pt x="1" y="5"/>
                    <a:pt x="6" y="4"/>
                  </a:cubicBezTo>
                  <a:cubicBezTo>
                    <a:pt x="11" y="4"/>
                    <a:pt x="12" y="8"/>
                    <a:pt x="12" y="12"/>
                  </a:cubicBezTo>
                  <a:cubicBezTo>
                    <a:pt x="12" y="14"/>
                    <a:pt x="13" y="17"/>
                    <a:pt x="13" y="19"/>
                  </a:cubicBezTo>
                  <a:cubicBezTo>
                    <a:pt x="15" y="23"/>
                    <a:pt x="17" y="26"/>
                    <a:pt x="22" y="26"/>
                  </a:cubicBezTo>
                  <a:cubicBezTo>
                    <a:pt x="28" y="26"/>
                    <a:pt x="33" y="26"/>
                    <a:pt x="38" y="26"/>
                  </a:cubicBezTo>
                  <a:cubicBezTo>
                    <a:pt x="42" y="26"/>
                    <a:pt x="43" y="25"/>
                    <a:pt x="43" y="21"/>
                  </a:cubicBezTo>
                  <a:cubicBezTo>
                    <a:pt x="43" y="17"/>
                    <a:pt x="43" y="12"/>
                    <a:pt x="43" y="8"/>
                  </a:cubicBezTo>
                  <a:cubicBezTo>
                    <a:pt x="43" y="3"/>
                    <a:pt x="47" y="3"/>
                    <a:pt x="50" y="2"/>
                  </a:cubicBezTo>
                  <a:cubicBezTo>
                    <a:pt x="53" y="1"/>
                    <a:pt x="56" y="3"/>
                    <a:pt x="57" y="7"/>
                  </a:cubicBezTo>
                  <a:cubicBezTo>
                    <a:pt x="57" y="11"/>
                    <a:pt x="57" y="15"/>
                    <a:pt x="57" y="19"/>
                  </a:cubicBezTo>
                  <a:cubicBezTo>
                    <a:pt x="57" y="23"/>
                    <a:pt x="58" y="25"/>
                    <a:pt x="63" y="25"/>
                  </a:cubicBezTo>
                  <a:cubicBezTo>
                    <a:pt x="68" y="25"/>
                    <a:pt x="74" y="25"/>
                    <a:pt x="80" y="25"/>
                  </a:cubicBezTo>
                  <a:cubicBezTo>
                    <a:pt x="84" y="24"/>
                    <a:pt x="88" y="19"/>
                    <a:pt x="88" y="14"/>
                  </a:cubicBezTo>
                  <a:cubicBezTo>
                    <a:pt x="88" y="11"/>
                    <a:pt x="88" y="8"/>
                    <a:pt x="88" y="6"/>
                  </a:cubicBezTo>
                  <a:cubicBezTo>
                    <a:pt x="89" y="4"/>
                    <a:pt x="92" y="0"/>
                    <a:pt x="93" y="1"/>
                  </a:cubicBezTo>
                  <a:cubicBezTo>
                    <a:pt x="95" y="1"/>
                    <a:pt x="99" y="3"/>
                    <a:pt x="100" y="5"/>
                  </a:cubicBezTo>
                  <a:cubicBezTo>
                    <a:pt x="104" y="18"/>
                    <a:pt x="97" y="34"/>
                    <a:pt x="82" y="37"/>
                  </a:cubicBezTo>
                  <a:cubicBezTo>
                    <a:pt x="76" y="38"/>
                    <a:pt x="70" y="38"/>
                    <a:pt x="63" y="38"/>
                  </a:cubicBezTo>
                  <a:cubicBezTo>
                    <a:pt x="62" y="39"/>
                    <a:pt x="60" y="39"/>
                    <a:pt x="58" y="40"/>
                  </a:cubicBezTo>
                  <a:cubicBezTo>
                    <a:pt x="58" y="40"/>
                    <a:pt x="58" y="41"/>
                    <a:pt x="58" y="42"/>
                  </a:cubicBezTo>
                  <a:close/>
                  <a:moveTo>
                    <a:pt x="80" y="62"/>
                  </a:moveTo>
                  <a:cubicBezTo>
                    <a:pt x="74" y="55"/>
                    <a:pt x="67" y="53"/>
                    <a:pt x="60" y="56"/>
                  </a:cubicBezTo>
                  <a:cubicBezTo>
                    <a:pt x="58" y="57"/>
                    <a:pt x="57" y="59"/>
                    <a:pt x="57" y="60"/>
                  </a:cubicBezTo>
                  <a:cubicBezTo>
                    <a:pt x="57" y="64"/>
                    <a:pt x="57" y="69"/>
                    <a:pt x="57" y="74"/>
                  </a:cubicBezTo>
                  <a:cubicBezTo>
                    <a:pt x="57" y="84"/>
                    <a:pt x="56" y="83"/>
                    <a:pt x="67" y="83"/>
                  </a:cubicBezTo>
                  <a:cubicBezTo>
                    <a:pt x="74" y="83"/>
                    <a:pt x="77" y="81"/>
                    <a:pt x="80" y="74"/>
                  </a:cubicBezTo>
                  <a:cubicBezTo>
                    <a:pt x="77" y="74"/>
                    <a:pt x="75" y="75"/>
                    <a:pt x="73" y="75"/>
                  </a:cubicBezTo>
                  <a:cubicBezTo>
                    <a:pt x="65" y="75"/>
                    <a:pt x="63" y="72"/>
                    <a:pt x="65" y="64"/>
                  </a:cubicBezTo>
                  <a:cubicBezTo>
                    <a:pt x="70" y="63"/>
                    <a:pt x="75" y="63"/>
                    <a:pt x="80" y="62"/>
                  </a:cubicBezTo>
                  <a:close/>
                  <a:moveTo>
                    <a:pt x="45" y="70"/>
                  </a:moveTo>
                  <a:cubicBezTo>
                    <a:pt x="45" y="68"/>
                    <a:pt x="45" y="65"/>
                    <a:pt x="45" y="63"/>
                  </a:cubicBezTo>
                  <a:cubicBezTo>
                    <a:pt x="45" y="56"/>
                    <a:pt x="45" y="56"/>
                    <a:pt x="38" y="56"/>
                  </a:cubicBezTo>
                  <a:cubicBezTo>
                    <a:pt x="35" y="56"/>
                    <a:pt x="32" y="56"/>
                    <a:pt x="30" y="56"/>
                  </a:cubicBezTo>
                  <a:cubicBezTo>
                    <a:pt x="28" y="57"/>
                    <a:pt x="25" y="58"/>
                    <a:pt x="24" y="59"/>
                  </a:cubicBezTo>
                  <a:cubicBezTo>
                    <a:pt x="23" y="60"/>
                    <a:pt x="22" y="62"/>
                    <a:pt x="23" y="63"/>
                  </a:cubicBezTo>
                  <a:cubicBezTo>
                    <a:pt x="23" y="64"/>
                    <a:pt x="25" y="65"/>
                    <a:pt x="27" y="65"/>
                  </a:cubicBezTo>
                  <a:cubicBezTo>
                    <a:pt x="29" y="65"/>
                    <a:pt x="31" y="65"/>
                    <a:pt x="33" y="64"/>
                  </a:cubicBezTo>
                  <a:cubicBezTo>
                    <a:pt x="37" y="63"/>
                    <a:pt x="39" y="66"/>
                    <a:pt x="39" y="70"/>
                  </a:cubicBezTo>
                  <a:cubicBezTo>
                    <a:pt x="39" y="73"/>
                    <a:pt x="38" y="76"/>
                    <a:pt x="34" y="76"/>
                  </a:cubicBezTo>
                  <a:cubicBezTo>
                    <a:pt x="31" y="76"/>
                    <a:pt x="28" y="75"/>
                    <a:pt x="26" y="76"/>
                  </a:cubicBezTo>
                  <a:cubicBezTo>
                    <a:pt x="24" y="77"/>
                    <a:pt x="23" y="79"/>
                    <a:pt x="22" y="80"/>
                  </a:cubicBezTo>
                  <a:cubicBezTo>
                    <a:pt x="23" y="81"/>
                    <a:pt x="24" y="83"/>
                    <a:pt x="26" y="83"/>
                  </a:cubicBezTo>
                  <a:cubicBezTo>
                    <a:pt x="28" y="84"/>
                    <a:pt x="30" y="84"/>
                    <a:pt x="32" y="84"/>
                  </a:cubicBezTo>
                  <a:cubicBezTo>
                    <a:pt x="45" y="84"/>
                    <a:pt x="45" y="84"/>
                    <a:pt x="45" y="7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îSḷîḍê">
              <a:extLst>
                <a:ext uri="{FF2B5EF4-FFF2-40B4-BE49-F238E27FC236}">
                  <a16:creationId xmlns:a16="http://schemas.microsoft.com/office/drawing/2014/main" id="{7AF241CC-31CE-45A8-A3F8-0A67B78388A9}"/>
                </a:ext>
              </a:extLst>
            </p:cNvPr>
            <p:cNvSpPr/>
            <p:nvPr/>
          </p:nvSpPr>
          <p:spPr bwMode="auto">
            <a:xfrm>
              <a:off x="1531938" y="2908300"/>
              <a:ext cx="384175" cy="515938"/>
            </a:xfrm>
            <a:custGeom>
              <a:avLst/>
              <a:gdLst>
                <a:gd name="T0" fmla="*/ 68 w 122"/>
                <a:gd name="T1" fmla="*/ 54 h 164"/>
                <a:gd name="T2" fmla="*/ 93 w 122"/>
                <a:gd name="T3" fmla="*/ 70 h 164"/>
                <a:gd name="T4" fmla="*/ 108 w 122"/>
                <a:gd name="T5" fmla="*/ 35 h 164"/>
                <a:gd name="T6" fmla="*/ 121 w 122"/>
                <a:gd name="T7" fmla="*/ 37 h 164"/>
                <a:gd name="T8" fmla="*/ 114 w 122"/>
                <a:gd name="T9" fmla="*/ 64 h 164"/>
                <a:gd name="T10" fmla="*/ 73 w 122"/>
                <a:gd name="T11" fmla="*/ 82 h 164"/>
                <a:gd name="T12" fmla="*/ 68 w 122"/>
                <a:gd name="T13" fmla="*/ 103 h 164"/>
                <a:gd name="T14" fmla="*/ 102 w 122"/>
                <a:gd name="T15" fmla="*/ 107 h 164"/>
                <a:gd name="T16" fmla="*/ 112 w 122"/>
                <a:gd name="T17" fmla="*/ 97 h 164"/>
                <a:gd name="T18" fmla="*/ 121 w 122"/>
                <a:gd name="T19" fmla="*/ 104 h 164"/>
                <a:gd name="T20" fmla="*/ 114 w 122"/>
                <a:gd name="T21" fmla="*/ 143 h 164"/>
                <a:gd name="T22" fmla="*/ 28 w 122"/>
                <a:gd name="T23" fmla="*/ 163 h 164"/>
                <a:gd name="T24" fmla="*/ 9 w 122"/>
                <a:gd name="T25" fmla="*/ 127 h 164"/>
                <a:gd name="T26" fmla="*/ 4 w 122"/>
                <a:gd name="T27" fmla="*/ 98 h 164"/>
                <a:gd name="T28" fmla="*/ 27 w 122"/>
                <a:gd name="T29" fmla="*/ 107 h 164"/>
                <a:gd name="T30" fmla="*/ 54 w 122"/>
                <a:gd name="T31" fmla="*/ 85 h 164"/>
                <a:gd name="T32" fmla="*/ 29 w 122"/>
                <a:gd name="T33" fmla="*/ 82 h 164"/>
                <a:gd name="T34" fmla="*/ 3 w 122"/>
                <a:gd name="T35" fmla="*/ 40 h 164"/>
                <a:gd name="T36" fmla="*/ 14 w 122"/>
                <a:gd name="T37" fmla="*/ 34 h 164"/>
                <a:gd name="T38" fmla="*/ 29 w 122"/>
                <a:gd name="T39" fmla="*/ 70 h 164"/>
                <a:gd name="T40" fmla="*/ 55 w 122"/>
                <a:gd name="T41" fmla="*/ 53 h 164"/>
                <a:gd name="T42" fmla="*/ 32 w 122"/>
                <a:gd name="T43" fmla="*/ 30 h 164"/>
                <a:gd name="T44" fmla="*/ 7 w 122"/>
                <a:gd name="T45" fmla="*/ 12 h 164"/>
                <a:gd name="T46" fmla="*/ 7 w 122"/>
                <a:gd name="T47" fmla="*/ 2 h 164"/>
                <a:gd name="T48" fmla="*/ 114 w 122"/>
                <a:gd name="T49" fmla="*/ 0 h 164"/>
                <a:gd name="T50" fmla="*/ 115 w 122"/>
                <a:gd name="T51" fmla="*/ 11 h 164"/>
                <a:gd name="T52" fmla="*/ 92 w 122"/>
                <a:gd name="T53" fmla="*/ 17 h 164"/>
                <a:gd name="T54" fmla="*/ 72 w 122"/>
                <a:gd name="T55" fmla="*/ 52 h 164"/>
                <a:gd name="T56" fmla="*/ 62 w 122"/>
                <a:gd name="T57" fmla="*/ 120 h 164"/>
                <a:gd name="T58" fmla="*/ 22 w 122"/>
                <a:gd name="T59" fmla="*/ 125 h 164"/>
                <a:gd name="T60" fmla="*/ 30 w 122"/>
                <a:gd name="T61" fmla="*/ 152 h 164"/>
                <a:gd name="T62" fmla="*/ 103 w 122"/>
                <a:gd name="T63" fmla="*/ 144 h 164"/>
                <a:gd name="T64" fmla="*/ 98 w 122"/>
                <a:gd name="T65" fmla="*/ 119 h 164"/>
                <a:gd name="T66" fmla="*/ 80 w 122"/>
                <a:gd name="T67" fmla="*/ 25 h 164"/>
                <a:gd name="T68" fmla="*/ 80 w 122"/>
                <a:gd name="T69" fmla="*/ 16 h 164"/>
                <a:gd name="T70" fmla="*/ 50 w 122"/>
                <a:gd name="T71" fmla="*/ 11 h 164"/>
                <a:gd name="T72" fmla="*/ 44 w 122"/>
                <a:gd name="T73" fmla="*/ 33 h 164"/>
                <a:gd name="T74" fmla="*/ 66 w 122"/>
                <a:gd name="T75" fmla="*/ 41 h 164"/>
                <a:gd name="T76" fmla="*/ 80 w 122"/>
                <a:gd name="T77" fmla="*/ 2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64">
                  <a:moveTo>
                    <a:pt x="69" y="53"/>
                  </a:moveTo>
                  <a:cubicBezTo>
                    <a:pt x="68" y="53"/>
                    <a:pt x="68" y="54"/>
                    <a:pt x="68" y="54"/>
                  </a:cubicBezTo>
                  <a:cubicBezTo>
                    <a:pt x="66" y="70"/>
                    <a:pt x="67" y="70"/>
                    <a:pt x="82" y="70"/>
                  </a:cubicBezTo>
                  <a:cubicBezTo>
                    <a:pt x="86" y="70"/>
                    <a:pt x="90" y="70"/>
                    <a:pt x="93" y="70"/>
                  </a:cubicBezTo>
                  <a:cubicBezTo>
                    <a:pt x="99" y="70"/>
                    <a:pt x="101" y="67"/>
                    <a:pt x="102" y="61"/>
                  </a:cubicBezTo>
                  <a:cubicBezTo>
                    <a:pt x="103" y="53"/>
                    <a:pt x="106" y="44"/>
                    <a:pt x="108" y="35"/>
                  </a:cubicBezTo>
                  <a:cubicBezTo>
                    <a:pt x="108" y="33"/>
                    <a:pt x="116" y="29"/>
                    <a:pt x="118" y="30"/>
                  </a:cubicBezTo>
                  <a:cubicBezTo>
                    <a:pt x="120" y="32"/>
                    <a:pt x="121" y="35"/>
                    <a:pt x="121" y="37"/>
                  </a:cubicBezTo>
                  <a:cubicBezTo>
                    <a:pt x="120" y="41"/>
                    <a:pt x="118" y="45"/>
                    <a:pt x="116" y="50"/>
                  </a:cubicBezTo>
                  <a:cubicBezTo>
                    <a:pt x="115" y="54"/>
                    <a:pt x="114" y="59"/>
                    <a:pt x="114" y="64"/>
                  </a:cubicBezTo>
                  <a:cubicBezTo>
                    <a:pt x="113" y="73"/>
                    <a:pt x="105" y="82"/>
                    <a:pt x="96" y="82"/>
                  </a:cubicBezTo>
                  <a:cubicBezTo>
                    <a:pt x="88" y="82"/>
                    <a:pt x="80" y="82"/>
                    <a:pt x="73" y="82"/>
                  </a:cubicBezTo>
                  <a:cubicBezTo>
                    <a:pt x="69" y="82"/>
                    <a:pt x="68" y="84"/>
                    <a:pt x="68" y="88"/>
                  </a:cubicBezTo>
                  <a:cubicBezTo>
                    <a:pt x="68" y="93"/>
                    <a:pt x="68" y="98"/>
                    <a:pt x="68" y="103"/>
                  </a:cubicBezTo>
                  <a:cubicBezTo>
                    <a:pt x="68" y="106"/>
                    <a:pt x="69" y="107"/>
                    <a:pt x="72" y="107"/>
                  </a:cubicBezTo>
                  <a:cubicBezTo>
                    <a:pt x="82" y="107"/>
                    <a:pt x="92" y="107"/>
                    <a:pt x="102" y="107"/>
                  </a:cubicBezTo>
                  <a:cubicBezTo>
                    <a:pt x="103" y="107"/>
                    <a:pt x="105" y="105"/>
                    <a:pt x="107" y="104"/>
                  </a:cubicBezTo>
                  <a:cubicBezTo>
                    <a:pt x="109" y="102"/>
                    <a:pt x="110" y="99"/>
                    <a:pt x="112" y="97"/>
                  </a:cubicBezTo>
                  <a:cubicBezTo>
                    <a:pt x="114" y="96"/>
                    <a:pt x="117" y="97"/>
                    <a:pt x="119" y="98"/>
                  </a:cubicBezTo>
                  <a:cubicBezTo>
                    <a:pt x="120" y="99"/>
                    <a:pt x="121" y="102"/>
                    <a:pt x="121" y="104"/>
                  </a:cubicBezTo>
                  <a:cubicBezTo>
                    <a:pt x="121" y="105"/>
                    <a:pt x="120" y="106"/>
                    <a:pt x="120" y="107"/>
                  </a:cubicBezTo>
                  <a:cubicBezTo>
                    <a:pt x="112" y="118"/>
                    <a:pt x="113" y="130"/>
                    <a:pt x="114" y="143"/>
                  </a:cubicBezTo>
                  <a:cubicBezTo>
                    <a:pt x="115" y="152"/>
                    <a:pt x="106" y="163"/>
                    <a:pt x="96" y="163"/>
                  </a:cubicBezTo>
                  <a:cubicBezTo>
                    <a:pt x="73" y="164"/>
                    <a:pt x="51" y="164"/>
                    <a:pt x="28" y="163"/>
                  </a:cubicBezTo>
                  <a:cubicBezTo>
                    <a:pt x="19" y="163"/>
                    <a:pt x="13" y="159"/>
                    <a:pt x="12" y="150"/>
                  </a:cubicBezTo>
                  <a:cubicBezTo>
                    <a:pt x="10" y="142"/>
                    <a:pt x="9" y="134"/>
                    <a:pt x="9" y="127"/>
                  </a:cubicBezTo>
                  <a:cubicBezTo>
                    <a:pt x="9" y="119"/>
                    <a:pt x="7" y="113"/>
                    <a:pt x="4" y="107"/>
                  </a:cubicBezTo>
                  <a:cubicBezTo>
                    <a:pt x="1" y="104"/>
                    <a:pt x="1" y="100"/>
                    <a:pt x="4" y="98"/>
                  </a:cubicBezTo>
                  <a:cubicBezTo>
                    <a:pt x="7" y="95"/>
                    <a:pt x="11" y="95"/>
                    <a:pt x="14" y="100"/>
                  </a:cubicBezTo>
                  <a:cubicBezTo>
                    <a:pt x="17" y="106"/>
                    <a:pt x="22" y="107"/>
                    <a:pt x="27" y="107"/>
                  </a:cubicBezTo>
                  <a:cubicBezTo>
                    <a:pt x="36" y="107"/>
                    <a:pt x="45" y="107"/>
                    <a:pt x="55" y="107"/>
                  </a:cubicBezTo>
                  <a:cubicBezTo>
                    <a:pt x="55" y="99"/>
                    <a:pt x="54" y="92"/>
                    <a:pt x="54" y="85"/>
                  </a:cubicBezTo>
                  <a:cubicBezTo>
                    <a:pt x="53" y="84"/>
                    <a:pt x="51" y="83"/>
                    <a:pt x="49" y="83"/>
                  </a:cubicBezTo>
                  <a:cubicBezTo>
                    <a:pt x="43" y="83"/>
                    <a:pt x="36" y="83"/>
                    <a:pt x="29" y="82"/>
                  </a:cubicBezTo>
                  <a:cubicBezTo>
                    <a:pt x="17" y="80"/>
                    <a:pt x="12" y="73"/>
                    <a:pt x="10" y="62"/>
                  </a:cubicBezTo>
                  <a:cubicBezTo>
                    <a:pt x="8" y="54"/>
                    <a:pt x="5" y="47"/>
                    <a:pt x="3" y="40"/>
                  </a:cubicBezTo>
                  <a:cubicBezTo>
                    <a:pt x="2" y="36"/>
                    <a:pt x="0" y="33"/>
                    <a:pt x="5" y="31"/>
                  </a:cubicBezTo>
                  <a:cubicBezTo>
                    <a:pt x="9" y="28"/>
                    <a:pt x="12" y="29"/>
                    <a:pt x="14" y="34"/>
                  </a:cubicBezTo>
                  <a:cubicBezTo>
                    <a:pt x="19" y="43"/>
                    <a:pt x="22" y="52"/>
                    <a:pt x="23" y="62"/>
                  </a:cubicBezTo>
                  <a:cubicBezTo>
                    <a:pt x="23" y="67"/>
                    <a:pt x="25" y="69"/>
                    <a:pt x="29" y="70"/>
                  </a:cubicBezTo>
                  <a:cubicBezTo>
                    <a:pt x="37" y="70"/>
                    <a:pt x="46" y="70"/>
                    <a:pt x="55" y="70"/>
                  </a:cubicBezTo>
                  <a:cubicBezTo>
                    <a:pt x="55" y="64"/>
                    <a:pt x="55" y="59"/>
                    <a:pt x="55" y="53"/>
                  </a:cubicBezTo>
                  <a:cubicBezTo>
                    <a:pt x="49" y="53"/>
                    <a:pt x="43" y="52"/>
                    <a:pt x="38" y="47"/>
                  </a:cubicBezTo>
                  <a:cubicBezTo>
                    <a:pt x="34" y="42"/>
                    <a:pt x="32" y="37"/>
                    <a:pt x="32" y="30"/>
                  </a:cubicBezTo>
                  <a:cubicBezTo>
                    <a:pt x="33" y="24"/>
                    <a:pt x="32" y="18"/>
                    <a:pt x="32" y="12"/>
                  </a:cubicBezTo>
                  <a:cubicBezTo>
                    <a:pt x="24" y="12"/>
                    <a:pt x="15" y="12"/>
                    <a:pt x="7" y="12"/>
                  </a:cubicBezTo>
                  <a:cubicBezTo>
                    <a:pt x="6" y="12"/>
                    <a:pt x="3" y="10"/>
                    <a:pt x="3" y="8"/>
                  </a:cubicBezTo>
                  <a:cubicBezTo>
                    <a:pt x="1" y="4"/>
                    <a:pt x="2" y="2"/>
                    <a:pt x="7" y="2"/>
                  </a:cubicBezTo>
                  <a:cubicBezTo>
                    <a:pt x="27" y="1"/>
                    <a:pt x="46" y="0"/>
                    <a:pt x="66" y="0"/>
                  </a:cubicBezTo>
                  <a:cubicBezTo>
                    <a:pt x="82" y="0"/>
                    <a:pt x="98" y="0"/>
                    <a:pt x="114" y="0"/>
                  </a:cubicBezTo>
                  <a:cubicBezTo>
                    <a:pt x="118" y="0"/>
                    <a:pt x="121" y="1"/>
                    <a:pt x="121" y="5"/>
                  </a:cubicBezTo>
                  <a:cubicBezTo>
                    <a:pt x="122" y="9"/>
                    <a:pt x="119" y="11"/>
                    <a:pt x="115" y="11"/>
                  </a:cubicBezTo>
                  <a:cubicBezTo>
                    <a:pt x="110" y="12"/>
                    <a:pt x="104" y="12"/>
                    <a:pt x="98" y="12"/>
                  </a:cubicBezTo>
                  <a:cubicBezTo>
                    <a:pt x="94" y="11"/>
                    <a:pt x="92" y="13"/>
                    <a:pt x="92" y="17"/>
                  </a:cubicBezTo>
                  <a:cubicBezTo>
                    <a:pt x="93" y="22"/>
                    <a:pt x="92" y="26"/>
                    <a:pt x="92" y="30"/>
                  </a:cubicBezTo>
                  <a:cubicBezTo>
                    <a:pt x="92" y="43"/>
                    <a:pt x="84" y="52"/>
                    <a:pt x="72" y="52"/>
                  </a:cubicBezTo>
                  <a:cubicBezTo>
                    <a:pt x="71" y="53"/>
                    <a:pt x="70" y="53"/>
                    <a:pt x="69" y="53"/>
                  </a:cubicBezTo>
                  <a:close/>
                  <a:moveTo>
                    <a:pt x="62" y="120"/>
                  </a:moveTo>
                  <a:cubicBezTo>
                    <a:pt x="51" y="120"/>
                    <a:pt x="39" y="120"/>
                    <a:pt x="28" y="119"/>
                  </a:cubicBezTo>
                  <a:cubicBezTo>
                    <a:pt x="23" y="119"/>
                    <a:pt x="22" y="121"/>
                    <a:pt x="22" y="125"/>
                  </a:cubicBezTo>
                  <a:cubicBezTo>
                    <a:pt x="23" y="131"/>
                    <a:pt x="22" y="138"/>
                    <a:pt x="22" y="144"/>
                  </a:cubicBezTo>
                  <a:cubicBezTo>
                    <a:pt x="22" y="151"/>
                    <a:pt x="23" y="152"/>
                    <a:pt x="30" y="152"/>
                  </a:cubicBezTo>
                  <a:cubicBezTo>
                    <a:pt x="51" y="153"/>
                    <a:pt x="73" y="153"/>
                    <a:pt x="94" y="153"/>
                  </a:cubicBezTo>
                  <a:cubicBezTo>
                    <a:pt x="99" y="153"/>
                    <a:pt x="103" y="149"/>
                    <a:pt x="103" y="144"/>
                  </a:cubicBezTo>
                  <a:cubicBezTo>
                    <a:pt x="103" y="137"/>
                    <a:pt x="103" y="131"/>
                    <a:pt x="103" y="125"/>
                  </a:cubicBezTo>
                  <a:cubicBezTo>
                    <a:pt x="103" y="121"/>
                    <a:pt x="102" y="119"/>
                    <a:pt x="98" y="119"/>
                  </a:cubicBezTo>
                  <a:cubicBezTo>
                    <a:pt x="86" y="120"/>
                    <a:pt x="74" y="120"/>
                    <a:pt x="62" y="120"/>
                  </a:cubicBezTo>
                  <a:close/>
                  <a:moveTo>
                    <a:pt x="80" y="25"/>
                  </a:moveTo>
                  <a:cubicBezTo>
                    <a:pt x="80" y="25"/>
                    <a:pt x="80" y="25"/>
                    <a:pt x="80" y="25"/>
                  </a:cubicBezTo>
                  <a:cubicBezTo>
                    <a:pt x="80" y="22"/>
                    <a:pt x="80" y="19"/>
                    <a:pt x="80" y="16"/>
                  </a:cubicBezTo>
                  <a:cubicBezTo>
                    <a:pt x="80" y="12"/>
                    <a:pt x="79" y="11"/>
                    <a:pt x="75" y="11"/>
                  </a:cubicBezTo>
                  <a:cubicBezTo>
                    <a:pt x="67" y="11"/>
                    <a:pt x="58" y="11"/>
                    <a:pt x="50" y="11"/>
                  </a:cubicBezTo>
                  <a:cubicBezTo>
                    <a:pt x="46" y="11"/>
                    <a:pt x="45" y="13"/>
                    <a:pt x="45" y="16"/>
                  </a:cubicBezTo>
                  <a:cubicBezTo>
                    <a:pt x="44" y="22"/>
                    <a:pt x="44" y="27"/>
                    <a:pt x="44" y="33"/>
                  </a:cubicBezTo>
                  <a:cubicBezTo>
                    <a:pt x="43" y="39"/>
                    <a:pt x="45" y="41"/>
                    <a:pt x="51" y="41"/>
                  </a:cubicBezTo>
                  <a:cubicBezTo>
                    <a:pt x="56" y="41"/>
                    <a:pt x="61" y="41"/>
                    <a:pt x="66" y="41"/>
                  </a:cubicBezTo>
                  <a:cubicBezTo>
                    <a:pt x="82" y="40"/>
                    <a:pt x="80" y="39"/>
                    <a:pt x="80" y="27"/>
                  </a:cubicBezTo>
                  <a:cubicBezTo>
                    <a:pt x="80" y="26"/>
                    <a:pt x="80" y="25"/>
                    <a:pt x="80" y="25"/>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ïṩḷiḋè">
              <a:extLst>
                <a:ext uri="{FF2B5EF4-FFF2-40B4-BE49-F238E27FC236}">
                  <a16:creationId xmlns:a16="http://schemas.microsoft.com/office/drawing/2014/main" id="{FABC87C1-0560-49F2-828B-3D72897D04BF}"/>
                </a:ext>
              </a:extLst>
            </p:cNvPr>
            <p:cNvSpPr/>
            <p:nvPr/>
          </p:nvSpPr>
          <p:spPr bwMode="auto">
            <a:xfrm>
              <a:off x="714375" y="3657600"/>
              <a:ext cx="333375" cy="381000"/>
            </a:xfrm>
            <a:custGeom>
              <a:avLst/>
              <a:gdLst>
                <a:gd name="T0" fmla="*/ 87 w 106"/>
                <a:gd name="T1" fmla="*/ 58 h 121"/>
                <a:gd name="T2" fmla="*/ 69 w 106"/>
                <a:gd name="T3" fmla="*/ 59 h 121"/>
                <a:gd name="T4" fmla="*/ 66 w 106"/>
                <a:gd name="T5" fmla="*/ 64 h 121"/>
                <a:gd name="T6" fmla="*/ 66 w 106"/>
                <a:gd name="T7" fmla="*/ 111 h 121"/>
                <a:gd name="T8" fmla="*/ 64 w 106"/>
                <a:gd name="T9" fmla="*/ 118 h 121"/>
                <a:gd name="T10" fmla="*/ 55 w 106"/>
                <a:gd name="T11" fmla="*/ 113 h 121"/>
                <a:gd name="T12" fmla="*/ 55 w 106"/>
                <a:gd name="T13" fmla="*/ 94 h 121"/>
                <a:gd name="T14" fmla="*/ 54 w 106"/>
                <a:gd name="T15" fmla="*/ 87 h 121"/>
                <a:gd name="T16" fmla="*/ 40 w 106"/>
                <a:gd name="T17" fmla="*/ 89 h 121"/>
                <a:gd name="T18" fmla="*/ 8 w 106"/>
                <a:gd name="T19" fmla="*/ 92 h 121"/>
                <a:gd name="T20" fmla="*/ 2 w 106"/>
                <a:gd name="T21" fmla="*/ 87 h 121"/>
                <a:gd name="T22" fmla="*/ 7 w 106"/>
                <a:gd name="T23" fmla="*/ 81 h 121"/>
                <a:gd name="T24" fmla="*/ 47 w 106"/>
                <a:gd name="T25" fmla="*/ 76 h 121"/>
                <a:gd name="T26" fmla="*/ 53 w 106"/>
                <a:gd name="T27" fmla="*/ 70 h 121"/>
                <a:gd name="T28" fmla="*/ 53 w 106"/>
                <a:gd name="T29" fmla="*/ 61 h 121"/>
                <a:gd name="T30" fmla="*/ 18 w 106"/>
                <a:gd name="T31" fmla="*/ 66 h 121"/>
                <a:gd name="T32" fmla="*/ 9 w 106"/>
                <a:gd name="T33" fmla="*/ 67 h 121"/>
                <a:gd name="T34" fmla="*/ 2 w 106"/>
                <a:gd name="T35" fmla="*/ 63 h 121"/>
                <a:gd name="T36" fmla="*/ 6 w 106"/>
                <a:gd name="T37" fmla="*/ 57 h 121"/>
                <a:gd name="T38" fmla="*/ 22 w 106"/>
                <a:gd name="T39" fmla="*/ 53 h 121"/>
                <a:gd name="T40" fmla="*/ 50 w 106"/>
                <a:gd name="T41" fmla="*/ 50 h 121"/>
                <a:gd name="T42" fmla="*/ 53 w 106"/>
                <a:gd name="T43" fmla="*/ 47 h 121"/>
                <a:gd name="T44" fmla="*/ 53 w 106"/>
                <a:gd name="T45" fmla="*/ 39 h 121"/>
                <a:gd name="T46" fmla="*/ 28 w 106"/>
                <a:gd name="T47" fmla="*/ 42 h 121"/>
                <a:gd name="T48" fmla="*/ 11 w 106"/>
                <a:gd name="T49" fmla="*/ 44 h 121"/>
                <a:gd name="T50" fmla="*/ 2 w 106"/>
                <a:gd name="T51" fmla="*/ 39 h 121"/>
                <a:gd name="T52" fmla="*/ 10 w 106"/>
                <a:gd name="T53" fmla="*/ 31 h 121"/>
                <a:gd name="T54" fmla="*/ 40 w 106"/>
                <a:gd name="T55" fmla="*/ 28 h 121"/>
                <a:gd name="T56" fmla="*/ 56 w 106"/>
                <a:gd name="T57" fmla="*/ 26 h 121"/>
                <a:gd name="T58" fmla="*/ 64 w 106"/>
                <a:gd name="T59" fmla="*/ 13 h 121"/>
                <a:gd name="T60" fmla="*/ 59 w 106"/>
                <a:gd name="T61" fmla="*/ 11 h 121"/>
                <a:gd name="T62" fmla="*/ 9 w 106"/>
                <a:gd name="T63" fmla="*/ 11 h 121"/>
                <a:gd name="T64" fmla="*/ 1 w 106"/>
                <a:gd name="T65" fmla="*/ 7 h 121"/>
                <a:gd name="T66" fmla="*/ 6 w 106"/>
                <a:gd name="T67" fmla="*/ 0 h 121"/>
                <a:gd name="T68" fmla="*/ 21 w 106"/>
                <a:gd name="T69" fmla="*/ 0 h 121"/>
                <a:gd name="T70" fmla="*/ 98 w 106"/>
                <a:gd name="T71" fmla="*/ 0 h 121"/>
                <a:gd name="T72" fmla="*/ 104 w 106"/>
                <a:gd name="T73" fmla="*/ 1 h 121"/>
                <a:gd name="T74" fmla="*/ 106 w 106"/>
                <a:gd name="T75" fmla="*/ 7 h 121"/>
                <a:gd name="T76" fmla="*/ 102 w 106"/>
                <a:gd name="T77" fmla="*/ 10 h 121"/>
                <a:gd name="T78" fmla="*/ 82 w 106"/>
                <a:gd name="T79" fmla="*/ 11 h 121"/>
                <a:gd name="T80" fmla="*/ 77 w 106"/>
                <a:gd name="T81" fmla="*/ 15 h 121"/>
                <a:gd name="T82" fmla="*/ 68 w 106"/>
                <a:gd name="T83" fmla="*/ 34 h 121"/>
                <a:gd name="T84" fmla="*/ 67 w 106"/>
                <a:gd name="T85" fmla="*/ 43 h 121"/>
                <a:gd name="T86" fmla="*/ 72 w 106"/>
                <a:gd name="T87" fmla="*/ 45 h 121"/>
                <a:gd name="T88" fmla="*/ 88 w 106"/>
                <a:gd name="T89" fmla="*/ 44 h 121"/>
                <a:gd name="T90" fmla="*/ 93 w 106"/>
                <a:gd name="T91" fmla="*/ 41 h 121"/>
                <a:gd name="T92" fmla="*/ 100 w 106"/>
                <a:gd name="T93" fmla="*/ 35 h 121"/>
                <a:gd name="T94" fmla="*/ 104 w 106"/>
                <a:gd name="T95" fmla="*/ 47 h 121"/>
                <a:gd name="T96" fmla="*/ 104 w 106"/>
                <a:gd name="T97" fmla="*/ 107 h 121"/>
                <a:gd name="T98" fmla="*/ 105 w 106"/>
                <a:gd name="T99" fmla="*/ 117 h 121"/>
                <a:gd name="T100" fmla="*/ 97 w 106"/>
                <a:gd name="T101" fmla="*/ 117 h 121"/>
                <a:gd name="T102" fmla="*/ 86 w 106"/>
                <a:gd name="T103" fmla="*/ 76 h 121"/>
                <a:gd name="T104" fmla="*/ 87 w 106"/>
                <a:gd name="T105" fmla="*/ 5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21">
                  <a:moveTo>
                    <a:pt x="87" y="58"/>
                  </a:moveTo>
                  <a:cubicBezTo>
                    <a:pt x="80" y="58"/>
                    <a:pt x="75" y="59"/>
                    <a:pt x="69" y="59"/>
                  </a:cubicBezTo>
                  <a:cubicBezTo>
                    <a:pt x="68" y="60"/>
                    <a:pt x="66" y="62"/>
                    <a:pt x="66" y="64"/>
                  </a:cubicBezTo>
                  <a:cubicBezTo>
                    <a:pt x="66" y="80"/>
                    <a:pt x="66" y="95"/>
                    <a:pt x="66" y="111"/>
                  </a:cubicBezTo>
                  <a:cubicBezTo>
                    <a:pt x="66" y="113"/>
                    <a:pt x="65" y="117"/>
                    <a:pt x="64" y="118"/>
                  </a:cubicBezTo>
                  <a:cubicBezTo>
                    <a:pt x="59" y="121"/>
                    <a:pt x="55" y="118"/>
                    <a:pt x="55" y="113"/>
                  </a:cubicBezTo>
                  <a:cubicBezTo>
                    <a:pt x="54" y="106"/>
                    <a:pt x="55" y="100"/>
                    <a:pt x="55" y="94"/>
                  </a:cubicBezTo>
                  <a:cubicBezTo>
                    <a:pt x="54" y="92"/>
                    <a:pt x="54" y="90"/>
                    <a:pt x="54" y="87"/>
                  </a:cubicBezTo>
                  <a:cubicBezTo>
                    <a:pt x="49" y="88"/>
                    <a:pt x="44" y="88"/>
                    <a:pt x="40" y="89"/>
                  </a:cubicBezTo>
                  <a:cubicBezTo>
                    <a:pt x="29" y="90"/>
                    <a:pt x="19" y="91"/>
                    <a:pt x="8" y="92"/>
                  </a:cubicBezTo>
                  <a:cubicBezTo>
                    <a:pt x="5" y="92"/>
                    <a:pt x="2" y="90"/>
                    <a:pt x="2" y="87"/>
                  </a:cubicBezTo>
                  <a:cubicBezTo>
                    <a:pt x="2" y="85"/>
                    <a:pt x="5" y="81"/>
                    <a:pt x="7" y="81"/>
                  </a:cubicBezTo>
                  <a:cubicBezTo>
                    <a:pt x="21" y="79"/>
                    <a:pt x="34" y="77"/>
                    <a:pt x="47" y="76"/>
                  </a:cubicBezTo>
                  <a:cubicBezTo>
                    <a:pt x="52" y="76"/>
                    <a:pt x="54" y="74"/>
                    <a:pt x="53" y="70"/>
                  </a:cubicBezTo>
                  <a:cubicBezTo>
                    <a:pt x="53" y="67"/>
                    <a:pt x="53" y="65"/>
                    <a:pt x="53" y="61"/>
                  </a:cubicBezTo>
                  <a:cubicBezTo>
                    <a:pt x="41" y="63"/>
                    <a:pt x="29" y="64"/>
                    <a:pt x="18" y="66"/>
                  </a:cubicBezTo>
                  <a:cubicBezTo>
                    <a:pt x="15" y="66"/>
                    <a:pt x="12" y="67"/>
                    <a:pt x="9" y="67"/>
                  </a:cubicBezTo>
                  <a:cubicBezTo>
                    <a:pt x="5" y="68"/>
                    <a:pt x="3" y="66"/>
                    <a:pt x="2" y="63"/>
                  </a:cubicBezTo>
                  <a:cubicBezTo>
                    <a:pt x="1" y="59"/>
                    <a:pt x="3" y="58"/>
                    <a:pt x="6" y="57"/>
                  </a:cubicBezTo>
                  <a:cubicBezTo>
                    <a:pt x="11" y="56"/>
                    <a:pt x="16" y="54"/>
                    <a:pt x="22" y="53"/>
                  </a:cubicBezTo>
                  <a:cubicBezTo>
                    <a:pt x="31" y="52"/>
                    <a:pt x="41" y="51"/>
                    <a:pt x="50" y="50"/>
                  </a:cubicBezTo>
                  <a:cubicBezTo>
                    <a:pt x="51" y="50"/>
                    <a:pt x="53" y="48"/>
                    <a:pt x="53" y="47"/>
                  </a:cubicBezTo>
                  <a:cubicBezTo>
                    <a:pt x="53" y="44"/>
                    <a:pt x="53" y="42"/>
                    <a:pt x="53" y="39"/>
                  </a:cubicBezTo>
                  <a:cubicBezTo>
                    <a:pt x="44" y="40"/>
                    <a:pt x="36" y="41"/>
                    <a:pt x="28" y="42"/>
                  </a:cubicBezTo>
                  <a:cubicBezTo>
                    <a:pt x="22" y="43"/>
                    <a:pt x="17" y="44"/>
                    <a:pt x="11" y="44"/>
                  </a:cubicBezTo>
                  <a:cubicBezTo>
                    <a:pt x="4" y="45"/>
                    <a:pt x="2" y="44"/>
                    <a:pt x="2" y="39"/>
                  </a:cubicBezTo>
                  <a:cubicBezTo>
                    <a:pt x="1" y="36"/>
                    <a:pt x="5" y="32"/>
                    <a:pt x="10" y="31"/>
                  </a:cubicBezTo>
                  <a:cubicBezTo>
                    <a:pt x="20" y="30"/>
                    <a:pt x="30" y="29"/>
                    <a:pt x="40" y="28"/>
                  </a:cubicBezTo>
                  <a:cubicBezTo>
                    <a:pt x="46" y="27"/>
                    <a:pt x="51" y="27"/>
                    <a:pt x="56" y="26"/>
                  </a:cubicBezTo>
                  <a:cubicBezTo>
                    <a:pt x="61" y="25"/>
                    <a:pt x="66" y="18"/>
                    <a:pt x="64" y="13"/>
                  </a:cubicBezTo>
                  <a:cubicBezTo>
                    <a:pt x="63" y="12"/>
                    <a:pt x="61" y="11"/>
                    <a:pt x="59" y="11"/>
                  </a:cubicBezTo>
                  <a:cubicBezTo>
                    <a:pt x="42" y="11"/>
                    <a:pt x="25" y="11"/>
                    <a:pt x="9" y="11"/>
                  </a:cubicBezTo>
                  <a:cubicBezTo>
                    <a:pt x="5" y="11"/>
                    <a:pt x="2" y="10"/>
                    <a:pt x="1" y="7"/>
                  </a:cubicBezTo>
                  <a:cubicBezTo>
                    <a:pt x="0" y="2"/>
                    <a:pt x="2" y="0"/>
                    <a:pt x="6" y="0"/>
                  </a:cubicBezTo>
                  <a:cubicBezTo>
                    <a:pt x="11" y="0"/>
                    <a:pt x="16" y="0"/>
                    <a:pt x="21" y="0"/>
                  </a:cubicBezTo>
                  <a:cubicBezTo>
                    <a:pt x="47" y="0"/>
                    <a:pt x="72" y="0"/>
                    <a:pt x="98" y="0"/>
                  </a:cubicBezTo>
                  <a:cubicBezTo>
                    <a:pt x="100" y="0"/>
                    <a:pt x="103" y="0"/>
                    <a:pt x="104" y="1"/>
                  </a:cubicBezTo>
                  <a:cubicBezTo>
                    <a:pt x="105" y="2"/>
                    <a:pt x="106" y="5"/>
                    <a:pt x="106" y="7"/>
                  </a:cubicBezTo>
                  <a:cubicBezTo>
                    <a:pt x="106" y="8"/>
                    <a:pt x="103" y="9"/>
                    <a:pt x="102" y="10"/>
                  </a:cubicBezTo>
                  <a:cubicBezTo>
                    <a:pt x="95" y="10"/>
                    <a:pt x="89" y="11"/>
                    <a:pt x="82" y="11"/>
                  </a:cubicBezTo>
                  <a:cubicBezTo>
                    <a:pt x="79" y="11"/>
                    <a:pt x="77" y="12"/>
                    <a:pt x="77" y="15"/>
                  </a:cubicBezTo>
                  <a:cubicBezTo>
                    <a:pt x="76" y="23"/>
                    <a:pt x="73" y="28"/>
                    <a:pt x="68" y="34"/>
                  </a:cubicBezTo>
                  <a:cubicBezTo>
                    <a:pt x="66" y="36"/>
                    <a:pt x="67" y="40"/>
                    <a:pt x="67" y="43"/>
                  </a:cubicBezTo>
                  <a:cubicBezTo>
                    <a:pt x="67" y="44"/>
                    <a:pt x="70" y="45"/>
                    <a:pt x="72" y="45"/>
                  </a:cubicBezTo>
                  <a:cubicBezTo>
                    <a:pt x="78" y="45"/>
                    <a:pt x="83" y="44"/>
                    <a:pt x="88" y="44"/>
                  </a:cubicBezTo>
                  <a:cubicBezTo>
                    <a:pt x="90" y="43"/>
                    <a:pt x="92" y="42"/>
                    <a:pt x="93" y="41"/>
                  </a:cubicBezTo>
                  <a:cubicBezTo>
                    <a:pt x="96" y="39"/>
                    <a:pt x="98" y="37"/>
                    <a:pt x="100" y="35"/>
                  </a:cubicBezTo>
                  <a:cubicBezTo>
                    <a:pt x="106" y="38"/>
                    <a:pt x="106" y="42"/>
                    <a:pt x="104" y="47"/>
                  </a:cubicBezTo>
                  <a:cubicBezTo>
                    <a:pt x="95" y="67"/>
                    <a:pt x="97" y="87"/>
                    <a:pt x="104" y="107"/>
                  </a:cubicBezTo>
                  <a:cubicBezTo>
                    <a:pt x="105" y="110"/>
                    <a:pt x="106" y="114"/>
                    <a:pt x="105" y="117"/>
                  </a:cubicBezTo>
                  <a:cubicBezTo>
                    <a:pt x="103" y="120"/>
                    <a:pt x="98" y="121"/>
                    <a:pt x="97" y="117"/>
                  </a:cubicBezTo>
                  <a:cubicBezTo>
                    <a:pt x="90" y="104"/>
                    <a:pt x="85" y="91"/>
                    <a:pt x="86" y="76"/>
                  </a:cubicBezTo>
                  <a:cubicBezTo>
                    <a:pt x="86" y="70"/>
                    <a:pt x="87" y="64"/>
                    <a:pt x="87" y="58"/>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îṡľïḍê">
              <a:extLst>
                <a:ext uri="{FF2B5EF4-FFF2-40B4-BE49-F238E27FC236}">
                  <a16:creationId xmlns:a16="http://schemas.microsoft.com/office/drawing/2014/main" id="{CB500426-D660-4857-93BC-DE11B90D8321}"/>
                </a:ext>
              </a:extLst>
            </p:cNvPr>
            <p:cNvSpPr/>
            <p:nvPr/>
          </p:nvSpPr>
          <p:spPr bwMode="auto">
            <a:xfrm>
              <a:off x="1663700" y="3452813"/>
              <a:ext cx="249238" cy="604838"/>
            </a:xfrm>
            <a:custGeom>
              <a:avLst/>
              <a:gdLst>
                <a:gd name="T0" fmla="*/ 62 w 79"/>
                <a:gd name="T1" fmla="*/ 99 h 192"/>
                <a:gd name="T2" fmla="*/ 21 w 79"/>
                <a:gd name="T3" fmla="*/ 116 h 192"/>
                <a:gd name="T4" fmla="*/ 9 w 79"/>
                <a:gd name="T5" fmla="*/ 117 h 192"/>
                <a:gd name="T6" fmla="*/ 3 w 79"/>
                <a:gd name="T7" fmla="*/ 111 h 192"/>
                <a:gd name="T8" fmla="*/ 8 w 79"/>
                <a:gd name="T9" fmla="*/ 105 h 192"/>
                <a:gd name="T10" fmla="*/ 29 w 79"/>
                <a:gd name="T11" fmla="*/ 104 h 192"/>
                <a:gd name="T12" fmla="*/ 51 w 79"/>
                <a:gd name="T13" fmla="*/ 91 h 192"/>
                <a:gd name="T14" fmla="*/ 42 w 79"/>
                <a:gd name="T15" fmla="*/ 91 h 192"/>
                <a:gd name="T16" fmla="*/ 9 w 79"/>
                <a:gd name="T17" fmla="*/ 91 h 192"/>
                <a:gd name="T18" fmla="*/ 4 w 79"/>
                <a:gd name="T19" fmla="*/ 89 h 192"/>
                <a:gd name="T20" fmla="*/ 7 w 79"/>
                <a:gd name="T21" fmla="*/ 80 h 192"/>
                <a:gd name="T22" fmla="*/ 41 w 79"/>
                <a:gd name="T23" fmla="*/ 78 h 192"/>
                <a:gd name="T24" fmla="*/ 59 w 79"/>
                <a:gd name="T25" fmla="*/ 78 h 192"/>
                <a:gd name="T26" fmla="*/ 64 w 79"/>
                <a:gd name="T27" fmla="*/ 76 h 192"/>
                <a:gd name="T28" fmla="*/ 63 w 79"/>
                <a:gd name="T29" fmla="*/ 70 h 192"/>
                <a:gd name="T30" fmla="*/ 52 w 79"/>
                <a:gd name="T31" fmla="*/ 66 h 192"/>
                <a:gd name="T32" fmla="*/ 8 w 79"/>
                <a:gd name="T33" fmla="*/ 66 h 192"/>
                <a:gd name="T34" fmla="*/ 1 w 79"/>
                <a:gd name="T35" fmla="*/ 59 h 192"/>
                <a:gd name="T36" fmla="*/ 8 w 79"/>
                <a:gd name="T37" fmla="*/ 54 h 192"/>
                <a:gd name="T38" fmla="*/ 15 w 79"/>
                <a:gd name="T39" fmla="*/ 46 h 192"/>
                <a:gd name="T40" fmla="*/ 15 w 79"/>
                <a:gd name="T41" fmla="*/ 8 h 192"/>
                <a:gd name="T42" fmla="*/ 21 w 79"/>
                <a:gd name="T43" fmla="*/ 0 h 192"/>
                <a:gd name="T44" fmla="*/ 30 w 79"/>
                <a:gd name="T45" fmla="*/ 7 h 192"/>
                <a:gd name="T46" fmla="*/ 33 w 79"/>
                <a:gd name="T47" fmla="*/ 21 h 192"/>
                <a:gd name="T48" fmla="*/ 39 w 79"/>
                <a:gd name="T49" fmla="*/ 24 h 192"/>
                <a:gd name="T50" fmla="*/ 68 w 79"/>
                <a:gd name="T51" fmla="*/ 24 h 192"/>
                <a:gd name="T52" fmla="*/ 71 w 79"/>
                <a:gd name="T53" fmla="*/ 25 h 192"/>
                <a:gd name="T54" fmla="*/ 76 w 79"/>
                <a:gd name="T55" fmla="*/ 32 h 192"/>
                <a:gd name="T56" fmla="*/ 70 w 79"/>
                <a:gd name="T57" fmla="*/ 36 h 192"/>
                <a:gd name="T58" fmla="*/ 46 w 79"/>
                <a:gd name="T59" fmla="*/ 36 h 192"/>
                <a:gd name="T60" fmla="*/ 40 w 79"/>
                <a:gd name="T61" fmla="*/ 36 h 192"/>
                <a:gd name="T62" fmla="*/ 28 w 79"/>
                <a:gd name="T63" fmla="*/ 50 h 192"/>
                <a:gd name="T64" fmla="*/ 33 w 79"/>
                <a:gd name="T65" fmla="*/ 54 h 192"/>
                <a:gd name="T66" fmla="*/ 53 w 79"/>
                <a:gd name="T67" fmla="*/ 53 h 192"/>
                <a:gd name="T68" fmla="*/ 66 w 79"/>
                <a:gd name="T69" fmla="*/ 57 h 192"/>
                <a:gd name="T70" fmla="*/ 76 w 79"/>
                <a:gd name="T71" fmla="*/ 83 h 192"/>
                <a:gd name="T72" fmla="*/ 75 w 79"/>
                <a:gd name="T73" fmla="*/ 92 h 192"/>
                <a:gd name="T74" fmla="*/ 75 w 79"/>
                <a:gd name="T75" fmla="*/ 112 h 192"/>
                <a:gd name="T76" fmla="*/ 77 w 79"/>
                <a:gd name="T77" fmla="*/ 182 h 192"/>
                <a:gd name="T78" fmla="*/ 77 w 79"/>
                <a:gd name="T79" fmla="*/ 188 h 192"/>
                <a:gd name="T80" fmla="*/ 66 w 79"/>
                <a:gd name="T81" fmla="*/ 186 h 192"/>
                <a:gd name="T82" fmla="*/ 57 w 79"/>
                <a:gd name="T83" fmla="*/ 141 h 192"/>
                <a:gd name="T84" fmla="*/ 62 w 79"/>
                <a:gd name="T85" fmla="*/ 110 h 192"/>
                <a:gd name="T86" fmla="*/ 64 w 79"/>
                <a:gd name="T87" fmla="*/ 100 h 192"/>
                <a:gd name="T88" fmla="*/ 62 w 79"/>
                <a:gd name="T89" fmla="*/ 9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192">
                  <a:moveTo>
                    <a:pt x="62" y="99"/>
                  </a:moveTo>
                  <a:cubicBezTo>
                    <a:pt x="53" y="115"/>
                    <a:pt x="38" y="117"/>
                    <a:pt x="21" y="116"/>
                  </a:cubicBezTo>
                  <a:cubicBezTo>
                    <a:pt x="17" y="116"/>
                    <a:pt x="13" y="116"/>
                    <a:pt x="9" y="117"/>
                  </a:cubicBezTo>
                  <a:cubicBezTo>
                    <a:pt x="4" y="117"/>
                    <a:pt x="3" y="114"/>
                    <a:pt x="3" y="111"/>
                  </a:cubicBezTo>
                  <a:cubicBezTo>
                    <a:pt x="2" y="107"/>
                    <a:pt x="4" y="105"/>
                    <a:pt x="8" y="105"/>
                  </a:cubicBezTo>
                  <a:cubicBezTo>
                    <a:pt x="15" y="105"/>
                    <a:pt x="22" y="104"/>
                    <a:pt x="29" y="104"/>
                  </a:cubicBezTo>
                  <a:cubicBezTo>
                    <a:pt x="39" y="104"/>
                    <a:pt x="45" y="99"/>
                    <a:pt x="51" y="91"/>
                  </a:cubicBezTo>
                  <a:cubicBezTo>
                    <a:pt x="48" y="91"/>
                    <a:pt x="45" y="91"/>
                    <a:pt x="42" y="91"/>
                  </a:cubicBezTo>
                  <a:cubicBezTo>
                    <a:pt x="31" y="91"/>
                    <a:pt x="20" y="91"/>
                    <a:pt x="9" y="91"/>
                  </a:cubicBezTo>
                  <a:cubicBezTo>
                    <a:pt x="8" y="91"/>
                    <a:pt x="5" y="90"/>
                    <a:pt x="4" y="89"/>
                  </a:cubicBezTo>
                  <a:cubicBezTo>
                    <a:pt x="0" y="84"/>
                    <a:pt x="1" y="81"/>
                    <a:pt x="7" y="80"/>
                  </a:cubicBezTo>
                  <a:cubicBezTo>
                    <a:pt x="18" y="79"/>
                    <a:pt x="30" y="79"/>
                    <a:pt x="41" y="78"/>
                  </a:cubicBezTo>
                  <a:cubicBezTo>
                    <a:pt x="47" y="78"/>
                    <a:pt x="53" y="78"/>
                    <a:pt x="59" y="78"/>
                  </a:cubicBezTo>
                  <a:cubicBezTo>
                    <a:pt x="61" y="78"/>
                    <a:pt x="63" y="77"/>
                    <a:pt x="64" y="76"/>
                  </a:cubicBezTo>
                  <a:cubicBezTo>
                    <a:pt x="64" y="74"/>
                    <a:pt x="64" y="71"/>
                    <a:pt x="63" y="70"/>
                  </a:cubicBezTo>
                  <a:cubicBezTo>
                    <a:pt x="59" y="68"/>
                    <a:pt x="56" y="66"/>
                    <a:pt x="52" y="66"/>
                  </a:cubicBezTo>
                  <a:cubicBezTo>
                    <a:pt x="37" y="65"/>
                    <a:pt x="23" y="65"/>
                    <a:pt x="8" y="66"/>
                  </a:cubicBezTo>
                  <a:cubicBezTo>
                    <a:pt x="3" y="66"/>
                    <a:pt x="1" y="64"/>
                    <a:pt x="1" y="59"/>
                  </a:cubicBezTo>
                  <a:cubicBezTo>
                    <a:pt x="1" y="55"/>
                    <a:pt x="4" y="54"/>
                    <a:pt x="8" y="54"/>
                  </a:cubicBezTo>
                  <a:cubicBezTo>
                    <a:pt x="15" y="54"/>
                    <a:pt x="16" y="54"/>
                    <a:pt x="15" y="46"/>
                  </a:cubicBezTo>
                  <a:cubicBezTo>
                    <a:pt x="15" y="34"/>
                    <a:pt x="15" y="21"/>
                    <a:pt x="15" y="8"/>
                  </a:cubicBezTo>
                  <a:cubicBezTo>
                    <a:pt x="15" y="4"/>
                    <a:pt x="16" y="1"/>
                    <a:pt x="21" y="0"/>
                  </a:cubicBezTo>
                  <a:cubicBezTo>
                    <a:pt x="25" y="0"/>
                    <a:pt x="28" y="2"/>
                    <a:pt x="30" y="7"/>
                  </a:cubicBezTo>
                  <a:cubicBezTo>
                    <a:pt x="31" y="11"/>
                    <a:pt x="32" y="16"/>
                    <a:pt x="33" y="21"/>
                  </a:cubicBezTo>
                  <a:cubicBezTo>
                    <a:pt x="34" y="24"/>
                    <a:pt x="36" y="25"/>
                    <a:pt x="39" y="24"/>
                  </a:cubicBezTo>
                  <a:cubicBezTo>
                    <a:pt x="49" y="24"/>
                    <a:pt x="58" y="24"/>
                    <a:pt x="68" y="24"/>
                  </a:cubicBezTo>
                  <a:cubicBezTo>
                    <a:pt x="69" y="24"/>
                    <a:pt x="70" y="25"/>
                    <a:pt x="71" y="25"/>
                  </a:cubicBezTo>
                  <a:cubicBezTo>
                    <a:pt x="75" y="25"/>
                    <a:pt x="77" y="29"/>
                    <a:pt x="76" y="32"/>
                  </a:cubicBezTo>
                  <a:cubicBezTo>
                    <a:pt x="76" y="34"/>
                    <a:pt x="72" y="36"/>
                    <a:pt x="70" y="36"/>
                  </a:cubicBezTo>
                  <a:cubicBezTo>
                    <a:pt x="62" y="37"/>
                    <a:pt x="54" y="36"/>
                    <a:pt x="46" y="36"/>
                  </a:cubicBezTo>
                  <a:cubicBezTo>
                    <a:pt x="44" y="36"/>
                    <a:pt x="42" y="36"/>
                    <a:pt x="40" y="36"/>
                  </a:cubicBezTo>
                  <a:cubicBezTo>
                    <a:pt x="26" y="38"/>
                    <a:pt x="29" y="35"/>
                    <a:pt x="28" y="50"/>
                  </a:cubicBezTo>
                  <a:cubicBezTo>
                    <a:pt x="28" y="53"/>
                    <a:pt x="30" y="54"/>
                    <a:pt x="33" y="54"/>
                  </a:cubicBezTo>
                  <a:cubicBezTo>
                    <a:pt x="40" y="54"/>
                    <a:pt x="46" y="53"/>
                    <a:pt x="53" y="53"/>
                  </a:cubicBezTo>
                  <a:cubicBezTo>
                    <a:pt x="57" y="54"/>
                    <a:pt x="62" y="55"/>
                    <a:pt x="66" y="57"/>
                  </a:cubicBezTo>
                  <a:cubicBezTo>
                    <a:pt x="78" y="65"/>
                    <a:pt x="79" y="69"/>
                    <a:pt x="76" y="83"/>
                  </a:cubicBezTo>
                  <a:cubicBezTo>
                    <a:pt x="75" y="86"/>
                    <a:pt x="75" y="89"/>
                    <a:pt x="75" y="92"/>
                  </a:cubicBezTo>
                  <a:cubicBezTo>
                    <a:pt x="75" y="99"/>
                    <a:pt x="76" y="106"/>
                    <a:pt x="75" y="112"/>
                  </a:cubicBezTo>
                  <a:cubicBezTo>
                    <a:pt x="69" y="136"/>
                    <a:pt x="69" y="159"/>
                    <a:pt x="77" y="182"/>
                  </a:cubicBezTo>
                  <a:cubicBezTo>
                    <a:pt x="78" y="184"/>
                    <a:pt x="78" y="187"/>
                    <a:pt x="77" y="188"/>
                  </a:cubicBezTo>
                  <a:cubicBezTo>
                    <a:pt x="73" y="192"/>
                    <a:pt x="69" y="191"/>
                    <a:pt x="66" y="186"/>
                  </a:cubicBezTo>
                  <a:cubicBezTo>
                    <a:pt x="60" y="172"/>
                    <a:pt x="56" y="157"/>
                    <a:pt x="57" y="141"/>
                  </a:cubicBezTo>
                  <a:cubicBezTo>
                    <a:pt x="58" y="131"/>
                    <a:pt x="60" y="121"/>
                    <a:pt x="62" y="110"/>
                  </a:cubicBezTo>
                  <a:cubicBezTo>
                    <a:pt x="62" y="107"/>
                    <a:pt x="63" y="103"/>
                    <a:pt x="64" y="100"/>
                  </a:cubicBezTo>
                  <a:cubicBezTo>
                    <a:pt x="63" y="100"/>
                    <a:pt x="63" y="99"/>
                    <a:pt x="62" y="99"/>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iṩ1îḍè">
              <a:extLst>
                <a:ext uri="{FF2B5EF4-FFF2-40B4-BE49-F238E27FC236}">
                  <a16:creationId xmlns:a16="http://schemas.microsoft.com/office/drawing/2014/main" id="{599B01B5-71FA-47A4-AD06-59CE926A6A87}"/>
                </a:ext>
              </a:extLst>
            </p:cNvPr>
            <p:cNvSpPr/>
            <p:nvPr/>
          </p:nvSpPr>
          <p:spPr bwMode="auto">
            <a:xfrm>
              <a:off x="1323975" y="2838450"/>
              <a:ext cx="198438" cy="588963"/>
            </a:xfrm>
            <a:custGeom>
              <a:avLst/>
              <a:gdLst>
                <a:gd name="T0" fmla="*/ 45 w 63"/>
                <a:gd name="T1" fmla="*/ 57 h 187"/>
                <a:gd name="T2" fmla="*/ 21 w 63"/>
                <a:gd name="T3" fmla="*/ 57 h 187"/>
                <a:gd name="T4" fmla="*/ 16 w 63"/>
                <a:gd name="T5" fmla="*/ 63 h 187"/>
                <a:gd name="T6" fmla="*/ 20 w 63"/>
                <a:gd name="T7" fmla="*/ 90 h 187"/>
                <a:gd name="T8" fmla="*/ 20 w 63"/>
                <a:gd name="T9" fmla="*/ 149 h 187"/>
                <a:gd name="T10" fmla="*/ 14 w 63"/>
                <a:gd name="T11" fmla="*/ 181 h 187"/>
                <a:gd name="T12" fmla="*/ 8 w 63"/>
                <a:gd name="T13" fmla="*/ 187 h 187"/>
                <a:gd name="T14" fmla="*/ 3 w 63"/>
                <a:gd name="T15" fmla="*/ 178 h 187"/>
                <a:gd name="T16" fmla="*/ 9 w 63"/>
                <a:gd name="T17" fmla="*/ 133 h 187"/>
                <a:gd name="T18" fmla="*/ 7 w 63"/>
                <a:gd name="T19" fmla="*/ 93 h 187"/>
                <a:gd name="T20" fmla="*/ 2 w 63"/>
                <a:gd name="T21" fmla="*/ 68 h 187"/>
                <a:gd name="T22" fmla="*/ 21 w 63"/>
                <a:gd name="T23" fmla="*/ 45 h 187"/>
                <a:gd name="T24" fmla="*/ 42 w 63"/>
                <a:gd name="T25" fmla="*/ 44 h 187"/>
                <a:gd name="T26" fmla="*/ 46 w 63"/>
                <a:gd name="T27" fmla="*/ 41 h 187"/>
                <a:gd name="T28" fmla="*/ 50 w 63"/>
                <a:gd name="T29" fmla="*/ 23 h 187"/>
                <a:gd name="T30" fmla="*/ 41 w 63"/>
                <a:gd name="T31" fmla="*/ 13 h 187"/>
                <a:gd name="T32" fmla="*/ 8 w 63"/>
                <a:gd name="T33" fmla="*/ 13 h 187"/>
                <a:gd name="T34" fmla="*/ 2 w 63"/>
                <a:gd name="T35" fmla="*/ 8 h 187"/>
                <a:gd name="T36" fmla="*/ 6 w 63"/>
                <a:gd name="T37" fmla="*/ 3 h 187"/>
                <a:gd name="T38" fmla="*/ 52 w 63"/>
                <a:gd name="T39" fmla="*/ 3 h 187"/>
                <a:gd name="T40" fmla="*/ 57 w 63"/>
                <a:gd name="T41" fmla="*/ 7 h 187"/>
                <a:gd name="T42" fmla="*/ 61 w 63"/>
                <a:gd name="T43" fmla="*/ 32 h 187"/>
                <a:gd name="T44" fmla="*/ 59 w 63"/>
                <a:gd name="T45" fmla="*/ 157 h 187"/>
                <a:gd name="T46" fmla="*/ 61 w 63"/>
                <a:gd name="T47" fmla="*/ 177 h 187"/>
                <a:gd name="T48" fmla="*/ 58 w 63"/>
                <a:gd name="T49" fmla="*/ 185 h 187"/>
                <a:gd name="T50" fmla="*/ 48 w 63"/>
                <a:gd name="T51" fmla="*/ 179 h 187"/>
                <a:gd name="T52" fmla="*/ 46 w 63"/>
                <a:gd name="T53" fmla="*/ 157 h 187"/>
                <a:gd name="T54" fmla="*/ 42 w 63"/>
                <a:gd name="T55" fmla="*/ 93 h 187"/>
                <a:gd name="T56" fmla="*/ 45 w 63"/>
                <a:gd name="T57" fmla="*/ 63 h 187"/>
                <a:gd name="T58" fmla="*/ 45 w 63"/>
                <a:gd name="T59" fmla="*/ 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187">
                  <a:moveTo>
                    <a:pt x="45" y="57"/>
                  </a:moveTo>
                  <a:cubicBezTo>
                    <a:pt x="37" y="57"/>
                    <a:pt x="29" y="57"/>
                    <a:pt x="21" y="57"/>
                  </a:cubicBezTo>
                  <a:cubicBezTo>
                    <a:pt x="17" y="57"/>
                    <a:pt x="15" y="59"/>
                    <a:pt x="16" y="63"/>
                  </a:cubicBezTo>
                  <a:cubicBezTo>
                    <a:pt x="17" y="72"/>
                    <a:pt x="18" y="81"/>
                    <a:pt x="20" y="90"/>
                  </a:cubicBezTo>
                  <a:cubicBezTo>
                    <a:pt x="23" y="110"/>
                    <a:pt x="22" y="129"/>
                    <a:pt x="20" y="149"/>
                  </a:cubicBezTo>
                  <a:cubicBezTo>
                    <a:pt x="19" y="160"/>
                    <a:pt x="16" y="170"/>
                    <a:pt x="14" y="181"/>
                  </a:cubicBezTo>
                  <a:cubicBezTo>
                    <a:pt x="13" y="184"/>
                    <a:pt x="12" y="187"/>
                    <a:pt x="8" y="187"/>
                  </a:cubicBezTo>
                  <a:cubicBezTo>
                    <a:pt x="4" y="186"/>
                    <a:pt x="2" y="183"/>
                    <a:pt x="3" y="178"/>
                  </a:cubicBezTo>
                  <a:cubicBezTo>
                    <a:pt x="5" y="163"/>
                    <a:pt x="8" y="148"/>
                    <a:pt x="9" y="133"/>
                  </a:cubicBezTo>
                  <a:cubicBezTo>
                    <a:pt x="10" y="120"/>
                    <a:pt x="8" y="106"/>
                    <a:pt x="7" y="93"/>
                  </a:cubicBezTo>
                  <a:cubicBezTo>
                    <a:pt x="6" y="85"/>
                    <a:pt x="4" y="76"/>
                    <a:pt x="2" y="68"/>
                  </a:cubicBezTo>
                  <a:cubicBezTo>
                    <a:pt x="0" y="57"/>
                    <a:pt x="9" y="45"/>
                    <a:pt x="21" y="45"/>
                  </a:cubicBezTo>
                  <a:cubicBezTo>
                    <a:pt x="28" y="45"/>
                    <a:pt x="35" y="45"/>
                    <a:pt x="42" y="44"/>
                  </a:cubicBezTo>
                  <a:cubicBezTo>
                    <a:pt x="43" y="44"/>
                    <a:pt x="45" y="43"/>
                    <a:pt x="46" y="41"/>
                  </a:cubicBezTo>
                  <a:cubicBezTo>
                    <a:pt x="47" y="35"/>
                    <a:pt x="49" y="29"/>
                    <a:pt x="50" y="23"/>
                  </a:cubicBezTo>
                  <a:cubicBezTo>
                    <a:pt x="51" y="16"/>
                    <a:pt x="48" y="13"/>
                    <a:pt x="41" y="13"/>
                  </a:cubicBezTo>
                  <a:cubicBezTo>
                    <a:pt x="30" y="13"/>
                    <a:pt x="19" y="13"/>
                    <a:pt x="8" y="13"/>
                  </a:cubicBezTo>
                  <a:cubicBezTo>
                    <a:pt x="5" y="13"/>
                    <a:pt x="2" y="12"/>
                    <a:pt x="2" y="8"/>
                  </a:cubicBezTo>
                  <a:cubicBezTo>
                    <a:pt x="2" y="5"/>
                    <a:pt x="3" y="3"/>
                    <a:pt x="6" y="3"/>
                  </a:cubicBezTo>
                  <a:cubicBezTo>
                    <a:pt x="21" y="0"/>
                    <a:pt x="36" y="1"/>
                    <a:pt x="52" y="3"/>
                  </a:cubicBezTo>
                  <a:cubicBezTo>
                    <a:pt x="54" y="3"/>
                    <a:pt x="56" y="5"/>
                    <a:pt x="57" y="7"/>
                  </a:cubicBezTo>
                  <a:cubicBezTo>
                    <a:pt x="62" y="15"/>
                    <a:pt x="63" y="24"/>
                    <a:pt x="61" y="32"/>
                  </a:cubicBezTo>
                  <a:cubicBezTo>
                    <a:pt x="54" y="74"/>
                    <a:pt x="54" y="115"/>
                    <a:pt x="59" y="157"/>
                  </a:cubicBezTo>
                  <a:cubicBezTo>
                    <a:pt x="60" y="164"/>
                    <a:pt x="60" y="170"/>
                    <a:pt x="61" y="177"/>
                  </a:cubicBezTo>
                  <a:cubicBezTo>
                    <a:pt x="61" y="181"/>
                    <a:pt x="62" y="184"/>
                    <a:pt x="58" y="185"/>
                  </a:cubicBezTo>
                  <a:cubicBezTo>
                    <a:pt x="54" y="186"/>
                    <a:pt x="49" y="183"/>
                    <a:pt x="48" y="179"/>
                  </a:cubicBezTo>
                  <a:cubicBezTo>
                    <a:pt x="47" y="172"/>
                    <a:pt x="47" y="164"/>
                    <a:pt x="46" y="157"/>
                  </a:cubicBezTo>
                  <a:cubicBezTo>
                    <a:pt x="45" y="136"/>
                    <a:pt x="43" y="114"/>
                    <a:pt x="42" y="93"/>
                  </a:cubicBezTo>
                  <a:cubicBezTo>
                    <a:pt x="42" y="83"/>
                    <a:pt x="44" y="73"/>
                    <a:pt x="45" y="63"/>
                  </a:cubicBezTo>
                  <a:cubicBezTo>
                    <a:pt x="45" y="61"/>
                    <a:pt x="45" y="59"/>
                    <a:pt x="45" y="57"/>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íṡliḑê">
              <a:extLst>
                <a:ext uri="{FF2B5EF4-FFF2-40B4-BE49-F238E27FC236}">
                  <a16:creationId xmlns:a16="http://schemas.microsoft.com/office/drawing/2014/main" id="{82A7722D-E6C2-43FC-8AFD-7307F306E0B1}"/>
                </a:ext>
              </a:extLst>
            </p:cNvPr>
            <p:cNvSpPr/>
            <p:nvPr/>
          </p:nvSpPr>
          <p:spPr bwMode="auto">
            <a:xfrm>
              <a:off x="698500" y="2800350"/>
              <a:ext cx="590550" cy="630238"/>
            </a:xfrm>
            <a:custGeom>
              <a:avLst/>
              <a:gdLst>
                <a:gd name="T0" fmla="*/ 110 w 188"/>
                <a:gd name="T1" fmla="*/ 26 h 200"/>
                <a:gd name="T2" fmla="*/ 46 w 188"/>
                <a:gd name="T3" fmla="*/ 26 h 200"/>
                <a:gd name="T4" fmla="*/ 31 w 188"/>
                <a:gd name="T5" fmla="*/ 25 h 200"/>
                <a:gd name="T6" fmla="*/ 18 w 188"/>
                <a:gd name="T7" fmla="*/ 29 h 200"/>
                <a:gd name="T8" fmla="*/ 15 w 188"/>
                <a:gd name="T9" fmla="*/ 40 h 200"/>
                <a:gd name="T10" fmla="*/ 21 w 188"/>
                <a:gd name="T11" fmla="*/ 126 h 200"/>
                <a:gd name="T12" fmla="*/ 15 w 188"/>
                <a:gd name="T13" fmla="*/ 172 h 200"/>
                <a:gd name="T14" fmla="*/ 12 w 188"/>
                <a:gd name="T15" fmla="*/ 195 h 200"/>
                <a:gd name="T16" fmla="*/ 3 w 188"/>
                <a:gd name="T17" fmla="*/ 199 h 200"/>
                <a:gd name="T18" fmla="*/ 0 w 188"/>
                <a:gd name="T19" fmla="*/ 192 h 200"/>
                <a:gd name="T20" fmla="*/ 10 w 188"/>
                <a:gd name="T21" fmla="*/ 112 h 200"/>
                <a:gd name="T22" fmla="*/ 3 w 188"/>
                <a:gd name="T23" fmla="*/ 41 h 200"/>
                <a:gd name="T24" fmla="*/ 29 w 188"/>
                <a:gd name="T25" fmla="*/ 13 h 200"/>
                <a:gd name="T26" fmla="*/ 83 w 188"/>
                <a:gd name="T27" fmla="*/ 14 h 200"/>
                <a:gd name="T28" fmla="*/ 89 w 188"/>
                <a:gd name="T29" fmla="*/ 9 h 200"/>
                <a:gd name="T30" fmla="*/ 92 w 188"/>
                <a:gd name="T31" fmla="*/ 5 h 200"/>
                <a:gd name="T32" fmla="*/ 101 w 188"/>
                <a:gd name="T33" fmla="*/ 7 h 200"/>
                <a:gd name="T34" fmla="*/ 109 w 188"/>
                <a:gd name="T35" fmla="*/ 13 h 200"/>
                <a:gd name="T36" fmla="*/ 164 w 188"/>
                <a:gd name="T37" fmla="*/ 13 h 200"/>
                <a:gd name="T38" fmla="*/ 181 w 188"/>
                <a:gd name="T39" fmla="*/ 13 h 200"/>
                <a:gd name="T40" fmla="*/ 188 w 188"/>
                <a:gd name="T41" fmla="*/ 20 h 200"/>
                <a:gd name="T42" fmla="*/ 181 w 188"/>
                <a:gd name="T43" fmla="*/ 26 h 200"/>
                <a:gd name="T44" fmla="*/ 110 w 188"/>
                <a:gd name="T45" fmla="*/ 2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200">
                  <a:moveTo>
                    <a:pt x="110" y="26"/>
                  </a:moveTo>
                  <a:cubicBezTo>
                    <a:pt x="89" y="26"/>
                    <a:pt x="68" y="26"/>
                    <a:pt x="46" y="26"/>
                  </a:cubicBezTo>
                  <a:cubicBezTo>
                    <a:pt x="41" y="26"/>
                    <a:pt x="36" y="25"/>
                    <a:pt x="31" y="25"/>
                  </a:cubicBezTo>
                  <a:cubicBezTo>
                    <a:pt x="27" y="26"/>
                    <a:pt x="22" y="27"/>
                    <a:pt x="18" y="29"/>
                  </a:cubicBezTo>
                  <a:cubicBezTo>
                    <a:pt x="14" y="31"/>
                    <a:pt x="14" y="36"/>
                    <a:pt x="15" y="40"/>
                  </a:cubicBezTo>
                  <a:cubicBezTo>
                    <a:pt x="20" y="69"/>
                    <a:pt x="22" y="98"/>
                    <a:pt x="21" y="126"/>
                  </a:cubicBezTo>
                  <a:cubicBezTo>
                    <a:pt x="20" y="142"/>
                    <a:pt x="17" y="157"/>
                    <a:pt x="15" y="172"/>
                  </a:cubicBezTo>
                  <a:cubicBezTo>
                    <a:pt x="14" y="179"/>
                    <a:pt x="13" y="187"/>
                    <a:pt x="12" y="195"/>
                  </a:cubicBezTo>
                  <a:cubicBezTo>
                    <a:pt x="11" y="200"/>
                    <a:pt x="7" y="199"/>
                    <a:pt x="3" y="199"/>
                  </a:cubicBezTo>
                  <a:cubicBezTo>
                    <a:pt x="0" y="198"/>
                    <a:pt x="0" y="196"/>
                    <a:pt x="0" y="192"/>
                  </a:cubicBezTo>
                  <a:cubicBezTo>
                    <a:pt x="7" y="166"/>
                    <a:pt x="8" y="139"/>
                    <a:pt x="10" y="112"/>
                  </a:cubicBezTo>
                  <a:cubicBezTo>
                    <a:pt x="12" y="88"/>
                    <a:pt x="6" y="65"/>
                    <a:pt x="3" y="41"/>
                  </a:cubicBezTo>
                  <a:cubicBezTo>
                    <a:pt x="1" y="25"/>
                    <a:pt x="13" y="12"/>
                    <a:pt x="29" y="13"/>
                  </a:cubicBezTo>
                  <a:cubicBezTo>
                    <a:pt x="47" y="14"/>
                    <a:pt x="65" y="13"/>
                    <a:pt x="83" y="14"/>
                  </a:cubicBezTo>
                  <a:cubicBezTo>
                    <a:pt x="86" y="14"/>
                    <a:pt x="88" y="13"/>
                    <a:pt x="89" y="9"/>
                  </a:cubicBezTo>
                  <a:cubicBezTo>
                    <a:pt x="89" y="8"/>
                    <a:pt x="91" y="6"/>
                    <a:pt x="92" y="5"/>
                  </a:cubicBezTo>
                  <a:cubicBezTo>
                    <a:pt x="96" y="0"/>
                    <a:pt x="99" y="2"/>
                    <a:pt x="101" y="7"/>
                  </a:cubicBezTo>
                  <a:cubicBezTo>
                    <a:pt x="102" y="13"/>
                    <a:pt x="105" y="12"/>
                    <a:pt x="109" y="13"/>
                  </a:cubicBezTo>
                  <a:cubicBezTo>
                    <a:pt x="127" y="13"/>
                    <a:pt x="145" y="13"/>
                    <a:pt x="164" y="13"/>
                  </a:cubicBezTo>
                  <a:cubicBezTo>
                    <a:pt x="169" y="13"/>
                    <a:pt x="175" y="13"/>
                    <a:pt x="181" y="13"/>
                  </a:cubicBezTo>
                  <a:cubicBezTo>
                    <a:pt x="185" y="13"/>
                    <a:pt x="188" y="16"/>
                    <a:pt x="188" y="20"/>
                  </a:cubicBezTo>
                  <a:cubicBezTo>
                    <a:pt x="188" y="25"/>
                    <a:pt x="185" y="26"/>
                    <a:pt x="181" y="26"/>
                  </a:cubicBezTo>
                  <a:cubicBezTo>
                    <a:pt x="157" y="26"/>
                    <a:pt x="133" y="26"/>
                    <a:pt x="110" y="26"/>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i$1îḍè">
              <a:extLst>
                <a:ext uri="{FF2B5EF4-FFF2-40B4-BE49-F238E27FC236}">
                  <a16:creationId xmlns:a16="http://schemas.microsoft.com/office/drawing/2014/main" id="{7EEB611F-B863-4970-8CB5-D2A8F6CBDE31}"/>
                </a:ext>
              </a:extLst>
            </p:cNvPr>
            <p:cNvSpPr/>
            <p:nvPr/>
          </p:nvSpPr>
          <p:spPr bwMode="auto">
            <a:xfrm>
              <a:off x="1054100" y="3686175"/>
              <a:ext cx="238125" cy="371475"/>
            </a:xfrm>
            <a:custGeom>
              <a:avLst/>
              <a:gdLst>
                <a:gd name="T0" fmla="*/ 61 w 76"/>
                <a:gd name="T1" fmla="*/ 30 h 118"/>
                <a:gd name="T2" fmla="*/ 48 w 76"/>
                <a:gd name="T3" fmla="*/ 13 h 118"/>
                <a:gd name="T4" fmla="*/ 8 w 76"/>
                <a:gd name="T5" fmla="*/ 14 h 118"/>
                <a:gd name="T6" fmla="*/ 3 w 76"/>
                <a:gd name="T7" fmla="*/ 12 h 118"/>
                <a:gd name="T8" fmla="*/ 1 w 76"/>
                <a:gd name="T9" fmla="*/ 7 h 118"/>
                <a:gd name="T10" fmla="*/ 4 w 76"/>
                <a:gd name="T11" fmla="*/ 3 h 118"/>
                <a:gd name="T12" fmla="*/ 21 w 76"/>
                <a:gd name="T13" fmla="*/ 1 h 118"/>
                <a:gd name="T14" fmla="*/ 51 w 76"/>
                <a:gd name="T15" fmla="*/ 1 h 118"/>
                <a:gd name="T16" fmla="*/ 73 w 76"/>
                <a:gd name="T17" fmla="*/ 27 h 118"/>
                <a:gd name="T18" fmla="*/ 73 w 76"/>
                <a:gd name="T19" fmla="*/ 49 h 118"/>
                <a:gd name="T20" fmla="*/ 72 w 76"/>
                <a:gd name="T21" fmla="*/ 73 h 118"/>
                <a:gd name="T22" fmla="*/ 69 w 76"/>
                <a:gd name="T23" fmla="*/ 90 h 118"/>
                <a:gd name="T24" fmla="*/ 73 w 76"/>
                <a:gd name="T25" fmla="*/ 109 h 118"/>
                <a:gd name="T26" fmla="*/ 72 w 76"/>
                <a:gd name="T27" fmla="*/ 117 h 118"/>
                <a:gd name="T28" fmla="*/ 63 w 76"/>
                <a:gd name="T29" fmla="*/ 113 h 118"/>
                <a:gd name="T30" fmla="*/ 59 w 76"/>
                <a:gd name="T31" fmla="*/ 71 h 118"/>
                <a:gd name="T32" fmla="*/ 62 w 76"/>
                <a:gd name="T33" fmla="*/ 59 h 118"/>
                <a:gd name="T34" fmla="*/ 63 w 76"/>
                <a:gd name="T35" fmla="*/ 51 h 118"/>
                <a:gd name="T36" fmla="*/ 6 w 76"/>
                <a:gd name="T37" fmla="*/ 59 h 118"/>
                <a:gd name="T38" fmla="*/ 1 w 76"/>
                <a:gd name="T39" fmla="*/ 52 h 118"/>
                <a:gd name="T40" fmla="*/ 6 w 76"/>
                <a:gd name="T41" fmla="*/ 48 h 118"/>
                <a:gd name="T42" fmla="*/ 32 w 76"/>
                <a:gd name="T43" fmla="*/ 46 h 118"/>
                <a:gd name="T44" fmla="*/ 49 w 76"/>
                <a:gd name="T45" fmla="*/ 44 h 118"/>
                <a:gd name="T46" fmla="*/ 53 w 76"/>
                <a:gd name="T47" fmla="*/ 41 h 118"/>
                <a:gd name="T48" fmla="*/ 50 w 76"/>
                <a:gd name="T49" fmla="*/ 38 h 118"/>
                <a:gd name="T50" fmla="*/ 27 w 76"/>
                <a:gd name="T51" fmla="*/ 36 h 118"/>
                <a:gd name="T52" fmla="*/ 7 w 76"/>
                <a:gd name="T53" fmla="*/ 36 h 118"/>
                <a:gd name="T54" fmla="*/ 0 w 76"/>
                <a:gd name="T55" fmla="*/ 30 h 118"/>
                <a:gd name="T56" fmla="*/ 6 w 76"/>
                <a:gd name="T57" fmla="*/ 25 h 118"/>
                <a:gd name="T58" fmla="*/ 32 w 76"/>
                <a:gd name="T59" fmla="*/ 24 h 118"/>
                <a:gd name="T60" fmla="*/ 61 w 76"/>
                <a:gd name="T61" fmla="*/ 3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18">
                  <a:moveTo>
                    <a:pt x="61" y="30"/>
                  </a:moveTo>
                  <a:cubicBezTo>
                    <a:pt x="63" y="18"/>
                    <a:pt x="59" y="13"/>
                    <a:pt x="48" y="13"/>
                  </a:cubicBezTo>
                  <a:cubicBezTo>
                    <a:pt x="35" y="14"/>
                    <a:pt x="22" y="14"/>
                    <a:pt x="8" y="14"/>
                  </a:cubicBezTo>
                  <a:cubicBezTo>
                    <a:pt x="7" y="14"/>
                    <a:pt x="4" y="13"/>
                    <a:pt x="3" y="12"/>
                  </a:cubicBezTo>
                  <a:cubicBezTo>
                    <a:pt x="2" y="11"/>
                    <a:pt x="0" y="9"/>
                    <a:pt x="1" y="7"/>
                  </a:cubicBezTo>
                  <a:cubicBezTo>
                    <a:pt x="1" y="6"/>
                    <a:pt x="3" y="4"/>
                    <a:pt x="4" y="3"/>
                  </a:cubicBezTo>
                  <a:cubicBezTo>
                    <a:pt x="10" y="2"/>
                    <a:pt x="15" y="1"/>
                    <a:pt x="21" y="1"/>
                  </a:cubicBezTo>
                  <a:cubicBezTo>
                    <a:pt x="31" y="1"/>
                    <a:pt x="41" y="1"/>
                    <a:pt x="51" y="1"/>
                  </a:cubicBezTo>
                  <a:cubicBezTo>
                    <a:pt x="64" y="0"/>
                    <a:pt x="76" y="15"/>
                    <a:pt x="73" y="27"/>
                  </a:cubicBezTo>
                  <a:cubicBezTo>
                    <a:pt x="71" y="34"/>
                    <a:pt x="71" y="41"/>
                    <a:pt x="73" y="49"/>
                  </a:cubicBezTo>
                  <a:cubicBezTo>
                    <a:pt x="74" y="56"/>
                    <a:pt x="72" y="65"/>
                    <a:pt x="72" y="73"/>
                  </a:cubicBezTo>
                  <a:cubicBezTo>
                    <a:pt x="71" y="78"/>
                    <a:pt x="69" y="84"/>
                    <a:pt x="69" y="90"/>
                  </a:cubicBezTo>
                  <a:cubicBezTo>
                    <a:pt x="70" y="96"/>
                    <a:pt x="72" y="102"/>
                    <a:pt x="73" y="109"/>
                  </a:cubicBezTo>
                  <a:cubicBezTo>
                    <a:pt x="74" y="112"/>
                    <a:pt x="76" y="115"/>
                    <a:pt x="72" y="117"/>
                  </a:cubicBezTo>
                  <a:cubicBezTo>
                    <a:pt x="69" y="118"/>
                    <a:pt x="66" y="117"/>
                    <a:pt x="63" y="113"/>
                  </a:cubicBezTo>
                  <a:cubicBezTo>
                    <a:pt x="55" y="100"/>
                    <a:pt x="53" y="86"/>
                    <a:pt x="59" y="71"/>
                  </a:cubicBezTo>
                  <a:cubicBezTo>
                    <a:pt x="60" y="67"/>
                    <a:pt x="62" y="63"/>
                    <a:pt x="62" y="59"/>
                  </a:cubicBezTo>
                  <a:cubicBezTo>
                    <a:pt x="63" y="57"/>
                    <a:pt x="63" y="54"/>
                    <a:pt x="63" y="51"/>
                  </a:cubicBezTo>
                  <a:cubicBezTo>
                    <a:pt x="44" y="63"/>
                    <a:pt x="24" y="57"/>
                    <a:pt x="6" y="59"/>
                  </a:cubicBezTo>
                  <a:cubicBezTo>
                    <a:pt x="2" y="59"/>
                    <a:pt x="0" y="55"/>
                    <a:pt x="1" y="52"/>
                  </a:cubicBezTo>
                  <a:cubicBezTo>
                    <a:pt x="1" y="50"/>
                    <a:pt x="4" y="48"/>
                    <a:pt x="6" y="48"/>
                  </a:cubicBezTo>
                  <a:cubicBezTo>
                    <a:pt x="15" y="47"/>
                    <a:pt x="24" y="47"/>
                    <a:pt x="32" y="46"/>
                  </a:cubicBezTo>
                  <a:cubicBezTo>
                    <a:pt x="38" y="46"/>
                    <a:pt x="44" y="45"/>
                    <a:pt x="49" y="44"/>
                  </a:cubicBezTo>
                  <a:cubicBezTo>
                    <a:pt x="51" y="44"/>
                    <a:pt x="52" y="42"/>
                    <a:pt x="53" y="41"/>
                  </a:cubicBezTo>
                  <a:cubicBezTo>
                    <a:pt x="52" y="40"/>
                    <a:pt x="51" y="38"/>
                    <a:pt x="50" y="38"/>
                  </a:cubicBezTo>
                  <a:cubicBezTo>
                    <a:pt x="42" y="37"/>
                    <a:pt x="35" y="36"/>
                    <a:pt x="27" y="36"/>
                  </a:cubicBezTo>
                  <a:cubicBezTo>
                    <a:pt x="20" y="35"/>
                    <a:pt x="13" y="36"/>
                    <a:pt x="7" y="36"/>
                  </a:cubicBezTo>
                  <a:cubicBezTo>
                    <a:pt x="3" y="36"/>
                    <a:pt x="0" y="34"/>
                    <a:pt x="0" y="30"/>
                  </a:cubicBezTo>
                  <a:cubicBezTo>
                    <a:pt x="0" y="26"/>
                    <a:pt x="3" y="25"/>
                    <a:pt x="6" y="25"/>
                  </a:cubicBezTo>
                  <a:cubicBezTo>
                    <a:pt x="15" y="25"/>
                    <a:pt x="24" y="25"/>
                    <a:pt x="32" y="24"/>
                  </a:cubicBezTo>
                  <a:cubicBezTo>
                    <a:pt x="42" y="23"/>
                    <a:pt x="52" y="24"/>
                    <a:pt x="61" y="3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iṩ1íḓê">
              <a:extLst>
                <a:ext uri="{FF2B5EF4-FFF2-40B4-BE49-F238E27FC236}">
                  <a16:creationId xmlns:a16="http://schemas.microsoft.com/office/drawing/2014/main" id="{EA3B45C0-BBD0-43DD-B726-356F69718DBB}"/>
                </a:ext>
              </a:extLst>
            </p:cNvPr>
            <p:cNvSpPr/>
            <p:nvPr/>
          </p:nvSpPr>
          <p:spPr bwMode="auto">
            <a:xfrm>
              <a:off x="1063625" y="3436938"/>
              <a:ext cx="247650" cy="233363"/>
            </a:xfrm>
            <a:custGeom>
              <a:avLst/>
              <a:gdLst>
                <a:gd name="T0" fmla="*/ 42 w 79"/>
                <a:gd name="T1" fmla="*/ 24 h 74"/>
                <a:gd name="T2" fmla="*/ 26 w 79"/>
                <a:gd name="T3" fmla="*/ 24 h 74"/>
                <a:gd name="T4" fmla="*/ 20 w 79"/>
                <a:gd name="T5" fmla="*/ 30 h 74"/>
                <a:gd name="T6" fmla="*/ 11 w 79"/>
                <a:gd name="T7" fmla="*/ 71 h 74"/>
                <a:gd name="T8" fmla="*/ 6 w 79"/>
                <a:gd name="T9" fmla="*/ 74 h 74"/>
                <a:gd name="T10" fmla="*/ 2 w 79"/>
                <a:gd name="T11" fmla="*/ 70 h 74"/>
                <a:gd name="T12" fmla="*/ 2 w 79"/>
                <a:gd name="T13" fmla="*/ 66 h 74"/>
                <a:gd name="T14" fmla="*/ 5 w 79"/>
                <a:gd name="T15" fmla="*/ 57 h 74"/>
                <a:gd name="T16" fmla="*/ 3 w 79"/>
                <a:gd name="T17" fmla="*/ 14 h 74"/>
                <a:gd name="T18" fmla="*/ 4 w 79"/>
                <a:gd name="T19" fmla="*/ 3 h 74"/>
                <a:gd name="T20" fmla="*/ 12 w 79"/>
                <a:gd name="T21" fmla="*/ 5 h 74"/>
                <a:gd name="T22" fmla="*/ 21 w 79"/>
                <a:gd name="T23" fmla="*/ 11 h 74"/>
                <a:gd name="T24" fmla="*/ 60 w 79"/>
                <a:gd name="T25" fmla="*/ 11 h 74"/>
                <a:gd name="T26" fmla="*/ 73 w 79"/>
                <a:gd name="T27" fmla="*/ 39 h 74"/>
                <a:gd name="T28" fmla="*/ 59 w 79"/>
                <a:gd name="T29" fmla="*/ 48 h 74"/>
                <a:gd name="T30" fmla="*/ 50 w 79"/>
                <a:gd name="T31" fmla="*/ 47 h 74"/>
                <a:gd name="T32" fmla="*/ 43 w 79"/>
                <a:gd name="T33" fmla="*/ 54 h 74"/>
                <a:gd name="T34" fmla="*/ 49 w 79"/>
                <a:gd name="T35" fmla="*/ 59 h 74"/>
                <a:gd name="T36" fmla="*/ 64 w 79"/>
                <a:gd name="T37" fmla="*/ 60 h 74"/>
                <a:gd name="T38" fmla="*/ 70 w 79"/>
                <a:gd name="T39" fmla="*/ 60 h 74"/>
                <a:gd name="T40" fmla="*/ 76 w 79"/>
                <a:gd name="T41" fmla="*/ 66 h 74"/>
                <a:gd name="T42" fmla="*/ 73 w 79"/>
                <a:gd name="T43" fmla="*/ 71 h 74"/>
                <a:gd name="T44" fmla="*/ 65 w 79"/>
                <a:gd name="T45" fmla="*/ 73 h 74"/>
                <a:gd name="T46" fmla="*/ 44 w 79"/>
                <a:gd name="T47" fmla="*/ 72 h 74"/>
                <a:gd name="T48" fmla="*/ 32 w 79"/>
                <a:gd name="T49" fmla="*/ 61 h 74"/>
                <a:gd name="T50" fmla="*/ 35 w 79"/>
                <a:gd name="T51" fmla="*/ 42 h 74"/>
                <a:gd name="T52" fmla="*/ 55 w 79"/>
                <a:gd name="T53" fmla="*/ 34 h 74"/>
                <a:gd name="T54" fmla="*/ 62 w 79"/>
                <a:gd name="T55" fmla="*/ 33 h 74"/>
                <a:gd name="T56" fmla="*/ 64 w 79"/>
                <a:gd name="T57" fmla="*/ 25 h 74"/>
                <a:gd name="T58" fmla="*/ 58 w 79"/>
                <a:gd name="T59" fmla="*/ 24 h 74"/>
                <a:gd name="T60" fmla="*/ 42 w 79"/>
                <a:gd name="T61" fmla="*/ 2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 h="74">
                  <a:moveTo>
                    <a:pt x="42" y="24"/>
                  </a:moveTo>
                  <a:cubicBezTo>
                    <a:pt x="36" y="24"/>
                    <a:pt x="31" y="24"/>
                    <a:pt x="26" y="24"/>
                  </a:cubicBezTo>
                  <a:cubicBezTo>
                    <a:pt x="21" y="23"/>
                    <a:pt x="20" y="25"/>
                    <a:pt x="20" y="30"/>
                  </a:cubicBezTo>
                  <a:cubicBezTo>
                    <a:pt x="21" y="44"/>
                    <a:pt x="19" y="59"/>
                    <a:pt x="11" y="71"/>
                  </a:cubicBezTo>
                  <a:cubicBezTo>
                    <a:pt x="10" y="73"/>
                    <a:pt x="7" y="74"/>
                    <a:pt x="6" y="74"/>
                  </a:cubicBezTo>
                  <a:cubicBezTo>
                    <a:pt x="5" y="73"/>
                    <a:pt x="3" y="71"/>
                    <a:pt x="2" y="70"/>
                  </a:cubicBezTo>
                  <a:cubicBezTo>
                    <a:pt x="2" y="69"/>
                    <a:pt x="2" y="67"/>
                    <a:pt x="2" y="66"/>
                  </a:cubicBezTo>
                  <a:cubicBezTo>
                    <a:pt x="3" y="63"/>
                    <a:pt x="3" y="60"/>
                    <a:pt x="5" y="57"/>
                  </a:cubicBezTo>
                  <a:cubicBezTo>
                    <a:pt x="10" y="42"/>
                    <a:pt x="9" y="28"/>
                    <a:pt x="3" y="14"/>
                  </a:cubicBezTo>
                  <a:cubicBezTo>
                    <a:pt x="1" y="10"/>
                    <a:pt x="0" y="6"/>
                    <a:pt x="4" y="3"/>
                  </a:cubicBezTo>
                  <a:cubicBezTo>
                    <a:pt x="7" y="0"/>
                    <a:pt x="11" y="1"/>
                    <a:pt x="12" y="5"/>
                  </a:cubicBezTo>
                  <a:cubicBezTo>
                    <a:pt x="13" y="10"/>
                    <a:pt x="16" y="11"/>
                    <a:pt x="21" y="11"/>
                  </a:cubicBezTo>
                  <a:cubicBezTo>
                    <a:pt x="34" y="10"/>
                    <a:pt x="47" y="10"/>
                    <a:pt x="60" y="11"/>
                  </a:cubicBezTo>
                  <a:cubicBezTo>
                    <a:pt x="73" y="12"/>
                    <a:pt x="79" y="27"/>
                    <a:pt x="73" y="39"/>
                  </a:cubicBezTo>
                  <a:cubicBezTo>
                    <a:pt x="70" y="45"/>
                    <a:pt x="65" y="48"/>
                    <a:pt x="59" y="48"/>
                  </a:cubicBezTo>
                  <a:cubicBezTo>
                    <a:pt x="56" y="48"/>
                    <a:pt x="53" y="48"/>
                    <a:pt x="50" y="47"/>
                  </a:cubicBezTo>
                  <a:cubicBezTo>
                    <a:pt x="45" y="47"/>
                    <a:pt x="43" y="50"/>
                    <a:pt x="43" y="54"/>
                  </a:cubicBezTo>
                  <a:cubicBezTo>
                    <a:pt x="42" y="58"/>
                    <a:pt x="46" y="59"/>
                    <a:pt x="49" y="59"/>
                  </a:cubicBezTo>
                  <a:cubicBezTo>
                    <a:pt x="54" y="60"/>
                    <a:pt x="59" y="60"/>
                    <a:pt x="64" y="60"/>
                  </a:cubicBezTo>
                  <a:cubicBezTo>
                    <a:pt x="66" y="60"/>
                    <a:pt x="69" y="59"/>
                    <a:pt x="70" y="60"/>
                  </a:cubicBezTo>
                  <a:cubicBezTo>
                    <a:pt x="72" y="61"/>
                    <a:pt x="75" y="63"/>
                    <a:pt x="76" y="66"/>
                  </a:cubicBezTo>
                  <a:cubicBezTo>
                    <a:pt x="76" y="67"/>
                    <a:pt x="74" y="70"/>
                    <a:pt x="73" y="71"/>
                  </a:cubicBezTo>
                  <a:cubicBezTo>
                    <a:pt x="70" y="73"/>
                    <a:pt x="67" y="73"/>
                    <a:pt x="65" y="73"/>
                  </a:cubicBezTo>
                  <a:cubicBezTo>
                    <a:pt x="58" y="73"/>
                    <a:pt x="51" y="73"/>
                    <a:pt x="44" y="72"/>
                  </a:cubicBezTo>
                  <a:cubicBezTo>
                    <a:pt x="38" y="71"/>
                    <a:pt x="34" y="67"/>
                    <a:pt x="32" y="61"/>
                  </a:cubicBezTo>
                  <a:cubicBezTo>
                    <a:pt x="29" y="54"/>
                    <a:pt x="31" y="47"/>
                    <a:pt x="35" y="42"/>
                  </a:cubicBezTo>
                  <a:cubicBezTo>
                    <a:pt x="41" y="36"/>
                    <a:pt x="47" y="33"/>
                    <a:pt x="55" y="34"/>
                  </a:cubicBezTo>
                  <a:cubicBezTo>
                    <a:pt x="57" y="34"/>
                    <a:pt x="61" y="34"/>
                    <a:pt x="62" y="33"/>
                  </a:cubicBezTo>
                  <a:cubicBezTo>
                    <a:pt x="64" y="31"/>
                    <a:pt x="64" y="28"/>
                    <a:pt x="64" y="25"/>
                  </a:cubicBezTo>
                  <a:cubicBezTo>
                    <a:pt x="63" y="25"/>
                    <a:pt x="60" y="24"/>
                    <a:pt x="58" y="24"/>
                  </a:cubicBezTo>
                  <a:cubicBezTo>
                    <a:pt x="52" y="24"/>
                    <a:pt x="47" y="24"/>
                    <a:pt x="42" y="24"/>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íślîḋê">
              <a:extLst>
                <a:ext uri="{FF2B5EF4-FFF2-40B4-BE49-F238E27FC236}">
                  <a16:creationId xmlns:a16="http://schemas.microsoft.com/office/drawing/2014/main" id="{C387FAC7-0174-4B33-BB71-0E65C7E16308}"/>
                </a:ext>
              </a:extLst>
            </p:cNvPr>
            <p:cNvSpPr/>
            <p:nvPr/>
          </p:nvSpPr>
          <p:spPr bwMode="auto">
            <a:xfrm>
              <a:off x="717550" y="3503613"/>
              <a:ext cx="327025" cy="131763"/>
            </a:xfrm>
            <a:custGeom>
              <a:avLst/>
              <a:gdLst>
                <a:gd name="T0" fmla="*/ 88 w 104"/>
                <a:gd name="T1" fmla="*/ 12 h 42"/>
                <a:gd name="T2" fmla="*/ 88 w 104"/>
                <a:gd name="T3" fmla="*/ 26 h 42"/>
                <a:gd name="T4" fmla="*/ 91 w 104"/>
                <a:gd name="T5" fmla="*/ 29 h 42"/>
                <a:gd name="T6" fmla="*/ 97 w 104"/>
                <a:gd name="T7" fmla="*/ 29 h 42"/>
                <a:gd name="T8" fmla="*/ 104 w 104"/>
                <a:gd name="T9" fmla="*/ 35 h 42"/>
                <a:gd name="T10" fmla="*/ 98 w 104"/>
                <a:gd name="T11" fmla="*/ 39 h 42"/>
                <a:gd name="T12" fmla="*/ 8 w 104"/>
                <a:gd name="T13" fmla="*/ 42 h 42"/>
                <a:gd name="T14" fmla="*/ 0 w 104"/>
                <a:gd name="T15" fmla="*/ 36 h 42"/>
                <a:gd name="T16" fmla="*/ 8 w 104"/>
                <a:gd name="T17" fmla="*/ 29 h 42"/>
                <a:gd name="T18" fmla="*/ 18 w 104"/>
                <a:gd name="T19" fmla="*/ 18 h 42"/>
                <a:gd name="T20" fmla="*/ 13 w 104"/>
                <a:gd name="T21" fmla="*/ 12 h 42"/>
                <a:gd name="T22" fmla="*/ 4 w 104"/>
                <a:gd name="T23" fmla="*/ 10 h 42"/>
                <a:gd name="T24" fmla="*/ 1 w 104"/>
                <a:gd name="T25" fmla="*/ 3 h 42"/>
                <a:gd name="T26" fmla="*/ 6 w 104"/>
                <a:gd name="T27" fmla="*/ 1 h 42"/>
                <a:gd name="T28" fmla="*/ 98 w 104"/>
                <a:gd name="T29" fmla="*/ 0 h 42"/>
                <a:gd name="T30" fmla="*/ 104 w 104"/>
                <a:gd name="T31" fmla="*/ 6 h 42"/>
                <a:gd name="T32" fmla="*/ 98 w 104"/>
                <a:gd name="T33" fmla="*/ 11 h 42"/>
                <a:gd name="T34" fmla="*/ 88 w 104"/>
                <a:gd name="T35" fmla="*/ 12 h 42"/>
                <a:gd name="T36" fmla="*/ 53 w 104"/>
                <a:gd name="T37" fmla="*/ 30 h 42"/>
                <a:gd name="T38" fmla="*/ 61 w 104"/>
                <a:gd name="T39" fmla="*/ 30 h 42"/>
                <a:gd name="T40" fmla="*/ 75 w 104"/>
                <a:gd name="T41" fmla="*/ 15 h 42"/>
                <a:gd name="T42" fmla="*/ 71 w 104"/>
                <a:gd name="T43" fmla="*/ 11 h 42"/>
                <a:gd name="T44" fmla="*/ 44 w 104"/>
                <a:gd name="T45" fmla="*/ 11 h 42"/>
                <a:gd name="T46" fmla="*/ 31 w 104"/>
                <a:gd name="T47" fmla="*/ 26 h 42"/>
                <a:gd name="T48" fmla="*/ 35 w 104"/>
                <a:gd name="T49" fmla="*/ 30 h 42"/>
                <a:gd name="T50" fmla="*/ 53 w 104"/>
                <a:gd name="T5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42">
                  <a:moveTo>
                    <a:pt x="88" y="12"/>
                  </a:moveTo>
                  <a:cubicBezTo>
                    <a:pt x="88" y="17"/>
                    <a:pt x="88" y="22"/>
                    <a:pt x="88" y="26"/>
                  </a:cubicBezTo>
                  <a:cubicBezTo>
                    <a:pt x="88" y="27"/>
                    <a:pt x="90" y="29"/>
                    <a:pt x="91" y="29"/>
                  </a:cubicBezTo>
                  <a:cubicBezTo>
                    <a:pt x="93" y="29"/>
                    <a:pt x="95" y="29"/>
                    <a:pt x="97" y="29"/>
                  </a:cubicBezTo>
                  <a:cubicBezTo>
                    <a:pt x="102" y="28"/>
                    <a:pt x="103" y="31"/>
                    <a:pt x="104" y="35"/>
                  </a:cubicBezTo>
                  <a:cubicBezTo>
                    <a:pt x="104" y="39"/>
                    <a:pt x="101" y="39"/>
                    <a:pt x="98" y="39"/>
                  </a:cubicBezTo>
                  <a:cubicBezTo>
                    <a:pt x="68" y="40"/>
                    <a:pt x="38" y="41"/>
                    <a:pt x="8" y="42"/>
                  </a:cubicBezTo>
                  <a:cubicBezTo>
                    <a:pt x="3" y="42"/>
                    <a:pt x="0" y="40"/>
                    <a:pt x="0" y="36"/>
                  </a:cubicBezTo>
                  <a:cubicBezTo>
                    <a:pt x="1" y="32"/>
                    <a:pt x="3" y="29"/>
                    <a:pt x="8" y="29"/>
                  </a:cubicBezTo>
                  <a:cubicBezTo>
                    <a:pt x="18" y="29"/>
                    <a:pt x="18" y="29"/>
                    <a:pt x="18" y="18"/>
                  </a:cubicBezTo>
                  <a:cubicBezTo>
                    <a:pt x="18" y="14"/>
                    <a:pt x="16" y="13"/>
                    <a:pt x="13" y="12"/>
                  </a:cubicBezTo>
                  <a:cubicBezTo>
                    <a:pt x="10" y="12"/>
                    <a:pt x="6" y="11"/>
                    <a:pt x="4" y="10"/>
                  </a:cubicBezTo>
                  <a:cubicBezTo>
                    <a:pt x="2" y="9"/>
                    <a:pt x="1" y="6"/>
                    <a:pt x="1" y="3"/>
                  </a:cubicBezTo>
                  <a:cubicBezTo>
                    <a:pt x="1" y="3"/>
                    <a:pt x="4" y="1"/>
                    <a:pt x="6" y="1"/>
                  </a:cubicBezTo>
                  <a:cubicBezTo>
                    <a:pt x="37" y="0"/>
                    <a:pt x="67" y="0"/>
                    <a:pt x="98" y="0"/>
                  </a:cubicBezTo>
                  <a:cubicBezTo>
                    <a:pt x="102" y="0"/>
                    <a:pt x="103" y="3"/>
                    <a:pt x="104" y="6"/>
                  </a:cubicBezTo>
                  <a:cubicBezTo>
                    <a:pt x="104" y="10"/>
                    <a:pt x="101" y="11"/>
                    <a:pt x="98" y="11"/>
                  </a:cubicBezTo>
                  <a:cubicBezTo>
                    <a:pt x="95" y="11"/>
                    <a:pt x="92" y="12"/>
                    <a:pt x="88" y="12"/>
                  </a:cubicBezTo>
                  <a:close/>
                  <a:moveTo>
                    <a:pt x="53" y="30"/>
                  </a:moveTo>
                  <a:cubicBezTo>
                    <a:pt x="56" y="30"/>
                    <a:pt x="58" y="30"/>
                    <a:pt x="61" y="30"/>
                  </a:cubicBezTo>
                  <a:cubicBezTo>
                    <a:pt x="76" y="30"/>
                    <a:pt x="76" y="30"/>
                    <a:pt x="75" y="15"/>
                  </a:cubicBezTo>
                  <a:cubicBezTo>
                    <a:pt x="75" y="12"/>
                    <a:pt x="74" y="11"/>
                    <a:pt x="71" y="11"/>
                  </a:cubicBezTo>
                  <a:cubicBezTo>
                    <a:pt x="62" y="11"/>
                    <a:pt x="53" y="11"/>
                    <a:pt x="44" y="11"/>
                  </a:cubicBezTo>
                  <a:cubicBezTo>
                    <a:pt x="30" y="11"/>
                    <a:pt x="30" y="11"/>
                    <a:pt x="31" y="26"/>
                  </a:cubicBezTo>
                  <a:cubicBezTo>
                    <a:pt x="31" y="29"/>
                    <a:pt x="32" y="30"/>
                    <a:pt x="35" y="30"/>
                  </a:cubicBezTo>
                  <a:cubicBezTo>
                    <a:pt x="41" y="30"/>
                    <a:pt x="47" y="30"/>
                    <a:pt x="53" y="30"/>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ïšľïḑé">
              <a:extLst>
                <a:ext uri="{FF2B5EF4-FFF2-40B4-BE49-F238E27FC236}">
                  <a16:creationId xmlns:a16="http://schemas.microsoft.com/office/drawing/2014/main" id="{12A3C76F-FB39-482E-8B0F-FA8C4389089E}"/>
                </a:ext>
              </a:extLst>
            </p:cNvPr>
            <p:cNvSpPr/>
            <p:nvPr/>
          </p:nvSpPr>
          <p:spPr bwMode="auto">
            <a:xfrm>
              <a:off x="1535113" y="2841625"/>
              <a:ext cx="381000" cy="38100"/>
            </a:xfrm>
            <a:custGeom>
              <a:avLst/>
              <a:gdLst>
                <a:gd name="T0" fmla="*/ 1 w 121"/>
                <a:gd name="T1" fmla="*/ 1 h 12"/>
                <a:gd name="T2" fmla="*/ 7 w 121"/>
                <a:gd name="T3" fmla="*/ 0 h 12"/>
                <a:gd name="T4" fmla="*/ 112 w 121"/>
                <a:gd name="T5" fmla="*/ 0 h 12"/>
                <a:gd name="T6" fmla="*/ 121 w 121"/>
                <a:gd name="T7" fmla="*/ 5 h 12"/>
                <a:gd name="T8" fmla="*/ 111 w 121"/>
                <a:gd name="T9" fmla="*/ 12 h 12"/>
                <a:gd name="T10" fmla="*/ 50 w 121"/>
                <a:gd name="T11" fmla="*/ 12 h 12"/>
                <a:gd name="T12" fmla="*/ 10 w 121"/>
                <a:gd name="T13" fmla="*/ 12 h 12"/>
                <a:gd name="T14" fmla="*/ 1 w 121"/>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
                  <a:moveTo>
                    <a:pt x="1" y="1"/>
                  </a:moveTo>
                  <a:cubicBezTo>
                    <a:pt x="3" y="0"/>
                    <a:pt x="5" y="0"/>
                    <a:pt x="7" y="0"/>
                  </a:cubicBezTo>
                  <a:cubicBezTo>
                    <a:pt x="42" y="0"/>
                    <a:pt x="77" y="0"/>
                    <a:pt x="112" y="0"/>
                  </a:cubicBezTo>
                  <a:cubicBezTo>
                    <a:pt x="116" y="0"/>
                    <a:pt x="120" y="0"/>
                    <a:pt x="121" y="5"/>
                  </a:cubicBezTo>
                  <a:cubicBezTo>
                    <a:pt x="121" y="9"/>
                    <a:pt x="117" y="12"/>
                    <a:pt x="111" y="12"/>
                  </a:cubicBezTo>
                  <a:cubicBezTo>
                    <a:pt x="91" y="12"/>
                    <a:pt x="70" y="12"/>
                    <a:pt x="50" y="12"/>
                  </a:cubicBezTo>
                  <a:cubicBezTo>
                    <a:pt x="37" y="12"/>
                    <a:pt x="24" y="12"/>
                    <a:pt x="10" y="12"/>
                  </a:cubicBezTo>
                  <a:cubicBezTo>
                    <a:pt x="1" y="12"/>
                    <a:pt x="0" y="11"/>
                    <a:pt x="1" y="1"/>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ïsļíḋe">
              <a:extLst>
                <a:ext uri="{FF2B5EF4-FFF2-40B4-BE49-F238E27FC236}">
                  <a16:creationId xmlns:a16="http://schemas.microsoft.com/office/drawing/2014/main" id="{D6430E1D-6EAC-4D03-9D68-D14C1A4831BE}"/>
                </a:ext>
              </a:extLst>
            </p:cNvPr>
            <p:cNvSpPr/>
            <p:nvPr/>
          </p:nvSpPr>
          <p:spPr bwMode="auto">
            <a:xfrm>
              <a:off x="717550" y="3443288"/>
              <a:ext cx="327025" cy="38100"/>
            </a:xfrm>
            <a:custGeom>
              <a:avLst/>
              <a:gdLst>
                <a:gd name="T0" fmla="*/ 95 w 104"/>
                <a:gd name="T1" fmla="*/ 11 h 12"/>
                <a:gd name="T2" fmla="*/ 6 w 104"/>
                <a:gd name="T3" fmla="*/ 11 h 12"/>
                <a:gd name="T4" fmla="*/ 0 w 104"/>
                <a:gd name="T5" fmla="*/ 7 h 12"/>
                <a:gd name="T6" fmla="*/ 6 w 104"/>
                <a:gd name="T7" fmla="*/ 1 h 12"/>
                <a:gd name="T8" fmla="*/ 65 w 104"/>
                <a:gd name="T9" fmla="*/ 0 h 12"/>
                <a:gd name="T10" fmla="*/ 95 w 104"/>
                <a:gd name="T11" fmla="*/ 0 h 12"/>
                <a:gd name="T12" fmla="*/ 104 w 104"/>
                <a:gd name="T13" fmla="*/ 6 h 12"/>
                <a:gd name="T14" fmla="*/ 95 w 104"/>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2">
                  <a:moveTo>
                    <a:pt x="95" y="11"/>
                  </a:moveTo>
                  <a:cubicBezTo>
                    <a:pt x="66" y="11"/>
                    <a:pt x="36" y="11"/>
                    <a:pt x="6" y="11"/>
                  </a:cubicBezTo>
                  <a:cubicBezTo>
                    <a:pt x="3" y="11"/>
                    <a:pt x="1" y="11"/>
                    <a:pt x="0" y="7"/>
                  </a:cubicBezTo>
                  <a:cubicBezTo>
                    <a:pt x="0" y="3"/>
                    <a:pt x="2" y="1"/>
                    <a:pt x="6" y="1"/>
                  </a:cubicBezTo>
                  <a:cubicBezTo>
                    <a:pt x="26" y="1"/>
                    <a:pt x="45" y="0"/>
                    <a:pt x="65" y="0"/>
                  </a:cubicBezTo>
                  <a:cubicBezTo>
                    <a:pt x="75" y="0"/>
                    <a:pt x="85" y="0"/>
                    <a:pt x="95" y="0"/>
                  </a:cubicBezTo>
                  <a:cubicBezTo>
                    <a:pt x="100" y="0"/>
                    <a:pt x="103" y="1"/>
                    <a:pt x="104" y="6"/>
                  </a:cubicBezTo>
                  <a:cubicBezTo>
                    <a:pt x="104" y="9"/>
                    <a:pt x="100" y="12"/>
                    <a:pt x="95" y="11"/>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îṥḻïďe">
              <a:extLst>
                <a:ext uri="{FF2B5EF4-FFF2-40B4-BE49-F238E27FC236}">
                  <a16:creationId xmlns:a16="http://schemas.microsoft.com/office/drawing/2014/main" id="{892F57AE-F13C-4A7D-B8FB-39740F4494AD}"/>
                </a:ext>
              </a:extLst>
            </p:cNvPr>
            <p:cNvSpPr/>
            <p:nvPr/>
          </p:nvSpPr>
          <p:spPr bwMode="auto">
            <a:xfrm>
              <a:off x="1243013" y="4214813"/>
              <a:ext cx="39688" cy="42863"/>
            </a:xfrm>
            <a:custGeom>
              <a:avLst/>
              <a:gdLst>
                <a:gd name="T0" fmla="*/ 13 w 13"/>
                <a:gd name="T1" fmla="*/ 7 h 14"/>
                <a:gd name="T2" fmla="*/ 6 w 13"/>
                <a:gd name="T3" fmla="*/ 14 h 14"/>
                <a:gd name="T4" fmla="*/ 0 w 13"/>
                <a:gd name="T5" fmla="*/ 7 h 14"/>
                <a:gd name="T6" fmla="*/ 6 w 13"/>
                <a:gd name="T7" fmla="*/ 0 h 14"/>
                <a:gd name="T8" fmla="*/ 13 w 13"/>
                <a:gd name="T9" fmla="*/ 7 h 14"/>
              </a:gdLst>
              <a:ahLst/>
              <a:cxnLst>
                <a:cxn ang="0">
                  <a:pos x="T0" y="T1"/>
                </a:cxn>
                <a:cxn ang="0">
                  <a:pos x="T2" y="T3"/>
                </a:cxn>
                <a:cxn ang="0">
                  <a:pos x="T4" y="T5"/>
                </a:cxn>
                <a:cxn ang="0">
                  <a:pos x="T6" y="T7"/>
                </a:cxn>
                <a:cxn ang="0">
                  <a:pos x="T8" y="T9"/>
                </a:cxn>
              </a:cxnLst>
              <a:rect l="0" t="0" r="r" b="b"/>
              <a:pathLst>
                <a:path w="13" h="14">
                  <a:moveTo>
                    <a:pt x="13" y="7"/>
                  </a:moveTo>
                  <a:cubicBezTo>
                    <a:pt x="13" y="11"/>
                    <a:pt x="10" y="14"/>
                    <a:pt x="6" y="14"/>
                  </a:cubicBezTo>
                  <a:cubicBezTo>
                    <a:pt x="2" y="14"/>
                    <a:pt x="0" y="11"/>
                    <a:pt x="0" y="7"/>
                  </a:cubicBezTo>
                  <a:cubicBezTo>
                    <a:pt x="0" y="3"/>
                    <a:pt x="2" y="0"/>
                    <a:pt x="6" y="0"/>
                  </a:cubicBezTo>
                  <a:cubicBezTo>
                    <a:pt x="11" y="0"/>
                    <a:pt x="12" y="3"/>
                    <a:pt x="13" y="7"/>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ísḻiḓê">
              <a:extLst>
                <a:ext uri="{FF2B5EF4-FFF2-40B4-BE49-F238E27FC236}">
                  <a16:creationId xmlns:a16="http://schemas.microsoft.com/office/drawing/2014/main" id="{1BF23B55-FA30-47E0-A2E6-E943C8817539}"/>
                </a:ext>
              </a:extLst>
            </p:cNvPr>
            <p:cNvSpPr/>
            <p:nvPr/>
          </p:nvSpPr>
          <p:spPr bwMode="auto">
            <a:xfrm>
              <a:off x="1965325" y="4217988"/>
              <a:ext cx="15875" cy="22225"/>
            </a:xfrm>
            <a:custGeom>
              <a:avLst/>
              <a:gdLst>
                <a:gd name="T0" fmla="*/ 4 w 5"/>
                <a:gd name="T1" fmla="*/ 7 h 7"/>
                <a:gd name="T2" fmla="*/ 1 w 5"/>
                <a:gd name="T3" fmla="*/ 6 h 7"/>
                <a:gd name="T4" fmla="*/ 1 w 5"/>
                <a:gd name="T5" fmla="*/ 2 h 7"/>
                <a:gd name="T6" fmla="*/ 2 w 5"/>
                <a:gd name="T7" fmla="*/ 1 h 7"/>
                <a:gd name="T8" fmla="*/ 5 w 5"/>
                <a:gd name="T9" fmla="*/ 4 h 7"/>
                <a:gd name="T10" fmla="*/ 5 w 5"/>
                <a:gd name="T11" fmla="*/ 6 h 7"/>
                <a:gd name="T12" fmla="*/ 4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7"/>
                  </a:moveTo>
                  <a:cubicBezTo>
                    <a:pt x="3" y="7"/>
                    <a:pt x="2" y="7"/>
                    <a:pt x="1" y="6"/>
                  </a:cubicBezTo>
                  <a:cubicBezTo>
                    <a:pt x="0" y="5"/>
                    <a:pt x="0" y="3"/>
                    <a:pt x="1" y="2"/>
                  </a:cubicBezTo>
                  <a:cubicBezTo>
                    <a:pt x="1" y="1"/>
                    <a:pt x="2" y="0"/>
                    <a:pt x="2" y="1"/>
                  </a:cubicBezTo>
                  <a:cubicBezTo>
                    <a:pt x="4" y="1"/>
                    <a:pt x="4" y="3"/>
                    <a:pt x="5" y="4"/>
                  </a:cubicBezTo>
                  <a:cubicBezTo>
                    <a:pt x="5" y="5"/>
                    <a:pt x="5" y="6"/>
                    <a:pt x="5" y="6"/>
                  </a:cubicBezTo>
                  <a:cubicBezTo>
                    <a:pt x="5" y="7"/>
                    <a:pt x="4" y="7"/>
                    <a:pt x="4" y="7"/>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ïṧļiḋe">
              <a:extLst>
                <a:ext uri="{FF2B5EF4-FFF2-40B4-BE49-F238E27FC236}">
                  <a16:creationId xmlns:a16="http://schemas.microsoft.com/office/drawing/2014/main" id="{DD1CDD67-0EE4-49C6-B2F1-E26049CFF868}"/>
                </a:ext>
              </a:extLst>
            </p:cNvPr>
            <p:cNvSpPr/>
            <p:nvPr/>
          </p:nvSpPr>
          <p:spPr bwMode="auto">
            <a:xfrm>
              <a:off x="1968500" y="4252913"/>
              <a:ext cx="15875" cy="17463"/>
            </a:xfrm>
            <a:custGeom>
              <a:avLst/>
              <a:gdLst>
                <a:gd name="T0" fmla="*/ 3 w 5"/>
                <a:gd name="T1" fmla="*/ 6 h 6"/>
                <a:gd name="T2" fmla="*/ 1 w 5"/>
                <a:gd name="T3" fmla="*/ 1 h 6"/>
                <a:gd name="T4" fmla="*/ 3 w 5"/>
                <a:gd name="T5" fmla="*/ 0 h 6"/>
                <a:gd name="T6" fmla="*/ 4 w 5"/>
                <a:gd name="T7" fmla="*/ 5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1" y="5"/>
                    <a:pt x="0" y="4"/>
                    <a:pt x="1" y="1"/>
                  </a:cubicBezTo>
                  <a:cubicBezTo>
                    <a:pt x="1" y="0"/>
                    <a:pt x="2" y="0"/>
                    <a:pt x="3" y="0"/>
                  </a:cubicBezTo>
                  <a:cubicBezTo>
                    <a:pt x="5" y="1"/>
                    <a:pt x="4" y="3"/>
                    <a:pt x="4" y="5"/>
                  </a:cubicBezTo>
                  <a:cubicBezTo>
                    <a:pt x="4" y="5"/>
                    <a:pt x="3" y="5"/>
                    <a:pt x="3" y="6"/>
                  </a:cubicBezTo>
                  <a:close/>
                </a:path>
              </a:pathLst>
            </a:custGeom>
            <a:solidFill>
              <a:srgbClr val="DA251C"/>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iṧ1íḋê">
              <a:extLst>
                <a:ext uri="{FF2B5EF4-FFF2-40B4-BE49-F238E27FC236}">
                  <a16:creationId xmlns:a16="http://schemas.microsoft.com/office/drawing/2014/main" id="{6C312C7F-497D-404A-B4D7-5EAD66EF571E}"/>
                </a:ext>
              </a:extLst>
            </p:cNvPr>
            <p:cNvSpPr/>
            <p:nvPr/>
          </p:nvSpPr>
          <p:spPr bwMode="auto">
            <a:xfrm>
              <a:off x="3255963" y="4227513"/>
              <a:ext cx="138113" cy="266700"/>
            </a:xfrm>
            <a:custGeom>
              <a:avLst/>
              <a:gdLst>
                <a:gd name="T0" fmla="*/ 44 w 44"/>
                <a:gd name="T1" fmla="*/ 0 h 85"/>
                <a:gd name="T2" fmla="*/ 43 w 44"/>
                <a:gd name="T3" fmla="*/ 47 h 85"/>
                <a:gd name="T4" fmla="*/ 34 w 44"/>
                <a:gd name="T5" fmla="*/ 77 h 85"/>
                <a:gd name="T6" fmla="*/ 11 w 44"/>
                <a:gd name="T7" fmla="*/ 85 h 85"/>
                <a:gd name="T8" fmla="*/ 0 w 44"/>
                <a:gd name="T9" fmla="*/ 83 h 85"/>
                <a:gd name="T10" fmla="*/ 1 w 44"/>
                <a:gd name="T11" fmla="*/ 70 h 85"/>
                <a:gd name="T12" fmla="*/ 10 w 44"/>
                <a:gd name="T13" fmla="*/ 72 h 85"/>
                <a:gd name="T14" fmla="*/ 22 w 44"/>
                <a:gd name="T15" fmla="*/ 68 h 85"/>
                <a:gd name="T16" fmla="*/ 27 w 44"/>
                <a:gd name="T17" fmla="*/ 48 h 85"/>
                <a:gd name="T18" fmla="*/ 26 w 44"/>
                <a:gd name="T19" fmla="*/ 0 h 85"/>
                <a:gd name="T20" fmla="*/ 44 w 44"/>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85">
                  <a:moveTo>
                    <a:pt x="44" y="0"/>
                  </a:moveTo>
                  <a:cubicBezTo>
                    <a:pt x="43" y="12"/>
                    <a:pt x="43" y="28"/>
                    <a:pt x="43" y="47"/>
                  </a:cubicBezTo>
                  <a:cubicBezTo>
                    <a:pt x="43" y="61"/>
                    <a:pt x="40" y="71"/>
                    <a:pt x="34" y="77"/>
                  </a:cubicBezTo>
                  <a:cubicBezTo>
                    <a:pt x="29" y="82"/>
                    <a:pt x="22" y="85"/>
                    <a:pt x="11" y="85"/>
                  </a:cubicBezTo>
                  <a:cubicBezTo>
                    <a:pt x="8" y="85"/>
                    <a:pt x="4" y="84"/>
                    <a:pt x="0" y="83"/>
                  </a:cubicBezTo>
                  <a:cubicBezTo>
                    <a:pt x="1" y="70"/>
                    <a:pt x="1" y="70"/>
                    <a:pt x="1" y="70"/>
                  </a:cubicBezTo>
                  <a:cubicBezTo>
                    <a:pt x="4" y="71"/>
                    <a:pt x="7" y="72"/>
                    <a:pt x="10" y="72"/>
                  </a:cubicBezTo>
                  <a:cubicBezTo>
                    <a:pt x="15" y="72"/>
                    <a:pt x="19" y="70"/>
                    <a:pt x="22" y="68"/>
                  </a:cubicBezTo>
                  <a:cubicBezTo>
                    <a:pt x="26" y="64"/>
                    <a:pt x="27" y="58"/>
                    <a:pt x="27" y="48"/>
                  </a:cubicBezTo>
                  <a:cubicBezTo>
                    <a:pt x="27" y="29"/>
                    <a:pt x="27" y="12"/>
                    <a:pt x="26" y="0"/>
                  </a:cubicBez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íśļîḑè">
              <a:extLst>
                <a:ext uri="{FF2B5EF4-FFF2-40B4-BE49-F238E27FC236}">
                  <a16:creationId xmlns:a16="http://schemas.microsoft.com/office/drawing/2014/main" id="{9EB57ADF-2F8B-4588-9215-1FA81956A215}"/>
                </a:ext>
              </a:extLst>
            </p:cNvPr>
            <p:cNvSpPr/>
            <p:nvPr/>
          </p:nvSpPr>
          <p:spPr bwMode="auto">
            <a:xfrm>
              <a:off x="3448050" y="4227513"/>
              <a:ext cx="55563" cy="260350"/>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îṣ1ïḓe">
              <a:extLst>
                <a:ext uri="{FF2B5EF4-FFF2-40B4-BE49-F238E27FC236}">
                  <a16:creationId xmlns:a16="http://schemas.microsoft.com/office/drawing/2014/main" id="{B21BFE51-83B6-44B8-85B8-7EB4880A48C0}"/>
                </a:ext>
              </a:extLst>
            </p:cNvPr>
            <p:cNvSpPr/>
            <p:nvPr/>
          </p:nvSpPr>
          <p:spPr bwMode="auto">
            <a:xfrm>
              <a:off x="3535363" y="4227513"/>
              <a:ext cx="255588" cy="260350"/>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iṩľiḍe">
              <a:extLst>
                <a:ext uri="{FF2B5EF4-FFF2-40B4-BE49-F238E27FC236}">
                  <a16:creationId xmlns:a16="http://schemas.microsoft.com/office/drawing/2014/main" id="{95E774A0-3FE8-4A17-AEF3-77D0D07EF69A}"/>
                </a:ext>
              </a:extLst>
            </p:cNvPr>
            <p:cNvSpPr/>
            <p:nvPr/>
          </p:nvSpPr>
          <p:spPr bwMode="auto">
            <a:xfrm>
              <a:off x="3821113" y="4227513"/>
              <a:ext cx="217488" cy="260350"/>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6"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5"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ïṧ1îdê">
              <a:extLst>
                <a:ext uri="{FF2B5EF4-FFF2-40B4-BE49-F238E27FC236}">
                  <a16:creationId xmlns:a16="http://schemas.microsoft.com/office/drawing/2014/main" id="{9532742D-8D6A-47E7-9E38-113272149E22}"/>
                </a:ext>
              </a:extLst>
            </p:cNvPr>
            <p:cNvSpPr/>
            <p:nvPr/>
          </p:nvSpPr>
          <p:spPr bwMode="auto">
            <a:xfrm>
              <a:off x="4083050" y="4221163"/>
              <a:ext cx="223838" cy="273050"/>
            </a:xfrm>
            <a:custGeom>
              <a:avLst/>
              <a:gdLst>
                <a:gd name="T0" fmla="*/ 71 w 71"/>
                <a:gd name="T1" fmla="*/ 83 h 87"/>
                <a:gd name="T2" fmla="*/ 45 w 71"/>
                <a:gd name="T3" fmla="*/ 87 h 87"/>
                <a:gd name="T4" fmla="*/ 12 w 71"/>
                <a:gd name="T5" fmla="*/ 75 h 87"/>
                <a:gd name="T6" fmla="*/ 0 w 71"/>
                <a:gd name="T7" fmla="*/ 45 h 87"/>
                <a:gd name="T8" fmla="*/ 13 w 71"/>
                <a:gd name="T9" fmla="*/ 14 h 87"/>
                <a:gd name="T10" fmla="*/ 47 w 71"/>
                <a:gd name="T11" fmla="*/ 0 h 87"/>
                <a:gd name="T12" fmla="*/ 65 w 71"/>
                <a:gd name="T13" fmla="*/ 2 h 87"/>
                <a:gd name="T14" fmla="*/ 63 w 71"/>
                <a:gd name="T15" fmla="*/ 17 h 87"/>
                <a:gd name="T16" fmla="*/ 45 w 71"/>
                <a:gd name="T17" fmla="*/ 15 h 87"/>
                <a:gd name="T18" fmla="*/ 25 w 71"/>
                <a:gd name="T19" fmla="*/ 23 h 87"/>
                <a:gd name="T20" fmla="*/ 18 w 71"/>
                <a:gd name="T21" fmla="*/ 43 h 87"/>
                <a:gd name="T22" fmla="*/ 26 w 71"/>
                <a:gd name="T23" fmla="*/ 65 h 87"/>
                <a:gd name="T24" fmla="*/ 46 w 71"/>
                <a:gd name="T25" fmla="*/ 74 h 87"/>
                <a:gd name="T26" fmla="*/ 55 w 71"/>
                <a:gd name="T27" fmla="*/ 73 h 87"/>
                <a:gd name="T28" fmla="*/ 54 w 71"/>
                <a:gd name="T29" fmla="*/ 59 h 87"/>
                <a:gd name="T30" fmla="*/ 53 w 71"/>
                <a:gd name="T31" fmla="*/ 44 h 87"/>
                <a:gd name="T32" fmla="*/ 71 w 71"/>
                <a:gd name="T33" fmla="*/ 44 h 87"/>
                <a:gd name="T34" fmla="*/ 70 w 71"/>
                <a:gd name="T35" fmla="*/ 63 h 87"/>
                <a:gd name="T36" fmla="*/ 71 w 71"/>
                <a:gd name="T37"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87">
                  <a:moveTo>
                    <a:pt x="71" y="83"/>
                  </a:moveTo>
                  <a:cubicBezTo>
                    <a:pt x="60" y="86"/>
                    <a:pt x="52" y="87"/>
                    <a:pt x="45" y="87"/>
                  </a:cubicBezTo>
                  <a:cubicBezTo>
                    <a:pt x="30" y="87"/>
                    <a:pt x="19" y="83"/>
                    <a:pt x="12" y="75"/>
                  </a:cubicBezTo>
                  <a:cubicBezTo>
                    <a:pt x="4" y="67"/>
                    <a:pt x="0" y="57"/>
                    <a:pt x="0" y="45"/>
                  </a:cubicBezTo>
                  <a:cubicBezTo>
                    <a:pt x="0" y="33"/>
                    <a:pt x="4" y="23"/>
                    <a:pt x="13" y="14"/>
                  </a:cubicBezTo>
                  <a:cubicBezTo>
                    <a:pt x="21" y="5"/>
                    <a:pt x="32" y="0"/>
                    <a:pt x="47" y="0"/>
                  </a:cubicBezTo>
                  <a:cubicBezTo>
                    <a:pt x="54" y="0"/>
                    <a:pt x="60" y="1"/>
                    <a:pt x="65" y="2"/>
                  </a:cubicBezTo>
                  <a:cubicBezTo>
                    <a:pt x="63" y="17"/>
                    <a:pt x="63" y="17"/>
                    <a:pt x="63" y="17"/>
                  </a:cubicBezTo>
                  <a:cubicBezTo>
                    <a:pt x="57" y="16"/>
                    <a:pt x="50" y="15"/>
                    <a:pt x="45" y="15"/>
                  </a:cubicBezTo>
                  <a:cubicBezTo>
                    <a:pt x="36" y="15"/>
                    <a:pt x="29" y="18"/>
                    <a:pt x="25" y="23"/>
                  </a:cubicBezTo>
                  <a:cubicBezTo>
                    <a:pt x="20" y="29"/>
                    <a:pt x="18" y="35"/>
                    <a:pt x="18" y="43"/>
                  </a:cubicBezTo>
                  <a:cubicBezTo>
                    <a:pt x="18" y="52"/>
                    <a:pt x="21" y="59"/>
                    <a:pt x="26" y="65"/>
                  </a:cubicBezTo>
                  <a:cubicBezTo>
                    <a:pt x="31" y="71"/>
                    <a:pt x="38" y="74"/>
                    <a:pt x="46" y="74"/>
                  </a:cubicBezTo>
                  <a:cubicBezTo>
                    <a:pt x="49" y="74"/>
                    <a:pt x="52" y="74"/>
                    <a:pt x="55" y="73"/>
                  </a:cubicBezTo>
                  <a:cubicBezTo>
                    <a:pt x="54" y="68"/>
                    <a:pt x="54" y="64"/>
                    <a:pt x="54" y="59"/>
                  </a:cubicBezTo>
                  <a:cubicBezTo>
                    <a:pt x="54" y="55"/>
                    <a:pt x="53" y="49"/>
                    <a:pt x="53" y="44"/>
                  </a:cubicBezTo>
                  <a:cubicBezTo>
                    <a:pt x="71" y="44"/>
                    <a:pt x="71" y="44"/>
                    <a:pt x="71" y="44"/>
                  </a:cubicBezTo>
                  <a:cubicBezTo>
                    <a:pt x="70" y="50"/>
                    <a:pt x="70" y="57"/>
                    <a:pt x="70" y="63"/>
                  </a:cubicBezTo>
                  <a:cubicBezTo>
                    <a:pt x="70" y="68"/>
                    <a:pt x="70" y="75"/>
                    <a:pt x="71"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ïṧḷíḍé">
              <a:extLst>
                <a:ext uri="{FF2B5EF4-FFF2-40B4-BE49-F238E27FC236}">
                  <a16:creationId xmlns:a16="http://schemas.microsoft.com/office/drawing/2014/main" id="{8149677C-C51C-4CFB-BC6A-C7B26C98CECA}"/>
                </a:ext>
              </a:extLst>
            </p:cNvPr>
            <p:cNvSpPr/>
            <p:nvPr/>
          </p:nvSpPr>
          <p:spPr bwMode="auto">
            <a:xfrm>
              <a:off x="4327525" y="4227513"/>
              <a:ext cx="236538" cy="260350"/>
            </a:xfrm>
            <a:custGeom>
              <a:avLst/>
              <a:gdLst>
                <a:gd name="T0" fmla="*/ 75 w 75"/>
                <a:gd name="T1" fmla="*/ 83 h 83"/>
                <a:gd name="T2" fmla="*/ 54 w 75"/>
                <a:gd name="T3" fmla="*/ 83 h 83"/>
                <a:gd name="T4" fmla="*/ 47 w 75"/>
                <a:gd name="T5" fmla="*/ 67 h 83"/>
                <a:gd name="T6" fmla="*/ 36 w 75"/>
                <a:gd name="T7" fmla="*/ 48 h 83"/>
                <a:gd name="T8" fmla="*/ 35 w 75"/>
                <a:gd name="T9" fmla="*/ 48 h 83"/>
                <a:gd name="T10" fmla="*/ 26 w 75"/>
                <a:gd name="T11" fmla="*/ 66 h 83"/>
                <a:gd name="T12" fmla="*/ 20 w 75"/>
                <a:gd name="T13" fmla="*/ 83 h 83"/>
                <a:gd name="T14" fmla="*/ 0 w 75"/>
                <a:gd name="T15" fmla="*/ 83 h 83"/>
                <a:gd name="T16" fmla="*/ 12 w 75"/>
                <a:gd name="T17" fmla="*/ 62 h 83"/>
                <a:gd name="T18" fmla="*/ 28 w 75"/>
                <a:gd name="T19" fmla="*/ 38 h 83"/>
                <a:gd name="T20" fmla="*/ 28 w 75"/>
                <a:gd name="T21" fmla="*/ 37 h 83"/>
                <a:gd name="T22" fmla="*/ 15 w 75"/>
                <a:gd name="T23" fmla="*/ 18 h 83"/>
                <a:gd name="T24" fmla="*/ 4 w 75"/>
                <a:gd name="T25" fmla="*/ 0 h 83"/>
                <a:gd name="T26" fmla="*/ 25 w 75"/>
                <a:gd name="T27" fmla="*/ 0 h 83"/>
                <a:gd name="T28" fmla="*/ 31 w 75"/>
                <a:gd name="T29" fmla="*/ 13 h 83"/>
                <a:gd name="T30" fmla="*/ 39 w 75"/>
                <a:gd name="T31" fmla="*/ 28 h 83"/>
                <a:gd name="T32" fmla="*/ 40 w 75"/>
                <a:gd name="T33" fmla="*/ 28 h 83"/>
                <a:gd name="T34" fmla="*/ 48 w 75"/>
                <a:gd name="T35" fmla="*/ 13 h 83"/>
                <a:gd name="T36" fmla="*/ 54 w 75"/>
                <a:gd name="T37" fmla="*/ 0 h 83"/>
                <a:gd name="T38" fmla="*/ 73 w 75"/>
                <a:gd name="T39" fmla="*/ 0 h 83"/>
                <a:gd name="T40" fmla="*/ 62 w 75"/>
                <a:gd name="T41" fmla="*/ 17 h 83"/>
                <a:gd name="T42" fmla="*/ 48 w 75"/>
                <a:gd name="T43" fmla="*/ 36 h 83"/>
                <a:gd name="T44" fmla="*/ 48 w 75"/>
                <a:gd name="T45" fmla="*/ 37 h 83"/>
                <a:gd name="T46" fmla="*/ 64 w 75"/>
                <a:gd name="T47" fmla="*/ 61 h 83"/>
                <a:gd name="T48" fmla="*/ 75 w 75"/>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83">
                  <a:moveTo>
                    <a:pt x="75" y="83"/>
                  </a:moveTo>
                  <a:cubicBezTo>
                    <a:pt x="54" y="83"/>
                    <a:pt x="54" y="83"/>
                    <a:pt x="54" y="83"/>
                  </a:cubicBezTo>
                  <a:cubicBezTo>
                    <a:pt x="54" y="82"/>
                    <a:pt x="52" y="76"/>
                    <a:pt x="47" y="67"/>
                  </a:cubicBezTo>
                  <a:cubicBezTo>
                    <a:pt x="42" y="57"/>
                    <a:pt x="38" y="51"/>
                    <a:pt x="36" y="48"/>
                  </a:cubicBezTo>
                  <a:cubicBezTo>
                    <a:pt x="35" y="48"/>
                    <a:pt x="35" y="48"/>
                    <a:pt x="35" y="48"/>
                  </a:cubicBezTo>
                  <a:cubicBezTo>
                    <a:pt x="34" y="51"/>
                    <a:pt x="30" y="57"/>
                    <a:pt x="26" y="66"/>
                  </a:cubicBezTo>
                  <a:cubicBezTo>
                    <a:pt x="22" y="76"/>
                    <a:pt x="20" y="81"/>
                    <a:pt x="20" y="83"/>
                  </a:cubicBezTo>
                  <a:cubicBezTo>
                    <a:pt x="0" y="83"/>
                    <a:pt x="0" y="83"/>
                    <a:pt x="0" y="83"/>
                  </a:cubicBezTo>
                  <a:cubicBezTo>
                    <a:pt x="0" y="82"/>
                    <a:pt x="4" y="75"/>
                    <a:pt x="12" y="62"/>
                  </a:cubicBezTo>
                  <a:cubicBezTo>
                    <a:pt x="20" y="48"/>
                    <a:pt x="26" y="41"/>
                    <a:pt x="28" y="38"/>
                  </a:cubicBezTo>
                  <a:cubicBezTo>
                    <a:pt x="28" y="37"/>
                    <a:pt x="28" y="37"/>
                    <a:pt x="28" y="37"/>
                  </a:cubicBezTo>
                  <a:cubicBezTo>
                    <a:pt x="26" y="35"/>
                    <a:pt x="21" y="28"/>
                    <a:pt x="15" y="18"/>
                  </a:cubicBezTo>
                  <a:cubicBezTo>
                    <a:pt x="8" y="7"/>
                    <a:pt x="4" y="1"/>
                    <a:pt x="4" y="0"/>
                  </a:cubicBezTo>
                  <a:cubicBezTo>
                    <a:pt x="25" y="0"/>
                    <a:pt x="25" y="0"/>
                    <a:pt x="25" y="0"/>
                  </a:cubicBezTo>
                  <a:cubicBezTo>
                    <a:pt x="25" y="1"/>
                    <a:pt x="27" y="6"/>
                    <a:pt x="31" y="13"/>
                  </a:cubicBezTo>
                  <a:cubicBezTo>
                    <a:pt x="35" y="21"/>
                    <a:pt x="37" y="26"/>
                    <a:pt x="39" y="28"/>
                  </a:cubicBezTo>
                  <a:cubicBezTo>
                    <a:pt x="40" y="28"/>
                    <a:pt x="40" y="28"/>
                    <a:pt x="40" y="28"/>
                  </a:cubicBezTo>
                  <a:cubicBezTo>
                    <a:pt x="42" y="26"/>
                    <a:pt x="44" y="21"/>
                    <a:pt x="48" y="13"/>
                  </a:cubicBezTo>
                  <a:cubicBezTo>
                    <a:pt x="52" y="6"/>
                    <a:pt x="54" y="1"/>
                    <a:pt x="54" y="0"/>
                  </a:cubicBezTo>
                  <a:cubicBezTo>
                    <a:pt x="73" y="0"/>
                    <a:pt x="73" y="0"/>
                    <a:pt x="73" y="0"/>
                  </a:cubicBezTo>
                  <a:cubicBezTo>
                    <a:pt x="73" y="1"/>
                    <a:pt x="69" y="7"/>
                    <a:pt x="62" y="17"/>
                  </a:cubicBezTo>
                  <a:cubicBezTo>
                    <a:pt x="54" y="28"/>
                    <a:pt x="50" y="34"/>
                    <a:pt x="48" y="36"/>
                  </a:cubicBezTo>
                  <a:cubicBezTo>
                    <a:pt x="48" y="37"/>
                    <a:pt x="48" y="37"/>
                    <a:pt x="48" y="37"/>
                  </a:cubicBezTo>
                  <a:cubicBezTo>
                    <a:pt x="50" y="40"/>
                    <a:pt x="56" y="48"/>
                    <a:pt x="64" y="61"/>
                  </a:cubicBezTo>
                  <a:cubicBezTo>
                    <a:pt x="71" y="74"/>
                    <a:pt x="75" y="82"/>
                    <a:pt x="75"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ï$liḍé">
              <a:extLst>
                <a:ext uri="{FF2B5EF4-FFF2-40B4-BE49-F238E27FC236}">
                  <a16:creationId xmlns:a16="http://schemas.microsoft.com/office/drawing/2014/main" id="{AEFCBC09-6798-48D0-B040-4A3B2D65B56D}"/>
                </a:ext>
              </a:extLst>
            </p:cNvPr>
            <p:cNvSpPr/>
            <p:nvPr/>
          </p:nvSpPr>
          <p:spPr bwMode="auto">
            <a:xfrm>
              <a:off x="4595813" y="4227513"/>
              <a:ext cx="58738" cy="260350"/>
            </a:xfrm>
            <a:custGeom>
              <a:avLst/>
              <a:gdLst>
                <a:gd name="T0" fmla="*/ 19 w 19"/>
                <a:gd name="T1" fmla="*/ 83 h 83"/>
                <a:gd name="T2" fmla="*/ 0 w 19"/>
                <a:gd name="T3" fmla="*/ 83 h 83"/>
                <a:gd name="T4" fmla="*/ 1 w 19"/>
                <a:gd name="T5" fmla="*/ 39 h 83"/>
                <a:gd name="T6" fmla="*/ 0 w 19"/>
                <a:gd name="T7" fmla="*/ 0 h 83"/>
                <a:gd name="T8" fmla="*/ 19 w 19"/>
                <a:gd name="T9" fmla="*/ 0 h 83"/>
                <a:gd name="T10" fmla="*/ 18 w 19"/>
                <a:gd name="T11" fmla="*/ 39 h 83"/>
                <a:gd name="T12" fmla="*/ 19 w 1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9" h="83">
                  <a:moveTo>
                    <a:pt x="19" y="83"/>
                  </a:moveTo>
                  <a:cubicBezTo>
                    <a:pt x="0" y="83"/>
                    <a:pt x="0" y="83"/>
                    <a:pt x="0" y="83"/>
                  </a:cubicBezTo>
                  <a:cubicBezTo>
                    <a:pt x="1" y="70"/>
                    <a:pt x="1" y="55"/>
                    <a:pt x="1" y="39"/>
                  </a:cubicBezTo>
                  <a:cubicBezTo>
                    <a:pt x="1" y="24"/>
                    <a:pt x="1" y="11"/>
                    <a:pt x="0" y="0"/>
                  </a:cubicBezTo>
                  <a:cubicBezTo>
                    <a:pt x="19" y="0"/>
                    <a:pt x="19" y="0"/>
                    <a:pt x="19" y="0"/>
                  </a:cubicBezTo>
                  <a:cubicBezTo>
                    <a:pt x="18" y="10"/>
                    <a:pt x="18" y="24"/>
                    <a:pt x="18" y="39"/>
                  </a:cubicBezTo>
                  <a:cubicBezTo>
                    <a:pt x="18" y="56"/>
                    <a:pt x="18" y="70"/>
                    <a:pt x="1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íṣľîḍe">
              <a:extLst>
                <a:ext uri="{FF2B5EF4-FFF2-40B4-BE49-F238E27FC236}">
                  <a16:creationId xmlns:a16="http://schemas.microsoft.com/office/drawing/2014/main" id="{5F92CF20-551B-4709-A93E-149D5AF03095}"/>
                </a:ext>
              </a:extLst>
            </p:cNvPr>
            <p:cNvSpPr/>
            <p:nvPr/>
          </p:nvSpPr>
          <p:spPr bwMode="auto">
            <a:xfrm>
              <a:off x="4797425" y="4227513"/>
              <a:ext cx="222250" cy="266700"/>
            </a:xfrm>
            <a:custGeom>
              <a:avLst/>
              <a:gdLst>
                <a:gd name="T0" fmla="*/ 71 w 71"/>
                <a:gd name="T1" fmla="*/ 0 h 85"/>
                <a:gd name="T2" fmla="*/ 70 w 71"/>
                <a:gd name="T3" fmla="*/ 43 h 85"/>
                <a:gd name="T4" fmla="*/ 35 w 71"/>
                <a:gd name="T5" fmla="*/ 85 h 85"/>
                <a:gd name="T6" fmla="*/ 9 w 71"/>
                <a:gd name="T7" fmla="*/ 76 h 85"/>
                <a:gd name="T8" fmla="*/ 1 w 71"/>
                <a:gd name="T9" fmla="*/ 42 h 85"/>
                <a:gd name="T10" fmla="*/ 0 w 71"/>
                <a:gd name="T11" fmla="*/ 0 h 85"/>
                <a:gd name="T12" fmla="*/ 18 w 71"/>
                <a:gd name="T13" fmla="*/ 0 h 85"/>
                <a:gd name="T14" fmla="*/ 17 w 71"/>
                <a:gd name="T15" fmla="*/ 41 h 85"/>
                <a:gd name="T16" fmla="*/ 22 w 71"/>
                <a:gd name="T17" fmla="*/ 66 h 85"/>
                <a:gd name="T18" fmla="*/ 36 w 71"/>
                <a:gd name="T19" fmla="*/ 72 h 85"/>
                <a:gd name="T20" fmla="*/ 50 w 71"/>
                <a:gd name="T21" fmla="*/ 66 h 85"/>
                <a:gd name="T22" fmla="*/ 54 w 71"/>
                <a:gd name="T23" fmla="*/ 41 h 85"/>
                <a:gd name="T24" fmla="*/ 53 w 71"/>
                <a:gd name="T25" fmla="*/ 0 h 85"/>
                <a:gd name="T26" fmla="*/ 71 w 71"/>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85">
                  <a:moveTo>
                    <a:pt x="71" y="0"/>
                  </a:moveTo>
                  <a:cubicBezTo>
                    <a:pt x="70" y="14"/>
                    <a:pt x="70" y="28"/>
                    <a:pt x="70" y="43"/>
                  </a:cubicBezTo>
                  <a:cubicBezTo>
                    <a:pt x="70" y="71"/>
                    <a:pt x="59" y="85"/>
                    <a:pt x="35" y="85"/>
                  </a:cubicBezTo>
                  <a:cubicBezTo>
                    <a:pt x="24" y="85"/>
                    <a:pt x="15" y="82"/>
                    <a:pt x="9" y="76"/>
                  </a:cubicBezTo>
                  <a:cubicBezTo>
                    <a:pt x="4" y="70"/>
                    <a:pt x="1" y="58"/>
                    <a:pt x="1" y="42"/>
                  </a:cubicBezTo>
                  <a:cubicBezTo>
                    <a:pt x="1" y="28"/>
                    <a:pt x="0" y="14"/>
                    <a:pt x="0" y="0"/>
                  </a:cubicBezTo>
                  <a:cubicBezTo>
                    <a:pt x="18" y="0"/>
                    <a:pt x="18" y="0"/>
                    <a:pt x="18" y="0"/>
                  </a:cubicBezTo>
                  <a:cubicBezTo>
                    <a:pt x="18" y="14"/>
                    <a:pt x="17" y="28"/>
                    <a:pt x="17" y="41"/>
                  </a:cubicBezTo>
                  <a:cubicBezTo>
                    <a:pt x="17" y="53"/>
                    <a:pt x="19" y="61"/>
                    <a:pt x="22" y="66"/>
                  </a:cubicBezTo>
                  <a:cubicBezTo>
                    <a:pt x="25" y="70"/>
                    <a:pt x="29" y="72"/>
                    <a:pt x="36" y="72"/>
                  </a:cubicBezTo>
                  <a:cubicBezTo>
                    <a:pt x="42" y="72"/>
                    <a:pt x="47" y="70"/>
                    <a:pt x="50" y="66"/>
                  </a:cubicBezTo>
                  <a:cubicBezTo>
                    <a:pt x="53" y="61"/>
                    <a:pt x="54" y="53"/>
                    <a:pt x="54" y="41"/>
                  </a:cubicBezTo>
                  <a:cubicBezTo>
                    <a:pt x="54" y="28"/>
                    <a:pt x="54" y="14"/>
                    <a:pt x="53" y="0"/>
                  </a:cubicBez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îšḻídê">
              <a:extLst>
                <a:ext uri="{FF2B5EF4-FFF2-40B4-BE49-F238E27FC236}">
                  <a16:creationId xmlns:a16="http://schemas.microsoft.com/office/drawing/2014/main" id="{366F52FD-1AAE-4793-BA82-EFA730217590}"/>
                </a:ext>
              </a:extLst>
            </p:cNvPr>
            <p:cNvSpPr/>
            <p:nvPr/>
          </p:nvSpPr>
          <p:spPr bwMode="auto">
            <a:xfrm>
              <a:off x="5073650" y="4227513"/>
              <a:ext cx="217488" cy="260350"/>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3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0" y="70"/>
                    <a:pt x="1" y="55"/>
                    <a:pt x="1" y="39"/>
                  </a:cubicBezTo>
                  <a:cubicBezTo>
                    <a:pt x="1" y="24"/>
                    <a:pt x="0" y="11"/>
                    <a:pt x="0" y="0"/>
                  </a:cubicBezTo>
                  <a:cubicBezTo>
                    <a:pt x="19" y="0"/>
                    <a:pt x="19" y="0"/>
                    <a:pt x="19" y="0"/>
                  </a:cubicBezTo>
                  <a:cubicBezTo>
                    <a:pt x="19" y="2"/>
                    <a:pt x="24" y="11"/>
                    <a:pt x="35" y="27"/>
                  </a:cubicBezTo>
                  <a:cubicBezTo>
                    <a:pt x="46" y="44"/>
                    <a:pt x="52" y="55"/>
                    <a:pt x="54" y="61"/>
                  </a:cubicBezTo>
                  <a:cubicBezTo>
                    <a:pt x="55" y="61"/>
                    <a:pt x="55" y="61"/>
                    <a:pt x="55" y="61"/>
                  </a:cubicBezTo>
                  <a:cubicBezTo>
                    <a:pt x="54" y="51"/>
                    <a:pt x="53" y="43"/>
                    <a:pt x="53" y="35"/>
                  </a:cubicBezTo>
                  <a:cubicBezTo>
                    <a:pt x="53" y="24"/>
                    <a:pt x="53" y="12"/>
                    <a:pt x="53" y="0"/>
                  </a:cubicBezTo>
                  <a:cubicBezTo>
                    <a:pt x="69" y="0"/>
                    <a:pt x="69" y="0"/>
                    <a:pt x="69" y="0"/>
                  </a:cubicBezTo>
                  <a:cubicBezTo>
                    <a:pt x="68" y="10"/>
                    <a:pt x="68" y="24"/>
                    <a:pt x="68" y="39"/>
                  </a:cubicBezTo>
                  <a:cubicBezTo>
                    <a:pt x="68" y="56"/>
                    <a:pt x="68"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ïşľïḍé">
              <a:extLst>
                <a:ext uri="{FF2B5EF4-FFF2-40B4-BE49-F238E27FC236}">
                  <a16:creationId xmlns:a16="http://schemas.microsoft.com/office/drawing/2014/main" id="{2B917D94-2768-41A1-A279-80FDA0EADDCE}"/>
                </a:ext>
              </a:extLst>
            </p:cNvPr>
            <p:cNvSpPr/>
            <p:nvPr/>
          </p:nvSpPr>
          <p:spPr bwMode="auto">
            <a:xfrm>
              <a:off x="5346700" y="4227513"/>
              <a:ext cx="57150" cy="260350"/>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îṧlîḓê">
              <a:extLst>
                <a:ext uri="{FF2B5EF4-FFF2-40B4-BE49-F238E27FC236}">
                  <a16:creationId xmlns:a16="http://schemas.microsoft.com/office/drawing/2014/main" id="{5DF6A95D-D0A2-41AB-B582-967C4BCCF974}"/>
                </a:ext>
              </a:extLst>
            </p:cNvPr>
            <p:cNvSpPr/>
            <p:nvPr/>
          </p:nvSpPr>
          <p:spPr bwMode="auto">
            <a:xfrm>
              <a:off x="5435600" y="4227513"/>
              <a:ext cx="231775" cy="260350"/>
            </a:xfrm>
            <a:custGeom>
              <a:avLst/>
              <a:gdLst>
                <a:gd name="T0" fmla="*/ 74 w 74"/>
                <a:gd name="T1" fmla="*/ 0 h 83"/>
                <a:gd name="T2" fmla="*/ 59 w 74"/>
                <a:gd name="T3" fmla="*/ 41 h 83"/>
                <a:gd name="T4" fmla="*/ 45 w 74"/>
                <a:gd name="T5" fmla="*/ 83 h 83"/>
                <a:gd name="T6" fmla="*/ 27 w 74"/>
                <a:gd name="T7" fmla="*/ 83 h 83"/>
                <a:gd name="T8" fmla="*/ 14 w 74"/>
                <a:gd name="T9" fmla="*/ 41 h 83"/>
                <a:gd name="T10" fmla="*/ 0 w 74"/>
                <a:gd name="T11" fmla="*/ 0 h 83"/>
                <a:gd name="T12" fmla="*/ 20 w 74"/>
                <a:gd name="T13" fmla="*/ 0 h 83"/>
                <a:gd name="T14" fmla="*/ 29 w 74"/>
                <a:gd name="T15" fmla="*/ 33 h 83"/>
                <a:gd name="T16" fmla="*/ 38 w 74"/>
                <a:gd name="T17" fmla="*/ 65 h 83"/>
                <a:gd name="T18" fmla="*/ 39 w 74"/>
                <a:gd name="T19" fmla="*/ 65 h 83"/>
                <a:gd name="T20" fmla="*/ 47 w 74"/>
                <a:gd name="T21" fmla="*/ 34 h 83"/>
                <a:gd name="T22" fmla="*/ 56 w 74"/>
                <a:gd name="T23" fmla="*/ 0 h 83"/>
                <a:gd name="T24" fmla="*/ 74 w 74"/>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83">
                  <a:moveTo>
                    <a:pt x="74" y="0"/>
                  </a:moveTo>
                  <a:cubicBezTo>
                    <a:pt x="74" y="3"/>
                    <a:pt x="69" y="17"/>
                    <a:pt x="59" y="41"/>
                  </a:cubicBezTo>
                  <a:cubicBezTo>
                    <a:pt x="50" y="66"/>
                    <a:pt x="45" y="80"/>
                    <a:pt x="45" y="83"/>
                  </a:cubicBezTo>
                  <a:cubicBezTo>
                    <a:pt x="27" y="83"/>
                    <a:pt x="27" y="83"/>
                    <a:pt x="27" y="83"/>
                  </a:cubicBezTo>
                  <a:cubicBezTo>
                    <a:pt x="27" y="80"/>
                    <a:pt x="23" y="66"/>
                    <a:pt x="14" y="41"/>
                  </a:cubicBezTo>
                  <a:cubicBezTo>
                    <a:pt x="5" y="17"/>
                    <a:pt x="0" y="3"/>
                    <a:pt x="0" y="0"/>
                  </a:cubicBezTo>
                  <a:cubicBezTo>
                    <a:pt x="20" y="0"/>
                    <a:pt x="20" y="0"/>
                    <a:pt x="20" y="0"/>
                  </a:cubicBezTo>
                  <a:cubicBezTo>
                    <a:pt x="20" y="3"/>
                    <a:pt x="23" y="14"/>
                    <a:pt x="29" y="33"/>
                  </a:cubicBezTo>
                  <a:cubicBezTo>
                    <a:pt x="35" y="52"/>
                    <a:pt x="38" y="63"/>
                    <a:pt x="38" y="65"/>
                  </a:cubicBezTo>
                  <a:cubicBezTo>
                    <a:pt x="39" y="65"/>
                    <a:pt x="39" y="65"/>
                    <a:pt x="39" y="65"/>
                  </a:cubicBezTo>
                  <a:cubicBezTo>
                    <a:pt x="39" y="63"/>
                    <a:pt x="42" y="52"/>
                    <a:pt x="47" y="34"/>
                  </a:cubicBezTo>
                  <a:cubicBezTo>
                    <a:pt x="53" y="16"/>
                    <a:pt x="56" y="4"/>
                    <a:pt x="56" y="0"/>
                  </a:cubicBez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í$lîďé">
              <a:extLst>
                <a:ext uri="{FF2B5EF4-FFF2-40B4-BE49-F238E27FC236}">
                  <a16:creationId xmlns:a16="http://schemas.microsoft.com/office/drawing/2014/main" id="{032396CB-D5B3-42CF-BE68-889EC00B1D7D}"/>
                </a:ext>
              </a:extLst>
            </p:cNvPr>
            <p:cNvSpPr/>
            <p:nvPr/>
          </p:nvSpPr>
          <p:spPr bwMode="auto">
            <a:xfrm>
              <a:off x="5699125" y="4227513"/>
              <a:ext cx="173038" cy="260350"/>
            </a:xfrm>
            <a:custGeom>
              <a:avLst/>
              <a:gdLst>
                <a:gd name="T0" fmla="*/ 55 w 55"/>
                <a:gd name="T1" fmla="*/ 69 h 83"/>
                <a:gd name="T2" fmla="*/ 55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5" y="83"/>
                    <a:pt x="55" y="83"/>
                    <a:pt x="55" y="83"/>
                  </a:cubicBezTo>
                  <a:cubicBezTo>
                    <a:pt x="0" y="83"/>
                    <a:pt x="0" y="83"/>
                    <a:pt x="0" y="83"/>
                  </a:cubicBezTo>
                  <a:cubicBezTo>
                    <a:pt x="1" y="70"/>
                    <a:pt x="1" y="56"/>
                    <a:pt x="1" y="39"/>
                  </a:cubicBezTo>
                  <a:cubicBezTo>
                    <a:pt x="1" y="24"/>
                    <a:pt x="1" y="11"/>
                    <a:pt x="0" y="0"/>
                  </a:cubicBezTo>
                  <a:cubicBezTo>
                    <a:pt x="52" y="0"/>
                    <a:pt x="52" y="0"/>
                    <a:pt x="52" y="0"/>
                  </a:cubicBezTo>
                  <a:cubicBezTo>
                    <a:pt x="51" y="14"/>
                    <a:pt x="51" y="14"/>
                    <a:pt x="51" y="14"/>
                  </a:cubicBezTo>
                  <a:cubicBezTo>
                    <a:pt x="39" y="13"/>
                    <a:pt x="27" y="13"/>
                    <a:pt x="16" y="13"/>
                  </a:cubicBezTo>
                  <a:cubicBezTo>
                    <a:pt x="17" y="19"/>
                    <a:pt x="17" y="26"/>
                    <a:pt x="17" y="34"/>
                  </a:cubicBezTo>
                  <a:cubicBezTo>
                    <a:pt x="26" y="34"/>
                    <a:pt x="36"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ïşḻïḓê">
              <a:extLst>
                <a:ext uri="{FF2B5EF4-FFF2-40B4-BE49-F238E27FC236}">
                  <a16:creationId xmlns:a16="http://schemas.microsoft.com/office/drawing/2014/main" id="{4BBB375A-4E5B-43BB-ACBB-DF2C2830DAD8}"/>
                </a:ext>
              </a:extLst>
            </p:cNvPr>
            <p:cNvSpPr/>
            <p:nvPr/>
          </p:nvSpPr>
          <p:spPr bwMode="auto">
            <a:xfrm>
              <a:off x="5916613" y="4224338"/>
              <a:ext cx="214313" cy="263525"/>
            </a:xfrm>
            <a:custGeom>
              <a:avLst/>
              <a:gdLst>
                <a:gd name="T0" fmla="*/ 68 w 68"/>
                <a:gd name="T1" fmla="*/ 84 h 84"/>
                <a:gd name="T2" fmla="*/ 49 w 68"/>
                <a:gd name="T3" fmla="*/ 84 h 84"/>
                <a:gd name="T4" fmla="*/ 37 w 68"/>
                <a:gd name="T5" fmla="*/ 56 h 84"/>
                <a:gd name="T6" fmla="*/ 25 w 68"/>
                <a:gd name="T7" fmla="*/ 51 h 84"/>
                <a:gd name="T8" fmla="*/ 17 w 68"/>
                <a:gd name="T9" fmla="*/ 51 h 84"/>
                <a:gd name="T10" fmla="*/ 18 w 68"/>
                <a:gd name="T11" fmla="*/ 84 h 84"/>
                <a:gd name="T12" fmla="*/ 0 w 68"/>
                <a:gd name="T13" fmla="*/ 84 h 84"/>
                <a:gd name="T14" fmla="*/ 1 w 68"/>
                <a:gd name="T15" fmla="*/ 40 h 84"/>
                <a:gd name="T16" fmla="*/ 0 w 68"/>
                <a:gd name="T17" fmla="*/ 1 h 84"/>
                <a:gd name="T18" fmla="*/ 11 w 68"/>
                <a:gd name="T19" fmla="*/ 1 h 84"/>
                <a:gd name="T20" fmla="*/ 19 w 68"/>
                <a:gd name="T21" fmla="*/ 0 h 84"/>
                <a:gd name="T22" fmla="*/ 31 w 68"/>
                <a:gd name="T23" fmla="*/ 0 h 84"/>
                <a:gd name="T24" fmla="*/ 60 w 68"/>
                <a:gd name="T25" fmla="*/ 20 h 84"/>
                <a:gd name="T26" fmla="*/ 43 w 68"/>
                <a:gd name="T27" fmla="*/ 43 h 84"/>
                <a:gd name="T28" fmla="*/ 43 w 68"/>
                <a:gd name="T29" fmla="*/ 44 h 84"/>
                <a:gd name="T30" fmla="*/ 55 w 68"/>
                <a:gd name="T31" fmla="*/ 54 h 84"/>
                <a:gd name="T32" fmla="*/ 68 w 68"/>
                <a:gd name="T33" fmla="*/ 84 h 84"/>
                <a:gd name="T34" fmla="*/ 44 w 68"/>
                <a:gd name="T35" fmla="*/ 25 h 84"/>
                <a:gd name="T36" fmla="*/ 27 w 68"/>
                <a:gd name="T37" fmla="*/ 12 h 84"/>
                <a:gd name="T38" fmla="*/ 17 w 68"/>
                <a:gd name="T39" fmla="*/ 13 h 84"/>
                <a:gd name="T40" fmla="*/ 17 w 68"/>
                <a:gd name="T41" fmla="*/ 39 h 84"/>
                <a:gd name="T42" fmla="*/ 23 w 68"/>
                <a:gd name="T43" fmla="*/ 39 h 84"/>
                <a:gd name="T44" fmla="*/ 44 w 68"/>
                <a:gd name="T45"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84">
                  <a:moveTo>
                    <a:pt x="68" y="84"/>
                  </a:moveTo>
                  <a:cubicBezTo>
                    <a:pt x="49" y="84"/>
                    <a:pt x="49" y="84"/>
                    <a:pt x="49" y="84"/>
                  </a:cubicBezTo>
                  <a:cubicBezTo>
                    <a:pt x="44" y="69"/>
                    <a:pt x="40" y="60"/>
                    <a:pt x="37" y="56"/>
                  </a:cubicBezTo>
                  <a:cubicBezTo>
                    <a:pt x="35" y="53"/>
                    <a:pt x="31" y="51"/>
                    <a:pt x="25" y="51"/>
                  </a:cubicBezTo>
                  <a:cubicBezTo>
                    <a:pt x="22" y="51"/>
                    <a:pt x="20" y="51"/>
                    <a:pt x="17" y="51"/>
                  </a:cubicBezTo>
                  <a:cubicBezTo>
                    <a:pt x="17" y="62"/>
                    <a:pt x="18" y="73"/>
                    <a:pt x="18" y="84"/>
                  </a:cubicBezTo>
                  <a:cubicBezTo>
                    <a:pt x="0" y="84"/>
                    <a:pt x="0" y="84"/>
                    <a:pt x="0" y="84"/>
                  </a:cubicBezTo>
                  <a:cubicBezTo>
                    <a:pt x="1" y="71"/>
                    <a:pt x="1" y="57"/>
                    <a:pt x="1" y="40"/>
                  </a:cubicBezTo>
                  <a:cubicBezTo>
                    <a:pt x="1" y="25"/>
                    <a:pt x="1" y="12"/>
                    <a:pt x="0" y="1"/>
                  </a:cubicBezTo>
                  <a:cubicBezTo>
                    <a:pt x="11" y="1"/>
                    <a:pt x="11" y="1"/>
                    <a:pt x="11" y="1"/>
                  </a:cubicBezTo>
                  <a:cubicBezTo>
                    <a:pt x="13" y="1"/>
                    <a:pt x="15" y="1"/>
                    <a:pt x="19" y="0"/>
                  </a:cubicBezTo>
                  <a:cubicBezTo>
                    <a:pt x="23" y="0"/>
                    <a:pt x="27" y="0"/>
                    <a:pt x="31" y="0"/>
                  </a:cubicBezTo>
                  <a:cubicBezTo>
                    <a:pt x="50" y="0"/>
                    <a:pt x="60" y="7"/>
                    <a:pt x="60" y="20"/>
                  </a:cubicBezTo>
                  <a:cubicBezTo>
                    <a:pt x="60" y="31"/>
                    <a:pt x="55" y="38"/>
                    <a:pt x="43" y="43"/>
                  </a:cubicBezTo>
                  <a:cubicBezTo>
                    <a:pt x="43" y="44"/>
                    <a:pt x="43" y="44"/>
                    <a:pt x="43" y="44"/>
                  </a:cubicBezTo>
                  <a:cubicBezTo>
                    <a:pt x="48" y="45"/>
                    <a:pt x="51" y="48"/>
                    <a:pt x="55" y="54"/>
                  </a:cubicBezTo>
                  <a:cubicBezTo>
                    <a:pt x="58" y="59"/>
                    <a:pt x="62" y="69"/>
                    <a:pt x="68" y="84"/>
                  </a:cubicBezTo>
                  <a:close/>
                  <a:moveTo>
                    <a:pt x="44" y="25"/>
                  </a:moveTo>
                  <a:cubicBezTo>
                    <a:pt x="44" y="17"/>
                    <a:pt x="38" y="12"/>
                    <a:pt x="27" y="12"/>
                  </a:cubicBezTo>
                  <a:cubicBezTo>
                    <a:pt x="23" y="12"/>
                    <a:pt x="20" y="13"/>
                    <a:pt x="17" y="13"/>
                  </a:cubicBezTo>
                  <a:cubicBezTo>
                    <a:pt x="17" y="20"/>
                    <a:pt x="17" y="29"/>
                    <a:pt x="17" y="39"/>
                  </a:cubicBezTo>
                  <a:cubicBezTo>
                    <a:pt x="20" y="39"/>
                    <a:pt x="22" y="39"/>
                    <a:pt x="23" y="39"/>
                  </a:cubicBezTo>
                  <a:cubicBezTo>
                    <a:pt x="37" y="39"/>
                    <a:pt x="44" y="35"/>
                    <a:pt x="44"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î$ľiḓe">
              <a:extLst>
                <a:ext uri="{FF2B5EF4-FFF2-40B4-BE49-F238E27FC236}">
                  <a16:creationId xmlns:a16="http://schemas.microsoft.com/office/drawing/2014/main" id="{1FCA71FA-D55F-4CC3-9FC9-BFFB3F504851}"/>
                </a:ext>
              </a:extLst>
            </p:cNvPr>
            <p:cNvSpPr/>
            <p:nvPr/>
          </p:nvSpPr>
          <p:spPr bwMode="auto">
            <a:xfrm>
              <a:off x="6149975" y="4221163"/>
              <a:ext cx="185738" cy="273050"/>
            </a:xfrm>
            <a:custGeom>
              <a:avLst/>
              <a:gdLst>
                <a:gd name="T0" fmla="*/ 59 w 59"/>
                <a:gd name="T1" fmla="*/ 62 h 87"/>
                <a:gd name="T2" fmla="*/ 23 w 59"/>
                <a:gd name="T3" fmla="*/ 87 h 87"/>
                <a:gd name="T4" fmla="*/ 0 w 59"/>
                <a:gd name="T5" fmla="*/ 84 h 87"/>
                <a:gd name="T6" fmla="*/ 3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2 w 59"/>
                <a:gd name="T29" fmla="*/ 17 h 87"/>
                <a:gd name="T30" fmla="*/ 34 w 59"/>
                <a:gd name="T31" fmla="*/ 13 h 87"/>
                <a:gd name="T32" fmla="*/ 18 w 59"/>
                <a:gd name="T33" fmla="*/ 22 h 87"/>
                <a:gd name="T34" fmla="*/ 22 w 59"/>
                <a:gd name="T35" fmla="*/ 29 h 87"/>
                <a:gd name="T36" fmla="*/ 35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7" y="86"/>
                    <a:pt x="0" y="84"/>
                  </a:cubicBezTo>
                  <a:cubicBezTo>
                    <a:pt x="3" y="70"/>
                    <a:pt x="3" y="70"/>
                    <a:pt x="3" y="70"/>
                  </a:cubicBezTo>
                  <a:cubicBezTo>
                    <a:pt x="10" y="73"/>
                    <a:pt x="17" y="74"/>
                    <a:pt x="23" y="74"/>
                  </a:cubicBezTo>
                  <a:cubicBezTo>
                    <a:pt x="30" y="74"/>
                    <a:pt x="35" y="73"/>
                    <a:pt x="38" y="72"/>
                  </a:cubicBezTo>
                  <a:cubicBezTo>
                    <a:pt x="41" y="70"/>
                    <a:pt x="42" y="68"/>
                    <a:pt x="42" y="65"/>
                  </a:cubicBezTo>
                  <a:cubicBezTo>
                    <a:pt x="42" y="62"/>
                    <a:pt x="41" y="59"/>
                    <a:pt x="38" y="57"/>
                  </a:cubicBezTo>
                  <a:cubicBezTo>
                    <a:pt x="35" y="55"/>
                    <a:pt x="31" y="52"/>
                    <a:pt x="23" y="49"/>
                  </a:cubicBezTo>
                  <a:cubicBezTo>
                    <a:pt x="16" y="46"/>
                    <a:pt x="11" y="43"/>
                    <a:pt x="8" y="40"/>
                  </a:cubicBezTo>
                  <a:cubicBezTo>
                    <a:pt x="4" y="35"/>
                    <a:pt x="2" y="30"/>
                    <a:pt x="2" y="24"/>
                  </a:cubicBezTo>
                  <a:cubicBezTo>
                    <a:pt x="2" y="16"/>
                    <a:pt x="5" y="11"/>
                    <a:pt x="10" y="7"/>
                  </a:cubicBezTo>
                  <a:cubicBezTo>
                    <a:pt x="15" y="2"/>
                    <a:pt x="23" y="0"/>
                    <a:pt x="34" y="0"/>
                  </a:cubicBezTo>
                  <a:cubicBezTo>
                    <a:pt x="42" y="0"/>
                    <a:pt x="49" y="1"/>
                    <a:pt x="55" y="2"/>
                  </a:cubicBezTo>
                  <a:cubicBezTo>
                    <a:pt x="52" y="17"/>
                    <a:pt x="52" y="17"/>
                    <a:pt x="52" y="17"/>
                  </a:cubicBezTo>
                  <a:cubicBezTo>
                    <a:pt x="46" y="15"/>
                    <a:pt x="40" y="13"/>
                    <a:pt x="34" y="13"/>
                  </a:cubicBezTo>
                  <a:cubicBezTo>
                    <a:pt x="23" y="13"/>
                    <a:pt x="18" y="16"/>
                    <a:pt x="18" y="22"/>
                  </a:cubicBezTo>
                  <a:cubicBezTo>
                    <a:pt x="18" y="24"/>
                    <a:pt x="20" y="27"/>
                    <a:pt x="22" y="29"/>
                  </a:cubicBezTo>
                  <a:cubicBezTo>
                    <a:pt x="24" y="30"/>
                    <a:pt x="28" y="32"/>
                    <a:pt x="35" y="35"/>
                  </a:cubicBezTo>
                  <a:cubicBezTo>
                    <a:pt x="43" y="38"/>
                    <a:pt x="48" y="41"/>
                    <a:pt x="52" y="45"/>
                  </a:cubicBezTo>
                  <a:cubicBezTo>
                    <a:pt x="57" y="50"/>
                    <a:pt x="59" y="55"/>
                    <a:pt x="59"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ïṡļïḓè">
              <a:extLst>
                <a:ext uri="{FF2B5EF4-FFF2-40B4-BE49-F238E27FC236}">
                  <a16:creationId xmlns:a16="http://schemas.microsoft.com/office/drawing/2014/main" id="{FBB7150A-F796-4BFF-AF38-615508BD1299}"/>
                </a:ext>
              </a:extLst>
            </p:cNvPr>
            <p:cNvSpPr/>
            <p:nvPr/>
          </p:nvSpPr>
          <p:spPr bwMode="auto">
            <a:xfrm>
              <a:off x="6378575" y="4227513"/>
              <a:ext cx="57150" cy="260350"/>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iSḷîḍé">
              <a:extLst>
                <a:ext uri="{FF2B5EF4-FFF2-40B4-BE49-F238E27FC236}">
                  <a16:creationId xmlns:a16="http://schemas.microsoft.com/office/drawing/2014/main" id="{7D455637-8FA4-48FF-B0D9-D05156B59D1B}"/>
                </a:ext>
              </a:extLst>
            </p:cNvPr>
            <p:cNvSpPr/>
            <p:nvPr/>
          </p:nvSpPr>
          <p:spPr bwMode="auto">
            <a:xfrm>
              <a:off x="6470650" y="4227513"/>
              <a:ext cx="207963" cy="260350"/>
            </a:xfrm>
            <a:custGeom>
              <a:avLst/>
              <a:gdLst>
                <a:gd name="T0" fmla="*/ 66 w 66"/>
                <a:gd name="T1" fmla="*/ 0 h 83"/>
                <a:gd name="T2" fmla="*/ 66 w 66"/>
                <a:gd name="T3" fmla="*/ 13 h 83"/>
                <a:gd name="T4" fmla="*/ 42 w 66"/>
                <a:gd name="T5" fmla="*/ 12 h 83"/>
                <a:gd name="T6" fmla="*/ 41 w 66"/>
                <a:gd name="T7" fmla="*/ 39 h 83"/>
                <a:gd name="T8" fmla="*/ 42 w 66"/>
                <a:gd name="T9" fmla="*/ 83 h 83"/>
                <a:gd name="T10" fmla="*/ 24 w 66"/>
                <a:gd name="T11" fmla="*/ 83 h 83"/>
                <a:gd name="T12" fmla="*/ 25 w 66"/>
                <a:gd name="T13" fmla="*/ 39 h 83"/>
                <a:gd name="T14" fmla="*/ 25 w 66"/>
                <a:gd name="T15" fmla="*/ 12 h 83"/>
                <a:gd name="T16" fmla="*/ 0 w 66"/>
                <a:gd name="T17" fmla="*/ 13 h 83"/>
                <a:gd name="T18" fmla="*/ 0 w 66"/>
                <a:gd name="T19" fmla="*/ 0 h 83"/>
                <a:gd name="T20" fmla="*/ 66 w 6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3">
                  <a:moveTo>
                    <a:pt x="66" y="0"/>
                  </a:moveTo>
                  <a:cubicBezTo>
                    <a:pt x="66" y="13"/>
                    <a:pt x="66" y="13"/>
                    <a:pt x="66" y="13"/>
                  </a:cubicBezTo>
                  <a:cubicBezTo>
                    <a:pt x="57" y="13"/>
                    <a:pt x="49" y="12"/>
                    <a:pt x="42" y="12"/>
                  </a:cubicBezTo>
                  <a:cubicBezTo>
                    <a:pt x="41" y="21"/>
                    <a:pt x="41" y="30"/>
                    <a:pt x="41" y="39"/>
                  </a:cubicBezTo>
                  <a:cubicBezTo>
                    <a:pt x="41" y="55"/>
                    <a:pt x="42" y="69"/>
                    <a:pt x="42" y="83"/>
                  </a:cubicBezTo>
                  <a:cubicBezTo>
                    <a:pt x="24" y="83"/>
                    <a:pt x="24" y="83"/>
                    <a:pt x="24" y="83"/>
                  </a:cubicBezTo>
                  <a:cubicBezTo>
                    <a:pt x="25" y="70"/>
                    <a:pt x="25" y="55"/>
                    <a:pt x="25" y="39"/>
                  </a:cubicBezTo>
                  <a:cubicBezTo>
                    <a:pt x="25" y="30"/>
                    <a:pt x="25" y="21"/>
                    <a:pt x="25" y="12"/>
                  </a:cubicBezTo>
                  <a:cubicBezTo>
                    <a:pt x="19" y="12"/>
                    <a:pt x="10" y="13"/>
                    <a:pt x="0" y="13"/>
                  </a:cubicBezTo>
                  <a:cubicBezTo>
                    <a:pt x="0" y="0"/>
                    <a:pt x="0" y="0"/>
                    <a:pt x="0" y="0"/>
                  </a:cubicBez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íṧḻîḋe">
              <a:extLst>
                <a:ext uri="{FF2B5EF4-FFF2-40B4-BE49-F238E27FC236}">
                  <a16:creationId xmlns:a16="http://schemas.microsoft.com/office/drawing/2014/main" id="{774C1786-00CE-4D43-A538-39D75A1B9107}"/>
                </a:ext>
              </a:extLst>
            </p:cNvPr>
            <p:cNvSpPr/>
            <p:nvPr/>
          </p:nvSpPr>
          <p:spPr bwMode="auto">
            <a:xfrm>
              <a:off x="6683375" y="4227513"/>
              <a:ext cx="223838" cy="260350"/>
            </a:xfrm>
            <a:custGeom>
              <a:avLst/>
              <a:gdLst>
                <a:gd name="T0" fmla="*/ 71 w 71"/>
                <a:gd name="T1" fmla="*/ 0 h 83"/>
                <a:gd name="T2" fmla="*/ 64 w 71"/>
                <a:gd name="T3" fmla="*/ 14 h 83"/>
                <a:gd name="T4" fmla="*/ 50 w 71"/>
                <a:gd name="T5" fmla="*/ 36 h 83"/>
                <a:gd name="T6" fmla="*/ 43 w 71"/>
                <a:gd name="T7" fmla="*/ 55 h 83"/>
                <a:gd name="T8" fmla="*/ 44 w 71"/>
                <a:gd name="T9" fmla="*/ 83 h 83"/>
                <a:gd name="T10" fmla="*/ 26 w 71"/>
                <a:gd name="T11" fmla="*/ 83 h 83"/>
                <a:gd name="T12" fmla="*/ 26 w 71"/>
                <a:gd name="T13" fmla="*/ 55 h 83"/>
                <a:gd name="T14" fmla="*/ 20 w 71"/>
                <a:gd name="T15" fmla="*/ 35 h 83"/>
                <a:gd name="T16" fmla="*/ 7 w 71"/>
                <a:gd name="T17" fmla="*/ 13 h 83"/>
                <a:gd name="T18" fmla="*/ 0 w 71"/>
                <a:gd name="T19" fmla="*/ 0 h 83"/>
                <a:gd name="T20" fmla="*/ 20 w 71"/>
                <a:gd name="T21" fmla="*/ 0 h 83"/>
                <a:gd name="T22" fmla="*/ 28 w 71"/>
                <a:gd name="T23" fmla="*/ 19 h 83"/>
                <a:gd name="T24" fmla="*/ 36 w 71"/>
                <a:gd name="T25" fmla="*/ 41 h 83"/>
                <a:gd name="T26" fmla="*/ 38 w 71"/>
                <a:gd name="T27" fmla="*/ 41 h 83"/>
                <a:gd name="T28" fmla="*/ 45 w 71"/>
                <a:gd name="T29" fmla="*/ 20 h 83"/>
                <a:gd name="T30" fmla="*/ 53 w 71"/>
                <a:gd name="T31" fmla="*/ 0 h 83"/>
                <a:gd name="T32" fmla="*/ 71 w 71"/>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83">
                  <a:moveTo>
                    <a:pt x="71" y="0"/>
                  </a:moveTo>
                  <a:cubicBezTo>
                    <a:pt x="71" y="1"/>
                    <a:pt x="69" y="6"/>
                    <a:pt x="64" y="14"/>
                  </a:cubicBezTo>
                  <a:cubicBezTo>
                    <a:pt x="57" y="26"/>
                    <a:pt x="52" y="33"/>
                    <a:pt x="50" y="36"/>
                  </a:cubicBezTo>
                  <a:cubicBezTo>
                    <a:pt x="45" y="44"/>
                    <a:pt x="43" y="51"/>
                    <a:pt x="43" y="55"/>
                  </a:cubicBezTo>
                  <a:cubicBezTo>
                    <a:pt x="43" y="64"/>
                    <a:pt x="43" y="74"/>
                    <a:pt x="44" y="83"/>
                  </a:cubicBezTo>
                  <a:cubicBezTo>
                    <a:pt x="26" y="83"/>
                    <a:pt x="26" y="83"/>
                    <a:pt x="26" y="83"/>
                  </a:cubicBezTo>
                  <a:cubicBezTo>
                    <a:pt x="26" y="74"/>
                    <a:pt x="26" y="64"/>
                    <a:pt x="26" y="55"/>
                  </a:cubicBezTo>
                  <a:cubicBezTo>
                    <a:pt x="26" y="50"/>
                    <a:pt x="24" y="44"/>
                    <a:pt x="20" y="35"/>
                  </a:cubicBezTo>
                  <a:cubicBezTo>
                    <a:pt x="17" y="31"/>
                    <a:pt x="13" y="24"/>
                    <a:pt x="7" y="13"/>
                  </a:cubicBezTo>
                  <a:cubicBezTo>
                    <a:pt x="3" y="5"/>
                    <a:pt x="0" y="1"/>
                    <a:pt x="0" y="0"/>
                  </a:cubicBezTo>
                  <a:cubicBezTo>
                    <a:pt x="20" y="0"/>
                    <a:pt x="20" y="0"/>
                    <a:pt x="20" y="0"/>
                  </a:cubicBezTo>
                  <a:cubicBezTo>
                    <a:pt x="20" y="1"/>
                    <a:pt x="23" y="8"/>
                    <a:pt x="28" y="19"/>
                  </a:cubicBezTo>
                  <a:cubicBezTo>
                    <a:pt x="34" y="31"/>
                    <a:pt x="36" y="38"/>
                    <a:pt x="36" y="41"/>
                  </a:cubicBezTo>
                  <a:cubicBezTo>
                    <a:pt x="38" y="41"/>
                    <a:pt x="38" y="41"/>
                    <a:pt x="38" y="41"/>
                  </a:cubicBezTo>
                  <a:cubicBezTo>
                    <a:pt x="38" y="38"/>
                    <a:pt x="40" y="31"/>
                    <a:pt x="45" y="20"/>
                  </a:cubicBezTo>
                  <a:cubicBezTo>
                    <a:pt x="51" y="9"/>
                    <a:pt x="53" y="2"/>
                    <a:pt x="53" y="0"/>
                  </a:cubicBez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ïsḻíḍe">
              <a:extLst>
                <a:ext uri="{FF2B5EF4-FFF2-40B4-BE49-F238E27FC236}">
                  <a16:creationId xmlns:a16="http://schemas.microsoft.com/office/drawing/2014/main" id="{C1143822-5009-40FF-98F8-A9109E4F9ECB}"/>
                </a:ext>
              </a:extLst>
            </p:cNvPr>
            <p:cNvSpPr/>
            <p:nvPr/>
          </p:nvSpPr>
          <p:spPr bwMode="auto">
            <a:xfrm>
              <a:off x="7015163" y="4221163"/>
              <a:ext cx="257175" cy="273050"/>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1 w 82"/>
                <a:gd name="T15" fmla="*/ 12 h 87"/>
                <a:gd name="T16" fmla="*/ 82 w 82"/>
                <a:gd name="T17" fmla="*/ 42 h 87"/>
                <a:gd name="T18" fmla="*/ 64 w 82"/>
                <a:gd name="T19" fmla="*/ 44 h 87"/>
                <a:gd name="T20" fmla="*/ 57 w 82"/>
                <a:gd name="T21" fmla="*/ 22 h 87"/>
                <a:gd name="T22" fmla="*/ 41 w 82"/>
                <a:gd name="T23" fmla="*/ 14 h 87"/>
                <a:gd name="T24" fmla="*/ 25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1" y="4"/>
                    <a:pt x="30" y="0"/>
                    <a:pt x="42" y="0"/>
                  </a:cubicBezTo>
                  <a:cubicBezTo>
                    <a:pt x="54" y="0"/>
                    <a:pt x="63" y="4"/>
                    <a:pt x="71" y="12"/>
                  </a:cubicBezTo>
                  <a:cubicBezTo>
                    <a:pt x="78" y="19"/>
                    <a:pt x="82" y="30"/>
                    <a:pt x="82" y="42"/>
                  </a:cubicBezTo>
                  <a:close/>
                  <a:moveTo>
                    <a:pt x="64" y="44"/>
                  </a:moveTo>
                  <a:cubicBezTo>
                    <a:pt x="64" y="35"/>
                    <a:pt x="62" y="28"/>
                    <a:pt x="57" y="22"/>
                  </a:cubicBezTo>
                  <a:cubicBezTo>
                    <a:pt x="53" y="16"/>
                    <a:pt x="47" y="14"/>
                    <a:pt x="41" y="14"/>
                  </a:cubicBezTo>
                  <a:cubicBezTo>
                    <a:pt x="34" y="14"/>
                    <a:pt x="29" y="16"/>
                    <a:pt x="25" y="22"/>
                  </a:cubicBezTo>
                  <a:cubicBezTo>
                    <a:pt x="20" y="28"/>
                    <a:pt x="18" y="35"/>
                    <a:pt x="18" y="43"/>
                  </a:cubicBezTo>
                  <a:cubicBezTo>
                    <a:pt x="18" y="52"/>
                    <a:pt x="20" y="59"/>
                    <a:pt x="25" y="65"/>
                  </a:cubicBezTo>
                  <a:cubicBezTo>
                    <a:pt x="30" y="71"/>
                    <a:pt x="35" y="73"/>
                    <a:pt x="42" y="73"/>
                  </a:cubicBezTo>
                  <a:cubicBezTo>
                    <a:pt x="48" y="73"/>
                    <a:pt x="53" y="71"/>
                    <a:pt x="58" y="65"/>
                  </a:cubicBezTo>
                  <a:cubicBezTo>
                    <a:pt x="62" y="59"/>
                    <a:pt x="64" y="52"/>
                    <a:pt x="64"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ïSlîḍe">
              <a:extLst>
                <a:ext uri="{FF2B5EF4-FFF2-40B4-BE49-F238E27FC236}">
                  <a16:creationId xmlns:a16="http://schemas.microsoft.com/office/drawing/2014/main" id="{8972FE33-630E-4ADA-AF30-7866C73B0955}"/>
                </a:ext>
              </a:extLst>
            </p:cNvPr>
            <p:cNvSpPr/>
            <p:nvPr/>
          </p:nvSpPr>
          <p:spPr bwMode="auto">
            <a:xfrm>
              <a:off x="7316788" y="4227513"/>
              <a:ext cx="166688" cy="260350"/>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6" y="37"/>
                    <a:pt x="35" y="37"/>
                    <a:pt x="45" y="36"/>
                  </a:cubicBezTo>
                  <a:cubicBezTo>
                    <a:pt x="45" y="50"/>
                    <a:pt x="45" y="50"/>
                    <a:pt x="45" y="50"/>
                  </a:cubicBezTo>
                  <a:cubicBezTo>
                    <a:pt x="35" y="49"/>
                    <a:pt x="25" y="49"/>
                    <a:pt x="17" y="49"/>
                  </a:cubicBezTo>
                  <a:cubicBezTo>
                    <a:pt x="17" y="61"/>
                    <a:pt x="18" y="72"/>
                    <a:pt x="18" y="83"/>
                  </a:cubicBezTo>
                  <a:cubicBezTo>
                    <a:pt x="0" y="83"/>
                    <a:pt x="0" y="83"/>
                    <a:pt x="0" y="83"/>
                  </a:cubicBezTo>
                  <a:cubicBezTo>
                    <a:pt x="1" y="70"/>
                    <a:pt x="1" y="56"/>
                    <a:pt x="1" y="39"/>
                  </a:cubicBezTo>
                  <a:cubicBezTo>
                    <a:pt x="1" y="24"/>
                    <a:pt x="1" y="11"/>
                    <a:pt x="0"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iṣḻïḓè">
              <a:extLst>
                <a:ext uri="{FF2B5EF4-FFF2-40B4-BE49-F238E27FC236}">
                  <a16:creationId xmlns:a16="http://schemas.microsoft.com/office/drawing/2014/main" id="{56411512-A627-4E8B-ADE1-CEC3501FAEFC}"/>
                </a:ext>
              </a:extLst>
            </p:cNvPr>
            <p:cNvSpPr/>
            <p:nvPr/>
          </p:nvSpPr>
          <p:spPr bwMode="auto">
            <a:xfrm>
              <a:off x="7608888" y="4227513"/>
              <a:ext cx="166688" cy="260350"/>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5" y="37"/>
                    <a:pt x="35" y="37"/>
                    <a:pt x="45" y="36"/>
                  </a:cubicBezTo>
                  <a:cubicBezTo>
                    <a:pt x="45" y="50"/>
                    <a:pt x="45" y="50"/>
                    <a:pt x="45" y="50"/>
                  </a:cubicBezTo>
                  <a:cubicBezTo>
                    <a:pt x="35" y="49"/>
                    <a:pt x="25" y="49"/>
                    <a:pt x="17" y="49"/>
                  </a:cubicBezTo>
                  <a:cubicBezTo>
                    <a:pt x="17" y="61"/>
                    <a:pt x="17" y="72"/>
                    <a:pt x="18" y="83"/>
                  </a:cubicBezTo>
                  <a:cubicBezTo>
                    <a:pt x="0" y="83"/>
                    <a:pt x="0" y="83"/>
                    <a:pt x="0" y="83"/>
                  </a:cubicBezTo>
                  <a:cubicBezTo>
                    <a:pt x="1" y="70"/>
                    <a:pt x="1" y="56"/>
                    <a:pt x="1" y="39"/>
                  </a:cubicBezTo>
                  <a:cubicBezTo>
                    <a:pt x="1" y="24"/>
                    <a:pt x="1" y="11"/>
                    <a:pt x="0"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iṩľïḑê">
              <a:extLst>
                <a:ext uri="{FF2B5EF4-FFF2-40B4-BE49-F238E27FC236}">
                  <a16:creationId xmlns:a16="http://schemas.microsoft.com/office/drawing/2014/main" id="{820B571A-9E33-4E77-840A-F1064505F46B}"/>
                </a:ext>
              </a:extLst>
            </p:cNvPr>
            <p:cNvSpPr/>
            <p:nvPr/>
          </p:nvSpPr>
          <p:spPr bwMode="auto">
            <a:xfrm>
              <a:off x="7813675" y="4227513"/>
              <a:ext cx="55563" cy="260350"/>
            </a:xfrm>
            <a:custGeom>
              <a:avLst/>
              <a:gdLst>
                <a:gd name="T0" fmla="*/ 18 w 18"/>
                <a:gd name="T1" fmla="*/ 83 h 83"/>
                <a:gd name="T2" fmla="*/ 0 w 18"/>
                <a:gd name="T3" fmla="*/ 83 h 83"/>
                <a:gd name="T4" fmla="*/ 0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0" y="55"/>
                    <a:pt x="0" y="39"/>
                  </a:cubicBezTo>
                  <a:cubicBezTo>
                    <a:pt x="0" y="24"/>
                    <a:pt x="0" y="11"/>
                    <a:pt x="0" y="0"/>
                  </a:cubicBezTo>
                  <a:cubicBezTo>
                    <a:pt x="18" y="0"/>
                    <a:pt x="18" y="0"/>
                    <a:pt x="18" y="0"/>
                  </a:cubicBezTo>
                  <a:cubicBezTo>
                    <a:pt x="17" y="10"/>
                    <a:pt x="17" y="24"/>
                    <a:pt x="17" y="39"/>
                  </a:cubicBezTo>
                  <a:cubicBezTo>
                    <a:pt x="17" y="56"/>
                    <a:pt x="17"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ï$ľíḍê">
              <a:extLst>
                <a:ext uri="{FF2B5EF4-FFF2-40B4-BE49-F238E27FC236}">
                  <a16:creationId xmlns:a16="http://schemas.microsoft.com/office/drawing/2014/main" id="{067E1766-82AB-4008-ACEF-A7C984B0243D}"/>
                </a:ext>
              </a:extLst>
            </p:cNvPr>
            <p:cNvSpPr/>
            <p:nvPr/>
          </p:nvSpPr>
          <p:spPr bwMode="auto">
            <a:xfrm>
              <a:off x="7926388" y="4227513"/>
              <a:ext cx="217488" cy="260350"/>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4" y="12"/>
                    <a:pt x="53" y="0"/>
                  </a:cubicBezTo>
                  <a:cubicBezTo>
                    <a:pt x="69" y="0"/>
                    <a:pt x="69" y="0"/>
                    <a:pt x="69" y="0"/>
                  </a:cubicBezTo>
                  <a:cubicBezTo>
                    <a:pt x="68" y="10"/>
                    <a:pt x="68" y="24"/>
                    <a:pt x="68" y="39"/>
                  </a:cubicBezTo>
                  <a:cubicBezTo>
                    <a:pt x="68" y="56"/>
                    <a:pt x="68"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ïSḻíḋé">
              <a:extLst>
                <a:ext uri="{FF2B5EF4-FFF2-40B4-BE49-F238E27FC236}">
                  <a16:creationId xmlns:a16="http://schemas.microsoft.com/office/drawing/2014/main" id="{25F51B17-8CE9-4045-87F0-D6DB664A00EA}"/>
                </a:ext>
              </a:extLst>
            </p:cNvPr>
            <p:cNvSpPr/>
            <p:nvPr/>
          </p:nvSpPr>
          <p:spPr bwMode="auto">
            <a:xfrm>
              <a:off x="8175625" y="4227513"/>
              <a:ext cx="254000" cy="260350"/>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iṥḻídé">
              <a:extLst>
                <a:ext uri="{FF2B5EF4-FFF2-40B4-BE49-F238E27FC236}">
                  <a16:creationId xmlns:a16="http://schemas.microsoft.com/office/drawing/2014/main" id="{CE06940C-A42A-48E0-85E4-3ED9AB2C4680}"/>
                </a:ext>
              </a:extLst>
            </p:cNvPr>
            <p:cNvSpPr/>
            <p:nvPr/>
          </p:nvSpPr>
          <p:spPr bwMode="auto">
            <a:xfrm>
              <a:off x="8461375" y="4227513"/>
              <a:ext cx="217488" cy="260350"/>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iṥḷîḑê">
              <a:extLst>
                <a:ext uri="{FF2B5EF4-FFF2-40B4-BE49-F238E27FC236}">
                  <a16:creationId xmlns:a16="http://schemas.microsoft.com/office/drawing/2014/main" id="{2E95CDA3-12D5-4ADF-8CF5-F70CF78D49A3}"/>
                </a:ext>
              </a:extLst>
            </p:cNvPr>
            <p:cNvSpPr/>
            <p:nvPr/>
          </p:nvSpPr>
          <p:spPr bwMode="auto">
            <a:xfrm>
              <a:off x="8721725" y="4221163"/>
              <a:ext cx="201613" cy="273050"/>
            </a:xfrm>
            <a:custGeom>
              <a:avLst/>
              <a:gdLst>
                <a:gd name="T0" fmla="*/ 64 w 64"/>
                <a:gd name="T1" fmla="*/ 70 h 87"/>
                <a:gd name="T2" fmla="*/ 63 w 64"/>
                <a:gd name="T3" fmla="*/ 85 h 87"/>
                <a:gd name="T4" fmla="*/ 45 w 64"/>
                <a:gd name="T5" fmla="*/ 87 h 87"/>
                <a:gd name="T6" fmla="*/ 12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5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2"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5"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îṩḻíḍê">
              <a:extLst>
                <a:ext uri="{FF2B5EF4-FFF2-40B4-BE49-F238E27FC236}">
                  <a16:creationId xmlns:a16="http://schemas.microsoft.com/office/drawing/2014/main" id="{EFB42D86-64E3-4BD7-836B-93A7E670F876}"/>
                </a:ext>
              </a:extLst>
            </p:cNvPr>
            <p:cNvSpPr/>
            <p:nvPr/>
          </p:nvSpPr>
          <p:spPr bwMode="auto">
            <a:xfrm>
              <a:off x="8964613" y="4227513"/>
              <a:ext cx="173038" cy="260350"/>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îšļiḑè">
              <a:extLst>
                <a:ext uri="{FF2B5EF4-FFF2-40B4-BE49-F238E27FC236}">
                  <a16:creationId xmlns:a16="http://schemas.microsoft.com/office/drawing/2014/main" id="{E25C67DA-01B0-4D78-8BF1-A941CFD273FA}"/>
                </a:ext>
              </a:extLst>
            </p:cNvPr>
            <p:cNvSpPr/>
            <p:nvPr/>
          </p:nvSpPr>
          <p:spPr bwMode="auto">
            <a:xfrm>
              <a:off x="9244013" y="4227513"/>
              <a:ext cx="255588" cy="260350"/>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ïṩļíḓè">
              <a:extLst>
                <a:ext uri="{FF2B5EF4-FFF2-40B4-BE49-F238E27FC236}">
                  <a16:creationId xmlns:a16="http://schemas.microsoft.com/office/drawing/2014/main" id="{A8489679-ED07-463A-A5CE-9BE4AD0D1DD5}"/>
                </a:ext>
              </a:extLst>
            </p:cNvPr>
            <p:cNvSpPr/>
            <p:nvPr/>
          </p:nvSpPr>
          <p:spPr bwMode="auto">
            <a:xfrm>
              <a:off x="9531350" y="4227513"/>
              <a:ext cx="215900" cy="260350"/>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4"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íšľíḓè">
              <a:extLst>
                <a:ext uri="{FF2B5EF4-FFF2-40B4-BE49-F238E27FC236}">
                  <a16:creationId xmlns:a16="http://schemas.microsoft.com/office/drawing/2014/main" id="{398D4972-0F8F-4CBB-9E42-2A8C9CC439D8}"/>
                </a:ext>
              </a:extLst>
            </p:cNvPr>
            <p:cNvSpPr/>
            <p:nvPr/>
          </p:nvSpPr>
          <p:spPr bwMode="auto">
            <a:xfrm>
              <a:off x="9807575" y="4224338"/>
              <a:ext cx="220663" cy="266700"/>
            </a:xfrm>
            <a:custGeom>
              <a:avLst/>
              <a:gdLst>
                <a:gd name="T0" fmla="*/ 70 w 70"/>
                <a:gd name="T1" fmla="*/ 39 h 85"/>
                <a:gd name="T2" fmla="*/ 58 w 70"/>
                <a:gd name="T3" fmla="*/ 71 h 85"/>
                <a:gd name="T4" fmla="*/ 26 w 70"/>
                <a:gd name="T5" fmla="*/ 85 h 85"/>
                <a:gd name="T6" fmla="*/ 0 w 70"/>
                <a:gd name="T7" fmla="*/ 84 h 85"/>
                <a:gd name="T8" fmla="*/ 0 w 70"/>
                <a:gd name="T9" fmla="*/ 40 h 85"/>
                <a:gd name="T10" fmla="*/ 0 w 70"/>
                <a:gd name="T11" fmla="*/ 1 h 85"/>
                <a:gd name="T12" fmla="*/ 11 w 70"/>
                <a:gd name="T13" fmla="*/ 1 h 85"/>
                <a:gd name="T14" fmla="*/ 19 w 70"/>
                <a:gd name="T15" fmla="*/ 0 h 85"/>
                <a:gd name="T16" fmla="*/ 26 w 70"/>
                <a:gd name="T17" fmla="*/ 0 h 85"/>
                <a:gd name="T18" fmla="*/ 60 w 70"/>
                <a:gd name="T19" fmla="*/ 12 h 85"/>
                <a:gd name="T20" fmla="*/ 70 w 70"/>
                <a:gd name="T21" fmla="*/ 39 h 85"/>
                <a:gd name="T22" fmla="*/ 53 w 70"/>
                <a:gd name="T23" fmla="*/ 42 h 85"/>
                <a:gd name="T24" fmla="*/ 45 w 70"/>
                <a:gd name="T25" fmla="*/ 22 h 85"/>
                <a:gd name="T26" fmla="*/ 23 w 70"/>
                <a:gd name="T27" fmla="*/ 13 h 85"/>
                <a:gd name="T28" fmla="*/ 16 w 70"/>
                <a:gd name="T29" fmla="*/ 14 h 85"/>
                <a:gd name="T30" fmla="*/ 17 w 70"/>
                <a:gd name="T31" fmla="*/ 40 h 85"/>
                <a:gd name="T32" fmla="*/ 17 w 70"/>
                <a:gd name="T33" fmla="*/ 71 h 85"/>
                <a:gd name="T34" fmla="*/ 26 w 70"/>
                <a:gd name="T35" fmla="*/ 72 h 85"/>
                <a:gd name="T36" fmla="*/ 46 w 70"/>
                <a:gd name="T37" fmla="*/ 63 h 85"/>
                <a:gd name="T38" fmla="*/ 53 w 70"/>
                <a:gd name="T3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70" y="39"/>
                  </a:moveTo>
                  <a:cubicBezTo>
                    <a:pt x="70" y="52"/>
                    <a:pt x="66" y="62"/>
                    <a:pt x="58" y="71"/>
                  </a:cubicBezTo>
                  <a:cubicBezTo>
                    <a:pt x="51" y="80"/>
                    <a:pt x="40" y="85"/>
                    <a:pt x="26" y="85"/>
                  </a:cubicBezTo>
                  <a:cubicBezTo>
                    <a:pt x="19" y="85"/>
                    <a:pt x="11" y="85"/>
                    <a:pt x="0" y="84"/>
                  </a:cubicBezTo>
                  <a:cubicBezTo>
                    <a:pt x="0" y="71"/>
                    <a:pt x="0" y="57"/>
                    <a:pt x="0" y="40"/>
                  </a:cubicBezTo>
                  <a:cubicBezTo>
                    <a:pt x="0" y="25"/>
                    <a:pt x="0" y="12"/>
                    <a:pt x="0" y="1"/>
                  </a:cubicBezTo>
                  <a:cubicBezTo>
                    <a:pt x="11" y="1"/>
                    <a:pt x="11" y="1"/>
                    <a:pt x="11" y="1"/>
                  </a:cubicBezTo>
                  <a:cubicBezTo>
                    <a:pt x="13" y="1"/>
                    <a:pt x="15" y="1"/>
                    <a:pt x="19" y="0"/>
                  </a:cubicBezTo>
                  <a:cubicBezTo>
                    <a:pt x="23" y="0"/>
                    <a:pt x="25" y="0"/>
                    <a:pt x="26" y="0"/>
                  </a:cubicBezTo>
                  <a:cubicBezTo>
                    <a:pt x="42" y="0"/>
                    <a:pt x="53" y="4"/>
                    <a:pt x="60" y="12"/>
                  </a:cubicBezTo>
                  <a:cubicBezTo>
                    <a:pt x="67" y="19"/>
                    <a:pt x="70" y="29"/>
                    <a:pt x="70" y="39"/>
                  </a:cubicBezTo>
                  <a:close/>
                  <a:moveTo>
                    <a:pt x="53" y="42"/>
                  </a:moveTo>
                  <a:cubicBezTo>
                    <a:pt x="53" y="34"/>
                    <a:pt x="50" y="27"/>
                    <a:pt x="45" y="22"/>
                  </a:cubicBezTo>
                  <a:cubicBezTo>
                    <a:pt x="41" y="16"/>
                    <a:pt x="33" y="13"/>
                    <a:pt x="23" y="13"/>
                  </a:cubicBezTo>
                  <a:cubicBezTo>
                    <a:pt x="22" y="13"/>
                    <a:pt x="19" y="13"/>
                    <a:pt x="16" y="14"/>
                  </a:cubicBezTo>
                  <a:cubicBezTo>
                    <a:pt x="16" y="22"/>
                    <a:pt x="17" y="31"/>
                    <a:pt x="17" y="40"/>
                  </a:cubicBezTo>
                  <a:cubicBezTo>
                    <a:pt x="17" y="51"/>
                    <a:pt x="17" y="61"/>
                    <a:pt x="17" y="71"/>
                  </a:cubicBezTo>
                  <a:cubicBezTo>
                    <a:pt x="20" y="71"/>
                    <a:pt x="23" y="72"/>
                    <a:pt x="26" y="72"/>
                  </a:cubicBezTo>
                  <a:cubicBezTo>
                    <a:pt x="35" y="72"/>
                    <a:pt x="42" y="69"/>
                    <a:pt x="46" y="63"/>
                  </a:cubicBezTo>
                  <a:cubicBezTo>
                    <a:pt x="50" y="57"/>
                    <a:pt x="53" y="50"/>
                    <a:pt x="5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íṧlïḓê">
              <a:extLst>
                <a:ext uri="{FF2B5EF4-FFF2-40B4-BE49-F238E27FC236}">
                  <a16:creationId xmlns:a16="http://schemas.microsoft.com/office/drawing/2014/main" id="{D31FEAD0-C1C0-44EE-A1BD-9C1980DFF560}"/>
                </a:ext>
              </a:extLst>
            </p:cNvPr>
            <p:cNvSpPr/>
            <p:nvPr/>
          </p:nvSpPr>
          <p:spPr bwMode="auto">
            <a:xfrm>
              <a:off x="10163175" y="4227513"/>
              <a:ext cx="173038" cy="260350"/>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7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7" y="70"/>
                  </a:cubicBezTo>
                  <a:cubicBezTo>
                    <a:pt x="29" y="70"/>
                    <a:pt x="42" y="70"/>
                    <a:pt x="55"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iśļîḓê">
              <a:extLst>
                <a:ext uri="{FF2B5EF4-FFF2-40B4-BE49-F238E27FC236}">
                  <a16:creationId xmlns:a16="http://schemas.microsoft.com/office/drawing/2014/main" id="{858D0670-D149-468D-8A7B-D970C379AF28}"/>
                </a:ext>
              </a:extLst>
            </p:cNvPr>
            <p:cNvSpPr/>
            <p:nvPr/>
          </p:nvSpPr>
          <p:spPr bwMode="auto">
            <a:xfrm>
              <a:off x="10367963" y="4221163"/>
              <a:ext cx="201613" cy="273050"/>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5 w 64"/>
                <a:gd name="T13" fmla="*/ 0 h 87"/>
                <a:gd name="T14" fmla="*/ 60 w 64"/>
                <a:gd name="T15" fmla="*/ 2 h 87"/>
                <a:gd name="T16" fmla="*/ 58 w 64"/>
                <a:gd name="T17" fmla="*/ 17 h 87"/>
                <a:gd name="T18" fmla="*/ 43 w 64"/>
                <a:gd name="T19" fmla="*/ 15 h 87"/>
                <a:gd name="T20" fmla="*/ 24 w 64"/>
                <a:gd name="T21" fmla="*/ 23 h 87"/>
                <a:gd name="T22" fmla="*/ 18 w 64"/>
                <a:gd name="T23" fmla="*/ 43 h 87"/>
                <a:gd name="T24" fmla="*/ 25 w 64"/>
                <a:gd name="T25" fmla="*/ 64 h 87"/>
                <a:gd name="T26" fmla="*/ 46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1" y="0"/>
                    <a:pt x="45" y="0"/>
                  </a:cubicBezTo>
                  <a:cubicBezTo>
                    <a:pt x="51" y="0"/>
                    <a:pt x="56" y="1"/>
                    <a:pt x="60" y="2"/>
                  </a:cubicBezTo>
                  <a:cubicBezTo>
                    <a:pt x="58" y="17"/>
                    <a:pt x="58" y="17"/>
                    <a:pt x="58" y="17"/>
                  </a:cubicBezTo>
                  <a:cubicBezTo>
                    <a:pt x="53" y="15"/>
                    <a:pt x="48" y="15"/>
                    <a:pt x="43" y="15"/>
                  </a:cubicBezTo>
                  <a:cubicBezTo>
                    <a:pt x="35" y="15"/>
                    <a:pt x="28" y="17"/>
                    <a:pt x="24" y="23"/>
                  </a:cubicBezTo>
                  <a:cubicBezTo>
                    <a:pt x="20" y="28"/>
                    <a:pt x="18" y="35"/>
                    <a:pt x="18" y="43"/>
                  </a:cubicBezTo>
                  <a:cubicBezTo>
                    <a:pt x="18" y="51"/>
                    <a:pt x="20" y="58"/>
                    <a:pt x="25" y="64"/>
                  </a:cubicBezTo>
                  <a:cubicBezTo>
                    <a:pt x="30" y="70"/>
                    <a:pt x="37" y="73"/>
                    <a:pt x="46" y="73"/>
                  </a:cubicBezTo>
                  <a:cubicBezTo>
                    <a:pt x="52" y="73"/>
                    <a:pt x="57" y="72"/>
                    <a:pt x="64"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ïṩļiḑè">
              <a:extLst>
                <a:ext uri="{FF2B5EF4-FFF2-40B4-BE49-F238E27FC236}">
                  <a16:creationId xmlns:a16="http://schemas.microsoft.com/office/drawing/2014/main" id="{7523A997-84A4-4A65-99D8-7A80D8387E06}"/>
                </a:ext>
              </a:extLst>
            </p:cNvPr>
            <p:cNvSpPr/>
            <p:nvPr/>
          </p:nvSpPr>
          <p:spPr bwMode="auto">
            <a:xfrm>
              <a:off x="10593388" y="4221163"/>
              <a:ext cx="258763" cy="273050"/>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0 w 82"/>
                <a:gd name="T15" fmla="*/ 12 h 87"/>
                <a:gd name="T16" fmla="*/ 82 w 82"/>
                <a:gd name="T17" fmla="*/ 42 h 87"/>
                <a:gd name="T18" fmla="*/ 64 w 82"/>
                <a:gd name="T19" fmla="*/ 44 h 87"/>
                <a:gd name="T20" fmla="*/ 57 w 82"/>
                <a:gd name="T21" fmla="*/ 22 h 87"/>
                <a:gd name="T22" fmla="*/ 40 w 82"/>
                <a:gd name="T23" fmla="*/ 14 h 87"/>
                <a:gd name="T24" fmla="*/ 24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0" y="4"/>
                    <a:pt x="30" y="0"/>
                    <a:pt x="42" y="0"/>
                  </a:cubicBezTo>
                  <a:cubicBezTo>
                    <a:pt x="53" y="0"/>
                    <a:pt x="63" y="4"/>
                    <a:pt x="70" y="12"/>
                  </a:cubicBezTo>
                  <a:cubicBezTo>
                    <a:pt x="78" y="19"/>
                    <a:pt x="82" y="30"/>
                    <a:pt x="82" y="42"/>
                  </a:cubicBezTo>
                  <a:close/>
                  <a:moveTo>
                    <a:pt x="64" y="44"/>
                  </a:moveTo>
                  <a:cubicBezTo>
                    <a:pt x="64" y="35"/>
                    <a:pt x="62" y="28"/>
                    <a:pt x="57" y="22"/>
                  </a:cubicBezTo>
                  <a:cubicBezTo>
                    <a:pt x="53" y="16"/>
                    <a:pt x="47" y="14"/>
                    <a:pt x="40" y="14"/>
                  </a:cubicBezTo>
                  <a:cubicBezTo>
                    <a:pt x="34" y="14"/>
                    <a:pt x="29" y="16"/>
                    <a:pt x="24" y="22"/>
                  </a:cubicBezTo>
                  <a:cubicBezTo>
                    <a:pt x="20" y="28"/>
                    <a:pt x="18" y="35"/>
                    <a:pt x="18" y="43"/>
                  </a:cubicBezTo>
                  <a:cubicBezTo>
                    <a:pt x="18" y="52"/>
                    <a:pt x="20" y="59"/>
                    <a:pt x="25" y="65"/>
                  </a:cubicBezTo>
                  <a:cubicBezTo>
                    <a:pt x="29" y="71"/>
                    <a:pt x="35" y="73"/>
                    <a:pt x="42" y="73"/>
                  </a:cubicBezTo>
                  <a:cubicBezTo>
                    <a:pt x="48" y="73"/>
                    <a:pt x="53" y="71"/>
                    <a:pt x="58" y="65"/>
                  </a:cubicBezTo>
                  <a:cubicBezTo>
                    <a:pt x="62" y="59"/>
                    <a:pt x="64" y="52"/>
                    <a:pt x="64"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i$ḻîḓé">
              <a:extLst>
                <a:ext uri="{FF2B5EF4-FFF2-40B4-BE49-F238E27FC236}">
                  <a16:creationId xmlns:a16="http://schemas.microsoft.com/office/drawing/2014/main" id="{1A545583-A325-41E3-94B5-FE9635DC89FC}"/>
                </a:ext>
              </a:extLst>
            </p:cNvPr>
            <p:cNvSpPr/>
            <p:nvPr/>
          </p:nvSpPr>
          <p:spPr bwMode="auto">
            <a:xfrm>
              <a:off x="10896600" y="4227513"/>
              <a:ext cx="215900" cy="260350"/>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iṧḻíḋê">
              <a:extLst>
                <a:ext uri="{FF2B5EF4-FFF2-40B4-BE49-F238E27FC236}">
                  <a16:creationId xmlns:a16="http://schemas.microsoft.com/office/drawing/2014/main" id="{63012605-DBCF-4FAA-A043-2B620E4BAFE0}"/>
                </a:ext>
              </a:extLst>
            </p:cNvPr>
            <p:cNvSpPr/>
            <p:nvPr/>
          </p:nvSpPr>
          <p:spPr bwMode="auto">
            <a:xfrm>
              <a:off x="11160125" y="4227513"/>
              <a:ext cx="314325" cy="260350"/>
            </a:xfrm>
            <a:custGeom>
              <a:avLst/>
              <a:gdLst>
                <a:gd name="T0" fmla="*/ 100 w 100"/>
                <a:gd name="T1" fmla="*/ 83 h 83"/>
                <a:gd name="T2" fmla="*/ 81 w 100"/>
                <a:gd name="T3" fmla="*/ 83 h 83"/>
                <a:gd name="T4" fmla="*/ 80 w 100"/>
                <a:gd name="T5" fmla="*/ 46 h 83"/>
                <a:gd name="T6" fmla="*/ 78 w 100"/>
                <a:gd name="T7" fmla="*/ 14 h 83"/>
                <a:gd name="T8" fmla="*/ 77 w 100"/>
                <a:gd name="T9" fmla="*/ 14 h 83"/>
                <a:gd name="T10" fmla="*/ 74 w 100"/>
                <a:gd name="T11" fmla="*/ 28 h 83"/>
                <a:gd name="T12" fmla="*/ 63 w 100"/>
                <a:gd name="T13" fmla="*/ 59 h 83"/>
                <a:gd name="T14" fmla="*/ 56 w 100"/>
                <a:gd name="T15" fmla="*/ 83 h 83"/>
                <a:gd name="T16" fmla="*/ 42 w 100"/>
                <a:gd name="T17" fmla="*/ 83 h 83"/>
                <a:gd name="T18" fmla="*/ 34 w 100"/>
                <a:gd name="T19" fmla="*/ 59 h 83"/>
                <a:gd name="T20" fmla="*/ 25 w 100"/>
                <a:gd name="T21" fmla="*/ 30 h 83"/>
                <a:gd name="T22" fmla="*/ 21 w 100"/>
                <a:gd name="T23" fmla="*/ 14 h 83"/>
                <a:gd name="T24" fmla="*/ 20 w 100"/>
                <a:gd name="T25" fmla="*/ 14 h 83"/>
                <a:gd name="T26" fmla="*/ 19 w 100"/>
                <a:gd name="T27" fmla="*/ 48 h 83"/>
                <a:gd name="T28" fmla="*/ 17 w 100"/>
                <a:gd name="T29" fmla="*/ 83 h 83"/>
                <a:gd name="T30" fmla="*/ 0 w 100"/>
                <a:gd name="T31" fmla="*/ 83 h 83"/>
                <a:gd name="T32" fmla="*/ 5 w 100"/>
                <a:gd name="T33" fmla="*/ 45 h 83"/>
                <a:gd name="T34" fmla="*/ 10 w 100"/>
                <a:gd name="T35" fmla="*/ 0 h 83"/>
                <a:gd name="T36" fmla="*/ 34 w 100"/>
                <a:gd name="T37" fmla="*/ 0 h 83"/>
                <a:gd name="T38" fmla="*/ 42 w 100"/>
                <a:gd name="T39" fmla="*/ 31 h 83"/>
                <a:gd name="T40" fmla="*/ 50 w 100"/>
                <a:gd name="T41" fmla="*/ 63 h 83"/>
                <a:gd name="T42" fmla="*/ 51 w 100"/>
                <a:gd name="T43" fmla="*/ 63 h 83"/>
                <a:gd name="T44" fmla="*/ 60 w 100"/>
                <a:gd name="T45" fmla="*/ 31 h 83"/>
                <a:gd name="T46" fmla="*/ 69 w 100"/>
                <a:gd name="T47" fmla="*/ 0 h 83"/>
                <a:gd name="T48" fmla="*/ 94 w 100"/>
                <a:gd name="T49" fmla="*/ 0 h 83"/>
                <a:gd name="T50" fmla="*/ 97 w 100"/>
                <a:gd name="T51" fmla="*/ 47 h 83"/>
                <a:gd name="T52" fmla="*/ 100 w 100"/>
                <a:gd name="T5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83">
                  <a:moveTo>
                    <a:pt x="100" y="83"/>
                  </a:moveTo>
                  <a:cubicBezTo>
                    <a:pt x="81" y="83"/>
                    <a:pt x="81" y="83"/>
                    <a:pt x="81" y="83"/>
                  </a:cubicBezTo>
                  <a:cubicBezTo>
                    <a:pt x="81" y="76"/>
                    <a:pt x="81" y="64"/>
                    <a:pt x="80" y="46"/>
                  </a:cubicBezTo>
                  <a:cubicBezTo>
                    <a:pt x="79" y="29"/>
                    <a:pt x="78" y="18"/>
                    <a:pt x="78" y="14"/>
                  </a:cubicBezTo>
                  <a:cubicBezTo>
                    <a:pt x="77" y="14"/>
                    <a:pt x="77" y="14"/>
                    <a:pt x="77" y="14"/>
                  </a:cubicBezTo>
                  <a:cubicBezTo>
                    <a:pt x="77" y="17"/>
                    <a:pt x="76" y="21"/>
                    <a:pt x="74" y="28"/>
                  </a:cubicBezTo>
                  <a:cubicBezTo>
                    <a:pt x="72" y="35"/>
                    <a:pt x="69" y="45"/>
                    <a:pt x="63" y="59"/>
                  </a:cubicBezTo>
                  <a:cubicBezTo>
                    <a:pt x="58" y="72"/>
                    <a:pt x="56" y="80"/>
                    <a:pt x="56" y="83"/>
                  </a:cubicBezTo>
                  <a:cubicBezTo>
                    <a:pt x="42" y="83"/>
                    <a:pt x="42" y="83"/>
                    <a:pt x="42" y="83"/>
                  </a:cubicBezTo>
                  <a:cubicBezTo>
                    <a:pt x="42" y="80"/>
                    <a:pt x="39" y="72"/>
                    <a:pt x="34" y="59"/>
                  </a:cubicBezTo>
                  <a:cubicBezTo>
                    <a:pt x="30" y="45"/>
                    <a:pt x="26" y="36"/>
                    <a:pt x="25" y="30"/>
                  </a:cubicBezTo>
                  <a:cubicBezTo>
                    <a:pt x="23" y="25"/>
                    <a:pt x="22" y="19"/>
                    <a:pt x="21" y="14"/>
                  </a:cubicBezTo>
                  <a:cubicBezTo>
                    <a:pt x="20" y="14"/>
                    <a:pt x="20" y="14"/>
                    <a:pt x="20" y="14"/>
                  </a:cubicBezTo>
                  <a:cubicBezTo>
                    <a:pt x="20" y="19"/>
                    <a:pt x="20" y="31"/>
                    <a:pt x="19" y="48"/>
                  </a:cubicBezTo>
                  <a:cubicBezTo>
                    <a:pt x="18" y="66"/>
                    <a:pt x="17" y="78"/>
                    <a:pt x="17" y="83"/>
                  </a:cubicBezTo>
                  <a:cubicBezTo>
                    <a:pt x="0" y="83"/>
                    <a:pt x="0" y="83"/>
                    <a:pt x="0" y="83"/>
                  </a:cubicBezTo>
                  <a:cubicBezTo>
                    <a:pt x="0" y="82"/>
                    <a:pt x="2" y="69"/>
                    <a:pt x="5" y="45"/>
                  </a:cubicBezTo>
                  <a:cubicBezTo>
                    <a:pt x="8" y="20"/>
                    <a:pt x="10" y="5"/>
                    <a:pt x="10" y="0"/>
                  </a:cubicBezTo>
                  <a:cubicBezTo>
                    <a:pt x="34" y="0"/>
                    <a:pt x="34" y="0"/>
                    <a:pt x="34" y="0"/>
                  </a:cubicBezTo>
                  <a:cubicBezTo>
                    <a:pt x="34" y="4"/>
                    <a:pt x="37" y="15"/>
                    <a:pt x="42" y="31"/>
                  </a:cubicBezTo>
                  <a:cubicBezTo>
                    <a:pt x="48" y="48"/>
                    <a:pt x="50" y="58"/>
                    <a:pt x="50" y="63"/>
                  </a:cubicBezTo>
                  <a:cubicBezTo>
                    <a:pt x="51" y="63"/>
                    <a:pt x="51" y="63"/>
                    <a:pt x="51" y="63"/>
                  </a:cubicBezTo>
                  <a:cubicBezTo>
                    <a:pt x="51" y="58"/>
                    <a:pt x="54" y="48"/>
                    <a:pt x="60" y="31"/>
                  </a:cubicBezTo>
                  <a:cubicBezTo>
                    <a:pt x="66" y="15"/>
                    <a:pt x="69" y="4"/>
                    <a:pt x="69" y="0"/>
                  </a:cubicBezTo>
                  <a:cubicBezTo>
                    <a:pt x="94" y="0"/>
                    <a:pt x="94" y="0"/>
                    <a:pt x="94" y="0"/>
                  </a:cubicBezTo>
                  <a:cubicBezTo>
                    <a:pt x="94" y="8"/>
                    <a:pt x="95" y="24"/>
                    <a:pt x="97" y="47"/>
                  </a:cubicBezTo>
                  <a:cubicBezTo>
                    <a:pt x="99" y="70"/>
                    <a:pt x="100" y="82"/>
                    <a:pt x="100"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íṡļîdé">
              <a:extLst>
                <a:ext uri="{FF2B5EF4-FFF2-40B4-BE49-F238E27FC236}">
                  <a16:creationId xmlns:a16="http://schemas.microsoft.com/office/drawing/2014/main" id="{29F240F6-E65C-488C-B5FA-A9616AEDC996}"/>
                </a:ext>
              </a:extLst>
            </p:cNvPr>
            <p:cNvSpPr/>
            <p:nvPr/>
          </p:nvSpPr>
          <p:spPr bwMode="auto">
            <a:xfrm>
              <a:off x="11528425" y="4227513"/>
              <a:ext cx="57150" cy="260350"/>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1" y="55"/>
                    <a:pt x="1" y="39"/>
                  </a:cubicBezTo>
                  <a:cubicBezTo>
                    <a:pt x="1" y="24"/>
                    <a:pt x="0" y="11"/>
                    <a:pt x="0" y="0"/>
                  </a:cubicBezTo>
                  <a:cubicBezTo>
                    <a:pt x="18" y="0"/>
                    <a:pt x="18" y="0"/>
                    <a:pt x="18" y="0"/>
                  </a:cubicBezTo>
                  <a:cubicBezTo>
                    <a:pt x="17" y="10"/>
                    <a:pt x="17" y="24"/>
                    <a:pt x="17" y="39"/>
                  </a:cubicBezTo>
                  <a:cubicBezTo>
                    <a:pt x="17" y="56"/>
                    <a:pt x="17" y="70"/>
                    <a:pt x="18"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îš1îḓè">
              <a:extLst>
                <a:ext uri="{FF2B5EF4-FFF2-40B4-BE49-F238E27FC236}">
                  <a16:creationId xmlns:a16="http://schemas.microsoft.com/office/drawing/2014/main" id="{E8C8B5DA-C3C5-4C15-B831-8BD962B2BEEB}"/>
                </a:ext>
              </a:extLst>
            </p:cNvPr>
            <p:cNvSpPr/>
            <p:nvPr/>
          </p:nvSpPr>
          <p:spPr bwMode="auto">
            <a:xfrm>
              <a:off x="11628438" y="4221163"/>
              <a:ext cx="201613" cy="273050"/>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4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4"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îsḷîḍe">
              <a:extLst>
                <a:ext uri="{FF2B5EF4-FFF2-40B4-BE49-F238E27FC236}">
                  <a16:creationId xmlns:a16="http://schemas.microsoft.com/office/drawing/2014/main" id="{A58E5FD7-7A66-481F-A6F2-71033CA74F1B}"/>
                </a:ext>
              </a:extLst>
            </p:cNvPr>
            <p:cNvSpPr/>
            <p:nvPr/>
          </p:nvSpPr>
          <p:spPr bwMode="auto">
            <a:xfrm>
              <a:off x="11855450" y="4221163"/>
              <a:ext cx="185738" cy="273050"/>
            </a:xfrm>
            <a:custGeom>
              <a:avLst/>
              <a:gdLst>
                <a:gd name="T0" fmla="*/ 59 w 59"/>
                <a:gd name="T1" fmla="*/ 62 h 87"/>
                <a:gd name="T2" fmla="*/ 23 w 59"/>
                <a:gd name="T3" fmla="*/ 87 h 87"/>
                <a:gd name="T4" fmla="*/ 0 w 59"/>
                <a:gd name="T5" fmla="*/ 84 h 87"/>
                <a:gd name="T6" fmla="*/ 4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3 w 59"/>
                <a:gd name="T29" fmla="*/ 17 h 87"/>
                <a:gd name="T30" fmla="*/ 34 w 59"/>
                <a:gd name="T31" fmla="*/ 13 h 87"/>
                <a:gd name="T32" fmla="*/ 19 w 59"/>
                <a:gd name="T33" fmla="*/ 22 h 87"/>
                <a:gd name="T34" fmla="*/ 22 w 59"/>
                <a:gd name="T35" fmla="*/ 29 h 87"/>
                <a:gd name="T36" fmla="*/ 36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8" y="86"/>
                    <a:pt x="0" y="84"/>
                  </a:cubicBezTo>
                  <a:cubicBezTo>
                    <a:pt x="4" y="70"/>
                    <a:pt x="4" y="70"/>
                    <a:pt x="4" y="70"/>
                  </a:cubicBezTo>
                  <a:cubicBezTo>
                    <a:pt x="11" y="73"/>
                    <a:pt x="17" y="74"/>
                    <a:pt x="23" y="74"/>
                  </a:cubicBezTo>
                  <a:cubicBezTo>
                    <a:pt x="30" y="74"/>
                    <a:pt x="35" y="73"/>
                    <a:pt x="38" y="72"/>
                  </a:cubicBezTo>
                  <a:cubicBezTo>
                    <a:pt x="41" y="70"/>
                    <a:pt x="42" y="68"/>
                    <a:pt x="42" y="65"/>
                  </a:cubicBezTo>
                  <a:cubicBezTo>
                    <a:pt x="42" y="62"/>
                    <a:pt x="41" y="59"/>
                    <a:pt x="38" y="57"/>
                  </a:cubicBezTo>
                  <a:cubicBezTo>
                    <a:pt x="36" y="55"/>
                    <a:pt x="31" y="52"/>
                    <a:pt x="23" y="49"/>
                  </a:cubicBezTo>
                  <a:cubicBezTo>
                    <a:pt x="17" y="46"/>
                    <a:pt x="12" y="43"/>
                    <a:pt x="8" y="40"/>
                  </a:cubicBezTo>
                  <a:cubicBezTo>
                    <a:pt x="4" y="35"/>
                    <a:pt x="2" y="30"/>
                    <a:pt x="2" y="24"/>
                  </a:cubicBezTo>
                  <a:cubicBezTo>
                    <a:pt x="2" y="16"/>
                    <a:pt x="5" y="11"/>
                    <a:pt x="10" y="7"/>
                  </a:cubicBezTo>
                  <a:cubicBezTo>
                    <a:pt x="16" y="2"/>
                    <a:pt x="24" y="0"/>
                    <a:pt x="34" y="0"/>
                  </a:cubicBezTo>
                  <a:cubicBezTo>
                    <a:pt x="42" y="0"/>
                    <a:pt x="49" y="1"/>
                    <a:pt x="55" y="2"/>
                  </a:cubicBezTo>
                  <a:cubicBezTo>
                    <a:pt x="53" y="17"/>
                    <a:pt x="53" y="17"/>
                    <a:pt x="53" y="17"/>
                  </a:cubicBezTo>
                  <a:cubicBezTo>
                    <a:pt x="47" y="15"/>
                    <a:pt x="41" y="13"/>
                    <a:pt x="34" y="13"/>
                  </a:cubicBezTo>
                  <a:cubicBezTo>
                    <a:pt x="24" y="13"/>
                    <a:pt x="19" y="16"/>
                    <a:pt x="19" y="22"/>
                  </a:cubicBezTo>
                  <a:cubicBezTo>
                    <a:pt x="19" y="24"/>
                    <a:pt x="20" y="27"/>
                    <a:pt x="22" y="29"/>
                  </a:cubicBezTo>
                  <a:cubicBezTo>
                    <a:pt x="24" y="30"/>
                    <a:pt x="29" y="32"/>
                    <a:pt x="36" y="35"/>
                  </a:cubicBezTo>
                  <a:cubicBezTo>
                    <a:pt x="43" y="38"/>
                    <a:pt x="48" y="41"/>
                    <a:pt x="52" y="45"/>
                  </a:cubicBezTo>
                  <a:cubicBezTo>
                    <a:pt x="57" y="50"/>
                    <a:pt x="59" y="55"/>
                    <a:pt x="59"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2" name="矩形 101">
            <a:extLst>
              <a:ext uri="{FF2B5EF4-FFF2-40B4-BE49-F238E27FC236}">
                <a16:creationId xmlns:a16="http://schemas.microsoft.com/office/drawing/2014/main" id="{4C02DEA5-AD6A-40A8-A5F9-6ECB77EEC8A0}"/>
              </a:ext>
            </a:extLst>
          </p:cNvPr>
          <p:cNvSpPr/>
          <p:nvPr/>
        </p:nvSpPr>
        <p:spPr>
          <a:xfrm>
            <a:off x="642390" y="5326654"/>
            <a:ext cx="4393667" cy="10106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72490D89-26B7-4D73-98E9-E818DF5AECC1}"/>
              </a:ext>
            </a:extLst>
          </p:cNvPr>
          <p:cNvSpPr txBox="1"/>
          <p:nvPr/>
        </p:nvSpPr>
        <p:spPr>
          <a:xfrm>
            <a:off x="9262037" y="4999918"/>
            <a:ext cx="2446504" cy="528606"/>
          </a:xfrm>
          <a:prstGeom prst="rect">
            <a:avLst/>
          </a:prstGeom>
          <a:noFill/>
        </p:spPr>
        <p:txBody>
          <a:bodyPr wrap="none" rtlCol="0">
            <a:spAutoFit/>
          </a:bodyPr>
          <a:lstStyle/>
          <a:p>
            <a:r>
              <a:rPr lang="zh-CN" altLang="en-US" sz="2835" dirty="0">
                <a:latin typeface="微软雅黑 Light" panose="020B0502040204020203" pitchFamily="34" charset="-122"/>
                <a:ea typeface="微软雅黑 Light" panose="020B0502040204020203" pitchFamily="34" charset="-122"/>
              </a:rPr>
              <a:t>微软雅黑</a:t>
            </a:r>
            <a:r>
              <a:rPr lang="en-US" altLang="zh-CN" sz="2835" dirty="0">
                <a:latin typeface="微软雅黑 Light" panose="020B0502040204020203" pitchFamily="34" charset="-122"/>
                <a:ea typeface="微软雅黑 Light" panose="020B0502040204020203" pitchFamily="34" charset="-122"/>
              </a:rPr>
              <a:t>Light</a:t>
            </a:r>
            <a:endParaRPr lang="zh-CN" altLang="en-US" sz="2835" dirty="0">
              <a:latin typeface="微软雅黑 Light" panose="020B0502040204020203" pitchFamily="34" charset="-122"/>
              <a:ea typeface="微软雅黑 Light" panose="020B0502040204020203" pitchFamily="34" charset="-122"/>
            </a:endParaRPr>
          </a:p>
        </p:txBody>
      </p:sp>
      <p:sp>
        <p:nvSpPr>
          <p:cNvPr id="104" name="文本框 103">
            <a:extLst>
              <a:ext uri="{FF2B5EF4-FFF2-40B4-BE49-F238E27FC236}">
                <a16:creationId xmlns:a16="http://schemas.microsoft.com/office/drawing/2014/main" id="{04985C9E-DA05-46AA-9CDF-CE00FBAFE048}"/>
              </a:ext>
            </a:extLst>
          </p:cNvPr>
          <p:cNvSpPr txBox="1"/>
          <p:nvPr/>
        </p:nvSpPr>
        <p:spPr>
          <a:xfrm>
            <a:off x="9984432" y="4118610"/>
            <a:ext cx="1640193" cy="528606"/>
          </a:xfrm>
          <a:prstGeom prst="rect">
            <a:avLst/>
          </a:prstGeom>
          <a:noFill/>
        </p:spPr>
        <p:txBody>
          <a:bodyPr wrap="none" rtlCol="0">
            <a:spAutoFit/>
          </a:bodyPr>
          <a:lstStyle/>
          <a:p>
            <a:r>
              <a:rPr lang="zh-CN" altLang="en-US" sz="2835" b="1" i="1" dirty="0">
                <a:solidFill>
                  <a:schemeClr val="tx1">
                    <a:lumMod val="65000"/>
                    <a:lumOff val="35000"/>
                  </a:schemeClr>
                </a:solidFill>
                <a:latin typeface="微软雅黑" panose="020B0503020204020204" pitchFamily="34" charset="-122"/>
                <a:ea typeface="微软雅黑" panose="020B0503020204020204" pitchFamily="34" charset="-122"/>
              </a:rPr>
              <a:t>字体规范</a:t>
            </a:r>
          </a:p>
        </p:txBody>
      </p:sp>
      <p:sp>
        <p:nvSpPr>
          <p:cNvPr id="105" name="文本框 104">
            <a:extLst>
              <a:ext uri="{FF2B5EF4-FFF2-40B4-BE49-F238E27FC236}">
                <a16:creationId xmlns:a16="http://schemas.microsoft.com/office/drawing/2014/main" id="{CD76BAA7-B6C7-4984-97B7-ADE7AF70CEB0}"/>
              </a:ext>
            </a:extLst>
          </p:cNvPr>
          <p:cNvSpPr txBox="1"/>
          <p:nvPr/>
        </p:nvSpPr>
        <p:spPr>
          <a:xfrm>
            <a:off x="11051993" y="4672549"/>
            <a:ext cx="588623" cy="334707"/>
          </a:xfrm>
          <a:prstGeom prst="rect">
            <a:avLst/>
          </a:prstGeom>
          <a:noFill/>
        </p:spPr>
        <p:txBody>
          <a:bodyPr wrap="none" rtlCol="0">
            <a:spAutoFit/>
          </a:bodyPr>
          <a:lstStyle/>
          <a:p>
            <a:r>
              <a:rPr lang="zh-CN" altLang="en-US" sz="1575" dirty="0">
                <a:latin typeface="微软雅黑 Light" panose="020B0502040204020203" pitchFamily="34" charset="-122"/>
                <a:ea typeface="微软雅黑 Light" panose="020B0502040204020203" pitchFamily="34" charset="-122"/>
              </a:rPr>
              <a:t>中文</a:t>
            </a:r>
          </a:p>
        </p:txBody>
      </p:sp>
      <p:sp>
        <p:nvSpPr>
          <p:cNvPr id="106" name="矩形 105">
            <a:extLst>
              <a:ext uri="{FF2B5EF4-FFF2-40B4-BE49-F238E27FC236}">
                <a16:creationId xmlns:a16="http://schemas.microsoft.com/office/drawing/2014/main" id="{06166287-F5AA-4A5C-AA5E-EDD948CD1FBA}"/>
              </a:ext>
            </a:extLst>
          </p:cNvPr>
          <p:cNvSpPr/>
          <p:nvPr/>
        </p:nvSpPr>
        <p:spPr>
          <a:xfrm>
            <a:off x="10598343" y="4812090"/>
            <a:ext cx="436389" cy="36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8" dirty="0"/>
          </a:p>
        </p:txBody>
      </p:sp>
      <p:sp>
        <p:nvSpPr>
          <p:cNvPr id="107" name="文本框 106">
            <a:extLst>
              <a:ext uri="{FF2B5EF4-FFF2-40B4-BE49-F238E27FC236}">
                <a16:creationId xmlns:a16="http://schemas.microsoft.com/office/drawing/2014/main" id="{FEB9F874-0A7E-4308-AAF1-F638CEED7322}"/>
              </a:ext>
            </a:extLst>
          </p:cNvPr>
          <p:cNvSpPr txBox="1"/>
          <p:nvPr/>
        </p:nvSpPr>
        <p:spPr>
          <a:xfrm>
            <a:off x="11055495" y="5542565"/>
            <a:ext cx="588623" cy="334707"/>
          </a:xfrm>
          <a:prstGeom prst="rect">
            <a:avLst/>
          </a:prstGeom>
          <a:noFill/>
        </p:spPr>
        <p:txBody>
          <a:bodyPr wrap="none" rtlCol="0">
            <a:spAutoFit/>
          </a:bodyPr>
          <a:lstStyle/>
          <a:p>
            <a:r>
              <a:rPr lang="zh-CN" altLang="en-US" sz="1575" dirty="0">
                <a:latin typeface="微软雅黑 Light" panose="020B0502040204020203" pitchFamily="34" charset="-122"/>
                <a:ea typeface="微软雅黑 Light" panose="020B0502040204020203" pitchFamily="34" charset="-122"/>
              </a:rPr>
              <a:t>英文</a:t>
            </a:r>
          </a:p>
        </p:txBody>
      </p:sp>
      <p:sp>
        <p:nvSpPr>
          <p:cNvPr id="108" name="矩形 107">
            <a:extLst>
              <a:ext uri="{FF2B5EF4-FFF2-40B4-BE49-F238E27FC236}">
                <a16:creationId xmlns:a16="http://schemas.microsoft.com/office/drawing/2014/main" id="{A32C73FD-1B5A-49E7-AB6C-651683120B76}"/>
              </a:ext>
            </a:extLst>
          </p:cNvPr>
          <p:cNvSpPr/>
          <p:nvPr/>
        </p:nvSpPr>
        <p:spPr>
          <a:xfrm>
            <a:off x="10601845" y="5682107"/>
            <a:ext cx="436389" cy="36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18" dirty="0"/>
          </a:p>
        </p:txBody>
      </p:sp>
      <p:sp>
        <p:nvSpPr>
          <p:cNvPr id="111" name="文本框 110">
            <a:extLst>
              <a:ext uri="{FF2B5EF4-FFF2-40B4-BE49-F238E27FC236}">
                <a16:creationId xmlns:a16="http://schemas.microsoft.com/office/drawing/2014/main" id="{C84C6472-75AF-4B29-92DF-40395B9B500C}"/>
              </a:ext>
            </a:extLst>
          </p:cNvPr>
          <p:cNvSpPr txBox="1"/>
          <p:nvPr/>
        </p:nvSpPr>
        <p:spPr>
          <a:xfrm>
            <a:off x="7414750" y="4999918"/>
            <a:ext cx="1640193" cy="528606"/>
          </a:xfrm>
          <a:prstGeom prst="rect">
            <a:avLst/>
          </a:prstGeom>
          <a:noFill/>
        </p:spPr>
        <p:txBody>
          <a:bodyPr wrap="none" rtlCol="0">
            <a:spAutoFit/>
          </a:bodyPr>
          <a:lstStyle/>
          <a:p>
            <a:r>
              <a:rPr lang="zh-CN" altLang="en-US" sz="2835" dirty="0">
                <a:latin typeface="微软雅黑" panose="020B0503020204020204" pitchFamily="34" charset="-122"/>
                <a:ea typeface="微软雅黑" panose="020B0503020204020204" pitchFamily="34" charset="-122"/>
              </a:rPr>
              <a:t>微软雅黑</a:t>
            </a:r>
          </a:p>
        </p:txBody>
      </p:sp>
      <p:sp>
        <p:nvSpPr>
          <p:cNvPr id="113" name="文本框 112">
            <a:extLst>
              <a:ext uri="{FF2B5EF4-FFF2-40B4-BE49-F238E27FC236}">
                <a16:creationId xmlns:a16="http://schemas.microsoft.com/office/drawing/2014/main" id="{B30BB8C4-E96D-42D6-A9EC-9701B26BCA41}"/>
              </a:ext>
            </a:extLst>
          </p:cNvPr>
          <p:cNvSpPr txBox="1"/>
          <p:nvPr/>
        </p:nvSpPr>
        <p:spPr>
          <a:xfrm>
            <a:off x="10344472" y="5779305"/>
            <a:ext cx="1386918" cy="674031"/>
          </a:xfrm>
          <a:prstGeom prst="rect">
            <a:avLst/>
          </a:prstGeom>
          <a:noFill/>
        </p:spPr>
        <p:txBody>
          <a:bodyPr wrap="none" rtlCol="0">
            <a:spAutoFit/>
          </a:bodyPr>
          <a:lstStyle/>
          <a:p>
            <a:r>
              <a:rPr lang="en-US" altLang="zh-CN" sz="3780" dirty="0">
                <a:latin typeface="+mj-lt"/>
                <a:cs typeface="Arial" panose="020B0604020202020204" pitchFamily="34" charset="0"/>
              </a:rPr>
              <a:t>Abadi</a:t>
            </a:r>
            <a:endParaRPr lang="zh-CN" altLang="en-US" sz="3780" dirty="0">
              <a:latin typeface="+mj-lt"/>
              <a:cs typeface="Arial" panose="020B0604020202020204" pitchFamily="34" charset="0"/>
            </a:endParaRPr>
          </a:p>
        </p:txBody>
      </p:sp>
      <p:sp>
        <p:nvSpPr>
          <p:cNvPr id="115" name="文本框 114">
            <a:extLst>
              <a:ext uri="{FF2B5EF4-FFF2-40B4-BE49-F238E27FC236}">
                <a16:creationId xmlns:a16="http://schemas.microsoft.com/office/drawing/2014/main" id="{C4D65BE9-9F40-405E-BF0A-91DB19D507C9}"/>
              </a:ext>
            </a:extLst>
          </p:cNvPr>
          <p:cNvSpPr txBox="1"/>
          <p:nvPr/>
        </p:nvSpPr>
        <p:spPr>
          <a:xfrm>
            <a:off x="6312024" y="6046621"/>
            <a:ext cx="3906839" cy="334707"/>
          </a:xfrm>
          <a:prstGeom prst="rect">
            <a:avLst/>
          </a:prstGeom>
          <a:noFill/>
        </p:spPr>
        <p:txBody>
          <a:bodyPr wrap="none" rtlCol="0">
            <a:spAutoFit/>
          </a:bodyPr>
          <a:lstStyle/>
          <a:p>
            <a:pPr marL="285750" indent="-285750">
              <a:buFont typeface="Wingdings" panose="05000000000000000000" pitchFamily="2" charset="2"/>
              <a:buChar char="l"/>
            </a:pPr>
            <a:r>
              <a:rPr lang="zh-CN" altLang="en-US" sz="1575" dirty="0">
                <a:solidFill>
                  <a:schemeClr val="tx1">
                    <a:lumMod val="65000"/>
                    <a:lumOff val="35000"/>
                  </a:schemeClr>
                </a:solidFill>
                <a:latin typeface="微软雅黑 Light" panose="020B0502040204020203" pitchFamily="34" charset="-122"/>
                <a:ea typeface="微软雅黑 Light" panose="020B0502040204020203" pitchFamily="34" charset="-122"/>
              </a:rPr>
              <a:t>字体均为版权字体，如商用请购买正版</a:t>
            </a:r>
          </a:p>
        </p:txBody>
      </p:sp>
      <p:grpSp>
        <p:nvGrpSpPr>
          <p:cNvPr id="6" name="组合 5">
            <a:extLst>
              <a:ext uri="{FF2B5EF4-FFF2-40B4-BE49-F238E27FC236}">
                <a16:creationId xmlns:a16="http://schemas.microsoft.com/office/drawing/2014/main" id="{D5218CAD-B07B-452E-AF89-BD63EDA62B8D}"/>
              </a:ext>
            </a:extLst>
          </p:cNvPr>
          <p:cNvGrpSpPr/>
          <p:nvPr/>
        </p:nvGrpSpPr>
        <p:grpSpPr>
          <a:xfrm>
            <a:off x="767569" y="5402436"/>
            <a:ext cx="4175953" cy="907200"/>
            <a:chOff x="767569" y="5402436"/>
            <a:chExt cx="4175953" cy="907200"/>
          </a:xfrm>
          <a:solidFill>
            <a:schemeClr val="bg1"/>
          </a:solidFill>
        </p:grpSpPr>
        <p:sp>
          <p:nvSpPr>
            <p:cNvPr id="110" name="îśļîḑê">
              <a:extLst>
                <a:ext uri="{FF2B5EF4-FFF2-40B4-BE49-F238E27FC236}">
                  <a16:creationId xmlns:a16="http://schemas.microsoft.com/office/drawing/2014/main" id="{E3EAE2BB-2187-40B3-BFF9-010EB07FEECE}"/>
                </a:ext>
              </a:extLst>
            </p:cNvPr>
            <p:cNvSpPr/>
            <p:nvPr/>
          </p:nvSpPr>
          <p:spPr bwMode="auto">
            <a:xfrm>
              <a:off x="2925163" y="5536232"/>
              <a:ext cx="439459" cy="524305"/>
            </a:xfrm>
            <a:custGeom>
              <a:avLst/>
              <a:gdLst>
                <a:gd name="T0" fmla="*/ 284 w 408"/>
                <a:gd name="T1" fmla="*/ 29 h 486"/>
                <a:gd name="T2" fmla="*/ 321 w 408"/>
                <a:gd name="T3" fmla="*/ 11 h 486"/>
                <a:gd name="T4" fmla="*/ 380 w 408"/>
                <a:gd name="T5" fmla="*/ 137 h 486"/>
                <a:gd name="T6" fmla="*/ 407 w 408"/>
                <a:gd name="T7" fmla="*/ 163 h 486"/>
                <a:gd name="T8" fmla="*/ 348 w 408"/>
                <a:gd name="T9" fmla="*/ 226 h 486"/>
                <a:gd name="T10" fmla="*/ 349 w 408"/>
                <a:gd name="T11" fmla="*/ 412 h 486"/>
                <a:gd name="T12" fmla="*/ 321 w 408"/>
                <a:gd name="T13" fmla="*/ 461 h 486"/>
                <a:gd name="T14" fmla="*/ 233 w 408"/>
                <a:gd name="T15" fmla="*/ 408 h 486"/>
                <a:gd name="T16" fmla="*/ 249 w 408"/>
                <a:gd name="T17" fmla="*/ 382 h 486"/>
                <a:gd name="T18" fmla="*/ 299 w 408"/>
                <a:gd name="T19" fmla="*/ 366 h 486"/>
                <a:gd name="T20" fmla="*/ 289 w 408"/>
                <a:gd name="T21" fmla="*/ 293 h 486"/>
                <a:gd name="T22" fmla="*/ 230 w 408"/>
                <a:gd name="T23" fmla="*/ 343 h 486"/>
                <a:gd name="T24" fmla="*/ 208 w 408"/>
                <a:gd name="T25" fmla="*/ 322 h 486"/>
                <a:gd name="T26" fmla="*/ 243 w 408"/>
                <a:gd name="T27" fmla="*/ 207 h 486"/>
                <a:gd name="T28" fmla="*/ 194 w 408"/>
                <a:gd name="T29" fmla="*/ 284 h 486"/>
                <a:gd name="T30" fmla="*/ 157 w 408"/>
                <a:gd name="T31" fmla="*/ 316 h 486"/>
                <a:gd name="T32" fmla="*/ 186 w 408"/>
                <a:gd name="T33" fmla="*/ 356 h 486"/>
                <a:gd name="T34" fmla="*/ 158 w 408"/>
                <a:gd name="T35" fmla="*/ 411 h 486"/>
                <a:gd name="T36" fmla="*/ 117 w 408"/>
                <a:gd name="T37" fmla="*/ 318 h 486"/>
                <a:gd name="T38" fmla="*/ 106 w 408"/>
                <a:gd name="T39" fmla="*/ 369 h 486"/>
                <a:gd name="T40" fmla="*/ 14 w 408"/>
                <a:gd name="T41" fmla="*/ 439 h 486"/>
                <a:gd name="T42" fmla="*/ 5 w 408"/>
                <a:gd name="T43" fmla="*/ 421 h 486"/>
                <a:gd name="T44" fmla="*/ 49 w 408"/>
                <a:gd name="T45" fmla="*/ 341 h 486"/>
                <a:gd name="T46" fmla="*/ 23 w 408"/>
                <a:gd name="T47" fmla="*/ 183 h 486"/>
                <a:gd name="T48" fmla="*/ 72 w 408"/>
                <a:gd name="T49" fmla="*/ 104 h 486"/>
                <a:gd name="T50" fmla="*/ 112 w 408"/>
                <a:gd name="T51" fmla="*/ 143 h 486"/>
                <a:gd name="T52" fmla="*/ 139 w 408"/>
                <a:gd name="T53" fmla="*/ 93 h 486"/>
                <a:gd name="T54" fmla="*/ 133 w 408"/>
                <a:gd name="T55" fmla="*/ 62 h 486"/>
                <a:gd name="T56" fmla="*/ 197 w 408"/>
                <a:gd name="T57" fmla="*/ 71 h 486"/>
                <a:gd name="T58" fmla="*/ 233 w 408"/>
                <a:gd name="T59" fmla="*/ 172 h 486"/>
                <a:gd name="T60" fmla="*/ 287 w 408"/>
                <a:gd name="T61" fmla="*/ 88 h 486"/>
                <a:gd name="T62" fmla="*/ 165 w 408"/>
                <a:gd name="T63" fmla="*/ 180 h 486"/>
                <a:gd name="T64" fmla="*/ 140 w 408"/>
                <a:gd name="T65" fmla="*/ 160 h 486"/>
                <a:gd name="T66" fmla="*/ 70 w 408"/>
                <a:gd name="T67" fmla="*/ 220 h 486"/>
                <a:gd name="T68" fmla="*/ 142 w 408"/>
                <a:gd name="T69" fmla="*/ 195 h 486"/>
                <a:gd name="T70" fmla="*/ 134 w 408"/>
                <a:gd name="T71" fmla="*/ 231 h 486"/>
                <a:gd name="T72" fmla="*/ 92 w 408"/>
                <a:gd name="T73" fmla="*/ 277 h 486"/>
                <a:gd name="T74" fmla="*/ 141 w 408"/>
                <a:gd name="T75" fmla="*/ 263 h 486"/>
                <a:gd name="T76" fmla="*/ 134 w 408"/>
                <a:gd name="T77" fmla="*/ 23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8" h="486">
                  <a:moveTo>
                    <a:pt x="288" y="88"/>
                  </a:moveTo>
                  <a:cubicBezTo>
                    <a:pt x="287" y="69"/>
                    <a:pt x="284" y="49"/>
                    <a:pt x="284" y="29"/>
                  </a:cubicBezTo>
                  <a:cubicBezTo>
                    <a:pt x="284" y="20"/>
                    <a:pt x="289" y="8"/>
                    <a:pt x="296" y="3"/>
                  </a:cubicBezTo>
                  <a:cubicBezTo>
                    <a:pt x="301" y="0"/>
                    <a:pt x="314" y="6"/>
                    <a:pt x="321" y="11"/>
                  </a:cubicBezTo>
                  <a:cubicBezTo>
                    <a:pt x="360" y="33"/>
                    <a:pt x="350" y="71"/>
                    <a:pt x="349" y="105"/>
                  </a:cubicBezTo>
                  <a:cubicBezTo>
                    <a:pt x="349" y="136"/>
                    <a:pt x="349" y="135"/>
                    <a:pt x="380" y="137"/>
                  </a:cubicBezTo>
                  <a:cubicBezTo>
                    <a:pt x="388" y="138"/>
                    <a:pt x="396" y="142"/>
                    <a:pt x="402" y="147"/>
                  </a:cubicBezTo>
                  <a:cubicBezTo>
                    <a:pt x="406" y="150"/>
                    <a:pt x="408" y="158"/>
                    <a:pt x="407" y="163"/>
                  </a:cubicBezTo>
                  <a:cubicBezTo>
                    <a:pt x="406" y="167"/>
                    <a:pt x="399" y="170"/>
                    <a:pt x="394" y="171"/>
                  </a:cubicBezTo>
                  <a:cubicBezTo>
                    <a:pt x="356" y="175"/>
                    <a:pt x="347" y="188"/>
                    <a:pt x="348" y="226"/>
                  </a:cubicBezTo>
                  <a:cubicBezTo>
                    <a:pt x="349" y="266"/>
                    <a:pt x="348" y="306"/>
                    <a:pt x="348" y="346"/>
                  </a:cubicBezTo>
                  <a:cubicBezTo>
                    <a:pt x="348" y="368"/>
                    <a:pt x="349" y="390"/>
                    <a:pt x="349" y="412"/>
                  </a:cubicBezTo>
                  <a:cubicBezTo>
                    <a:pt x="349" y="419"/>
                    <a:pt x="347" y="427"/>
                    <a:pt x="343" y="434"/>
                  </a:cubicBezTo>
                  <a:cubicBezTo>
                    <a:pt x="337" y="444"/>
                    <a:pt x="329" y="453"/>
                    <a:pt x="321" y="461"/>
                  </a:cubicBezTo>
                  <a:cubicBezTo>
                    <a:pt x="298" y="486"/>
                    <a:pt x="300" y="484"/>
                    <a:pt x="282" y="457"/>
                  </a:cubicBezTo>
                  <a:cubicBezTo>
                    <a:pt x="269" y="439"/>
                    <a:pt x="249" y="425"/>
                    <a:pt x="233" y="408"/>
                  </a:cubicBezTo>
                  <a:cubicBezTo>
                    <a:pt x="228" y="402"/>
                    <a:pt x="220" y="390"/>
                    <a:pt x="222" y="385"/>
                  </a:cubicBezTo>
                  <a:cubicBezTo>
                    <a:pt x="227" y="371"/>
                    <a:pt x="239" y="377"/>
                    <a:pt x="249" y="382"/>
                  </a:cubicBezTo>
                  <a:cubicBezTo>
                    <a:pt x="255" y="384"/>
                    <a:pt x="261" y="387"/>
                    <a:pt x="267" y="389"/>
                  </a:cubicBezTo>
                  <a:cubicBezTo>
                    <a:pt x="284" y="393"/>
                    <a:pt x="298" y="384"/>
                    <a:pt x="299" y="366"/>
                  </a:cubicBezTo>
                  <a:cubicBezTo>
                    <a:pt x="300" y="347"/>
                    <a:pt x="300" y="328"/>
                    <a:pt x="299" y="309"/>
                  </a:cubicBezTo>
                  <a:cubicBezTo>
                    <a:pt x="298" y="303"/>
                    <a:pt x="294" y="295"/>
                    <a:pt x="289" y="293"/>
                  </a:cubicBezTo>
                  <a:cubicBezTo>
                    <a:pt x="284" y="291"/>
                    <a:pt x="276" y="296"/>
                    <a:pt x="271" y="300"/>
                  </a:cubicBezTo>
                  <a:cubicBezTo>
                    <a:pt x="257" y="314"/>
                    <a:pt x="245" y="330"/>
                    <a:pt x="230" y="343"/>
                  </a:cubicBezTo>
                  <a:cubicBezTo>
                    <a:pt x="226" y="347"/>
                    <a:pt x="216" y="347"/>
                    <a:pt x="209" y="348"/>
                  </a:cubicBezTo>
                  <a:cubicBezTo>
                    <a:pt x="208" y="339"/>
                    <a:pt x="204" y="329"/>
                    <a:pt x="208" y="322"/>
                  </a:cubicBezTo>
                  <a:cubicBezTo>
                    <a:pt x="223" y="293"/>
                    <a:pt x="241" y="265"/>
                    <a:pt x="257" y="236"/>
                  </a:cubicBezTo>
                  <a:cubicBezTo>
                    <a:pt x="267" y="219"/>
                    <a:pt x="262" y="210"/>
                    <a:pt x="243" y="207"/>
                  </a:cubicBezTo>
                  <a:cubicBezTo>
                    <a:pt x="212" y="202"/>
                    <a:pt x="202" y="208"/>
                    <a:pt x="198" y="238"/>
                  </a:cubicBezTo>
                  <a:cubicBezTo>
                    <a:pt x="195" y="253"/>
                    <a:pt x="194" y="269"/>
                    <a:pt x="194" y="284"/>
                  </a:cubicBezTo>
                  <a:cubicBezTo>
                    <a:pt x="195" y="301"/>
                    <a:pt x="188" y="309"/>
                    <a:pt x="172" y="311"/>
                  </a:cubicBezTo>
                  <a:cubicBezTo>
                    <a:pt x="167" y="311"/>
                    <a:pt x="162" y="314"/>
                    <a:pt x="157" y="316"/>
                  </a:cubicBezTo>
                  <a:cubicBezTo>
                    <a:pt x="160" y="321"/>
                    <a:pt x="161" y="327"/>
                    <a:pt x="165" y="332"/>
                  </a:cubicBezTo>
                  <a:cubicBezTo>
                    <a:pt x="171" y="340"/>
                    <a:pt x="179" y="348"/>
                    <a:pt x="186" y="356"/>
                  </a:cubicBezTo>
                  <a:cubicBezTo>
                    <a:pt x="210" y="383"/>
                    <a:pt x="210" y="385"/>
                    <a:pt x="189" y="414"/>
                  </a:cubicBezTo>
                  <a:cubicBezTo>
                    <a:pt x="177" y="430"/>
                    <a:pt x="165" y="429"/>
                    <a:pt x="158" y="411"/>
                  </a:cubicBezTo>
                  <a:cubicBezTo>
                    <a:pt x="147" y="384"/>
                    <a:pt x="138" y="356"/>
                    <a:pt x="128" y="328"/>
                  </a:cubicBezTo>
                  <a:cubicBezTo>
                    <a:pt x="126" y="324"/>
                    <a:pt x="120" y="318"/>
                    <a:pt x="117" y="318"/>
                  </a:cubicBezTo>
                  <a:cubicBezTo>
                    <a:pt x="112" y="319"/>
                    <a:pt x="104" y="324"/>
                    <a:pt x="104" y="328"/>
                  </a:cubicBezTo>
                  <a:cubicBezTo>
                    <a:pt x="103" y="342"/>
                    <a:pt x="101" y="357"/>
                    <a:pt x="106" y="369"/>
                  </a:cubicBezTo>
                  <a:cubicBezTo>
                    <a:pt x="112" y="384"/>
                    <a:pt x="111" y="395"/>
                    <a:pt x="98" y="402"/>
                  </a:cubicBezTo>
                  <a:cubicBezTo>
                    <a:pt x="71" y="416"/>
                    <a:pt x="42" y="427"/>
                    <a:pt x="14" y="439"/>
                  </a:cubicBezTo>
                  <a:cubicBezTo>
                    <a:pt x="11" y="440"/>
                    <a:pt x="2" y="438"/>
                    <a:pt x="1" y="435"/>
                  </a:cubicBezTo>
                  <a:cubicBezTo>
                    <a:pt x="0" y="431"/>
                    <a:pt x="1" y="424"/>
                    <a:pt x="5" y="421"/>
                  </a:cubicBezTo>
                  <a:cubicBezTo>
                    <a:pt x="17" y="407"/>
                    <a:pt x="32" y="396"/>
                    <a:pt x="44" y="383"/>
                  </a:cubicBezTo>
                  <a:cubicBezTo>
                    <a:pt x="55" y="371"/>
                    <a:pt x="58" y="359"/>
                    <a:pt x="49" y="341"/>
                  </a:cubicBezTo>
                  <a:cubicBezTo>
                    <a:pt x="40" y="321"/>
                    <a:pt x="39" y="298"/>
                    <a:pt x="35" y="275"/>
                  </a:cubicBezTo>
                  <a:cubicBezTo>
                    <a:pt x="30" y="245"/>
                    <a:pt x="27" y="214"/>
                    <a:pt x="23" y="183"/>
                  </a:cubicBezTo>
                  <a:cubicBezTo>
                    <a:pt x="20" y="166"/>
                    <a:pt x="44" y="113"/>
                    <a:pt x="58" y="105"/>
                  </a:cubicBezTo>
                  <a:cubicBezTo>
                    <a:pt x="62" y="103"/>
                    <a:pt x="70" y="102"/>
                    <a:pt x="72" y="104"/>
                  </a:cubicBezTo>
                  <a:cubicBezTo>
                    <a:pt x="75" y="108"/>
                    <a:pt x="78" y="114"/>
                    <a:pt x="78" y="120"/>
                  </a:cubicBezTo>
                  <a:cubicBezTo>
                    <a:pt x="79" y="145"/>
                    <a:pt x="88" y="153"/>
                    <a:pt x="112" y="143"/>
                  </a:cubicBezTo>
                  <a:cubicBezTo>
                    <a:pt x="124" y="138"/>
                    <a:pt x="136" y="131"/>
                    <a:pt x="146" y="122"/>
                  </a:cubicBezTo>
                  <a:cubicBezTo>
                    <a:pt x="160" y="111"/>
                    <a:pt x="156" y="99"/>
                    <a:pt x="139" y="93"/>
                  </a:cubicBezTo>
                  <a:cubicBezTo>
                    <a:pt x="132" y="90"/>
                    <a:pt x="126" y="85"/>
                    <a:pt x="119" y="81"/>
                  </a:cubicBezTo>
                  <a:cubicBezTo>
                    <a:pt x="124" y="75"/>
                    <a:pt x="128" y="68"/>
                    <a:pt x="133" y="62"/>
                  </a:cubicBezTo>
                  <a:cubicBezTo>
                    <a:pt x="134" y="61"/>
                    <a:pt x="134" y="61"/>
                    <a:pt x="135" y="61"/>
                  </a:cubicBezTo>
                  <a:cubicBezTo>
                    <a:pt x="171" y="29"/>
                    <a:pt x="167" y="32"/>
                    <a:pt x="197" y="71"/>
                  </a:cubicBezTo>
                  <a:cubicBezTo>
                    <a:pt x="217" y="97"/>
                    <a:pt x="216" y="119"/>
                    <a:pt x="210" y="146"/>
                  </a:cubicBezTo>
                  <a:cubicBezTo>
                    <a:pt x="205" y="165"/>
                    <a:pt x="213" y="173"/>
                    <a:pt x="233" y="172"/>
                  </a:cubicBezTo>
                  <a:cubicBezTo>
                    <a:pt x="272" y="172"/>
                    <a:pt x="290" y="153"/>
                    <a:pt x="287" y="114"/>
                  </a:cubicBezTo>
                  <a:cubicBezTo>
                    <a:pt x="287" y="105"/>
                    <a:pt x="287" y="97"/>
                    <a:pt x="287" y="88"/>
                  </a:cubicBezTo>
                  <a:cubicBezTo>
                    <a:pt x="288" y="88"/>
                    <a:pt x="288" y="88"/>
                    <a:pt x="288" y="88"/>
                  </a:cubicBezTo>
                  <a:close/>
                  <a:moveTo>
                    <a:pt x="165" y="180"/>
                  </a:moveTo>
                  <a:cubicBezTo>
                    <a:pt x="164" y="177"/>
                    <a:pt x="163" y="174"/>
                    <a:pt x="162" y="171"/>
                  </a:cubicBezTo>
                  <a:cubicBezTo>
                    <a:pt x="154" y="167"/>
                    <a:pt x="146" y="159"/>
                    <a:pt x="140" y="160"/>
                  </a:cubicBezTo>
                  <a:cubicBezTo>
                    <a:pt x="114" y="168"/>
                    <a:pt x="89" y="178"/>
                    <a:pt x="74" y="203"/>
                  </a:cubicBezTo>
                  <a:cubicBezTo>
                    <a:pt x="71" y="207"/>
                    <a:pt x="71" y="214"/>
                    <a:pt x="70" y="220"/>
                  </a:cubicBezTo>
                  <a:cubicBezTo>
                    <a:pt x="78" y="221"/>
                    <a:pt x="86" y="224"/>
                    <a:pt x="92" y="222"/>
                  </a:cubicBezTo>
                  <a:cubicBezTo>
                    <a:pt x="109" y="214"/>
                    <a:pt x="125" y="205"/>
                    <a:pt x="142" y="195"/>
                  </a:cubicBezTo>
                  <a:cubicBezTo>
                    <a:pt x="150" y="191"/>
                    <a:pt x="157" y="185"/>
                    <a:pt x="165" y="180"/>
                  </a:cubicBezTo>
                  <a:close/>
                  <a:moveTo>
                    <a:pt x="134" y="231"/>
                  </a:moveTo>
                  <a:cubicBezTo>
                    <a:pt x="120" y="241"/>
                    <a:pt x="107" y="250"/>
                    <a:pt x="96" y="261"/>
                  </a:cubicBezTo>
                  <a:cubicBezTo>
                    <a:pt x="92" y="264"/>
                    <a:pt x="93" y="271"/>
                    <a:pt x="92" y="277"/>
                  </a:cubicBezTo>
                  <a:cubicBezTo>
                    <a:pt x="97" y="277"/>
                    <a:pt x="103" y="279"/>
                    <a:pt x="107" y="278"/>
                  </a:cubicBezTo>
                  <a:cubicBezTo>
                    <a:pt x="119" y="274"/>
                    <a:pt x="131" y="270"/>
                    <a:pt x="141" y="263"/>
                  </a:cubicBezTo>
                  <a:cubicBezTo>
                    <a:pt x="146" y="260"/>
                    <a:pt x="151" y="252"/>
                    <a:pt x="151" y="246"/>
                  </a:cubicBezTo>
                  <a:cubicBezTo>
                    <a:pt x="151" y="241"/>
                    <a:pt x="142" y="237"/>
                    <a:pt x="134"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ïṥḷîḋe">
              <a:extLst>
                <a:ext uri="{FF2B5EF4-FFF2-40B4-BE49-F238E27FC236}">
                  <a16:creationId xmlns:a16="http://schemas.microsoft.com/office/drawing/2014/main" id="{5FAC3584-143C-4232-BE2B-A01CD07A32FB}"/>
                </a:ext>
              </a:extLst>
            </p:cNvPr>
            <p:cNvSpPr/>
            <p:nvPr/>
          </p:nvSpPr>
          <p:spPr bwMode="auto">
            <a:xfrm>
              <a:off x="4516572" y="5467158"/>
              <a:ext cx="426950" cy="596642"/>
            </a:xfrm>
            <a:custGeom>
              <a:avLst/>
              <a:gdLst>
                <a:gd name="T0" fmla="*/ 141 w 396"/>
                <a:gd name="T1" fmla="*/ 57 h 553"/>
                <a:gd name="T2" fmla="*/ 156 w 396"/>
                <a:gd name="T3" fmla="*/ 43 h 553"/>
                <a:gd name="T4" fmla="*/ 185 w 396"/>
                <a:gd name="T5" fmla="*/ 17 h 553"/>
                <a:gd name="T6" fmla="*/ 209 w 396"/>
                <a:gd name="T7" fmla="*/ 16 h 553"/>
                <a:gd name="T8" fmla="*/ 195 w 396"/>
                <a:gd name="T9" fmla="*/ 100 h 553"/>
                <a:gd name="T10" fmla="*/ 206 w 396"/>
                <a:gd name="T11" fmla="*/ 195 h 553"/>
                <a:gd name="T12" fmla="*/ 172 w 396"/>
                <a:gd name="T13" fmla="*/ 220 h 553"/>
                <a:gd name="T14" fmla="*/ 181 w 396"/>
                <a:gd name="T15" fmla="*/ 242 h 553"/>
                <a:gd name="T16" fmla="*/ 239 w 396"/>
                <a:gd name="T17" fmla="*/ 171 h 553"/>
                <a:gd name="T18" fmla="*/ 234 w 396"/>
                <a:gd name="T19" fmla="*/ 143 h 553"/>
                <a:gd name="T20" fmla="*/ 240 w 396"/>
                <a:gd name="T21" fmla="*/ 117 h 553"/>
                <a:gd name="T22" fmla="*/ 237 w 396"/>
                <a:gd name="T23" fmla="*/ 90 h 553"/>
                <a:gd name="T24" fmla="*/ 236 w 396"/>
                <a:gd name="T25" fmla="*/ 65 h 553"/>
                <a:gd name="T26" fmla="*/ 310 w 396"/>
                <a:gd name="T27" fmla="*/ 109 h 553"/>
                <a:gd name="T28" fmla="*/ 280 w 396"/>
                <a:gd name="T29" fmla="*/ 207 h 553"/>
                <a:gd name="T30" fmla="*/ 323 w 396"/>
                <a:gd name="T31" fmla="*/ 196 h 553"/>
                <a:gd name="T32" fmla="*/ 384 w 396"/>
                <a:gd name="T33" fmla="*/ 224 h 553"/>
                <a:gd name="T34" fmla="*/ 298 w 396"/>
                <a:gd name="T35" fmla="*/ 296 h 553"/>
                <a:gd name="T36" fmla="*/ 244 w 396"/>
                <a:gd name="T37" fmla="*/ 254 h 553"/>
                <a:gd name="T38" fmla="*/ 123 w 396"/>
                <a:gd name="T39" fmla="*/ 288 h 553"/>
                <a:gd name="T40" fmla="*/ 131 w 396"/>
                <a:gd name="T41" fmla="*/ 311 h 553"/>
                <a:gd name="T42" fmla="*/ 259 w 396"/>
                <a:gd name="T43" fmla="*/ 304 h 553"/>
                <a:gd name="T44" fmla="*/ 241 w 396"/>
                <a:gd name="T45" fmla="*/ 336 h 553"/>
                <a:gd name="T46" fmla="*/ 253 w 396"/>
                <a:gd name="T47" fmla="*/ 358 h 553"/>
                <a:gd name="T48" fmla="*/ 355 w 396"/>
                <a:gd name="T49" fmla="*/ 388 h 553"/>
                <a:gd name="T50" fmla="*/ 265 w 396"/>
                <a:gd name="T51" fmla="*/ 404 h 553"/>
                <a:gd name="T52" fmla="*/ 236 w 396"/>
                <a:gd name="T53" fmla="*/ 477 h 553"/>
                <a:gd name="T54" fmla="*/ 187 w 396"/>
                <a:gd name="T55" fmla="*/ 552 h 553"/>
                <a:gd name="T56" fmla="*/ 62 w 396"/>
                <a:gd name="T57" fmla="*/ 430 h 553"/>
                <a:gd name="T58" fmla="*/ 188 w 396"/>
                <a:gd name="T59" fmla="*/ 359 h 553"/>
                <a:gd name="T60" fmla="*/ 168 w 396"/>
                <a:gd name="T61" fmla="*/ 335 h 553"/>
                <a:gd name="T62" fmla="*/ 89 w 396"/>
                <a:gd name="T63" fmla="*/ 324 h 553"/>
                <a:gd name="T64" fmla="*/ 53 w 396"/>
                <a:gd name="T65" fmla="*/ 330 h 553"/>
                <a:gd name="T66" fmla="*/ 7 w 396"/>
                <a:gd name="T67" fmla="*/ 381 h 553"/>
                <a:gd name="T68" fmla="*/ 3 w 396"/>
                <a:gd name="T69" fmla="*/ 228 h 553"/>
                <a:gd name="T70" fmla="*/ 26 w 396"/>
                <a:gd name="T71" fmla="*/ 224 h 553"/>
                <a:gd name="T72" fmla="*/ 50 w 396"/>
                <a:gd name="T73" fmla="*/ 286 h 553"/>
                <a:gd name="T74" fmla="*/ 60 w 396"/>
                <a:gd name="T75" fmla="*/ 263 h 553"/>
                <a:gd name="T76" fmla="*/ 41 w 396"/>
                <a:gd name="T77" fmla="*/ 135 h 553"/>
                <a:gd name="T78" fmla="*/ 62 w 396"/>
                <a:gd name="T79" fmla="*/ 123 h 553"/>
                <a:gd name="T80" fmla="*/ 77 w 396"/>
                <a:gd name="T81" fmla="*/ 244 h 553"/>
                <a:gd name="T82" fmla="*/ 101 w 396"/>
                <a:gd name="T83" fmla="*/ 246 h 553"/>
                <a:gd name="T84" fmla="*/ 89 w 396"/>
                <a:gd name="T85" fmla="*/ 77 h 553"/>
                <a:gd name="T86" fmla="*/ 113 w 396"/>
                <a:gd name="T87" fmla="*/ 74 h 553"/>
                <a:gd name="T88" fmla="*/ 122 w 396"/>
                <a:gd name="T89" fmla="*/ 116 h 553"/>
                <a:gd name="T90" fmla="*/ 186 w 396"/>
                <a:gd name="T91" fmla="*/ 476 h 553"/>
                <a:gd name="T92" fmla="*/ 161 w 396"/>
                <a:gd name="T93" fmla="*/ 409 h 553"/>
                <a:gd name="T94" fmla="*/ 81 w 396"/>
                <a:gd name="T95" fmla="*/ 469 h 553"/>
                <a:gd name="T96" fmla="*/ 163 w 396"/>
                <a:gd name="T97" fmla="*/ 107 h 553"/>
                <a:gd name="T98" fmla="*/ 157 w 396"/>
                <a:gd name="T99" fmla="*/ 151 h 553"/>
                <a:gd name="T100" fmla="*/ 163 w 396"/>
                <a:gd name="T101" fmla="*/ 107 h 553"/>
                <a:gd name="T102" fmla="*/ 149 w 396"/>
                <a:gd name="T103" fmla="*/ 184 h 553"/>
                <a:gd name="T104" fmla="*/ 121 w 396"/>
                <a:gd name="T105" fmla="*/ 19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6" h="553">
                  <a:moveTo>
                    <a:pt x="122" y="116"/>
                  </a:moveTo>
                  <a:cubicBezTo>
                    <a:pt x="153" y="98"/>
                    <a:pt x="157" y="84"/>
                    <a:pt x="141" y="57"/>
                  </a:cubicBezTo>
                  <a:cubicBezTo>
                    <a:pt x="138" y="53"/>
                    <a:pt x="139" y="46"/>
                    <a:pt x="139" y="40"/>
                  </a:cubicBezTo>
                  <a:cubicBezTo>
                    <a:pt x="145" y="41"/>
                    <a:pt x="151" y="40"/>
                    <a:pt x="156" y="43"/>
                  </a:cubicBezTo>
                  <a:cubicBezTo>
                    <a:pt x="173" y="54"/>
                    <a:pt x="180" y="51"/>
                    <a:pt x="183" y="31"/>
                  </a:cubicBezTo>
                  <a:cubicBezTo>
                    <a:pt x="184" y="26"/>
                    <a:pt x="183" y="21"/>
                    <a:pt x="185" y="17"/>
                  </a:cubicBezTo>
                  <a:cubicBezTo>
                    <a:pt x="187" y="11"/>
                    <a:pt x="192" y="5"/>
                    <a:pt x="196" y="0"/>
                  </a:cubicBezTo>
                  <a:cubicBezTo>
                    <a:pt x="200" y="5"/>
                    <a:pt x="209" y="11"/>
                    <a:pt x="209" y="16"/>
                  </a:cubicBezTo>
                  <a:cubicBezTo>
                    <a:pt x="208" y="30"/>
                    <a:pt x="205" y="43"/>
                    <a:pt x="201" y="56"/>
                  </a:cubicBezTo>
                  <a:cubicBezTo>
                    <a:pt x="196" y="70"/>
                    <a:pt x="189" y="82"/>
                    <a:pt x="195" y="100"/>
                  </a:cubicBezTo>
                  <a:cubicBezTo>
                    <a:pt x="200" y="116"/>
                    <a:pt x="196" y="135"/>
                    <a:pt x="197" y="152"/>
                  </a:cubicBezTo>
                  <a:cubicBezTo>
                    <a:pt x="198" y="167"/>
                    <a:pt x="201" y="182"/>
                    <a:pt x="206" y="195"/>
                  </a:cubicBezTo>
                  <a:cubicBezTo>
                    <a:pt x="210" y="207"/>
                    <a:pt x="206" y="208"/>
                    <a:pt x="196" y="210"/>
                  </a:cubicBezTo>
                  <a:cubicBezTo>
                    <a:pt x="188" y="212"/>
                    <a:pt x="179" y="216"/>
                    <a:pt x="172" y="220"/>
                  </a:cubicBezTo>
                  <a:cubicBezTo>
                    <a:pt x="169" y="222"/>
                    <a:pt x="167" y="230"/>
                    <a:pt x="168" y="233"/>
                  </a:cubicBezTo>
                  <a:cubicBezTo>
                    <a:pt x="171" y="237"/>
                    <a:pt x="176" y="242"/>
                    <a:pt x="181" y="242"/>
                  </a:cubicBezTo>
                  <a:cubicBezTo>
                    <a:pt x="203" y="244"/>
                    <a:pt x="225" y="218"/>
                    <a:pt x="225" y="195"/>
                  </a:cubicBezTo>
                  <a:cubicBezTo>
                    <a:pt x="225" y="187"/>
                    <a:pt x="234" y="179"/>
                    <a:pt x="239" y="171"/>
                  </a:cubicBezTo>
                  <a:cubicBezTo>
                    <a:pt x="243" y="165"/>
                    <a:pt x="247" y="159"/>
                    <a:pt x="248" y="152"/>
                  </a:cubicBezTo>
                  <a:cubicBezTo>
                    <a:pt x="249" y="150"/>
                    <a:pt x="239" y="145"/>
                    <a:pt x="234" y="143"/>
                  </a:cubicBezTo>
                  <a:cubicBezTo>
                    <a:pt x="219" y="139"/>
                    <a:pt x="222" y="132"/>
                    <a:pt x="230" y="124"/>
                  </a:cubicBezTo>
                  <a:cubicBezTo>
                    <a:pt x="232" y="121"/>
                    <a:pt x="237" y="120"/>
                    <a:pt x="240" y="117"/>
                  </a:cubicBezTo>
                  <a:cubicBezTo>
                    <a:pt x="248" y="112"/>
                    <a:pt x="255" y="105"/>
                    <a:pt x="262" y="99"/>
                  </a:cubicBezTo>
                  <a:cubicBezTo>
                    <a:pt x="254" y="96"/>
                    <a:pt x="245" y="94"/>
                    <a:pt x="237" y="90"/>
                  </a:cubicBezTo>
                  <a:cubicBezTo>
                    <a:pt x="231" y="87"/>
                    <a:pt x="226" y="82"/>
                    <a:pt x="221" y="78"/>
                  </a:cubicBezTo>
                  <a:cubicBezTo>
                    <a:pt x="226" y="73"/>
                    <a:pt x="231" y="65"/>
                    <a:pt x="236" y="65"/>
                  </a:cubicBezTo>
                  <a:cubicBezTo>
                    <a:pt x="259" y="65"/>
                    <a:pt x="284" y="59"/>
                    <a:pt x="305" y="76"/>
                  </a:cubicBezTo>
                  <a:cubicBezTo>
                    <a:pt x="319" y="86"/>
                    <a:pt x="323" y="98"/>
                    <a:pt x="310" y="109"/>
                  </a:cubicBezTo>
                  <a:cubicBezTo>
                    <a:pt x="284" y="129"/>
                    <a:pt x="288" y="161"/>
                    <a:pt x="277" y="186"/>
                  </a:cubicBezTo>
                  <a:cubicBezTo>
                    <a:pt x="274" y="192"/>
                    <a:pt x="276" y="205"/>
                    <a:pt x="280" y="207"/>
                  </a:cubicBezTo>
                  <a:cubicBezTo>
                    <a:pt x="287" y="210"/>
                    <a:pt x="296" y="208"/>
                    <a:pt x="304" y="206"/>
                  </a:cubicBezTo>
                  <a:cubicBezTo>
                    <a:pt x="311" y="204"/>
                    <a:pt x="316" y="199"/>
                    <a:pt x="323" y="196"/>
                  </a:cubicBezTo>
                  <a:cubicBezTo>
                    <a:pt x="337" y="191"/>
                    <a:pt x="349" y="192"/>
                    <a:pt x="360" y="206"/>
                  </a:cubicBezTo>
                  <a:cubicBezTo>
                    <a:pt x="365" y="214"/>
                    <a:pt x="378" y="216"/>
                    <a:pt x="384" y="224"/>
                  </a:cubicBezTo>
                  <a:cubicBezTo>
                    <a:pt x="390" y="234"/>
                    <a:pt x="393" y="246"/>
                    <a:pt x="396" y="254"/>
                  </a:cubicBezTo>
                  <a:cubicBezTo>
                    <a:pt x="360" y="269"/>
                    <a:pt x="329" y="282"/>
                    <a:pt x="298" y="296"/>
                  </a:cubicBezTo>
                  <a:cubicBezTo>
                    <a:pt x="283" y="303"/>
                    <a:pt x="271" y="295"/>
                    <a:pt x="271" y="277"/>
                  </a:cubicBezTo>
                  <a:cubicBezTo>
                    <a:pt x="272" y="258"/>
                    <a:pt x="263" y="251"/>
                    <a:pt x="244" y="254"/>
                  </a:cubicBezTo>
                  <a:cubicBezTo>
                    <a:pt x="222" y="257"/>
                    <a:pt x="199" y="258"/>
                    <a:pt x="178" y="264"/>
                  </a:cubicBezTo>
                  <a:cubicBezTo>
                    <a:pt x="159" y="269"/>
                    <a:pt x="140" y="279"/>
                    <a:pt x="123" y="288"/>
                  </a:cubicBezTo>
                  <a:cubicBezTo>
                    <a:pt x="119" y="290"/>
                    <a:pt x="116" y="299"/>
                    <a:pt x="117" y="302"/>
                  </a:cubicBezTo>
                  <a:cubicBezTo>
                    <a:pt x="120" y="306"/>
                    <a:pt x="127" y="312"/>
                    <a:pt x="131" y="311"/>
                  </a:cubicBezTo>
                  <a:cubicBezTo>
                    <a:pt x="155" y="306"/>
                    <a:pt x="180" y="302"/>
                    <a:pt x="201" y="291"/>
                  </a:cubicBezTo>
                  <a:cubicBezTo>
                    <a:pt x="228" y="278"/>
                    <a:pt x="244" y="278"/>
                    <a:pt x="259" y="304"/>
                  </a:cubicBezTo>
                  <a:cubicBezTo>
                    <a:pt x="261" y="309"/>
                    <a:pt x="259" y="318"/>
                    <a:pt x="255" y="324"/>
                  </a:cubicBezTo>
                  <a:cubicBezTo>
                    <a:pt x="253" y="329"/>
                    <a:pt x="244" y="331"/>
                    <a:pt x="241" y="336"/>
                  </a:cubicBezTo>
                  <a:cubicBezTo>
                    <a:pt x="239" y="341"/>
                    <a:pt x="237" y="349"/>
                    <a:pt x="239" y="354"/>
                  </a:cubicBezTo>
                  <a:cubicBezTo>
                    <a:pt x="240" y="356"/>
                    <a:pt x="249" y="358"/>
                    <a:pt x="253" y="358"/>
                  </a:cubicBezTo>
                  <a:cubicBezTo>
                    <a:pt x="272" y="357"/>
                    <a:pt x="291" y="354"/>
                    <a:pt x="310" y="353"/>
                  </a:cubicBezTo>
                  <a:cubicBezTo>
                    <a:pt x="330" y="352"/>
                    <a:pt x="351" y="369"/>
                    <a:pt x="355" y="388"/>
                  </a:cubicBezTo>
                  <a:cubicBezTo>
                    <a:pt x="358" y="402"/>
                    <a:pt x="350" y="407"/>
                    <a:pt x="337" y="406"/>
                  </a:cubicBezTo>
                  <a:cubicBezTo>
                    <a:pt x="313" y="405"/>
                    <a:pt x="289" y="404"/>
                    <a:pt x="265" y="404"/>
                  </a:cubicBezTo>
                  <a:cubicBezTo>
                    <a:pt x="239" y="403"/>
                    <a:pt x="236" y="407"/>
                    <a:pt x="235" y="433"/>
                  </a:cubicBezTo>
                  <a:cubicBezTo>
                    <a:pt x="235" y="447"/>
                    <a:pt x="235" y="462"/>
                    <a:pt x="236" y="477"/>
                  </a:cubicBezTo>
                  <a:cubicBezTo>
                    <a:pt x="240" y="511"/>
                    <a:pt x="217" y="530"/>
                    <a:pt x="196" y="549"/>
                  </a:cubicBezTo>
                  <a:cubicBezTo>
                    <a:pt x="194" y="551"/>
                    <a:pt x="189" y="553"/>
                    <a:pt x="187" y="552"/>
                  </a:cubicBezTo>
                  <a:cubicBezTo>
                    <a:pt x="144" y="529"/>
                    <a:pt x="100" y="508"/>
                    <a:pt x="61" y="480"/>
                  </a:cubicBezTo>
                  <a:cubicBezTo>
                    <a:pt x="35" y="462"/>
                    <a:pt x="37" y="450"/>
                    <a:pt x="62" y="430"/>
                  </a:cubicBezTo>
                  <a:cubicBezTo>
                    <a:pt x="82" y="415"/>
                    <a:pt x="106" y="406"/>
                    <a:pt x="128" y="393"/>
                  </a:cubicBezTo>
                  <a:cubicBezTo>
                    <a:pt x="148" y="381"/>
                    <a:pt x="175" y="383"/>
                    <a:pt x="188" y="359"/>
                  </a:cubicBezTo>
                  <a:cubicBezTo>
                    <a:pt x="191" y="353"/>
                    <a:pt x="190" y="345"/>
                    <a:pt x="192" y="337"/>
                  </a:cubicBezTo>
                  <a:cubicBezTo>
                    <a:pt x="183" y="336"/>
                    <a:pt x="174" y="333"/>
                    <a:pt x="168" y="335"/>
                  </a:cubicBezTo>
                  <a:cubicBezTo>
                    <a:pt x="156" y="339"/>
                    <a:pt x="146" y="348"/>
                    <a:pt x="134" y="353"/>
                  </a:cubicBezTo>
                  <a:cubicBezTo>
                    <a:pt x="112" y="361"/>
                    <a:pt x="88" y="345"/>
                    <a:pt x="89" y="324"/>
                  </a:cubicBezTo>
                  <a:cubicBezTo>
                    <a:pt x="89" y="313"/>
                    <a:pt x="95" y="300"/>
                    <a:pt x="77" y="299"/>
                  </a:cubicBezTo>
                  <a:cubicBezTo>
                    <a:pt x="64" y="298"/>
                    <a:pt x="50" y="316"/>
                    <a:pt x="53" y="330"/>
                  </a:cubicBezTo>
                  <a:cubicBezTo>
                    <a:pt x="56" y="350"/>
                    <a:pt x="55" y="368"/>
                    <a:pt x="42" y="385"/>
                  </a:cubicBezTo>
                  <a:cubicBezTo>
                    <a:pt x="28" y="403"/>
                    <a:pt x="14" y="402"/>
                    <a:pt x="7" y="381"/>
                  </a:cubicBezTo>
                  <a:cubicBezTo>
                    <a:pt x="2" y="367"/>
                    <a:pt x="0" y="350"/>
                    <a:pt x="3" y="336"/>
                  </a:cubicBezTo>
                  <a:cubicBezTo>
                    <a:pt x="13" y="300"/>
                    <a:pt x="18" y="265"/>
                    <a:pt x="3" y="228"/>
                  </a:cubicBezTo>
                  <a:cubicBezTo>
                    <a:pt x="1" y="224"/>
                    <a:pt x="7" y="216"/>
                    <a:pt x="9" y="209"/>
                  </a:cubicBezTo>
                  <a:cubicBezTo>
                    <a:pt x="15" y="214"/>
                    <a:pt x="23" y="218"/>
                    <a:pt x="26" y="224"/>
                  </a:cubicBezTo>
                  <a:cubicBezTo>
                    <a:pt x="31" y="239"/>
                    <a:pt x="34" y="256"/>
                    <a:pt x="39" y="272"/>
                  </a:cubicBezTo>
                  <a:cubicBezTo>
                    <a:pt x="41" y="278"/>
                    <a:pt x="45" y="283"/>
                    <a:pt x="50" y="286"/>
                  </a:cubicBezTo>
                  <a:cubicBezTo>
                    <a:pt x="52" y="287"/>
                    <a:pt x="61" y="284"/>
                    <a:pt x="62" y="281"/>
                  </a:cubicBezTo>
                  <a:cubicBezTo>
                    <a:pt x="63" y="275"/>
                    <a:pt x="62" y="269"/>
                    <a:pt x="60" y="263"/>
                  </a:cubicBezTo>
                  <a:cubicBezTo>
                    <a:pt x="58" y="252"/>
                    <a:pt x="53" y="241"/>
                    <a:pt x="52" y="230"/>
                  </a:cubicBezTo>
                  <a:cubicBezTo>
                    <a:pt x="49" y="198"/>
                    <a:pt x="59" y="165"/>
                    <a:pt x="41" y="135"/>
                  </a:cubicBezTo>
                  <a:cubicBezTo>
                    <a:pt x="39" y="131"/>
                    <a:pt x="43" y="124"/>
                    <a:pt x="44" y="118"/>
                  </a:cubicBezTo>
                  <a:cubicBezTo>
                    <a:pt x="51" y="120"/>
                    <a:pt x="60" y="119"/>
                    <a:pt x="62" y="123"/>
                  </a:cubicBezTo>
                  <a:cubicBezTo>
                    <a:pt x="69" y="135"/>
                    <a:pt x="76" y="148"/>
                    <a:pt x="77" y="161"/>
                  </a:cubicBezTo>
                  <a:cubicBezTo>
                    <a:pt x="79" y="189"/>
                    <a:pt x="77" y="216"/>
                    <a:pt x="77" y="244"/>
                  </a:cubicBezTo>
                  <a:cubicBezTo>
                    <a:pt x="77" y="250"/>
                    <a:pt x="82" y="255"/>
                    <a:pt x="85" y="261"/>
                  </a:cubicBezTo>
                  <a:cubicBezTo>
                    <a:pt x="90" y="256"/>
                    <a:pt x="101" y="250"/>
                    <a:pt x="101" y="246"/>
                  </a:cubicBezTo>
                  <a:cubicBezTo>
                    <a:pt x="97" y="197"/>
                    <a:pt x="118" y="148"/>
                    <a:pt x="93" y="100"/>
                  </a:cubicBezTo>
                  <a:cubicBezTo>
                    <a:pt x="90" y="94"/>
                    <a:pt x="89" y="85"/>
                    <a:pt x="89" y="77"/>
                  </a:cubicBezTo>
                  <a:cubicBezTo>
                    <a:pt x="89" y="70"/>
                    <a:pt x="92" y="63"/>
                    <a:pt x="93" y="55"/>
                  </a:cubicBezTo>
                  <a:cubicBezTo>
                    <a:pt x="100" y="62"/>
                    <a:pt x="110" y="67"/>
                    <a:pt x="113" y="74"/>
                  </a:cubicBezTo>
                  <a:cubicBezTo>
                    <a:pt x="117" y="84"/>
                    <a:pt x="116" y="95"/>
                    <a:pt x="117" y="106"/>
                  </a:cubicBezTo>
                  <a:cubicBezTo>
                    <a:pt x="117" y="109"/>
                    <a:pt x="120" y="112"/>
                    <a:pt x="122" y="116"/>
                  </a:cubicBezTo>
                  <a:close/>
                  <a:moveTo>
                    <a:pt x="155" y="506"/>
                  </a:moveTo>
                  <a:cubicBezTo>
                    <a:pt x="166" y="495"/>
                    <a:pt x="177" y="487"/>
                    <a:pt x="186" y="476"/>
                  </a:cubicBezTo>
                  <a:cubicBezTo>
                    <a:pt x="198" y="460"/>
                    <a:pt x="188" y="421"/>
                    <a:pt x="170" y="411"/>
                  </a:cubicBezTo>
                  <a:cubicBezTo>
                    <a:pt x="168" y="409"/>
                    <a:pt x="163" y="407"/>
                    <a:pt x="161" y="409"/>
                  </a:cubicBezTo>
                  <a:cubicBezTo>
                    <a:pt x="134" y="421"/>
                    <a:pt x="108" y="434"/>
                    <a:pt x="83" y="449"/>
                  </a:cubicBezTo>
                  <a:cubicBezTo>
                    <a:pt x="79" y="451"/>
                    <a:pt x="79" y="468"/>
                    <a:pt x="81" y="469"/>
                  </a:cubicBezTo>
                  <a:cubicBezTo>
                    <a:pt x="104" y="482"/>
                    <a:pt x="127" y="493"/>
                    <a:pt x="155" y="506"/>
                  </a:cubicBezTo>
                  <a:close/>
                  <a:moveTo>
                    <a:pt x="163" y="107"/>
                  </a:moveTo>
                  <a:cubicBezTo>
                    <a:pt x="155" y="119"/>
                    <a:pt x="147" y="125"/>
                    <a:pt x="145" y="133"/>
                  </a:cubicBezTo>
                  <a:cubicBezTo>
                    <a:pt x="144" y="138"/>
                    <a:pt x="153" y="145"/>
                    <a:pt x="157" y="151"/>
                  </a:cubicBezTo>
                  <a:cubicBezTo>
                    <a:pt x="163" y="144"/>
                    <a:pt x="170" y="137"/>
                    <a:pt x="174" y="128"/>
                  </a:cubicBezTo>
                  <a:cubicBezTo>
                    <a:pt x="176" y="125"/>
                    <a:pt x="169" y="118"/>
                    <a:pt x="163" y="107"/>
                  </a:cubicBezTo>
                  <a:close/>
                  <a:moveTo>
                    <a:pt x="132" y="212"/>
                  </a:moveTo>
                  <a:cubicBezTo>
                    <a:pt x="140" y="200"/>
                    <a:pt x="146" y="193"/>
                    <a:pt x="149" y="184"/>
                  </a:cubicBezTo>
                  <a:cubicBezTo>
                    <a:pt x="150" y="181"/>
                    <a:pt x="141" y="175"/>
                    <a:pt x="137" y="171"/>
                  </a:cubicBezTo>
                  <a:cubicBezTo>
                    <a:pt x="131" y="178"/>
                    <a:pt x="124" y="185"/>
                    <a:pt x="121" y="194"/>
                  </a:cubicBezTo>
                  <a:cubicBezTo>
                    <a:pt x="119" y="196"/>
                    <a:pt x="126" y="203"/>
                    <a:pt x="132"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îśľíďè">
              <a:extLst>
                <a:ext uri="{FF2B5EF4-FFF2-40B4-BE49-F238E27FC236}">
                  <a16:creationId xmlns:a16="http://schemas.microsoft.com/office/drawing/2014/main" id="{EE7CB442-FC42-4198-8128-48B90997BC02}"/>
                </a:ext>
              </a:extLst>
            </p:cNvPr>
            <p:cNvSpPr/>
            <p:nvPr/>
          </p:nvSpPr>
          <p:spPr bwMode="auto">
            <a:xfrm>
              <a:off x="2403577" y="5565601"/>
              <a:ext cx="400844" cy="469917"/>
            </a:xfrm>
            <a:custGeom>
              <a:avLst/>
              <a:gdLst>
                <a:gd name="T0" fmla="*/ 0 w 372"/>
                <a:gd name="T1" fmla="*/ 263 h 436"/>
                <a:gd name="T2" fmla="*/ 33 w 372"/>
                <a:gd name="T3" fmla="*/ 237 h 436"/>
                <a:gd name="T4" fmla="*/ 83 w 372"/>
                <a:gd name="T5" fmla="*/ 226 h 436"/>
                <a:gd name="T6" fmla="*/ 92 w 372"/>
                <a:gd name="T7" fmla="*/ 182 h 436"/>
                <a:gd name="T8" fmla="*/ 88 w 372"/>
                <a:gd name="T9" fmla="*/ 160 h 436"/>
                <a:gd name="T10" fmla="*/ 57 w 372"/>
                <a:gd name="T11" fmla="*/ 115 h 436"/>
                <a:gd name="T12" fmla="*/ 35 w 372"/>
                <a:gd name="T13" fmla="*/ 94 h 436"/>
                <a:gd name="T14" fmla="*/ 55 w 372"/>
                <a:gd name="T15" fmla="*/ 69 h 436"/>
                <a:gd name="T16" fmla="*/ 148 w 372"/>
                <a:gd name="T17" fmla="*/ 52 h 436"/>
                <a:gd name="T18" fmla="*/ 252 w 372"/>
                <a:gd name="T19" fmla="*/ 6 h 436"/>
                <a:gd name="T20" fmla="*/ 280 w 372"/>
                <a:gd name="T21" fmla="*/ 4 h 436"/>
                <a:gd name="T22" fmla="*/ 303 w 372"/>
                <a:gd name="T23" fmla="*/ 43 h 436"/>
                <a:gd name="T24" fmla="*/ 291 w 372"/>
                <a:gd name="T25" fmla="*/ 52 h 436"/>
                <a:gd name="T26" fmla="*/ 237 w 372"/>
                <a:gd name="T27" fmla="*/ 132 h 436"/>
                <a:gd name="T28" fmla="*/ 259 w 372"/>
                <a:gd name="T29" fmla="*/ 143 h 436"/>
                <a:gd name="T30" fmla="*/ 296 w 372"/>
                <a:gd name="T31" fmla="*/ 124 h 436"/>
                <a:gd name="T32" fmla="*/ 335 w 372"/>
                <a:gd name="T33" fmla="*/ 133 h 436"/>
                <a:gd name="T34" fmla="*/ 354 w 372"/>
                <a:gd name="T35" fmla="*/ 158 h 436"/>
                <a:gd name="T36" fmla="*/ 361 w 372"/>
                <a:gd name="T37" fmla="*/ 214 h 436"/>
                <a:gd name="T38" fmla="*/ 309 w 372"/>
                <a:gd name="T39" fmla="*/ 334 h 436"/>
                <a:gd name="T40" fmla="*/ 287 w 372"/>
                <a:gd name="T41" fmla="*/ 374 h 436"/>
                <a:gd name="T42" fmla="*/ 257 w 372"/>
                <a:gd name="T43" fmla="*/ 381 h 436"/>
                <a:gd name="T44" fmla="*/ 146 w 372"/>
                <a:gd name="T45" fmla="*/ 378 h 436"/>
                <a:gd name="T46" fmla="*/ 124 w 372"/>
                <a:gd name="T47" fmla="*/ 409 h 436"/>
                <a:gd name="T48" fmla="*/ 104 w 372"/>
                <a:gd name="T49" fmla="*/ 434 h 436"/>
                <a:gd name="T50" fmla="*/ 81 w 372"/>
                <a:gd name="T51" fmla="*/ 421 h 436"/>
                <a:gd name="T52" fmla="*/ 46 w 372"/>
                <a:gd name="T53" fmla="*/ 356 h 436"/>
                <a:gd name="T54" fmla="*/ 10 w 372"/>
                <a:gd name="T55" fmla="*/ 285 h 436"/>
                <a:gd name="T56" fmla="*/ 0 w 372"/>
                <a:gd name="T57" fmla="*/ 263 h 436"/>
                <a:gd name="T58" fmla="*/ 81 w 372"/>
                <a:gd name="T59" fmla="*/ 255 h 436"/>
                <a:gd name="T60" fmla="*/ 60 w 372"/>
                <a:gd name="T61" fmla="*/ 287 h 436"/>
                <a:gd name="T62" fmla="*/ 107 w 372"/>
                <a:gd name="T63" fmla="*/ 345 h 436"/>
                <a:gd name="T64" fmla="*/ 113 w 372"/>
                <a:gd name="T65" fmla="*/ 343 h 436"/>
                <a:gd name="T66" fmla="*/ 167 w 372"/>
                <a:gd name="T67" fmla="*/ 326 h 436"/>
                <a:gd name="T68" fmla="*/ 188 w 372"/>
                <a:gd name="T69" fmla="*/ 296 h 436"/>
                <a:gd name="T70" fmla="*/ 188 w 372"/>
                <a:gd name="T71" fmla="*/ 256 h 436"/>
                <a:gd name="T72" fmla="*/ 171 w 372"/>
                <a:gd name="T73" fmla="*/ 226 h 436"/>
                <a:gd name="T74" fmla="*/ 143 w 372"/>
                <a:gd name="T75" fmla="*/ 238 h 436"/>
                <a:gd name="T76" fmla="*/ 137 w 372"/>
                <a:gd name="T77" fmla="*/ 257 h 436"/>
                <a:gd name="T78" fmla="*/ 135 w 372"/>
                <a:gd name="T79" fmla="*/ 288 h 436"/>
                <a:gd name="T80" fmla="*/ 117 w 372"/>
                <a:gd name="T81" fmla="*/ 310 h 436"/>
                <a:gd name="T82" fmla="*/ 98 w 372"/>
                <a:gd name="T83" fmla="*/ 290 h 436"/>
                <a:gd name="T84" fmla="*/ 81 w 372"/>
                <a:gd name="T85" fmla="*/ 255 h 436"/>
                <a:gd name="T86" fmla="*/ 228 w 372"/>
                <a:gd name="T87" fmla="*/ 276 h 436"/>
                <a:gd name="T88" fmla="*/ 224 w 372"/>
                <a:gd name="T89" fmla="*/ 278 h 436"/>
                <a:gd name="T90" fmla="*/ 240 w 372"/>
                <a:gd name="T91" fmla="*/ 307 h 436"/>
                <a:gd name="T92" fmla="*/ 266 w 372"/>
                <a:gd name="T93" fmla="*/ 290 h 436"/>
                <a:gd name="T94" fmla="*/ 291 w 372"/>
                <a:gd name="T95" fmla="*/ 205 h 436"/>
                <a:gd name="T96" fmla="*/ 271 w 372"/>
                <a:gd name="T97" fmla="*/ 185 h 436"/>
                <a:gd name="T98" fmla="*/ 236 w 372"/>
                <a:gd name="T99" fmla="*/ 218 h 436"/>
                <a:gd name="T100" fmla="*/ 228 w 372"/>
                <a:gd name="T101" fmla="*/ 276 h 436"/>
                <a:gd name="T102" fmla="*/ 189 w 372"/>
                <a:gd name="T103" fmla="*/ 141 h 436"/>
                <a:gd name="T104" fmla="*/ 189 w 372"/>
                <a:gd name="T105" fmla="*/ 122 h 436"/>
                <a:gd name="T106" fmla="*/ 178 w 372"/>
                <a:gd name="T107" fmla="*/ 104 h 436"/>
                <a:gd name="T108" fmla="*/ 153 w 372"/>
                <a:gd name="T109" fmla="*/ 113 h 436"/>
                <a:gd name="T110" fmla="*/ 144 w 372"/>
                <a:gd name="T111" fmla="*/ 173 h 436"/>
                <a:gd name="T112" fmla="*/ 169 w 372"/>
                <a:gd name="T113" fmla="*/ 182 h 436"/>
                <a:gd name="T114" fmla="*/ 189 w 372"/>
                <a:gd name="T115" fmla="*/ 14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2" h="436">
                  <a:moveTo>
                    <a:pt x="0" y="263"/>
                  </a:moveTo>
                  <a:cubicBezTo>
                    <a:pt x="1" y="236"/>
                    <a:pt x="11" y="229"/>
                    <a:pt x="33" y="237"/>
                  </a:cubicBezTo>
                  <a:cubicBezTo>
                    <a:pt x="52" y="245"/>
                    <a:pt x="67" y="239"/>
                    <a:pt x="83" y="226"/>
                  </a:cubicBezTo>
                  <a:cubicBezTo>
                    <a:pt x="98" y="213"/>
                    <a:pt x="99" y="199"/>
                    <a:pt x="92" y="182"/>
                  </a:cubicBezTo>
                  <a:cubicBezTo>
                    <a:pt x="90" y="175"/>
                    <a:pt x="88" y="167"/>
                    <a:pt x="88" y="160"/>
                  </a:cubicBezTo>
                  <a:cubicBezTo>
                    <a:pt x="88" y="137"/>
                    <a:pt x="79" y="123"/>
                    <a:pt x="57" y="115"/>
                  </a:cubicBezTo>
                  <a:cubicBezTo>
                    <a:pt x="48" y="112"/>
                    <a:pt x="40" y="103"/>
                    <a:pt x="35" y="94"/>
                  </a:cubicBezTo>
                  <a:cubicBezTo>
                    <a:pt x="26" y="82"/>
                    <a:pt x="35" y="73"/>
                    <a:pt x="55" y="69"/>
                  </a:cubicBezTo>
                  <a:cubicBezTo>
                    <a:pt x="86" y="64"/>
                    <a:pt x="118" y="62"/>
                    <a:pt x="148" y="52"/>
                  </a:cubicBezTo>
                  <a:cubicBezTo>
                    <a:pt x="184" y="40"/>
                    <a:pt x="217" y="21"/>
                    <a:pt x="252" y="6"/>
                  </a:cubicBezTo>
                  <a:cubicBezTo>
                    <a:pt x="260" y="3"/>
                    <a:pt x="275" y="0"/>
                    <a:pt x="280" y="4"/>
                  </a:cubicBezTo>
                  <a:cubicBezTo>
                    <a:pt x="290" y="14"/>
                    <a:pt x="296" y="29"/>
                    <a:pt x="303" y="43"/>
                  </a:cubicBezTo>
                  <a:cubicBezTo>
                    <a:pt x="303" y="44"/>
                    <a:pt x="295" y="50"/>
                    <a:pt x="291" y="52"/>
                  </a:cubicBezTo>
                  <a:cubicBezTo>
                    <a:pt x="251" y="65"/>
                    <a:pt x="233" y="92"/>
                    <a:pt x="237" y="132"/>
                  </a:cubicBezTo>
                  <a:cubicBezTo>
                    <a:pt x="238" y="146"/>
                    <a:pt x="249" y="147"/>
                    <a:pt x="259" y="143"/>
                  </a:cubicBezTo>
                  <a:cubicBezTo>
                    <a:pt x="272" y="138"/>
                    <a:pt x="285" y="132"/>
                    <a:pt x="296" y="124"/>
                  </a:cubicBezTo>
                  <a:cubicBezTo>
                    <a:pt x="313" y="113"/>
                    <a:pt x="325" y="117"/>
                    <a:pt x="335" y="133"/>
                  </a:cubicBezTo>
                  <a:cubicBezTo>
                    <a:pt x="340" y="142"/>
                    <a:pt x="346" y="151"/>
                    <a:pt x="354" y="158"/>
                  </a:cubicBezTo>
                  <a:cubicBezTo>
                    <a:pt x="372" y="175"/>
                    <a:pt x="372" y="191"/>
                    <a:pt x="361" y="214"/>
                  </a:cubicBezTo>
                  <a:cubicBezTo>
                    <a:pt x="341" y="253"/>
                    <a:pt x="327" y="294"/>
                    <a:pt x="309" y="334"/>
                  </a:cubicBezTo>
                  <a:cubicBezTo>
                    <a:pt x="303" y="348"/>
                    <a:pt x="294" y="360"/>
                    <a:pt x="287" y="374"/>
                  </a:cubicBezTo>
                  <a:cubicBezTo>
                    <a:pt x="279" y="389"/>
                    <a:pt x="271" y="389"/>
                    <a:pt x="257" y="381"/>
                  </a:cubicBezTo>
                  <a:cubicBezTo>
                    <a:pt x="221" y="361"/>
                    <a:pt x="183" y="358"/>
                    <a:pt x="146" y="378"/>
                  </a:cubicBezTo>
                  <a:cubicBezTo>
                    <a:pt x="136" y="384"/>
                    <a:pt x="131" y="398"/>
                    <a:pt x="124" y="409"/>
                  </a:cubicBezTo>
                  <a:cubicBezTo>
                    <a:pt x="117" y="417"/>
                    <a:pt x="113" y="429"/>
                    <a:pt x="104" y="434"/>
                  </a:cubicBezTo>
                  <a:cubicBezTo>
                    <a:pt x="100" y="436"/>
                    <a:pt x="86" y="428"/>
                    <a:pt x="81" y="421"/>
                  </a:cubicBezTo>
                  <a:cubicBezTo>
                    <a:pt x="68" y="400"/>
                    <a:pt x="58" y="378"/>
                    <a:pt x="46" y="356"/>
                  </a:cubicBezTo>
                  <a:cubicBezTo>
                    <a:pt x="34" y="333"/>
                    <a:pt x="22" y="309"/>
                    <a:pt x="10" y="285"/>
                  </a:cubicBezTo>
                  <a:cubicBezTo>
                    <a:pt x="6" y="276"/>
                    <a:pt x="2" y="268"/>
                    <a:pt x="0" y="263"/>
                  </a:cubicBezTo>
                  <a:close/>
                  <a:moveTo>
                    <a:pt x="81" y="255"/>
                  </a:moveTo>
                  <a:cubicBezTo>
                    <a:pt x="59" y="268"/>
                    <a:pt x="52" y="276"/>
                    <a:pt x="60" y="287"/>
                  </a:cubicBezTo>
                  <a:cubicBezTo>
                    <a:pt x="74" y="308"/>
                    <a:pt x="79" y="337"/>
                    <a:pt x="107" y="345"/>
                  </a:cubicBezTo>
                  <a:cubicBezTo>
                    <a:pt x="109" y="345"/>
                    <a:pt x="111" y="344"/>
                    <a:pt x="113" y="343"/>
                  </a:cubicBezTo>
                  <a:cubicBezTo>
                    <a:pt x="132" y="338"/>
                    <a:pt x="151" y="335"/>
                    <a:pt x="167" y="326"/>
                  </a:cubicBezTo>
                  <a:cubicBezTo>
                    <a:pt x="177" y="321"/>
                    <a:pt x="185" y="308"/>
                    <a:pt x="188" y="296"/>
                  </a:cubicBezTo>
                  <a:cubicBezTo>
                    <a:pt x="192" y="284"/>
                    <a:pt x="191" y="269"/>
                    <a:pt x="188" y="256"/>
                  </a:cubicBezTo>
                  <a:cubicBezTo>
                    <a:pt x="185" y="245"/>
                    <a:pt x="179" y="232"/>
                    <a:pt x="171" y="226"/>
                  </a:cubicBezTo>
                  <a:cubicBezTo>
                    <a:pt x="166" y="223"/>
                    <a:pt x="151" y="232"/>
                    <a:pt x="143" y="238"/>
                  </a:cubicBezTo>
                  <a:cubicBezTo>
                    <a:pt x="139" y="242"/>
                    <a:pt x="138" y="251"/>
                    <a:pt x="137" y="257"/>
                  </a:cubicBezTo>
                  <a:cubicBezTo>
                    <a:pt x="136" y="268"/>
                    <a:pt x="139" y="279"/>
                    <a:pt x="135" y="288"/>
                  </a:cubicBezTo>
                  <a:cubicBezTo>
                    <a:pt x="132" y="297"/>
                    <a:pt x="123" y="303"/>
                    <a:pt x="117" y="310"/>
                  </a:cubicBezTo>
                  <a:cubicBezTo>
                    <a:pt x="110" y="303"/>
                    <a:pt x="102" y="298"/>
                    <a:pt x="98" y="290"/>
                  </a:cubicBezTo>
                  <a:cubicBezTo>
                    <a:pt x="91" y="280"/>
                    <a:pt x="87" y="268"/>
                    <a:pt x="81" y="255"/>
                  </a:cubicBezTo>
                  <a:close/>
                  <a:moveTo>
                    <a:pt x="228" y="276"/>
                  </a:moveTo>
                  <a:cubicBezTo>
                    <a:pt x="227" y="276"/>
                    <a:pt x="225" y="277"/>
                    <a:pt x="224" y="278"/>
                  </a:cubicBezTo>
                  <a:cubicBezTo>
                    <a:pt x="229" y="288"/>
                    <a:pt x="234" y="297"/>
                    <a:pt x="240" y="307"/>
                  </a:cubicBezTo>
                  <a:cubicBezTo>
                    <a:pt x="249" y="301"/>
                    <a:pt x="260" y="298"/>
                    <a:pt x="266" y="290"/>
                  </a:cubicBezTo>
                  <a:cubicBezTo>
                    <a:pt x="288" y="266"/>
                    <a:pt x="288" y="235"/>
                    <a:pt x="291" y="205"/>
                  </a:cubicBezTo>
                  <a:cubicBezTo>
                    <a:pt x="292" y="193"/>
                    <a:pt x="284" y="179"/>
                    <a:pt x="271" y="185"/>
                  </a:cubicBezTo>
                  <a:cubicBezTo>
                    <a:pt x="257" y="192"/>
                    <a:pt x="242" y="204"/>
                    <a:pt x="236" y="218"/>
                  </a:cubicBezTo>
                  <a:cubicBezTo>
                    <a:pt x="229" y="235"/>
                    <a:pt x="230" y="256"/>
                    <a:pt x="228" y="276"/>
                  </a:cubicBezTo>
                  <a:close/>
                  <a:moveTo>
                    <a:pt x="189" y="141"/>
                  </a:moveTo>
                  <a:cubicBezTo>
                    <a:pt x="189" y="132"/>
                    <a:pt x="190" y="126"/>
                    <a:pt x="189" y="122"/>
                  </a:cubicBezTo>
                  <a:cubicBezTo>
                    <a:pt x="186" y="115"/>
                    <a:pt x="181" y="104"/>
                    <a:pt x="178" y="104"/>
                  </a:cubicBezTo>
                  <a:cubicBezTo>
                    <a:pt x="169" y="104"/>
                    <a:pt x="155" y="108"/>
                    <a:pt x="153" y="113"/>
                  </a:cubicBezTo>
                  <a:cubicBezTo>
                    <a:pt x="147" y="133"/>
                    <a:pt x="143" y="153"/>
                    <a:pt x="144" y="173"/>
                  </a:cubicBezTo>
                  <a:cubicBezTo>
                    <a:pt x="144" y="190"/>
                    <a:pt x="155" y="193"/>
                    <a:pt x="169" y="182"/>
                  </a:cubicBezTo>
                  <a:cubicBezTo>
                    <a:pt x="182" y="170"/>
                    <a:pt x="195" y="157"/>
                    <a:pt x="189"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ïSḻîďè">
              <a:extLst>
                <a:ext uri="{FF2B5EF4-FFF2-40B4-BE49-F238E27FC236}">
                  <a16:creationId xmlns:a16="http://schemas.microsoft.com/office/drawing/2014/main" id="{095A6B08-98F6-4332-BD48-A2D83B2F166C}"/>
                </a:ext>
              </a:extLst>
            </p:cNvPr>
            <p:cNvSpPr/>
            <p:nvPr/>
          </p:nvSpPr>
          <p:spPr bwMode="auto">
            <a:xfrm>
              <a:off x="3492979" y="5552548"/>
              <a:ext cx="392142" cy="471004"/>
            </a:xfrm>
            <a:custGeom>
              <a:avLst/>
              <a:gdLst>
                <a:gd name="T0" fmla="*/ 317 w 364"/>
                <a:gd name="T1" fmla="*/ 364 h 437"/>
                <a:gd name="T2" fmla="*/ 272 w 364"/>
                <a:gd name="T3" fmla="*/ 416 h 437"/>
                <a:gd name="T4" fmla="*/ 142 w 364"/>
                <a:gd name="T5" fmla="*/ 425 h 437"/>
                <a:gd name="T6" fmla="*/ 129 w 364"/>
                <a:gd name="T7" fmla="*/ 373 h 437"/>
                <a:gd name="T8" fmla="*/ 200 w 364"/>
                <a:gd name="T9" fmla="*/ 328 h 437"/>
                <a:gd name="T10" fmla="*/ 162 w 364"/>
                <a:gd name="T11" fmla="*/ 297 h 437"/>
                <a:gd name="T12" fmla="*/ 155 w 364"/>
                <a:gd name="T13" fmla="*/ 274 h 437"/>
                <a:gd name="T14" fmla="*/ 207 w 364"/>
                <a:gd name="T15" fmla="*/ 227 h 437"/>
                <a:gd name="T16" fmla="*/ 172 w 364"/>
                <a:gd name="T17" fmla="*/ 188 h 437"/>
                <a:gd name="T18" fmla="*/ 74 w 364"/>
                <a:gd name="T19" fmla="*/ 353 h 437"/>
                <a:gd name="T20" fmla="*/ 49 w 364"/>
                <a:gd name="T21" fmla="*/ 420 h 437"/>
                <a:gd name="T22" fmla="*/ 28 w 364"/>
                <a:gd name="T23" fmla="*/ 332 h 437"/>
                <a:gd name="T24" fmla="*/ 19 w 364"/>
                <a:gd name="T25" fmla="*/ 302 h 437"/>
                <a:gd name="T26" fmla="*/ 25 w 364"/>
                <a:gd name="T27" fmla="*/ 248 h 437"/>
                <a:gd name="T28" fmla="*/ 19 w 364"/>
                <a:gd name="T29" fmla="*/ 130 h 437"/>
                <a:gd name="T30" fmla="*/ 75 w 364"/>
                <a:gd name="T31" fmla="*/ 24 h 437"/>
                <a:gd name="T32" fmla="*/ 103 w 364"/>
                <a:gd name="T33" fmla="*/ 22 h 437"/>
                <a:gd name="T34" fmla="*/ 215 w 364"/>
                <a:gd name="T35" fmla="*/ 71 h 437"/>
                <a:gd name="T36" fmla="*/ 285 w 364"/>
                <a:gd name="T37" fmla="*/ 36 h 437"/>
                <a:gd name="T38" fmla="*/ 301 w 364"/>
                <a:gd name="T39" fmla="*/ 77 h 437"/>
                <a:gd name="T40" fmla="*/ 355 w 364"/>
                <a:gd name="T41" fmla="*/ 149 h 437"/>
                <a:gd name="T42" fmla="*/ 331 w 364"/>
                <a:gd name="T43" fmla="*/ 194 h 437"/>
                <a:gd name="T44" fmla="*/ 278 w 364"/>
                <a:gd name="T45" fmla="*/ 172 h 437"/>
                <a:gd name="T46" fmla="*/ 232 w 364"/>
                <a:gd name="T47" fmla="*/ 108 h 437"/>
                <a:gd name="T48" fmla="*/ 205 w 364"/>
                <a:gd name="T49" fmla="*/ 144 h 437"/>
                <a:gd name="T50" fmla="*/ 259 w 364"/>
                <a:gd name="T51" fmla="*/ 228 h 437"/>
                <a:gd name="T52" fmla="*/ 283 w 364"/>
                <a:gd name="T53" fmla="*/ 243 h 437"/>
                <a:gd name="T54" fmla="*/ 297 w 364"/>
                <a:gd name="T55" fmla="*/ 265 h 437"/>
                <a:gd name="T56" fmla="*/ 290 w 364"/>
                <a:gd name="T57" fmla="*/ 348 h 437"/>
                <a:gd name="T58" fmla="*/ 113 w 364"/>
                <a:gd name="T59" fmla="*/ 106 h 437"/>
                <a:gd name="T60" fmla="*/ 80 w 364"/>
                <a:gd name="T61" fmla="*/ 250 h 437"/>
                <a:gd name="T62" fmla="*/ 79 w 364"/>
                <a:gd name="T63" fmla="*/ 274 h 437"/>
                <a:gd name="T64" fmla="*/ 135 w 364"/>
                <a:gd name="T65" fmla="*/ 20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4" h="437">
                  <a:moveTo>
                    <a:pt x="290" y="348"/>
                  </a:moveTo>
                  <a:cubicBezTo>
                    <a:pt x="299" y="354"/>
                    <a:pt x="318" y="359"/>
                    <a:pt x="317" y="364"/>
                  </a:cubicBezTo>
                  <a:cubicBezTo>
                    <a:pt x="316" y="382"/>
                    <a:pt x="312" y="402"/>
                    <a:pt x="304" y="417"/>
                  </a:cubicBezTo>
                  <a:cubicBezTo>
                    <a:pt x="296" y="430"/>
                    <a:pt x="283" y="421"/>
                    <a:pt x="272" y="416"/>
                  </a:cubicBezTo>
                  <a:cubicBezTo>
                    <a:pt x="236" y="399"/>
                    <a:pt x="201" y="407"/>
                    <a:pt x="166" y="421"/>
                  </a:cubicBezTo>
                  <a:cubicBezTo>
                    <a:pt x="158" y="424"/>
                    <a:pt x="146" y="428"/>
                    <a:pt x="142" y="425"/>
                  </a:cubicBezTo>
                  <a:cubicBezTo>
                    <a:pt x="130" y="415"/>
                    <a:pt x="120" y="402"/>
                    <a:pt x="111" y="389"/>
                  </a:cubicBezTo>
                  <a:cubicBezTo>
                    <a:pt x="111" y="388"/>
                    <a:pt x="122" y="376"/>
                    <a:pt x="129" y="373"/>
                  </a:cubicBezTo>
                  <a:cubicBezTo>
                    <a:pt x="145" y="367"/>
                    <a:pt x="163" y="366"/>
                    <a:pt x="177" y="358"/>
                  </a:cubicBezTo>
                  <a:cubicBezTo>
                    <a:pt x="187" y="352"/>
                    <a:pt x="197" y="339"/>
                    <a:pt x="200" y="328"/>
                  </a:cubicBezTo>
                  <a:cubicBezTo>
                    <a:pt x="201" y="320"/>
                    <a:pt x="191" y="308"/>
                    <a:pt x="184" y="301"/>
                  </a:cubicBezTo>
                  <a:cubicBezTo>
                    <a:pt x="180" y="297"/>
                    <a:pt x="169" y="299"/>
                    <a:pt x="162" y="297"/>
                  </a:cubicBezTo>
                  <a:cubicBezTo>
                    <a:pt x="157" y="296"/>
                    <a:pt x="149" y="293"/>
                    <a:pt x="147" y="289"/>
                  </a:cubicBezTo>
                  <a:cubicBezTo>
                    <a:pt x="146" y="285"/>
                    <a:pt x="151" y="277"/>
                    <a:pt x="155" y="274"/>
                  </a:cubicBezTo>
                  <a:cubicBezTo>
                    <a:pt x="162" y="269"/>
                    <a:pt x="173" y="268"/>
                    <a:pt x="179" y="262"/>
                  </a:cubicBezTo>
                  <a:cubicBezTo>
                    <a:pt x="190" y="252"/>
                    <a:pt x="205" y="240"/>
                    <a:pt x="207" y="227"/>
                  </a:cubicBezTo>
                  <a:cubicBezTo>
                    <a:pt x="209" y="214"/>
                    <a:pt x="198" y="199"/>
                    <a:pt x="190" y="187"/>
                  </a:cubicBezTo>
                  <a:cubicBezTo>
                    <a:pt x="188" y="184"/>
                    <a:pt x="177" y="185"/>
                    <a:pt x="172" y="188"/>
                  </a:cubicBezTo>
                  <a:cubicBezTo>
                    <a:pt x="166" y="190"/>
                    <a:pt x="163" y="197"/>
                    <a:pt x="160" y="202"/>
                  </a:cubicBezTo>
                  <a:cubicBezTo>
                    <a:pt x="131" y="252"/>
                    <a:pt x="102" y="303"/>
                    <a:pt x="74" y="353"/>
                  </a:cubicBezTo>
                  <a:cubicBezTo>
                    <a:pt x="68" y="363"/>
                    <a:pt x="68" y="376"/>
                    <a:pt x="64" y="387"/>
                  </a:cubicBezTo>
                  <a:cubicBezTo>
                    <a:pt x="60" y="398"/>
                    <a:pt x="57" y="411"/>
                    <a:pt x="49" y="420"/>
                  </a:cubicBezTo>
                  <a:cubicBezTo>
                    <a:pt x="33" y="437"/>
                    <a:pt x="21" y="434"/>
                    <a:pt x="12" y="412"/>
                  </a:cubicBezTo>
                  <a:cubicBezTo>
                    <a:pt x="0" y="382"/>
                    <a:pt x="6" y="355"/>
                    <a:pt x="28" y="332"/>
                  </a:cubicBezTo>
                  <a:cubicBezTo>
                    <a:pt x="33" y="327"/>
                    <a:pt x="38" y="318"/>
                    <a:pt x="37" y="312"/>
                  </a:cubicBezTo>
                  <a:cubicBezTo>
                    <a:pt x="36" y="308"/>
                    <a:pt x="26" y="304"/>
                    <a:pt x="19" y="302"/>
                  </a:cubicBezTo>
                  <a:cubicBezTo>
                    <a:pt x="2" y="299"/>
                    <a:pt x="0" y="291"/>
                    <a:pt x="8" y="277"/>
                  </a:cubicBezTo>
                  <a:cubicBezTo>
                    <a:pt x="14" y="267"/>
                    <a:pt x="18" y="257"/>
                    <a:pt x="25" y="248"/>
                  </a:cubicBezTo>
                  <a:cubicBezTo>
                    <a:pt x="48" y="218"/>
                    <a:pt x="36" y="192"/>
                    <a:pt x="19" y="167"/>
                  </a:cubicBezTo>
                  <a:cubicBezTo>
                    <a:pt x="10" y="153"/>
                    <a:pt x="10" y="143"/>
                    <a:pt x="19" y="130"/>
                  </a:cubicBezTo>
                  <a:cubicBezTo>
                    <a:pt x="35" y="109"/>
                    <a:pt x="51" y="88"/>
                    <a:pt x="64" y="65"/>
                  </a:cubicBezTo>
                  <a:cubicBezTo>
                    <a:pt x="71" y="53"/>
                    <a:pt x="72" y="38"/>
                    <a:pt x="75" y="24"/>
                  </a:cubicBezTo>
                  <a:cubicBezTo>
                    <a:pt x="77" y="15"/>
                    <a:pt x="71" y="0"/>
                    <a:pt x="87" y="0"/>
                  </a:cubicBezTo>
                  <a:cubicBezTo>
                    <a:pt x="92" y="0"/>
                    <a:pt x="98" y="14"/>
                    <a:pt x="103" y="22"/>
                  </a:cubicBezTo>
                  <a:cubicBezTo>
                    <a:pt x="110" y="36"/>
                    <a:pt x="115" y="52"/>
                    <a:pt x="124" y="64"/>
                  </a:cubicBezTo>
                  <a:cubicBezTo>
                    <a:pt x="137" y="81"/>
                    <a:pt x="191" y="84"/>
                    <a:pt x="215" y="71"/>
                  </a:cubicBezTo>
                  <a:cubicBezTo>
                    <a:pt x="230" y="63"/>
                    <a:pt x="243" y="52"/>
                    <a:pt x="258" y="44"/>
                  </a:cubicBezTo>
                  <a:cubicBezTo>
                    <a:pt x="266" y="40"/>
                    <a:pt x="277" y="34"/>
                    <a:pt x="285" y="36"/>
                  </a:cubicBezTo>
                  <a:cubicBezTo>
                    <a:pt x="297" y="38"/>
                    <a:pt x="308" y="46"/>
                    <a:pt x="319" y="52"/>
                  </a:cubicBezTo>
                  <a:cubicBezTo>
                    <a:pt x="313" y="60"/>
                    <a:pt x="308" y="70"/>
                    <a:pt x="301" y="77"/>
                  </a:cubicBezTo>
                  <a:cubicBezTo>
                    <a:pt x="281" y="94"/>
                    <a:pt x="283" y="104"/>
                    <a:pt x="307" y="117"/>
                  </a:cubicBezTo>
                  <a:cubicBezTo>
                    <a:pt x="324" y="126"/>
                    <a:pt x="341" y="136"/>
                    <a:pt x="355" y="149"/>
                  </a:cubicBezTo>
                  <a:cubicBezTo>
                    <a:pt x="361" y="154"/>
                    <a:pt x="364" y="171"/>
                    <a:pt x="360" y="177"/>
                  </a:cubicBezTo>
                  <a:cubicBezTo>
                    <a:pt x="354" y="185"/>
                    <a:pt x="342" y="191"/>
                    <a:pt x="331" y="194"/>
                  </a:cubicBezTo>
                  <a:cubicBezTo>
                    <a:pt x="319" y="196"/>
                    <a:pt x="306" y="194"/>
                    <a:pt x="294" y="194"/>
                  </a:cubicBezTo>
                  <a:cubicBezTo>
                    <a:pt x="278" y="194"/>
                    <a:pt x="269" y="184"/>
                    <a:pt x="278" y="172"/>
                  </a:cubicBezTo>
                  <a:cubicBezTo>
                    <a:pt x="290" y="154"/>
                    <a:pt x="280" y="141"/>
                    <a:pt x="269" y="131"/>
                  </a:cubicBezTo>
                  <a:cubicBezTo>
                    <a:pt x="259" y="121"/>
                    <a:pt x="246" y="111"/>
                    <a:pt x="232" y="108"/>
                  </a:cubicBezTo>
                  <a:cubicBezTo>
                    <a:pt x="224" y="106"/>
                    <a:pt x="211" y="115"/>
                    <a:pt x="203" y="122"/>
                  </a:cubicBezTo>
                  <a:cubicBezTo>
                    <a:pt x="200" y="125"/>
                    <a:pt x="201" y="139"/>
                    <a:pt x="205" y="144"/>
                  </a:cubicBezTo>
                  <a:cubicBezTo>
                    <a:pt x="218" y="160"/>
                    <a:pt x="234" y="174"/>
                    <a:pt x="249" y="189"/>
                  </a:cubicBezTo>
                  <a:cubicBezTo>
                    <a:pt x="261" y="200"/>
                    <a:pt x="261" y="213"/>
                    <a:pt x="259" y="228"/>
                  </a:cubicBezTo>
                  <a:cubicBezTo>
                    <a:pt x="259" y="234"/>
                    <a:pt x="261" y="243"/>
                    <a:pt x="265" y="246"/>
                  </a:cubicBezTo>
                  <a:cubicBezTo>
                    <a:pt x="269" y="249"/>
                    <a:pt x="278" y="246"/>
                    <a:pt x="283" y="243"/>
                  </a:cubicBezTo>
                  <a:cubicBezTo>
                    <a:pt x="295" y="235"/>
                    <a:pt x="304" y="238"/>
                    <a:pt x="310" y="249"/>
                  </a:cubicBezTo>
                  <a:cubicBezTo>
                    <a:pt x="316" y="262"/>
                    <a:pt x="303" y="260"/>
                    <a:pt x="297" y="265"/>
                  </a:cubicBezTo>
                  <a:cubicBezTo>
                    <a:pt x="282" y="276"/>
                    <a:pt x="265" y="287"/>
                    <a:pt x="256" y="302"/>
                  </a:cubicBezTo>
                  <a:cubicBezTo>
                    <a:pt x="241" y="325"/>
                    <a:pt x="261" y="353"/>
                    <a:pt x="290" y="348"/>
                  </a:cubicBezTo>
                  <a:close/>
                  <a:moveTo>
                    <a:pt x="155" y="133"/>
                  </a:moveTo>
                  <a:cubicBezTo>
                    <a:pt x="156" y="110"/>
                    <a:pt x="132" y="96"/>
                    <a:pt x="113" y="106"/>
                  </a:cubicBezTo>
                  <a:cubicBezTo>
                    <a:pt x="78" y="123"/>
                    <a:pt x="56" y="161"/>
                    <a:pt x="81" y="198"/>
                  </a:cubicBezTo>
                  <a:cubicBezTo>
                    <a:pt x="93" y="216"/>
                    <a:pt x="94" y="233"/>
                    <a:pt x="80" y="250"/>
                  </a:cubicBezTo>
                  <a:cubicBezTo>
                    <a:pt x="79" y="252"/>
                    <a:pt x="77" y="254"/>
                    <a:pt x="78" y="256"/>
                  </a:cubicBezTo>
                  <a:cubicBezTo>
                    <a:pt x="78" y="262"/>
                    <a:pt x="79" y="268"/>
                    <a:pt x="79" y="274"/>
                  </a:cubicBezTo>
                  <a:cubicBezTo>
                    <a:pt x="85" y="271"/>
                    <a:pt x="91" y="270"/>
                    <a:pt x="95" y="266"/>
                  </a:cubicBezTo>
                  <a:cubicBezTo>
                    <a:pt x="113" y="247"/>
                    <a:pt x="131" y="229"/>
                    <a:pt x="135" y="200"/>
                  </a:cubicBezTo>
                  <a:cubicBezTo>
                    <a:pt x="138" y="176"/>
                    <a:pt x="149" y="153"/>
                    <a:pt x="155"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íṡḻiḓé">
              <a:extLst>
                <a:ext uri="{FF2B5EF4-FFF2-40B4-BE49-F238E27FC236}">
                  <a16:creationId xmlns:a16="http://schemas.microsoft.com/office/drawing/2014/main" id="{7A0FEF31-529F-4F36-9AA1-45D21BEB3CE2}"/>
                </a:ext>
              </a:extLst>
            </p:cNvPr>
            <p:cNvSpPr/>
            <p:nvPr/>
          </p:nvSpPr>
          <p:spPr bwMode="auto">
            <a:xfrm>
              <a:off x="3967247" y="5571040"/>
              <a:ext cx="460127" cy="443266"/>
            </a:xfrm>
            <a:custGeom>
              <a:avLst/>
              <a:gdLst>
                <a:gd name="T0" fmla="*/ 190 w 427"/>
                <a:gd name="T1" fmla="*/ 66 h 411"/>
                <a:gd name="T2" fmla="*/ 190 w 427"/>
                <a:gd name="T3" fmla="*/ 19 h 411"/>
                <a:gd name="T4" fmla="*/ 210 w 427"/>
                <a:gd name="T5" fmla="*/ 4 h 411"/>
                <a:gd name="T6" fmla="*/ 245 w 427"/>
                <a:gd name="T7" fmla="*/ 45 h 411"/>
                <a:gd name="T8" fmla="*/ 244 w 427"/>
                <a:gd name="T9" fmla="*/ 108 h 411"/>
                <a:gd name="T10" fmla="*/ 266 w 427"/>
                <a:gd name="T11" fmla="*/ 125 h 411"/>
                <a:gd name="T12" fmla="*/ 312 w 427"/>
                <a:gd name="T13" fmla="*/ 95 h 411"/>
                <a:gd name="T14" fmla="*/ 332 w 427"/>
                <a:gd name="T15" fmla="*/ 89 h 411"/>
                <a:gd name="T16" fmla="*/ 334 w 427"/>
                <a:gd name="T17" fmla="*/ 110 h 411"/>
                <a:gd name="T18" fmla="*/ 321 w 427"/>
                <a:gd name="T19" fmla="*/ 157 h 411"/>
                <a:gd name="T20" fmla="*/ 301 w 427"/>
                <a:gd name="T21" fmla="*/ 179 h 411"/>
                <a:gd name="T22" fmla="*/ 248 w 427"/>
                <a:gd name="T23" fmla="*/ 205 h 411"/>
                <a:gd name="T24" fmla="*/ 240 w 427"/>
                <a:gd name="T25" fmla="*/ 259 h 411"/>
                <a:gd name="T26" fmla="*/ 362 w 427"/>
                <a:gd name="T27" fmla="*/ 337 h 411"/>
                <a:gd name="T28" fmla="*/ 416 w 427"/>
                <a:gd name="T29" fmla="*/ 354 h 411"/>
                <a:gd name="T30" fmla="*/ 427 w 427"/>
                <a:gd name="T31" fmla="*/ 367 h 411"/>
                <a:gd name="T32" fmla="*/ 417 w 427"/>
                <a:gd name="T33" fmla="*/ 378 h 411"/>
                <a:gd name="T34" fmla="*/ 351 w 427"/>
                <a:gd name="T35" fmla="*/ 402 h 411"/>
                <a:gd name="T36" fmla="*/ 285 w 427"/>
                <a:gd name="T37" fmla="*/ 384 h 411"/>
                <a:gd name="T38" fmla="*/ 218 w 427"/>
                <a:gd name="T39" fmla="*/ 311 h 411"/>
                <a:gd name="T40" fmla="*/ 189 w 427"/>
                <a:gd name="T41" fmla="*/ 313 h 411"/>
                <a:gd name="T42" fmla="*/ 113 w 427"/>
                <a:gd name="T43" fmla="*/ 399 h 411"/>
                <a:gd name="T44" fmla="*/ 69 w 427"/>
                <a:gd name="T45" fmla="*/ 405 h 411"/>
                <a:gd name="T46" fmla="*/ 4 w 427"/>
                <a:gd name="T47" fmla="*/ 354 h 411"/>
                <a:gd name="T48" fmla="*/ 8 w 427"/>
                <a:gd name="T49" fmla="*/ 330 h 411"/>
                <a:gd name="T50" fmla="*/ 30 w 427"/>
                <a:gd name="T51" fmla="*/ 325 h 411"/>
                <a:gd name="T52" fmla="*/ 139 w 427"/>
                <a:gd name="T53" fmla="*/ 288 h 411"/>
                <a:gd name="T54" fmla="*/ 162 w 427"/>
                <a:gd name="T55" fmla="*/ 244 h 411"/>
                <a:gd name="T56" fmla="*/ 160 w 427"/>
                <a:gd name="T57" fmla="*/ 231 h 411"/>
                <a:gd name="T58" fmla="*/ 147 w 427"/>
                <a:gd name="T59" fmla="*/ 229 h 411"/>
                <a:gd name="T60" fmla="*/ 102 w 427"/>
                <a:gd name="T61" fmla="*/ 211 h 411"/>
                <a:gd name="T62" fmla="*/ 88 w 427"/>
                <a:gd name="T63" fmla="*/ 175 h 411"/>
                <a:gd name="T64" fmla="*/ 103 w 427"/>
                <a:gd name="T65" fmla="*/ 162 h 411"/>
                <a:gd name="T66" fmla="*/ 166 w 427"/>
                <a:gd name="T67" fmla="*/ 152 h 411"/>
                <a:gd name="T68" fmla="*/ 190 w 427"/>
                <a:gd name="T69" fmla="*/ 108 h 411"/>
                <a:gd name="T70" fmla="*/ 190 w 427"/>
                <a:gd name="T71" fmla="*/ 66 h 411"/>
                <a:gd name="T72" fmla="*/ 190 w 427"/>
                <a:gd name="T73" fmla="*/ 6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7" h="411">
                  <a:moveTo>
                    <a:pt x="190" y="66"/>
                  </a:moveTo>
                  <a:cubicBezTo>
                    <a:pt x="190" y="50"/>
                    <a:pt x="189" y="35"/>
                    <a:pt x="190" y="19"/>
                  </a:cubicBezTo>
                  <a:cubicBezTo>
                    <a:pt x="190" y="6"/>
                    <a:pt x="197" y="0"/>
                    <a:pt x="210" y="4"/>
                  </a:cubicBezTo>
                  <a:cubicBezTo>
                    <a:pt x="230" y="11"/>
                    <a:pt x="244" y="25"/>
                    <a:pt x="245" y="45"/>
                  </a:cubicBezTo>
                  <a:cubicBezTo>
                    <a:pt x="247" y="66"/>
                    <a:pt x="246" y="87"/>
                    <a:pt x="244" y="108"/>
                  </a:cubicBezTo>
                  <a:cubicBezTo>
                    <a:pt x="243" y="126"/>
                    <a:pt x="250" y="133"/>
                    <a:pt x="266" y="125"/>
                  </a:cubicBezTo>
                  <a:cubicBezTo>
                    <a:pt x="282" y="116"/>
                    <a:pt x="296" y="105"/>
                    <a:pt x="312" y="95"/>
                  </a:cubicBezTo>
                  <a:cubicBezTo>
                    <a:pt x="317" y="92"/>
                    <a:pt x="325" y="91"/>
                    <a:pt x="332" y="89"/>
                  </a:cubicBezTo>
                  <a:cubicBezTo>
                    <a:pt x="333" y="96"/>
                    <a:pt x="335" y="104"/>
                    <a:pt x="334" y="110"/>
                  </a:cubicBezTo>
                  <a:cubicBezTo>
                    <a:pt x="331" y="126"/>
                    <a:pt x="327" y="142"/>
                    <a:pt x="321" y="157"/>
                  </a:cubicBezTo>
                  <a:cubicBezTo>
                    <a:pt x="317" y="165"/>
                    <a:pt x="309" y="174"/>
                    <a:pt x="301" y="179"/>
                  </a:cubicBezTo>
                  <a:cubicBezTo>
                    <a:pt x="284" y="189"/>
                    <a:pt x="265" y="194"/>
                    <a:pt x="248" y="205"/>
                  </a:cubicBezTo>
                  <a:cubicBezTo>
                    <a:pt x="221" y="221"/>
                    <a:pt x="219" y="236"/>
                    <a:pt x="240" y="259"/>
                  </a:cubicBezTo>
                  <a:cubicBezTo>
                    <a:pt x="274" y="296"/>
                    <a:pt x="316" y="319"/>
                    <a:pt x="362" y="337"/>
                  </a:cubicBezTo>
                  <a:cubicBezTo>
                    <a:pt x="379" y="344"/>
                    <a:pt x="398" y="348"/>
                    <a:pt x="416" y="354"/>
                  </a:cubicBezTo>
                  <a:cubicBezTo>
                    <a:pt x="421" y="356"/>
                    <a:pt x="426" y="362"/>
                    <a:pt x="427" y="367"/>
                  </a:cubicBezTo>
                  <a:cubicBezTo>
                    <a:pt x="427" y="370"/>
                    <a:pt x="421" y="376"/>
                    <a:pt x="417" y="378"/>
                  </a:cubicBezTo>
                  <a:cubicBezTo>
                    <a:pt x="395" y="387"/>
                    <a:pt x="373" y="395"/>
                    <a:pt x="351" y="402"/>
                  </a:cubicBezTo>
                  <a:cubicBezTo>
                    <a:pt x="326" y="411"/>
                    <a:pt x="303" y="402"/>
                    <a:pt x="285" y="384"/>
                  </a:cubicBezTo>
                  <a:cubicBezTo>
                    <a:pt x="262" y="361"/>
                    <a:pt x="240" y="336"/>
                    <a:pt x="218" y="311"/>
                  </a:cubicBezTo>
                  <a:cubicBezTo>
                    <a:pt x="204" y="295"/>
                    <a:pt x="199" y="294"/>
                    <a:pt x="189" y="313"/>
                  </a:cubicBezTo>
                  <a:cubicBezTo>
                    <a:pt x="170" y="348"/>
                    <a:pt x="145" y="378"/>
                    <a:pt x="113" y="399"/>
                  </a:cubicBezTo>
                  <a:cubicBezTo>
                    <a:pt x="101" y="407"/>
                    <a:pt x="80" y="410"/>
                    <a:pt x="69" y="405"/>
                  </a:cubicBezTo>
                  <a:cubicBezTo>
                    <a:pt x="45" y="392"/>
                    <a:pt x="24" y="372"/>
                    <a:pt x="4" y="354"/>
                  </a:cubicBezTo>
                  <a:cubicBezTo>
                    <a:pt x="0" y="351"/>
                    <a:pt x="3" y="336"/>
                    <a:pt x="8" y="330"/>
                  </a:cubicBezTo>
                  <a:cubicBezTo>
                    <a:pt x="12" y="326"/>
                    <a:pt x="24" y="323"/>
                    <a:pt x="30" y="325"/>
                  </a:cubicBezTo>
                  <a:cubicBezTo>
                    <a:pt x="72" y="340"/>
                    <a:pt x="115" y="327"/>
                    <a:pt x="139" y="288"/>
                  </a:cubicBezTo>
                  <a:cubicBezTo>
                    <a:pt x="148" y="274"/>
                    <a:pt x="155" y="259"/>
                    <a:pt x="162" y="244"/>
                  </a:cubicBezTo>
                  <a:cubicBezTo>
                    <a:pt x="164" y="240"/>
                    <a:pt x="163" y="233"/>
                    <a:pt x="160" y="231"/>
                  </a:cubicBezTo>
                  <a:cubicBezTo>
                    <a:pt x="157" y="228"/>
                    <a:pt x="151" y="228"/>
                    <a:pt x="147" y="229"/>
                  </a:cubicBezTo>
                  <a:cubicBezTo>
                    <a:pt x="119" y="237"/>
                    <a:pt x="113" y="235"/>
                    <a:pt x="102" y="211"/>
                  </a:cubicBezTo>
                  <a:cubicBezTo>
                    <a:pt x="97" y="199"/>
                    <a:pt x="91" y="187"/>
                    <a:pt x="88" y="175"/>
                  </a:cubicBezTo>
                  <a:cubicBezTo>
                    <a:pt x="84" y="162"/>
                    <a:pt x="93" y="161"/>
                    <a:pt x="103" y="162"/>
                  </a:cubicBezTo>
                  <a:cubicBezTo>
                    <a:pt x="125" y="165"/>
                    <a:pt x="146" y="168"/>
                    <a:pt x="166" y="152"/>
                  </a:cubicBezTo>
                  <a:cubicBezTo>
                    <a:pt x="180" y="141"/>
                    <a:pt x="191" y="128"/>
                    <a:pt x="190" y="108"/>
                  </a:cubicBezTo>
                  <a:cubicBezTo>
                    <a:pt x="189" y="94"/>
                    <a:pt x="190" y="80"/>
                    <a:pt x="190" y="66"/>
                  </a:cubicBezTo>
                  <a:cubicBezTo>
                    <a:pt x="190" y="66"/>
                    <a:pt x="190" y="66"/>
                    <a:pt x="19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íṩ1ïḍé">
              <a:extLst>
                <a:ext uri="{FF2B5EF4-FFF2-40B4-BE49-F238E27FC236}">
                  <a16:creationId xmlns:a16="http://schemas.microsoft.com/office/drawing/2014/main" id="{BBADB68D-6218-4E1D-9B2E-D40B1C6A1403}"/>
                </a:ext>
              </a:extLst>
            </p:cNvPr>
            <p:cNvSpPr/>
            <p:nvPr/>
          </p:nvSpPr>
          <p:spPr bwMode="auto">
            <a:xfrm>
              <a:off x="2022857" y="5659150"/>
              <a:ext cx="271943" cy="339928"/>
            </a:xfrm>
            <a:custGeom>
              <a:avLst/>
              <a:gdLst>
                <a:gd name="T0" fmla="*/ 0 w 252"/>
                <a:gd name="T1" fmla="*/ 279 h 315"/>
                <a:gd name="T2" fmla="*/ 48 w 252"/>
                <a:gd name="T3" fmla="*/ 214 h 315"/>
                <a:gd name="T4" fmla="*/ 90 w 252"/>
                <a:gd name="T5" fmla="*/ 145 h 315"/>
                <a:gd name="T6" fmla="*/ 66 w 252"/>
                <a:gd name="T7" fmla="*/ 113 h 315"/>
                <a:gd name="T8" fmla="*/ 31 w 252"/>
                <a:gd name="T9" fmla="*/ 82 h 315"/>
                <a:gd name="T10" fmla="*/ 35 w 252"/>
                <a:gd name="T11" fmla="*/ 57 h 315"/>
                <a:gd name="T12" fmla="*/ 154 w 252"/>
                <a:gd name="T13" fmla="*/ 20 h 315"/>
                <a:gd name="T14" fmla="*/ 185 w 252"/>
                <a:gd name="T15" fmla="*/ 8 h 315"/>
                <a:gd name="T16" fmla="*/ 223 w 252"/>
                <a:gd name="T17" fmla="*/ 22 h 315"/>
                <a:gd name="T18" fmla="*/ 209 w 252"/>
                <a:gd name="T19" fmla="*/ 66 h 315"/>
                <a:gd name="T20" fmla="*/ 160 w 252"/>
                <a:gd name="T21" fmla="*/ 129 h 315"/>
                <a:gd name="T22" fmla="*/ 160 w 252"/>
                <a:gd name="T23" fmla="*/ 148 h 315"/>
                <a:gd name="T24" fmla="*/ 199 w 252"/>
                <a:gd name="T25" fmla="*/ 176 h 315"/>
                <a:gd name="T26" fmla="*/ 222 w 252"/>
                <a:gd name="T27" fmla="*/ 165 h 315"/>
                <a:gd name="T28" fmla="*/ 242 w 252"/>
                <a:gd name="T29" fmla="*/ 167 h 315"/>
                <a:gd name="T30" fmla="*/ 246 w 252"/>
                <a:gd name="T31" fmla="*/ 186 h 315"/>
                <a:gd name="T32" fmla="*/ 245 w 252"/>
                <a:gd name="T33" fmla="*/ 188 h 315"/>
                <a:gd name="T34" fmla="*/ 176 w 252"/>
                <a:gd name="T35" fmla="*/ 241 h 315"/>
                <a:gd name="T36" fmla="*/ 39 w 252"/>
                <a:gd name="T37" fmla="*/ 307 h 315"/>
                <a:gd name="T38" fmla="*/ 19 w 252"/>
                <a:gd name="T39" fmla="*/ 313 h 315"/>
                <a:gd name="T40" fmla="*/ 0 w 252"/>
                <a:gd name="T41" fmla="*/ 27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315">
                  <a:moveTo>
                    <a:pt x="0" y="279"/>
                  </a:moveTo>
                  <a:cubicBezTo>
                    <a:pt x="2" y="245"/>
                    <a:pt x="18" y="225"/>
                    <a:pt x="48" y="214"/>
                  </a:cubicBezTo>
                  <a:cubicBezTo>
                    <a:pt x="84" y="201"/>
                    <a:pt x="97" y="182"/>
                    <a:pt x="90" y="145"/>
                  </a:cubicBezTo>
                  <a:cubicBezTo>
                    <a:pt x="88" y="133"/>
                    <a:pt x="75" y="122"/>
                    <a:pt x="66" y="113"/>
                  </a:cubicBezTo>
                  <a:cubicBezTo>
                    <a:pt x="55" y="102"/>
                    <a:pt x="42" y="93"/>
                    <a:pt x="31" y="82"/>
                  </a:cubicBezTo>
                  <a:cubicBezTo>
                    <a:pt x="21" y="73"/>
                    <a:pt x="22" y="61"/>
                    <a:pt x="35" y="57"/>
                  </a:cubicBezTo>
                  <a:cubicBezTo>
                    <a:pt x="74" y="44"/>
                    <a:pt x="114" y="32"/>
                    <a:pt x="154" y="20"/>
                  </a:cubicBezTo>
                  <a:cubicBezTo>
                    <a:pt x="165" y="16"/>
                    <a:pt x="175" y="13"/>
                    <a:pt x="185" y="8"/>
                  </a:cubicBezTo>
                  <a:cubicBezTo>
                    <a:pt x="203" y="0"/>
                    <a:pt x="215" y="3"/>
                    <a:pt x="223" y="22"/>
                  </a:cubicBezTo>
                  <a:cubicBezTo>
                    <a:pt x="232" y="43"/>
                    <a:pt x="227" y="65"/>
                    <a:pt x="209" y="66"/>
                  </a:cubicBezTo>
                  <a:cubicBezTo>
                    <a:pt x="167" y="68"/>
                    <a:pt x="170" y="103"/>
                    <a:pt x="160" y="129"/>
                  </a:cubicBezTo>
                  <a:cubicBezTo>
                    <a:pt x="158" y="135"/>
                    <a:pt x="160" y="142"/>
                    <a:pt x="160" y="148"/>
                  </a:cubicBezTo>
                  <a:cubicBezTo>
                    <a:pt x="160" y="178"/>
                    <a:pt x="171" y="186"/>
                    <a:pt x="199" y="176"/>
                  </a:cubicBezTo>
                  <a:cubicBezTo>
                    <a:pt x="207" y="173"/>
                    <a:pt x="214" y="167"/>
                    <a:pt x="222" y="165"/>
                  </a:cubicBezTo>
                  <a:cubicBezTo>
                    <a:pt x="229" y="164"/>
                    <a:pt x="238" y="164"/>
                    <a:pt x="242" y="167"/>
                  </a:cubicBezTo>
                  <a:cubicBezTo>
                    <a:pt x="246" y="171"/>
                    <a:pt x="245" y="180"/>
                    <a:pt x="246" y="186"/>
                  </a:cubicBezTo>
                  <a:cubicBezTo>
                    <a:pt x="246" y="187"/>
                    <a:pt x="245" y="188"/>
                    <a:pt x="245" y="188"/>
                  </a:cubicBezTo>
                  <a:cubicBezTo>
                    <a:pt x="252" y="245"/>
                    <a:pt x="206" y="233"/>
                    <a:pt x="176" y="241"/>
                  </a:cubicBezTo>
                  <a:cubicBezTo>
                    <a:pt x="126" y="254"/>
                    <a:pt x="78" y="270"/>
                    <a:pt x="39" y="307"/>
                  </a:cubicBezTo>
                  <a:cubicBezTo>
                    <a:pt x="34" y="311"/>
                    <a:pt x="21" y="315"/>
                    <a:pt x="19" y="313"/>
                  </a:cubicBezTo>
                  <a:cubicBezTo>
                    <a:pt x="11" y="303"/>
                    <a:pt x="6" y="291"/>
                    <a:pt x="0"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iṩlïďe">
              <a:extLst>
                <a:ext uri="{FF2B5EF4-FFF2-40B4-BE49-F238E27FC236}">
                  <a16:creationId xmlns:a16="http://schemas.microsoft.com/office/drawing/2014/main" id="{70515871-5D2D-4DB7-8DC6-5529D69B3274}"/>
                </a:ext>
              </a:extLst>
            </p:cNvPr>
            <p:cNvSpPr/>
            <p:nvPr/>
          </p:nvSpPr>
          <p:spPr bwMode="auto">
            <a:xfrm>
              <a:off x="1874376" y="5710819"/>
              <a:ext cx="127269" cy="352981"/>
            </a:xfrm>
            <a:custGeom>
              <a:avLst/>
              <a:gdLst>
                <a:gd name="T0" fmla="*/ 64 w 118"/>
                <a:gd name="T1" fmla="*/ 171 h 327"/>
                <a:gd name="T2" fmla="*/ 98 w 118"/>
                <a:gd name="T3" fmla="*/ 128 h 327"/>
                <a:gd name="T4" fmla="*/ 115 w 118"/>
                <a:gd name="T5" fmla="*/ 120 h 327"/>
                <a:gd name="T6" fmla="*/ 116 w 118"/>
                <a:gd name="T7" fmla="*/ 139 h 327"/>
                <a:gd name="T8" fmla="*/ 77 w 118"/>
                <a:gd name="T9" fmla="*/ 258 h 327"/>
                <a:gd name="T10" fmla="*/ 72 w 118"/>
                <a:gd name="T11" fmla="*/ 293 h 327"/>
                <a:gd name="T12" fmla="*/ 56 w 118"/>
                <a:gd name="T13" fmla="*/ 324 h 327"/>
                <a:gd name="T14" fmla="*/ 25 w 118"/>
                <a:gd name="T15" fmla="*/ 320 h 327"/>
                <a:gd name="T16" fmla="*/ 9 w 118"/>
                <a:gd name="T17" fmla="*/ 282 h 327"/>
                <a:gd name="T18" fmla="*/ 25 w 118"/>
                <a:gd name="T19" fmla="*/ 207 h 327"/>
                <a:gd name="T20" fmla="*/ 16 w 118"/>
                <a:gd name="T21" fmla="*/ 151 h 327"/>
                <a:gd name="T22" fmla="*/ 7 w 118"/>
                <a:gd name="T23" fmla="*/ 102 h 327"/>
                <a:gd name="T24" fmla="*/ 1 w 118"/>
                <a:gd name="T25" fmla="*/ 65 h 327"/>
                <a:gd name="T26" fmla="*/ 15 w 118"/>
                <a:gd name="T27" fmla="*/ 1 h 327"/>
                <a:gd name="T28" fmla="*/ 33 w 118"/>
                <a:gd name="T29" fmla="*/ 3 h 327"/>
                <a:gd name="T30" fmla="*/ 66 w 118"/>
                <a:gd name="T31" fmla="*/ 35 h 327"/>
                <a:gd name="T32" fmla="*/ 68 w 118"/>
                <a:gd name="T33" fmla="*/ 63 h 327"/>
                <a:gd name="T34" fmla="*/ 49 w 118"/>
                <a:gd name="T35" fmla="*/ 134 h 327"/>
                <a:gd name="T36" fmla="*/ 64 w 118"/>
                <a:gd name="T37" fmla="*/ 1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327">
                  <a:moveTo>
                    <a:pt x="64" y="171"/>
                  </a:moveTo>
                  <a:cubicBezTo>
                    <a:pt x="78" y="153"/>
                    <a:pt x="87" y="140"/>
                    <a:pt x="98" y="128"/>
                  </a:cubicBezTo>
                  <a:cubicBezTo>
                    <a:pt x="102" y="124"/>
                    <a:pt x="109" y="123"/>
                    <a:pt x="115" y="120"/>
                  </a:cubicBezTo>
                  <a:cubicBezTo>
                    <a:pt x="115" y="126"/>
                    <a:pt x="118" y="133"/>
                    <a:pt x="116" y="139"/>
                  </a:cubicBezTo>
                  <a:cubicBezTo>
                    <a:pt x="103" y="178"/>
                    <a:pt x="89" y="218"/>
                    <a:pt x="77" y="258"/>
                  </a:cubicBezTo>
                  <a:cubicBezTo>
                    <a:pt x="73" y="269"/>
                    <a:pt x="71" y="281"/>
                    <a:pt x="72" y="293"/>
                  </a:cubicBezTo>
                  <a:cubicBezTo>
                    <a:pt x="72" y="307"/>
                    <a:pt x="70" y="320"/>
                    <a:pt x="56" y="324"/>
                  </a:cubicBezTo>
                  <a:cubicBezTo>
                    <a:pt x="46" y="327"/>
                    <a:pt x="32" y="326"/>
                    <a:pt x="25" y="320"/>
                  </a:cubicBezTo>
                  <a:cubicBezTo>
                    <a:pt x="13" y="312"/>
                    <a:pt x="4" y="300"/>
                    <a:pt x="9" y="282"/>
                  </a:cubicBezTo>
                  <a:cubicBezTo>
                    <a:pt x="15" y="257"/>
                    <a:pt x="23" y="232"/>
                    <a:pt x="25" y="207"/>
                  </a:cubicBezTo>
                  <a:cubicBezTo>
                    <a:pt x="27" y="189"/>
                    <a:pt x="19" y="170"/>
                    <a:pt x="16" y="151"/>
                  </a:cubicBezTo>
                  <a:cubicBezTo>
                    <a:pt x="13" y="135"/>
                    <a:pt x="10" y="118"/>
                    <a:pt x="7" y="102"/>
                  </a:cubicBezTo>
                  <a:cubicBezTo>
                    <a:pt x="5" y="89"/>
                    <a:pt x="0" y="77"/>
                    <a:pt x="1" y="65"/>
                  </a:cubicBezTo>
                  <a:cubicBezTo>
                    <a:pt x="3" y="44"/>
                    <a:pt x="9" y="22"/>
                    <a:pt x="15" y="1"/>
                  </a:cubicBezTo>
                  <a:cubicBezTo>
                    <a:pt x="15" y="0"/>
                    <a:pt x="29" y="0"/>
                    <a:pt x="33" y="3"/>
                  </a:cubicBezTo>
                  <a:cubicBezTo>
                    <a:pt x="45" y="13"/>
                    <a:pt x="55" y="25"/>
                    <a:pt x="66" y="35"/>
                  </a:cubicBezTo>
                  <a:cubicBezTo>
                    <a:pt x="76" y="45"/>
                    <a:pt x="76" y="53"/>
                    <a:pt x="68" y="63"/>
                  </a:cubicBezTo>
                  <a:cubicBezTo>
                    <a:pt x="52" y="84"/>
                    <a:pt x="46" y="108"/>
                    <a:pt x="49" y="134"/>
                  </a:cubicBezTo>
                  <a:cubicBezTo>
                    <a:pt x="50" y="145"/>
                    <a:pt x="57" y="155"/>
                    <a:pt x="6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iSļîḋe">
              <a:extLst>
                <a:ext uri="{FF2B5EF4-FFF2-40B4-BE49-F238E27FC236}">
                  <a16:creationId xmlns:a16="http://schemas.microsoft.com/office/drawing/2014/main" id="{DC18BC32-9271-4507-B65D-F5DFDBF90294}"/>
                </a:ext>
              </a:extLst>
            </p:cNvPr>
            <p:cNvSpPr/>
            <p:nvPr/>
          </p:nvSpPr>
          <p:spPr bwMode="auto">
            <a:xfrm>
              <a:off x="1876552" y="5478036"/>
              <a:ext cx="131620" cy="229519"/>
            </a:xfrm>
            <a:custGeom>
              <a:avLst/>
              <a:gdLst>
                <a:gd name="T0" fmla="*/ 69 w 122"/>
                <a:gd name="T1" fmla="*/ 9 h 213"/>
                <a:gd name="T2" fmla="*/ 69 w 122"/>
                <a:gd name="T3" fmla="*/ 31 h 213"/>
                <a:gd name="T4" fmla="*/ 92 w 122"/>
                <a:gd name="T5" fmla="*/ 122 h 213"/>
                <a:gd name="T6" fmla="*/ 120 w 122"/>
                <a:gd name="T7" fmla="*/ 177 h 213"/>
                <a:gd name="T8" fmla="*/ 105 w 122"/>
                <a:gd name="T9" fmla="*/ 211 h 213"/>
                <a:gd name="T10" fmla="*/ 84 w 122"/>
                <a:gd name="T11" fmla="*/ 204 h 213"/>
                <a:gd name="T12" fmla="*/ 26 w 122"/>
                <a:gd name="T13" fmla="*/ 149 h 213"/>
                <a:gd name="T14" fmla="*/ 15 w 122"/>
                <a:gd name="T15" fmla="*/ 93 h 213"/>
                <a:gd name="T16" fmla="*/ 42 w 122"/>
                <a:gd name="T17" fmla="*/ 26 h 213"/>
                <a:gd name="T18" fmla="*/ 56 w 122"/>
                <a:gd name="T19" fmla="*/ 0 h 213"/>
                <a:gd name="T20" fmla="*/ 69 w 122"/>
                <a:gd name="T21" fmla="*/ 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3">
                  <a:moveTo>
                    <a:pt x="69" y="9"/>
                  </a:moveTo>
                  <a:cubicBezTo>
                    <a:pt x="69" y="16"/>
                    <a:pt x="69" y="23"/>
                    <a:pt x="69" y="31"/>
                  </a:cubicBezTo>
                  <a:cubicBezTo>
                    <a:pt x="67" y="64"/>
                    <a:pt x="77" y="93"/>
                    <a:pt x="92" y="122"/>
                  </a:cubicBezTo>
                  <a:cubicBezTo>
                    <a:pt x="102" y="140"/>
                    <a:pt x="114" y="158"/>
                    <a:pt x="120" y="177"/>
                  </a:cubicBezTo>
                  <a:cubicBezTo>
                    <a:pt x="122" y="187"/>
                    <a:pt x="112" y="201"/>
                    <a:pt x="105" y="211"/>
                  </a:cubicBezTo>
                  <a:cubicBezTo>
                    <a:pt x="104" y="213"/>
                    <a:pt x="90" y="208"/>
                    <a:pt x="84" y="204"/>
                  </a:cubicBezTo>
                  <a:cubicBezTo>
                    <a:pt x="64" y="186"/>
                    <a:pt x="45" y="167"/>
                    <a:pt x="26" y="149"/>
                  </a:cubicBezTo>
                  <a:cubicBezTo>
                    <a:pt x="10" y="133"/>
                    <a:pt x="0" y="118"/>
                    <a:pt x="15" y="93"/>
                  </a:cubicBezTo>
                  <a:cubicBezTo>
                    <a:pt x="27" y="73"/>
                    <a:pt x="33" y="48"/>
                    <a:pt x="42" y="26"/>
                  </a:cubicBezTo>
                  <a:cubicBezTo>
                    <a:pt x="46" y="17"/>
                    <a:pt x="52" y="9"/>
                    <a:pt x="56" y="0"/>
                  </a:cubicBezTo>
                  <a:cubicBezTo>
                    <a:pt x="61" y="3"/>
                    <a:pt x="65" y="6"/>
                    <a:pt x="6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îşlîḓê">
              <a:extLst>
                <a:ext uri="{FF2B5EF4-FFF2-40B4-BE49-F238E27FC236}">
                  <a16:creationId xmlns:a16="http://schemas.microsoft.com/office/drawing/2014/main" id="{E359978B-8C16-4DEC-88A4-81AF42989BCA}"/>
                </a:ext>
              </a:extLst>
            </p:cNvPr>
            <p:cNvSpPr/>
            <p:nvPr/>
          </p:nvSpPr>
          <p:spPr bwMode="auto">
            <a:xfrm>
              <a:off x="767569" y="5402436"/>
              <a:ext cx="902850" cy="907200"/>
            </a:xfrm>
            <a:custGeom>
              <a:avLst/>
              <a:gdLst>
                <a:gd name="T0" fmla="*/ 1 w 838"/>
                <a:gd name="T1" fmla="*/ 400 h 841"/>
                <a:gd name="T2" fmla="*/ 437 w 838"/>
                <a:gd name="T3" fmla="*/ 841 h 841"/>
                <a:gd name="T4" fmla="*/ 652 w 838"/>
                <a:gd name="T5" fmla="*/ 673 h 841"/>
                <a:gd name="T6" fmla="*/ 637 w 838"/>
                <a:gd name="T7" fmla="*/ 685 h 841"/>
                <a:gd name="T8" fmla="*/ 624 w 838"/>
                <a:gd name="T9" fmla="*/ 697 h 841"/>
                <a:gd name="T10" fmla="*/ 627 w 838"/>
                <a:gd name="T11" fmla="*/ 714 h 841"/>
                <a:gd name="T12" fmla="*/ 660 w 838"/>
                <a:gd name="T13" fmla="*/ 712 h 841"/>
                <a:gd name="T14" fmla="*/ 648 w 838"/>
                <a:gd name="T15" fmla="*/ 685 h 841"/>
                <a:gd name="T16" fmla="*/ 396 w 838"/>
                <a:gd name="T17" fmla="*/ 764 h 841"/>
                <a:gd name="T18" fmla="*/ 355 w 838"/>
                <a:gd name="T19" fmla="*/ 756 h 841"/>
                <a:gd name="T20" fmla="*/ 363 w 838"/>
                <a:gd name="T21" fmla="*/ 804 h 841"/>
                <a:gd name="T22" fmla="*/ 265 w 838"/>
                <a:gd name="T23" fmla="*/ 724 h 841"/>
                <a:gd name="T24" fmla="*/ 292 w 838"/>
                <a:gd name="T25" fmla="*/ 763 h 841"/>
                <a:gd name="T26" fmla="*/ 497 w 838"/>
                <a:gd name="T27" fmla="*/ 786 h 841"/>
                <a:gd name="T28" fmla="*/ 469 w 838"/>
                <a:gd name="T29" fmla="*/ 757 h 841"/>
                <a:gd name="T30" fmla="*/ 489 w 838"/>
                <a:gd name="T31" fmla="*/ 745 h 841"/>
                <a:gd name="T32" fmla="*/ 443 w 838"/>
                <a:gd name="T33" fmla="*/ 781 h 841"/>
                <a:gd name="T34" fmla="*/ 461 w 838"/>
                <a:gd name="T35" fmla="*/ 756 h 841"/>
                <a:gd name="T36" fmla="*/ 475 w 838"/>
                <a:gd name="T37" fmla="*/ 785 h 841"/>
                <a:gd name="T38" fmla="*/ 559 w 838"/>
                <a:gd name="T39" fmla="*/ 733 h 841"/>
                <a:gd name="T40" fmla="*/ 538 w 838"/>
                <a:gd name="T41" fmla="*/ 775 h 841"/>
                <a:gd name="T42" fmla="*/ 181 w 838"/>
                <a:gd name="T43" fmla="*/ 686 h 841"/>
                <a:gd name="T44" fmla="*/ 192 w 838"/>
                <a:gd name="T45" fmla="*/ 712 h 841"/>
                <a:gd name="T46" fmla="*/ 747 w 838"/>
                <a:gd name="T47" fmla="*/ 458 h 841"/>
                <a:gd name="T48" fmla="*/ 744 w 838"/>
                <a:gd name="T49" fmla="*/ 398 h 841"/>
                <a:gd name="T50" fmla="*/ 656 w 838"/>
                <a:gd name="T51" fmla="*/ 191 h 841"/>
                <a:gd name="T52" fmla="*/ 426 w 838"/>
                <a:gd name="T53" fmla="*/ 90 h 841"/>
                <a:gd name="T54" fmla="*/ 91 w 838"/>
                <a:gd name="T55" fmla="*/ 247 h 841"/>
                <a:gd name="T56" fmla="*/ 91 w 838"/>
                <a:gd name="T57" fmla="*/ 247 h 841"/>
                <a:gd name="T58" fmla="*/ 83 w 838"/>
                <a:gd name="T59" fmla="*/ 467 h 841"/>
                <a:gd name="T60" fmla="*/ 524 w 838"/>
                <a:gd name="T61" fmla="*/ 107 h 841"/>
                <a:gd name="T62" fmla="*/ 741 w 838"/>
                <a:gd name="T63" fmla="*/ 350 h 841"/>
                <a:gd name="T64" fmla="*/ 745 w 838"/>
                <a:gd name="T65" fmla="*/ 298 h 841"/>
                <a:gd name="T66" fmla="*/ 165 w 838"/>
                <a:gd name="T67" fmla="*/ 686 h 841"/>
                <a:gd name="T68" fmla="*/ 143 w 838"/>
                <a:gd name="T69" fmla="*/ 689 h 841"/>
                <a:gd name="T70" fmla="*/ 181 w 838"/>
                <a:gd name="T71" fmla="*/ 172 h 841"/>
                <a:gd name="T72" fmla="*/ 80 w 838"/>
                <a:gd name="T73" fmla="*/ 418 h 841"/>
                <a:gd name="T74" fmla="*/ 53 w 838"/>
                <a:gd name="T75" fmla="*/ 404 h 841"/>
                <a:gd name="T76" fmla="*/ 93 w 838"/>
                <a:gd name="T77" fmla="*/ 292 h 841"/>
                <a:gd name="T78" fmla="*/ 81 w 838"/>
                <a:gd name="T79" fmla="*/ 393 h 841"/>
                <a:gd name="T80" fmla="*/ 80 w 838"/>
                <a:gd name="T81" fmla="*/ 394 h 841"/>
                <a:gd name="T82" fmla="*/ 490 w 838"/>
                <a:gd name="T83" fmla="*/ 98 h 841"/>
                <a:gd name="T84" fmla="*/ 636 w 838"/>
                <a:gd name="T85" fmla="*/ 133 h 841"/>
                <a:gd name="T86" fmla="*/ 698 w 838"/>
                <a:gd name="T87" fmla="*/ 253 h 841"/>
                <a:gd name="T88" fmla="*/ 732 w 838"/>
                <a:gd name="T89" fmla="*/ 252 h 841"/>
                <a:gd name="T90" fmla="*/ 156 w 838"/>
                <a:gd name="T91" fmla="*/ 210 h 841"/>
                <a:gd name="T92" fmla="*/ 595 w 838"/>
                <a:gd name="T93" fmla="*/ 109 h 841"/>
                <a:gd name="T94" fmla="*/ 759 w 838"/>
                <a:gd name="T95" fmla="*/ 518 h 841"/>
                <a:gd name="T96" fmla="*/ 542 w 838"/>
                <a:gd name="T97" fmla="*/ 91 h 841"/>
                <a:gd name="T98" fmla="*/ 746 w 838"/>
                <a:gd name="T99" fmla="*/ 287 h 841"/>
                <a:gd name="T100" fmla="*/ 188 w 838"/>
                <a:gd name="T101" fmla="*/ 154 h 841"/>
                <a:gd name="T102" fmla="*/ 138 w 838"/>
                <a:gd name="T103" fmla="*/ 223 h 841"/>
                <a:gd name="T104" fmla="*/ 752 w 838"/>
                <a:gd name="T105" fmla="*/ 542 h 841"/>
                <a:gd name="T106" fmla="*/ 262 w 838"/>
                <a:gd name="T107" fmla="*/ 125 h 841"/>
                <a:gd name="T108" fmla="*/ 335 w 838"/>
                <a:gd name="T109" fmla="*/ 99 h 841"/>
                <a:gd name="T110" fmla="*/ 386 w 838"/>
                <a:gd name="T111" fmla="*/ 72 h 841"/>
                <a:gd name="T112" fmla="*/ 386 w 838"/>
                <a:gd name="T113" fmla="*/ 75 h 841"/>
                <a:gd name="T114" fmla="*/ 214 w 838"/>
                <a:gd name="T115" fmla="*/ 119 h 841"/>
                <a:gd name="T116" fmla="*/ 194 w 838"/>
                <a:gd name="T117" fmla="*/ 653 h 841"/>
                <a:gd name="T118" fmla="*/ 408 w 838"/>
                <a:gd name="T119" fmla="*/ 60 h 841"/>
                <a:gd name="T120" fmla="*/ 62 w 838"/>
                <a:gd name="T121" fmla="*/ 523 h 841"/>
                <a:gd name="T122" fmla="*/ 744 w 838"/>
                <a:gd name="T123" fmla="*/ 473 h 841"/>
                <a:gd name="T124" fmla="*/ 84 w 838"/>
                <a:gd name="T125" fmla="*/ 360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8" h="841">
                  <a:moveTo>
                    <a:pt x="437" y="841"/>
                  </a:moveTo>
                  <a:cubicBezTo>
                    <a:pt x="424" y="841"/>
                    <a:pt x="411" y="841"/>
                    <a:pt x="398" y="841"/>
                  </a:cubicBezTo>
                  <a:cubicBezTo>
                    <a:pt x="396" y="840"/>
                    <a:pt x="395" y="840"/>
                    <a:pt x="393" y="840"/>
                  </a:cubicBezTo>
                  <a:cubicBezTo>
                    <a:pt x="360" y="837"/>
                    <a:pt x="327" y="831"/>
                    <a:pt x="295" y="822"/>
                  </a:cubicBezTo>
                  <a:cubicBezTo>
                    <a:pt x="229" y="801"/>
                    <a:pt x="172" y="767"/>
                    <a:pt x="123" y="718"/>
                  </a:cubicBezTo>
                  <a:cubicBezTo>
                    <a:pt x="90" y="685"/>
                    <a:pt x="63" y="648"/>
                    <a:pt x="42" y="606"/>
                  </a:cubicBezTo>
                  <a:cubicBezTo>
                    <a:pt x="23" y="566"/>
                    <a:pt x="10" y="524"/>
                    <a:pt x="4" y="480"/>
                  </a:cubicBezTo>
                  <a:cubicBezTo>
                    <a:pt x="2" y="468"/>
                    <a:pt x="1" y="457"/>
                    <a:pt x="0" y="445"/>
                  </a:cubicBezTo>
                  <a:cubicBezTo>
                    <a:pt x="0" y="433"/>
                    <a:pt x="0" y="420"/>
                    <a:pt x="0" y="407"/>
                  </a:cubicBezTo>
                  <a:cubicBezTo>
                    <a:pt x="0" y="405"/>
                    <a:pt x="0" y="402"/>
                    <a:pt x="1" y="400"/>
                  </a:cubicBezTo>
                  <a:cubicBezTo>
                    <a:pt x="3" y="372"/>
                    <a:pt x="7" y="345"/>
                    <a:pt x="14" y="318"/>
                  </a:cubicBezTo>
                  <a:cubicBezTo>
                    <a:pt x="39" y="230"/>
                    <a:pt x="87" y="157"/>
                    <a:pt x="159" y="101"/>
                  </a:cubicBezTo>
                  <a:cubicBezTo>
                    <a:pt x="251" y="29"/>
                    <a:pt x="355" y="0"/>
                    <a:pt x="470" y="14"/>
                  </a:cubicBezTo>
                  <a:cubicBezTo>
                    <a:pt x="558" y="25"/>
                    <a:pt x="634" y="61"/>
                    <a:pt x="699" y="120"/>
                  </a:cubicBezTo>
                  <a:cubicBezTo>
                    <a:pt x="781" y="195"/>
                    <a:pt x="826" y="288"/>
                    <a:pt x="835" y="398"/>
                  </a:cubicBezTo>
                  <a:cubicBezTo>
                    <a:pt x="838" y="436"/>
                    <a:pt x="834" y="474"/>
                    <a:pt x="826" y="511"/>
                  </a:cubicBezTo>
                  <a:cubicBezTo>
                    <a:pt x="812" y="578"/>
                    <a:pt x="782" y="638"/>
                    <a:pt x="738" y="691"/>
                  </a:cubicBezTo>
                  <a:cubicBezTo>
                    <a:pt x="712" y="721"/>
                    <a:pt x="682" y="748"/>
                    <a:pt x="649" y="770"/>
                  </a:cubicBezTo>
                  <a:cubicBezTo>
                    <a:pt x="597" y="805"/>
                    <a:pt x="540" y="826"/>
                    <a:pt x="478" y="835"/>
                  </a:cubicBezTo>
                  <a:cubicBezTo>
                    <a:pt x="464" y="837"/>
                    <a:pt x="450" y="839"/>
                    <a:pt x="437" y="841"/>
                  </a:cubicBezTo>
                  <a:close/>
                  <a:moveTo>
                    <a:pt x="115" y="425"/>
                  </a:moveTo>
                  <a:cubicBezTo>
                    <a:pt x="115" y="589"/>
                    <a:pt x="248" y="726"/>
                    <a:pt x="416" y="727"/>
                  </a:cubicBezTo>
                  <a:cubicBezTo>
                    <a:pt x="581" y="727"/>
                    <a:pt x="717" y="594"/>
                    <a:pt x="718" y="427"/>
                  </a:cubicBezTo>
                  <a:cubicBezTo>
                    <a:pt x="719" y="260"/>
                    <a:pt x="583" y="125"/>
                    <a:pt x="419" y="124"/>
                  </a:cubicBezTo>
                  <a:cubicBezTo>
                    <a:pt x="256" y="123"/>
                    <a:pt x="116" y="255"/>
                    <a:pt x="115" y="425"/>
                  </a:cubicBezTo>
                  <a:close/>
                  <a:moveTo>
                    <a:pt x="648" y="685"/>
                  </a:moveTo>
                  <a:cubicBezTo>
                    <a:pt x="653" y="691"/>
                    <a:pt x="654" y="691"/>
                    <a:pt x="658" y="686"/>
                  </a:cubicBezTo>
                  <a:cubicBezTo>
                    <a:pt x="659" y="684"/>
                    <a:pt x="660" y="682"/>
                    <a:pt x="661" y="680"/>
                  </a:cubicBezTo>
                  <a:cubicBezTo>
                    <a:pt x="666" y="674"/>
                    <a:pt x="665" y="672"/>
                    <a:pt x="658" y="671"/>
                  </a:cubicBezTo>
                  <a:cubicBezTo>
                    <a:pt x="656" y="670"/>
                    <a:pt x="653" y="672"/>
                    <a:pt x="652" y="673"/>
                  </a:cubicBezTo>
                  <a:cubicBezTo>
                    <a:pt x="650" y="674"/>
                    <a:pt x="649" y="676"/>
                    <a:pt x="647" y="678"/>
                  </a:cubicBezTo>
                  <a:cubicBezTo>
                    <a:pt x="647" y="678"/>
                    <a:pt x="646" y="678"/>
                    <a:pt x="645" y="677"/>
                  </a:cubicBezTo>
                  <a:cubicBezTo>
                    <a:pt x="645" y="673"/>
                    <a:pt x="644" y="669"/>
                    <a:pt x="644" y="664"/>
                  </a:cubicBezTo>
                  <a:cubicBezTo>
                    <a:pt x="644" y="660"/>
                    <a:pt x="642" y="659"/>
                    <a:pt x="639" y="659"/>
                  </a:cubicBezTo>
                  <a:cubicBezTo>
                    <a:pt x="636" y="659"/>
                    <a:pt x="630" y="664"/>
                    <a:pt x="629" y="668"/>
                  </a:cubicBezTo>
                  <a:cubicBezTo>
                    <a:pt x="631" y="667"/>
                    <a:pt x="633" y="667"/>
                    <a:pt x="636" y="665"/>
                  </a:cubicBezTo>
                  <a:cubicBezTo>
                    <a:pt x="635" y="669"/>
                    <a:pt x="634" y="671"/>
                    <a:pt x="633" y="673"/>
                  </a:cubicBezTo>
                  <a:cubicBezTo>
                    <a:pt x="635" y="674"/>
                    <a:pt x="636" y="674"/>
                    <a:pt x="638" y="675"/>
                  </a:cubicBezTo>
                  <a:cubicBezTo>
                    <a:pt x="637" y="680"/>
                    <a:pt x="643" y="687"/>
                    <a:pt x="634" y="691"/>
                  </a:cubicBezTo>
                  <a:cubicBezTo>
                    <a:pt x="635" y="689"/>
                    <a:pt x="636" y="686"/>
                    <a:pt x="637" y="685"/>
                  </a:cubicBezTo>
                  <a:cubicBezTo>
                    <a:pt x="632" y="679"/>
                    <a:pt x="627" y="673"/>
                    <a:pt x="625" y="666"/>
                  </a:cubicBezTo>
                  <a:cubicBezTo>
                    <a:pt x="625" y="664"/>
                    <a:pt x="623" y="663"/>
                    <a:pt x="621" y="661"/>
                  </a:cubicBezTo>
                  <a:cubicBezTo>
                    <a:pt x="621" y="663"/>
                    <a:pt x="621" y="665"/>
                    <a:pt x="620" y="667"/>
                  </a:cubicBezTo>
                  <a:cubicBezTo>
                    <a:pt x="620" y="667"/>
                    <a:pt x="620" y="667"/>
                    <a:pt x="620" y="668"/>
                  </a:cubicBezTo>
                  <a:cubicBezTo>
                    <a:pt x="618" y="668"/>
                    <a:pt x="617" y="669"/>
                    <a:pt x="615" y="670"/>
                  </a:cubicBezTo>
                  <a:cubicBezTo>
                    <a:pt x="621" y="675"/>
                    <a:pt x="621" y="676"/>
                    <a:pt x="618" y="680"/>
                  </a:cubicBezTo>
                  <a:cubicBezTo>
                    <a:pt x="617" y="679"/>
                    <a:pt x="616" y="678"/>
                    <a:pt x="614" y="677"/>
                  </a:cubicBezTo>
                  <a:cubicBezTo>
                    <a:pt x="613" y="677"/>
                    <a:pt x="612" y="677"/>
                    <a:pt x="610" y="676"/>
                  </a:cubicBezTo>
                  <a:cubicBezTo>
                    <a:pt x="611" y="677"/>
                    <a:pt x="611" y="679"/>
                    <a:pt x="612" y="680"/>
                  </a:cubicBezTo>
                  <a:cubicBezTo>
                    <a:pt x="616" y="685"/>
                    <a:pt x="620" y="691"/>
                    <a:pt x="624" y="697"/>
                  </a:cubicBezTo>
                  <a:cubicBezTo>
                    <a:pt x="625" y="699"/>
                    <a:pt x="625" y="700"/>
                    <a:pt x="626" y="703"/>
                  </a:cubicBezTo>
                  <a:cubicBezTo>
                    <a:pt x="618" y="699"/>
                    <a:pt x="619" y="687"/>
                    <a:pt x="608" y="687"/>
                  </a:cubicBezTo>
                  <a:cubicBezTo>
                    <a:pt x="613" y="695"/>
                    <a:pt x="618" y="701"/>
                    <a:pt x="623" y="708"/>
                  </a:cubicBezTo>
                  <a:cubicBezTo>
                    <a:pt x="623" y="708"/>
                    <a:pt x="622" y="708"/>
                    <a:pt x="622" y="708"/>
                  </a:cubicBezTo>
                  <a:cubicBezTo>
                    <a:pt x="618" y="706"/>
                    <a:pt x="615" y="704"/>
                    <a:pt x="610" y="702"/>
                  </a:cubicBezTo>
                  <a:cubicBezTo>
                    <a:pt x="615" y="709"/>
                    <a:pt x="618" y="716"/>
                    <a:pt x="621" y="722"/>
                  </a:cubicBezTo>
                  <a:cubicBezTo>
                    <a:pt x="622" y="723"/>
                    <a:pt x="622" y="724"/>
                    <a:pt x="623" y="724"/>
                  </a:cubicBezTo>
                  <a:cubicBezTo>
                    <a:pt x="624" y="725"/>
                    <a:pt x="626" y="726"/>
                    <a:pt x="627" y="725"/>
                  </a:cubicBezTo>
                  <a:cubicBezTo>
                    <a:pt x="628" y="725"/>
                    <a:pt x="629" y="723"/>
                    <a:pt x="629" y="722"/>
                  </a:cubicBezTo>
                  <a:cubicBezTo>
                    <a:pt x="629" y="719"/>
                    <a:pt x="628" y="716"/>
                    <a:pt x="627" y="714"/>
                  </a:cubicBezTo>
                  <a:cubicBezTo>
                    <a:pt x="625" y="711"/>
                    <a:pt x="625" y="709"/>
                    <a:pt x="628" y="708"/>
                  </a:cubicBezTo>
                  <a:cubicBezTo>
                    <a:pt x="633" y="713"/>
                    <a:pt x="636" y="713"/>
                    <a:pt x="640" y="708"/>
                  </a:cubicBezTo>
                  <a:cubicBezTo>
                    <a:pt x="642" y="706"/>
                    <a:pt x="643" y="704"/>
                    <a:pt x="645" y="702"/>
                  </a:cubicBezTo>
                  <a:cubicBezTo>
                    <a:pt x="645" y="703"/>
                    <a:pt x="646" y="703"/>
                    <a:pt x="647" y="703"/>
                  </a:cubicBezTo>
                  <a:cubicBezTo>
                    <a:pt x="646" y="706"/>
                    <a:pt x="645" y="708"/>
                    <a:pt x="644" y="710"/>
                  </a:cubicBezTo>
                  <a:cubicBezTo>
                    <a:pt x="642" y="715"/>
                    <a:pt x="638" y="719"/>
                    <a:pt x="635" y="724"/>
                  </a:cubicBezTo>
                  <a:cubicBezTo>
                    <a:pt x="633" y="730"/>
                    <a:pt x="635" y="733"/>
                    <a:pt x="641" y="733"/>
                  </a:cubicBezTo>
                  <a:cubicBezTo>
                    <a:pt x="648" y="732"/>
                    <a:pt x="654" y="732"/>
                    <a:pt x="659" y="730"/>
                  </a:cubicBezTo>
                  <a:cubicBezTo>
                    <a:pt x="662" y="729"/>
                    <a:pt x="665" y="726"/>
                    <a:pt x="664" y="724"/>
                  </a:cubicBezTo>
                  <a:cubicBezTo>
                    <a:pt x="664" y="720"/>
                    <a:pt x="663" y="715"/>
                    <a:pt x="660" y="712"/>
                  </a:cubicBezTo>
                  <a:cubicBezTo>
                    <a:pt x="657" y="708"/>
                    <a:pt x="658" y="705"/>
                    <a:pt x="662" y="703"/>
                  </a:cubicBezTo>
                  <a:cubicBezTo>
                    <a:pt x="666" y="701"/>
                    <a:pt x="669" y="698"/>
                    <a:pt x="674" y="696"/>
                  </a:cubicBezTo>
                  <a:cubicBezTo>
                    <a:pt x="670" y="692"/>
                    <a:pt x="667" y="690"/>
                    <a:pt x="662" y="693"/>
                  </a:cubicBezTo>
                  <a:cubicBezTo>
                    <a:pt x="659" y="695"/>
                    <a:pt x="656" y="698"/>
                    <a:pt x="653" y="700"/>
                  </a:cubicBezTo>
                  <a:cubicBezTo>
                    <a:pt x="653" y="699"/>
                    <a:pt x="652" y="699"/>
                    <a:pt x="652" y="699"/>
                  </a:cubicBezTo>
                  <a:cubicBezTo>
                    <a:pt x="652" y="696"/>
                    <a:pt x="654" y="692"/>
                    <a:pt x="650" y="691"/>
                  </a:cubicBezTo>
                  <a:cubicBezTo>
                    <a:pt x="646" y="690"/>
                    <a:pt x="644" y="693"/>
                    <a:pt x="642" y="696"/>
                  </a:cubicBezTo>
                  <a:cubicBezTo>
                    <a:pt x="640" y="699"/>
                    <a:pt x="637" y="702"/>
                    <a:pt x="634" y="705"/>
                  </a:cubicBezTo>
                  <a:cubicBezTo>
                    <a:pt x="633" y="704"/>
                    <a:pt x="633" y="704"/>
                    <a:pt x="632" y="704"/>
                  </a:cubicBezTo>
                  <a:cubicBezTo>
                    <a:pt x="634" y="694"/>
                    <a:pt x="643" y="692"/>
                    <a:pt x="648" y="685"/>
                  </a:cubicBezTo>
                  <a:close/>
                  <a:moveTo>
                    <a:pt x="368" y="799"/>
                  </a:moveTo>
                  <a:cubicBezTo>
                    <a:pt x="368" y="799"/>
                    <a:pt x="369" y="800"/>
                    <a:pt x="370" y="800"/>
                  </a:cubicBezTo>
                  <a:cubicBezTo>
                    <a:pt x="375" y="802"/>
                    <a:pt x="377" y="804"/>
                    <a:pt x="376" y="809"/>
                  </a:cubicBezTo>
                  <a:cubicBezTo>
                    <a:pt x="376" y="810"/>
                    <a:pt x="378" y="812"/>
                    <a:pt x="379" y="812"/>
                  </a:cubicBezTo>
                  <a:cubicBezTo>
                    <a:pt x="382" y="813"/>
                    <a:pt x="388" y="806"/>
                    <a:pt x="389" y="803"/>
                  </a:cubicBezTo>
                  <a:cubicBezTo>
                    <a:pt x="390" y="797"/>
                    <a:pt x="391" y="790"/>
                    <a:pt x="392" y="784"/>
                  </a:cubicBezTo>
                  <a:cubicBezTo>
                    <a:pt x="392" y="778"/>
                    <a:pt x="393" y="771"/>
                    <a:pt x="401" y="769"/>
                  </a:cubicBezTo>
                  <a:cubicBezTo>
                    <a:pt x="402" y="769"/>
                    <a:pt x="403" y="767"/>
                    <a:pt x="403" y="765"/>
                  </a:cubicBezTo>
                  <a:cubicBezTo>
                    <a:pt x="402" y="765"/>
                    <a:pt x="401" y="764"/>
                    <a:pt x="399" y="763"/>
                  </a:cubicBezTo>
                  <a:cubicBezTo>
                    <a:pt x="398" y="763"/>
                    <a:pt x="397" y="764"/>
                    <a:pt x="396" y="764"/>
                  </a:cubicBezTo>
                  <a:cubicBezTo>
                    <a:pt x="396" y="757"/>
                    <a:pt x="402" y="751"/>
                    <a:pt x="394" y="746"/>
                  </a:cubicBezTo>
                  <a:cubicBezTo>
                    <a:pt x="393" y="745"/>
                    <a:pt x="391" y="744"/>
                    <a:pt x="390" y="743"/>
                  </a:cubicBezTo>
                  <a:cubicBezTo>
                    <a:pt x="389" y="745"/>
                    <a:pt x="386" y="747"/>
                    <a:pt x="386" y="750"/>
                  </a:cubicBezTo>
                  <a:cubicBezTo>
                    <a:pt x="386" y="754"/>
                    <a:pt x="386" y="758"/>
                    <a:pt x="386" y="762"/>
                  </a:cubicBezTo>
                  <a:cubicBezTo>
                    <a:pt x="386" y="763"/>
                    <a:pt x="385" y="765"/>
                    <a:pt x="384" y="766"/>
                  </a:cubicBezTo>
                  <a:cubicBezTo>
                    <a:pt x="380" y="766"/>
                    <a:pt x="376" y="766"/>
                    <a:pt x="370" y="766"/>
                  </a:cubicBezTo>
                  <a:cubicBezTo>
                    <a:pt x="380" y="755"/>
                    <a:pt x="376" y="749"/>
                    <a:pt x="368" y="743"/>
                  </a:cubicBezTo>
                  <a:cubicBezTo>
                    <a:pt x="365" y="745"/>
                    <a:pt x="362" y="748"/>
                    <a:pt x="358" y="751"/>
                  </a:cubicBezTo>
                  <a:cubicBezTo>
                    <a:pt x="364" y="753"/>
                    <a:pt x="364" y="753"/>
                    <a:pt x="362" y="757"/>
                  </a:cubicBezTo>
                  <a:cubicBezTo>
                    <a:pt x="360" y="757"/>
                    <a:pt x="358" y="757"/>
                    <a:pt x="355" y="756"/>
                  </a:cubicBezTo>
                  <a:cubicBezTo>
                    <a:pt x="355" y="755"/>
                    <a:pt x="356" y="753"/>
                    <a:pt x="356" y="752"/>
                  </a:cubicBezTo>
                  <a:cubicBezTo>
                    <a:pt x="355" y="751"/>
                    <a:pt x="353" y="750"/>
                    <a:pt x="353" y="750"/>
                  </a:cubicBezTo>
                  <a:cubicBezTo>
                    <a:pt x="349" y="754"/>
                    <a:pt x="344" y="758"/>
                    <a:pt x="343" y="762"/>
                  </a:cubicBezTo>
                  <a:cubicBezTo>
                    <a:pt x="342" y="769"/>
                    <a:pt x="343" y="777"/>
                    <a:pt x="344" y="784"/>
                  </a:cubicBezTo>
                  <a:cubicBezTo>
                    <a:pt x="344" y="788"/>
                    <a:pt x="343" y="790"/>
                    <a:pt x="340" y="791"/>
                  </a:cubicBezTo>
                  <a:cubicBezTo>
                    <a:pt x="338" y="793"/>
                    <a:pt x="336" y="794"/>
                    <a:pt x="333" y="796"/>
                  </a:cubicBezTo>
                  <a:cubicBezTo>
                    <a:pt x="340" y="799"/>
                    <a:pt x="345" y="797"/>
                    <a:pt x="350" y="796"/>
                  </a:cubicBezTo>
                  <a:cubicBezTo>
                    <a:pt x="356" y="794"/>
                    <a:pt x="353" y="788"/>
                    <a:pt x="353" y="784"/>
                  </a:cubicBezTo>
                  <a:cubicBezTo>
                    <a:pt x="358" y="788"/>
                    <a:pt x="359" y="793"/>
                    <a:pt x="360" y="798"/>
                  </a:cubicBezTo>
                  <a:cubicBezTo>
                    <a:pt x="360" y="800"/>
                    <a:pt x="362" y="802"/>
                    <a:pt x="363" y="804"/>
                  </a:cubicBezTo>
                  <a:cubicBezTo>
                    <a:pt x="365" y="802"/>
                    <a:pt x="366" y="801"/>
                    <a:pt x="368" y="799"/>
                  </a:cubicBezTo>
                  <a:close/>
                  <a:moveTo>
                    <a:pt x="285" y="742"/>
                  </a:moveTo>
                  <a:cubicBezTo>
                    <a:pt x="288" y="739"/>
                    <a:pt x="289" y="737"/>
                    <a:pt x="291" y="735"/>
                  </a:cubicBezTo>
                  <a:cubicBezTo>
                    <a:pt x="292" y="732"/>
                    <a:pt x="294" y="732"/>
                    <a:pt x="297" y="734"/>
                  </a:cubicBezTo>
                  <a:cubicBezTo>
                    <a:pt x="298" y="735"/>
                    <a:pt x="300" y="734"/>
                    <a:pt x="302" y="735"/>
                  </a:cubicBezTo>
                  <a:cubicBezTo>
                    <a:pt x="302" y="733"/>
                    <a:pt x="303" y="731"/>
                    <a:pt x="302" y="730"/>
                  </a:cubicBezTo>
                  <a:cubicBezTo>
                    <a:pt x="302" y="728"/>
                    <a:pt x="300" y="726"/>
                    <a:pt x="298" y="726"/>
                  </a:cubicBezTo>
                  <a:cubicBezTo>
                    <a:pt x="287" y="725"/>
                    <a:pt x="278" y="720"/>
                    <a:pt x="269" y="716"/>
                  </a:cubicBezTo>
                  <a:cubicBezTo>
                    <a:pt x="267" y="714"/>
                    <a:pt x="265" y="714"/>
                    <a:pt x="262" y="713"/>
                  </a:cubicBezTo>
                  <a:cubicBezTo>
                    <a:pt x="262" y="717"/>
                    <a:pt x="261" y="721"/>
                    <a:pt x="265" y="724"/>
                  </a:cubicBezTo>
                  <a:cubicBezTo>
                    <a:pt x="266" y="724"/>
                    <a:pt x="267" y="726"/>
                    <a:pt x="266" y="727"/>
                  </a:cubicBezTo>
                  <a:cubicBezTo>
                    <a:pt x="264" y="730"/>
                    <a:pt x="263" y="734"/>
                    <a:pt x="260" y="736"/>
                  </a:cubicBezTo>
                  <a:cubicBezTo>
                    <a:pt x="258" y="737"/>
                    <a:pt x="254" y="734"/>
                    <a:pt x="251" y="733"/>
                  </a:cubicBezTo>
                  <a:cubicBezTo>
                    <a:pt x="247" y="730"/>
                    <a:pt x="244" y="730"/>
                    <a:pt x="243" y="735"/>
                  </a:cubicBezTo>
                  <a:cubicBezTo>
                    <a:pt x="242" y="743"/>
                    <a:pt x="242" y="752"/>
                    <a:pt x="242" y="760"/>
                  </a:cubicBezTo>
                  <a:cubicBezTo>
                    <a:pt x="242" y="764"/>
                    <a:pt x="244" y="764"/>
                    <a:pt x="247" y="762"/>
                  </a:cubicBezTo>
                  <a:cubicBezTo>
                    <a:pt x="249" y="761"/>
                    <a:pt x="251" y="759"/>
                    <a:pt x="252" y="760"/>
                  </a:cubicBezTo>
                  <a:cubicBezTo>
                    <a:pt x="257" y="762"/>
                    <a:pt x="263" y="765"/>
                    <a:pt x="266" y="769"/>
                  </a:cubicBezTo>
                  <a:cubicBezTo>
                    <a:pt x="270" y="772"/>
                    <a:pt x="273" y="774"/>
                    <a:pt x="277" y="772"/>
                  </a:cubicBezTo>
                  <a:cubicBezTo>
                    <a:pt x="282" y="769"/>
                    <a:pt x="287" y="766"/>
                    <a:pt x="292" y="763"/>
                  </a:cubicBezTo>
                  <a:cubicBezTo>
                    <a:pt x="299" y="759"/>
                    <a:pt x="300" y="758"/>
                    <a:pt x="299" y="750"/>
                  </a:cubicBezTo>
                  <a:cubicBezTo>
                    <a:pt x="298" y="746"/>
                    <a:pt x="297" y="745"/>
                    <a:pt x="294" y="744"/>
                  </a:cubicBezTo>
                  <a:cubicBezTo>
                    <a:pt x="291" y="744"/>
                    <a:pt x="288" y="743"/>
                    <a:pt x="285" y="742"/>
                  </a:cubicBezTo>
                  <a:close/>
                  <a:moveTo>
                    <a:pt x="460" y="794"/>
                  </a:moveTo>
                  <a:cubicBezTo>
                    <a:pt x="461" y="795"/>
                    <a:pt x="462" y="797"/>
                    <a:pt x="463" y="798"/>
                  </a:cubicBezTo>
                  <a:cubicBezTo>
                    <a:pt x="468" y="803"/>
                    <a:pt x="469" y="803"/>
                    <a:pt x="474" y="799"/>
                  </a:cubicBezTo>
                  <a:cubicBezTo>
                    <a:pt x="476" y="797"/>
                    <a:pt x="480" y="797"/>
                    <a:pt x="482" y="796"/>
                  </a:cubicBezTo>
                  <a:cubicBezTo>
                    <a:pt x="485" y="796"/>
                    <a:pt x="488" y="797"/>
                    <a:pt x="491" y="797"/>
                  </a:cubicBezTo>
                  <a:cubicBezTo>
                    <a:pt x="492" y="796"/>
                    <a:pt x="495" y="795"/>
                    <a:pt x="495" y="794"/>
                  </a:cubicBezTo>
                  <a:cubicBezTo>
                    <a:pt x="497" y="791"/>
                    <a:pt x="496" y="789"/>
                    <a:pt x="497" y="786"/>
                  </a:cubicBezTo>
                  <a:cubicBezTo>
                    <a:pt x="494" y="786"/>
                    <a:pt x="492" y="786"/>
                    <a:pt x="490" y="786"/>
                  </a:cubicBezTo>
                  <a:cubicBezTo>
                    <a:pt x="487" y="787"/>
                    <a:pt x="485" y="787"/>
                    <a:pt x="484" y="784"/>
                  </a:cubicBezTo>
                  <a:cubicBezTo>
                    <a:pt x="484" y="781"/>
                    <a:pt x="483" y="778"/>
                    <a:pt x="487" y="777"/>
                  </a:cubicBezTo>
                  <a:cubicBezTo>
                    <a:pt x="489" y="777"/>
                    <a:pt x="490" y="776"/>
                    <a:pt x="491" y="775"/>
                  </a:cubicBezTo>
                  <a:cubicBezTo>
                    <a:pt x="492" y="774"/>
                    <a:pt x="492" y="773"/>
                    <a:pt x="492" y="772"/>
                  </a:cubicBezTo>
                  <a:cubicBezTo>
                    <a:pt x="491" y="771"/>
                    <a:pt x="490" y="771"/>
                    <a:pt x="489" y="771"/>
                  </a:cubicBezTo>
                  <a:cubicBezTo>
                    <a:pt x="487" y="771"/>
                    <a:pt x="485" y="771"/>
                    <a:pt x="483" y="771"/>
                  </a:cubicBezTo>
                  <a:cubicBezTo>
                    <a:pt x="483" y="771"/>
                    <a:pt x="484" y="770"/>
                    <a:pt x="484" y="770"/>
                  </a:cubicBezTo>
                  <a:cubicBezTo>
                    <a:pt x="482" y="768"/>
                    <a:pt x="480" y="765"/>
                    <a:pt x="478" y="763"/>
                  </a:cubicBezTo>
                  <a:cubicBezTo>
                    <a:pt x="475" y="761"/>
                    <a:pt x="472" y="759"/>
                    <a:pt x="469" y="757"/>
                  </a:cubicBezTo>
                  <a:cubicBezTo>
                    <a:pt x="475" y="753"/>
                    <a:pt x="483" y="755"/>
                    <a:pt x="485" y="760"/>
                  </a:cubicBezTo>
                  <a:cubicBezTo>
                    <a:pt x="486" y="762"/>
                    <a:pt x="487" y="763"/>
                    <a:pt x="489" y="763"/>
                  </a:cubicBezTo>
                  <a:cubicBezTo>
                    <a:pt x="490" y="763"/>
                    <a:pt x="491" y="763"/>
                    <a:pt x="492" y="764"/>
                  </a:cubicBezTo>
                  <a:cubicBezTo>
                    <a:pt x="493" y="764"/>
                    <a:pt x="496" y="765"/>
                    <a:pt x="496" y="764"/>
                  </a:cubicBezTo>
                  <a:cubicBezTo>
                    <a:pt x="497" y="763"/>
                    <a:pt x="498" y="760"/>
                    <a:pt x="498" y="758"/>
                  </a:cubicBezTo>
                  <a:cubicBezTo>
                    <a:pt x="497" y="755"/>
                    <a:pt x="491" y="752"/>
                    <a:pt x="488" y="752"/>
                  </a:cubicBezTo>
                  <a:cubicBezTo>
                    <a:pt x="486" y="752"/>
                    <a:pt x="485" y="752"/>
                    <a:pt x="484" y="752"/>
                  </a:cubicBezTo>
                  <a:cubicBezTo>
                    <a:pt x="484" y="752"/>
                    <a:pt x="483" y="752"/>
                    <a:pt x="483" y="751"/>
                  </a:cubicBezTo>
                  <a:cubicBezTo>
                    <a:pt x="484" y="750"/>
                    <a:pt x="485" y="749"/>
                    <a:pt x="486" y="748"/>
                  </a:cubicBezTo>
                  <a:cubicBezTo>
                    <a:pt x="487" y="747"/>
                    <a:pt x="489" y="745"/>
                    <a:pt x="489" y="745"/>
                  </a:cubicBezTo>
                  <a:cubicBezTo>
                    <a:pt x="488" y="743"/>
                    <a:pt x="486" y="742"/>
                    <a:pt x="485" y="742"/>
                  </a:cubicBezTo>
                  <a:cubicBezTo>
                    <a:pt x="483" y="741"/>
                    <a:pt x="481" y="742"/>
                    <a:pt x="479" y="743"/>
                  </a:cubicBezTo>
                  <a:cubicBezTo>
                    <a:pt x="477" y="744"/>
                    <a:pt x="475" y="747"/>
                    <a:pt x="473" y="747"/>
                  </a:cubicBezTo>
                  <a:cubicBezTo>
                    <a:pt x="469" y="749"/>
                    <a:pt x="465" y="751"/>
                    <a:pt x="460" y="751"/>
                  </a:cubicBezTo>
                  <a:cubicBezTo>
                    <a:pt x="458" y="751"/>
                    <a:pt x="456" y="747"/>
                    <a:pt x="455" y="745"/>
                  </a:cubicBezTo>
                  <a:cubicBezTo>
                    <a:pt x="453" y="744"/>
                    <a:pt x="451" y="742"/>
                    <a:pt x="449" y="740"/>
                  </a:cubicBezTo>
                  <a:cubicBezTo>
                    <a:pt x="449" y="745"/>
                    <a:pt x="449" y="749"/>
                    <a:pt x="447" y="752"/>
                  </a:cubicBezTo>
                  <a:cubicBezTo>
                    <a:pt x="446" y="755"/>
                    <a:pt x="443" y="758"/>
                    <a:pt x="441" y="761"/>
                  </a:cubicBezTo>
                  <a:cubicBezTo>
                    <a:pt x="440" y="762"/>
                    <a:pt x="441" y="765"/>
                    <a:pt x="442" y="766"/>
                  </a:cubicBezTo>
                  <a:cubicBezTo>
                    <a:pt x="447" y="771"/>
                    <a:pt x="447" y="774"/>
                    <a:pt x="443" y="781"/>
                  </a:cubicBezTo>
                  <a:cubicBezTo>
                    <a:pt x="441" y="784"/>
                    <a:pt x="441" y="786"/>
                    <a:pt x="445" y="787"/>
                  </a:cubicBezTo>
                  <a:cubicBezTo>
                    <a:pt x="446" y="788"/>
                    <a:pt x="447" y="790"/>
                    <a:pt x="447" y="791"/>
                  </a:cubicBezTo>
                  <a:cubicBezTo>
                    <a:pt x="445" y="797"/>
                    <a:pt x="447" y="801"/>
                    <a:pt x="452" y="804"/>
                  </a:cubicBezTo>
                  <a:cubicBezTo>
                    <a:pt x="457" y="797"/>
                    <a:pt x="461" y="781"/>
                    <a:pt x="459" y="778"/>
                  </a:cubicBezTo>
                  <a:cubicBezTo>
                    <a:pt x="458" y="780"/>
                    <a:pt x="457" y="781"/>
                    <a:pt x="456" y="783"/>
                  </a:cubicBezTo>
                  <a:cubicBezTo>
                    <a:pt x="455" y="782"/>
                    <a:pt x="455" y="782"/>
                    <a:pt x="454" y="782"/>
                  </a:cubicBezTo>
                  <a:cubicBezTo>
                    <a:pt x="455" y="779"/>
                    <a:pt x="456" y="777"/>
                    <a:pt x="457" y="774"/>
                  </a:cubicBezTo>
                  <a:cubicBezTo>
                    <a:pt x="458" y="771"/>
                    <a:pt x="458" y="770"/>
                    <a:pt x="455" y="768"/>
                  </a:cubicBezTo>
                  <a:cubicBezTo>
                    <a:pt x="453" y="767"/>
                    <a:pt x="452" y="762"/>
                    <a:pt x="453" y="760"/>
                  </a:cubicBezTo>
                  <a:cubicBezTo>
                    <a:pt x="454" y="758"/>
                    <a:pt x="458" y="756"/>
                    <a:pt x="461" y="756"/>
                  </a:cubicBezTo>
                  <a:cubicBezTo>
                    <a:pt x="464" y="756"/>
                    <a:pt x="465" y="759"/>
                    <a:pt x="465" y="762"/>
                  </a:cubicBezTo>
                  <a:cubicBezTo>
                    <a:pt x="464" y="766"/>
                    <a:pt x="463" y="770"/>
                    <a:pt x="462" y="773"/>
                  </a:cubicBezTo>
                  <a:cubicBezTo>
                    <a:pt x="462" y="774"/>
                    <a:pt x="462" y="774"/>
                    <a:pt x="463" y="774"/>
                  </a:cubicBezTo>
                  <a:cubicBezTo>
                    <a:pt x="465" y="770"/>
                    <a:pt x="468" y="767"/>
                    <a:pt x="470" y="762"/>
                  </a:cubicBezTo>
                  <a:cubicBezTo>
                    <a:pt x="472" y="766"/>
                    <a:pt x="473" y="770"/>
                    <a:pt x="474" y="774"/>
                  </a:cubicBezTo>
                  <a:cubicBezTo>
                    <a:pt x="473" y="775"/>
                    <a:pt x="471" y="776"/>
                    <a:pt x="469" y="776"/>
                  </a:cubicBezTo>
                  <a:cubicBezTo>
                    <a:pt x="467" y="777"/>
                    <a:pt x="466" y="778"/>
                    <a:pt x="464" y="779"/>
                  </a:cubicBezTo>
                  <a:cubicBezTo>
                    <a:pt x="466" y="780"/>
                    <a:pt x="468" y="781"/>
                    <a:pt x="469" y="782"/>
                  </a:cubicBezTo>
                  <a:cubicBezTo>
                    <a:pt x="470" y="782"/>
                    <a:pt x="471" y="782"/>
                    <a:pt x="472" y="782"/>
                  </a:cubicBezTo>
                  <a:cubicBezTo>
                    <a:pt x="473" y="783"/>
                    <a:pt x="475" y="784"/>
                    <a:pt x="475" y="785"/>
                  </a:cubicBezTo>
                  <a:cubicBezTo>
                    <a:pt x="475" y="786"/>
                    <a:pt x="474" y="788"/>
                    <a:pt x="473" y="789"/>
                  </a:cubicBezTo>
                  <a:cubicBezTo>
                    <a:pt x="469" y="791"/>
                    <a:pt x="465" y="792"/>
                    <a:pt x="460" y="794"/>
                  </a:cubicBezTo>
                  <a:close/>
                  <a:moveTo>
                    <a:pt x="563" y="760"/>
                  </a:moveTo>
                  <a:cubicBezTo>
                    <a:pt x="567" y="762"/>
                    <a:pt x="571" y="763"/>
                    <a:pt x="575" y="765"/>
                  </a:cubicBezTo>
                  <a:cubicBezTo>
                    <a:pt x="585" y="769"/>
                    <a:pt x="593" y="765"/>
                    <a:pt x="597" y="755"/>
                  </a:cubicBezTo>
                  <a:cubicBezTo>
                    <a:pt x="595" y="755"/>
                    <a:pt x="592" y="755"/>
                    <a:pt x="589" y="755"/>
                  </a:cubicBezTo>
                  <a:cubicBezTo>
                    <a:pt x="583" y="754"/>
                    <a:pt x="577" y="754"/>
                    <a:pt x="570" y="753"/>
                  </a:cubicBezTo>
                  <a:cubicBezTo>
                    <a:pt x="561" y="751"/>
                    <a:pt x="560" y="747"/>
                    <a:pt x="567" y="740"/>
                  </a:cubicBezTo>
                  <a:cubicBezTo>
                    <a:pt x="571" y="735"/>
                    <a:pt x="572" y="729"/>
                    <a:pt x="568" y="722"/>
                  </a:cubicBezTo>
                  <a:cubicBezTo>
                    <a:pt x="565" y="726"/>
                    <a:pt x="562" y="729"/>
                    <a:pt x="559" y="733"/>
                  </a:cubicBezTo>
                  <a:cubicBezTo>
                    <a:pt x="558" y="731"/>
                    <a:pt x="558" y="730"/>
                    <a:pt x="558" y="729"/>
                  </a:cubicBezTo>
                  <a:cubicBezTo>
                    <a:pt x="555" y="725"/>
                    <a:pt x="553" y="721"/>
                    <a:pt x="550" y="718"/>
                  </a:cubicBezTo>
                  <a:cubicBezTo>
                    <a:pt x="549" y="717"/>
                    <a:pt x="546" y="718"/>
                    <a:pt x="545" y="719"/>
                  </a:cubicBezTo>
                  <a:cubicBezTo>
                    <a:pt x="544" y="719"/>
                    <a:pt x="545" y="721"/>
                    <a:pt x="545" y="722"/>
                  </a:cubicBezTo>
                  <a:cubicBezTo>
                    <a:pt x="546" y="725"/>
                    <a:pt x="547" y="727"/>
                    <a:pt x="547" y="729"/>
                  </a:cubicBezTo>
                  <a:cubicBezTo>
                    <a:pt x="552" y="740"/>
                    <a:pt x="551" y="742"/>
                    <a:pt x="540" y="747"/>
                  </a:cubicBezTo>
                  <a:cubicBezTo>
                    <a:pt x="539" y="747"/>
                    <a:pt x="539" y="747"/>
                    <a:pt x="539" y="748"/>
                  </a:cubicBezTo>
                  <a:cubicBezTo>
                    <a:pt x="547" y="757"/>
                    <a:pt x="547" y="757"/>
                    <a:pt x="552" y="754"/>
                  </a:cubicBezTo>
                  <a:cubicBezTo>
                    <a:pt x="555" y="763"/>
                    <a:pt x="550" y="771"/>
                    <a:pt x="542" y="773"/>
                  </a:cubicBezTo>
                  <a:cubicBezTo>
                    <a:pt x="541" y="773"/>
                    <a:pt x="539" y="774"/>
                    <a:pt x="538" y="775"/>
                  </a:cubicBezTo>
                  <a:cubicBezTo>
                    <a:pt x="539" y="777"/>
                    <a:pt x="539" y="779"/>
                    <a:pt x="541" y="780"/>
                  </a:cubicBezTo>
                  <a:cubicBezTo>
                    <a:pt x="546" y="784"/>
                    <a:pt x="555" y="783"/>
                    <a:pt x="558" y="776"/>
                  </a:cubicBezTo>
                  <a:cubicBezTo>
                    <a:pt x="560" y="771"/>
                    <a:pt x="561" y="766"/>
                    <a:pt x="563" y="760"/>
                  </a:cubicBezTo>
                  <a:close/>
                  <a:moveTo>
                    <a:pt x="192" y="712"/>
                  </a:moveTo>
                  <a:cubicBezTo>
                    <a:pt x="189" y="711"/>
                    <a:pt x="187" y="710"/>
                    <a:pt x="184" y="708"/>
                  </a:cubicBezTo>
                  <a:cubicBezTo>
                    <a:pt x="183" y="708"/>
                    <a:pt x="182" y="706"/>
                    <a:pt x="182" y="705"/>
                  </a:cubicBezTo>
                  <a:cubicBezTo>
                    <a:pt x="183" y="701"/>
                    <a:pt x="190" y="698"/>
                    <a:pt x="194" y="700"/>
                  </a:cubicBezTo>
                  <a:cubicBezTo>
                    <a:pt x="197" y="703"/>
                    <a:pt x="199" y="701"/>
                    <a:pt x="201" y="698"/>
                  </a:cubicBezTo>
                  <a:cubicBezTo>
                    <a:pt x="203" y="695"/>
                    <a:pt x="199" y="694"/>
                    <a:pt x="197" y="693"/>
                  </a:cubicBezTo>
                  <a:cubicBezTo>
                    <a:pt x="192" y="691"/>
                    <a:pt x="187" y="688"/>
                    <a:pt x="181" y="686"/>
                  </a:cubicBezTo>
                  <a:cubicBezTo>
                    <a:pt x="179" y="685"/>
                    <a:pt x="177" y="685"/>
                    <a:pt x="175" y="685"/>
                  </a:cubicBezTo>
                  <a:cubicBezTo>
                    <a:pt x="175" y="688"/>
                    <a:pt x="175" y="690"/>
                    <a:pt x="176" y="693"/>
                  </a:cubicBezTo>
                  <a:cubicBezTo>
                    <a:pt x="176" y="693"/>
                    <a:pt x="177" y="694"/>
                    <a:pt x="177" y="694"/>
                  </a:cubicBezTo>
                  <a:cubicBezTo>
                    <a:pt x="176" y="696"/>
                    <a:pt x="175" y="698"/>
                    <a:pt x="173" y="699"/>
                  </a:cubicBezTo>
                  <a:cubicBezTo>
                    <a:pt x="171" y="700"/>
                    <a:pt x="168" y="701"/>
                    <a:pt x="167" y="700"/>
                  </a:cubicBezTo>
                  <a:cubicBezTo>
                    <a:pt x="163" y="697"/>
                    <a:pt x="160" y="699"/>
                    <a:pt x="157" y="701"/>
                  </a:cubicBezTo>
                  <a:cubicBezTo>
                    <a:pt x="156" y="702"/>
                    <a:pt x="154" y="703"/>
                    <a:pt x="154" y="704"/>
                  </a:cubicBezTo>
                  <a:cubicBezTo>
                    <a:pt x="155" y="705"/>
                    <a:pt x="156" y="707"/>
                    <a:pt x="157" y="707"/>
                  </a:cubicBezTo>
                  <a:cubicBezTo>
                    <a:pt x="166" y="708"/>
                    <a:pt x="173" y="712"/>
                    <a:pt x="180" y="716"/>
                  </a:cubicBezTo>
                  <a:cubicBezTo>
                    <a:pt x="186" y="720"/>
                    <a:pt x="189" y="719"/>
                    <a:pt x="192" y="712"/>
                  </a:cubicBezTo>
                  <a:close/>
                  <a:moveTo>
                    <a:pt x="777" y="433"/>
                  </a:moveTo>
                  <a:cubicBezTo>
                    <a:pt x="777" y="433"/>
                    <a:pt x="777" y="432"/>
                    <a:pt x="777" y="431"/>
                  </a:cubicBezTo>
                  <a:cubicBezTo>
                    <a:pt x="768" y="430"/>
                    <a:pt x="759" y="428"/>
                    <a:pt x="750" y="426"/>
                  </a:cubicBezTo>
                  <a:cubicBezTo>
                    <a:pt x="748" y="426"/>
                    <a:pt x="746" y="427"/>
                    <a:pt x="745" y="427"/>
                  </a:cubicBezTo>
                  <a:cubicBezTo>
                    <a:pt x="746" y="428"/>
                    <a:pt x="748" y="429"/>
                    <a:pt x="749" y="430"/>
                  </a:cubicBezTo>
                  <a:cubicBezTo>
                    <a:pt x="755" y="431"/>
                    <a:pt x="760" y="432"/>
                    <a:pt x="766" y="432"/>
                  </a:cubicBezTo>
                  <a:cubicBezTo>
                    <a:pt x="766" y="433"/>
                    <a:pt x="765" y="433"/>
                    <a:pt x="765" y="433"/>
                  </a:cubicBezTo>
                  <a:cubicBezTo>
                    <a:pt x="759" y="437"/>
                    <a:pt x="752" y="440"/>
                    <a:pt x="744" y="444"/>
                  </a:cubicBezTo>
                  <a:cubicBezTo>
                    <a:pt x="751" y="448"/>
                    <a:pt x="758" y="452"/>
                    <a:pt x="764" y="456"/>
                  </a:cubicBezTo>
                  <a:cubicBezTo>
                    <a:pt x="758" y="457"/>
                    <a:pt x="752" y="458"/>
                    <a:pt x="747" y="458"/>
                  </a:cubicBezTo>
                  <a:cubicBezTo>
                    <a:pt x="745" y="458"/>
                    <a:pt x="744" y="460"/>
                    <a:pt x="743" y="461"/>
                  </a:cubicBezTo>
                  <a:cubicBezTo>
                    <a:pt x="744" y="462"/>
                    <a:pt x="746" y="463"/>
                    <a:pt x="747" y="463"/>
                  </a:cubicBezTo>
                  <a:cubicBezTo>
                    <a:pt x="755" y="463"/>
                    <a:pt x="764" y="462"/>
                    <a:pt x="772" y="462"/>
                  </a:cubicBezTo>
                  <a:cubicBezTo>
                    <a:pt x="773" y="462"/>
                    <a:pt x="774" y="461"/>
                    <a:pt x="777" y="461"/>
                  </a:cubicBezTo>
                  <a:cubicBezTo>
                    <a:pt x="768" y="455"/>
                    <a:pt x="761" y="450"/>
                    <a:pt x="753" y="445"/>
                  </a:cubicBezTo>
                  <a:cubicBezTo>
                    <a:pt x="757" y="443"/>
                    <a:pt x="761" y="441"/>
                    <a:pt x="765" y="439"/>
                  </a:cubicBezTo>
                  <a:cubicBezTo>
                    <a:pt x="769" y="437"/>
                    <a:pt x="773" y="435"/>
                    <a:pt x="777" y="433"/>
                  </a:cubicBezTo>
                  <a:close/>
                  <a:moveTo>
                    <a:pt x="778" y="401"/>
                  </a:moveTo>
                  <a:cubicBezTo>
                    <a:pt x="778" y="390"/>
                    <a:pt x="771" y="382"/>
                    <a:pt x="760" y="382"/>
                  </a:cubicBezTo>
                  <a:cubicBezTo>
                    <a:pt x="750" y="382"/>
                    <a:pt x="744" y="388"/>
                    <a:pt x="744" y="398"/>
                  </a:cubicBezTo>
                  <a:cubicBezTo>
                    <a:pt x="743" y="410"/>
                    <a:pt x="750" y="418"/>
                    <a:pt x="761" y="418"/>
                  </a:cubicBezTo>
                  <a:cubicBezTo>
                    <a:pt x="771" y="418"/>
                    <a:pt x="777" y="411"/>
                    <a:pt x="778" y="401"/>
                  </a:cubicBezTo>
                  <a:close/>
                  <a:moveTo>
                    <a:pt x="657" y="151"/>
                  </a:moveTo>
                  <a:cubicBezTo>
                    <a:pt x="657" y="151"/>
                    <a:pt x="656" y="151"/>
                    <a:pt x="656" y="151"/>
                  </a:cubicBezTo>
                  <a:cubicBezTo>
                    <a:pt x="650" y="157"/>
                    <a:pt x="644" y="163"/>
                    <a:pt x="638" y="170"/>
                  </a:cubicBezTo>
                  <a:cubicBezTo>
                    <a:pt x="637" y="171"/>
                    <a:pt x="636" y="173"/>
                    <a:pt x="635" y="175"/>
                  </a:cubicBezTo>
                  <a:cubicBezTo>
                    <a:pt x="637" y="174"/>
                    <a:pt x="639" y="173"/>
                    <a:pt x="641" y="172"/>
                  </a:cubicBezTo>
                  <a:cubicBezTo>
                    <a:pt x="645" y="168"/>
                    <a:pt x="649" y="164"/>
                    <a:pt x="653" y="160"/>
                  </a:cubicBezTo>
                  <a:cubicBezTo>
                    <a:pt x="653" y="171"/>
                    <a:pt x="653" y="182"/>
                    <a:pt x="653" y="193"/>
                  </a:cubicBezTo>
                  <a:cubicBezTo>
                    <a:pt x="655" y="192"/>
                    <a:pt x="656" y="192"/>
                    <a:pt x="656" y="191"/>
                  </a:cubicBezTo>
                  <a:cubicBezTo>
                    <a:pt x="662" y="185"/>
                    <a:pt x="668" y="179"/>
                    <a:pt x="674" y="172"/>
                  </a:cubicBezTo>
                  <a:cubicBezTo>
                    <a:pt x="675" y="171"/>
                    <a:pt x="675" y="170"/>
                    <a:pt x="675" y="169"/>
                  </a:cubicBezTo>
                  <a:cubicBezTo>
                    <a:pt x="674" y="169"/>
                    <a:pt x="673" y="169"/>
                    <a:pt x="672" y="170"/>
                  </a:cubicBezTo>
                  <a:cubicBezTo>
                    <a:pt x="667" y="174"/>
                    <a:pt x="663" y="179"/>
                    <a:pt x="657" y="185"/>
                  </a:cubicBezTo>
                  <a:cubicBezTo>
                    <a:pt x="657" y="173"/>
                    <a:pt x="657" y="162"/>
                    <a:pt x="657" y="151"/>
                  </a:cubicBezTo>
                  <a:close/>
                  <a:moveTo>
                    <a:pt x="429" y="57"/>
                  </a:moveTo>
                  <a:cubicBezTo>
                    <a:pt x="428" y="57"/>
                    <a:pt x="427" y="57"/>
                    <a:pt x="427" y="57"/>
                  </a:cubicBezTo>
                  <a:cubicBezTo>
                    <a:pt x="427" y="59"/>
                    <a:pt x="426" y="61"/>
                    <a:pt x="426" y="63"/>
                  </a:cubicBezTo>
                  <a:cubicBezTo>
                    <a:pt x="425" y="70"/>
                    <a:pt x="425" y="78"/>
                    <a:pt x="425" y="85"/>
                  </a:cubicBezTo>
                  <a:cubicBezTo>
                    <a:pt x="424" y="87"/>
                    <a:pt x="426" y="88"/>
                    <a:pt x="426" y="90"/>
                  </a:cubicBezTo>
                  <a:cubicBezTo>
                    <a:pt x="427" y="88"/>
                    <a:pt x="428" y="87"/>
                    <a:pt x="428" y="86"/>
                  </a:cubicBezTo>
                  <a:cubicBezTo>
                    <a:pt x="429" y="80"/>
                    <a:pt x="429" y="73"/>
                    <a:pt x="430" y="66"/>
                  </a:cubicBezTo>
                  <a:cubicBezTo>
                    <a:pt x="437" y="75"/>
                    <a:pt x="444" y="84"/>
                    <a:pt x="451" y="93"/>
                  </a:cubicBezTo>
                  <a:cubicBezTo>
                    <a:pt x="452" y="90"/>
                    <a:pt x="453" y="89"/>
                    <a:pt x="453" y="87"/>
                  </a:cubicBezTo>
                  <a:cubicBezTo>
                    <a:pt x="453" y="79"/>
                    <a:pt x="454" y="72"/>
                    <a:pt x="454" y="64"/>
                  </a:cubicBezTo>
                  <a:cubicBezTo>
                    <a:pt x="454" y="62"/>
                    <a:pt x="453" y="61"/>
                    <a:pt x="453" y="59"/>
                  </a:cubicBezTo>
                  <a:cubicBezTo>
                    <a:pt x="452" y="60"/>
                    <a:pt x="451" y="62"/>
                    <a:pt x="451" y="63"/>
                  </a:cubicBezTo>
                  <a:cubicBezTo>
                    <a:pt x="450" y="69"/>
                    <a:pt x="450" y="75"/>
                    <a:pt x="449" y="82"/>
                  </a:cubicBezTo>
                  <a:cubicBezTo>
                    <a:pt x="442" y="73"/>
                    <a:pt x="435" y="65"/>
                    <a:pt x="429" y="57"/>
                  </a:cubicBezTo>
                  <a:close/>
                  <a:moveTo>
                    <a:pt x="91" y="247"/>
                  </a:moveTo>
                  <a:cubicBezTo>
                    <a:pt x="99" y="251"/>
                    <a:pt x="105" y="255"/>
                    <a:pt x="113" y="259"/>
                  </a:cubicBezTo>
                  <a:cubicBezTo>
                    <a:pt x="101" y="262"/>
                    <a:pt x="91" y="265"/>
                    <a:pt x="81" y="268"/>
                  </a:cubicBezTo>
                  <a:cubicBezTo>
                    <a:pt x="82" y="270"/>
                    <a:pt x="83" y="271"/>
                    <a:pt x="84" y="272"/>
                  </a:cubicBezTo>
                  <a:cubicBezTo>
                    <a:pt x="91" y="275"/>
                    <a:pt x="98" y="279"/>
                    <a:pt x="105" y="283"/>
                  </a:cubicBezTo>
                  <a:cubicBezTo>
                    <a:pt x="106" y="284"/>
                    <a:pt x="108" y="283"/>
                    <a:pt x="110" y="284"/>
                  </a:cubicBezTo>
                  <a:cubicBezTo>
                    <a:pt x="109" y="282"/>
                    <a:pt x="108" y="281"/>
                    <a:pt x="106" y="280"/>
                  </a:cubicBezTo>
                  <a:cubicBezTo>
                    <a:pt x="105" y="279"/>
                    <a:pt x="104" y="278"/>
                    <a:pt x="102" y="277"/>
                  </a:cubicBezTo>
                  <a:cubicBezTo>
                    <a:pt x="98" y="275"/>
                    <a:pt x="94" y="273"/>
                    <a:pt x="90" y="270"/>
                  </a:cubicBezTo>
                  <a:cubicBezTo>
                    <a:pt x="101" y="267"/>
                    <a:pt x="112" y="265"/>
                    <a:pt x="122" y="262"/>
                  </a:cubicBezTo>
                  <a:cubicBezTo>
                    <a:pt x="117" y="256"/>
                    <a:pt x="95" y="245"/>
                    <a:pt x="91" y="247"/>
                  </a:cubicBezTo>
                  <a:close/>
                  <a:moveTo>
                    <a:pt x="59" y="468"/>
                  </a:moveTo>
                  <a:cubicBezTo>
                    <a:pt x="67" y="460"/>
                    <a:pt x="74" y="451"/>
                    <a:pt x="81" y="443"/>
                  </a:cubicBezTo>
                  <a:cubicBezTo>
                    <a:pt x="81" y="443"/>
                    <a:pt x="80" y="442"/>
                    <a:pt x="80" y="442"/>
                  </a:cubicBezTo>
                  <a:cubicBezTo>
                    <a:pt x="69" y="443"/>
                    <a:pt x="58" y="443"/>
                    <a:pt x="48" y="446"/>
                  </a:cubicBezTo>
                  <a:cubicBezTo>
                    <a:pt x="48" y="447"/>
                    <a:pt x="48" y="448"/>
                    <a:pt x="48" y="449"/>
                  </a:cubicBezTo>
                  <a:cubicBezTo>
                    <a:pt x="56" y="448"/>
                    <a:pt x="63" y="447"/>
                    <a:pt x="72" y="446"/>
                  </a:cubicBezTo>
                  <a:cubicBezTo>
                    <a:pt x="64" y="455"/>
                    <a:pt x="57" y="463"/>
                    <a:pt x="50" y="471"/>
                  </a:cubicBezTo>
                  <a:cubicBezTo>
                    <a:pt x="51" y="472"/>
                    <a:pt x="51" y="473"/>
                    <a:pt x="51" y="473"/>
                  </a:cubicBezTo>
                  <a:cubicBezTo>
                    <a:pt x="62" y="472"/>
                    <a:pt x="73" y="471"/>
                    <a:pt x="83" y="470"/>
                  </a:cubicBezTo>
                  <a:cubicBezTo>
                    <a:pt x="83" y="469"/>
                    <a:pt x="83" y="468"/>
                    <a:pt x="83" y="467"/>
                  </a:cubicBezTo>
                  <a:cubicBezTo>
                    <a:pt x="76" y="466"/>
                    <a:pt x="68" y="469"/>
                    <a:pt x="59" y="468"/>
                  </a:cubicBezTo>
                  <a:close/>
                  <a:moveTo>
                    <a:pt x="507" y="69"/>
                  </a:moveTo>
                  <a:cubicBezTo>
                    <a:pt x="506" y="69"/>
                    <a:pt x="506" y="69"/>
                    <a:pt x="505" y="69"/>
                  </a:cubicBezTo>
                  <a:cubicBezTo>
                    <a:pt x="505" y="70"/>
                    <a:pt x="504" y="72"/>
                    <a:pt x="504" y="73"/>
                  </a:cubicBezTo>
                  <a:cubicBezTo>
                    <a:pt x="502" y="81"/>
                    <a:pt x="500" y="88"/>
                    <a:pt x="498" y="96"/>
                  </a:cubicBezTo>
                  <a:cubicBezTo>
                    <a:pt x="497" y="98"/>
                    <a:pt x="498" y="99"/>
                    <a:pt x="498" y="101"/>
                  </a:cubicBezTo>
                  <a:cubicBezTo>
                    <a:pt x="499" y="100"/>
                    <a:pt x="501" y="99"/>
                    <a:pt x="501" y="97"/>
                  </a:cubicBezTo>
                  <a:cubicBezTo>
                    <a:pt x="503" y="91"/>
                    <a:pt x="504" y="85"/>
                    <a:pt x="506" y="78"/>
                  </a:cubicBezTo>
                  <a:cubicBezTo>
                    <a:pt x="512" y="89"/>
                    <a:pt x="517" y="98"/>
                    <a:pt x="522" y="108"/>
                  </a:cubicBezTo>
                  <a:cubicBezTo>
                    <a:pt x="523" y="108"/>
                    <a:pt x="523" y="108"/>
                    <a:pt x="524" y="107"/>
                  </a:cubicBezTo>
                  <a:cubicBezTo>
                    <a:pt x="526" y="98"/>
                    <a:pt x="529" y="89"/>
                    <a:pt x="531" y="80"/>
                  </a:cubicBezTo>
                  <a:cubicBezTo>
                    <a:pt x="531" y="79"/>
                    <a:pt x="531" y="77"/>
                    <a:pt x="530" y="76"/>
                  </a:cubicBezTo>
                  <a:cubicBezTo>
                    <a:pt x="530" y="77"/>
                    <a:pt x="528" y="78"/>
                    <a:pt x="528" y="79"/>
                  </a:cubicBezTo>
                  <a:cubicBezTo>
                    <a:pt x="526" y="85"/>
                    <a:pt x="525" y="91"/>
                    <a:pt x="523" y="98"/>
                  </a:cubicBezTo>
                  <a:cubicBezTo>
                    <a:pt x="517" y="88"/>
                    <a:pt x="512" y="78"/>
                    <a:pt x="507" y="69"/>
                  </a:cubicBezTo>
                  <a:close/>
                  <a:moveTo>
                    <a:pt x="770" y="342"/>
                  </a:moveTo>
                  <a:cubicBezTo>
                    <a:pt x="767" y="342"/>
                    <a:pt x="766" y="342"/>
                    <a:pt x="764" y="342"/>
                  </a:cubicBezTo>
                  <a:cubicBezTo>
                    <a:pt x="756" y="344"/>
                    <a:pt x="748" y="345"/>
                    <a:pt x="741" y="347"/>
                  </a:cubicBezTo>
                  <a:cubicBezTo>
                    <a:pt x="739" y="347"/>
                    <a:pt x="738" y="348"/>
                    <a:pt x="737" y="349"/>
                  </a:cubicBezTo>
                  <a:cubicBezTo>
                    <a:pt x="738" y="349"/>
                    <a:pt x="740" y="350"/>
                    <a:pt x="741" y="350"/>
                  </a:cubicBezTo>
                  <a:cubicBezTo>
                    <a:pt x="748" y="349"/>
                    <a:pt x="754" y="348"/>
                    <a:pt x="761" y="346"/>
                  </a:cubicBezTo>
                  <a:cubicBezTo>
                    <a:pt x="754" y="356"/>
                    <a:pt x="748" y="365"/>
                    <a:pt x="741" y="374"/>
                  </a:cubicBezTo>
                  <a:cubicBezTo>
                    <a:pt x="741" y="374"/>
                    <a:pt x="742" y="375"/>
                    <a:pt x="742" y="375"/>
                  </a:cubicBezTo>
                  <a:cubicBezTo>
                    <a:pt x="753" y="373"/>
                    <a:pt x="763" y="371"/>
                    <a:pt x="774" y="369"/>
                  </a:cubicBezTo>
                  <a:cubicBezTo>
                    <a:pt x="774" y="368"/>
                    <a:pt x="774" y="367"/>
                    <a:pt x="774" y="366"/>
                  </a:cubicBezTo>
                  <a:cubicBezTo>
                    <a:pt x="766" y="366"/>
                    <a:pt x="759" y="369"/>
                    <a:pt x="750" y="370"/>
                  </a:cubicBezTo>
                  <a:cubicBezTo>
                    <a:pt x="757" y="360"/>
                    <a:pt x="763" y="352"/>
                    <a:pt x="770" y="342"/>
                  </a:cubicBezTo>
                  <a:close/>
                  <a:moveTo>
                    <a:pt x="745" y="334"/>
                  </a:moveTo>
                  <a:cubicBezTo>
                    <a:pt x="755" y="334"/>
                    <a:pt x="762" y="328"/>
                    <a:pt x="762" y="318"/>
                  </a:cubicBezTo>
                  <a:cubicBezTo>
                    <a:pt x="762" y="307"/>
                    <a:pt x="755" y="298"/>
                    <a:pt x="745" y="298"/>
                  </a:cubicBezTo>
                  <a:cubicBezTo>
                    <a:pt x="736" y="298"/>
                    <a:pt x="728" y="305"/>
                    <a:pt x="728" y="314"/>
                  </a:cubicBezTo>
                  <a:cubicBezTo>
                    <a:pt x="728" y="325"/>
                    <a:pt x="735" y="334"/>
                    <a:pt x="745" y="334"/>
                  </a:cubicBezTo>
                  <a:close/>
                  <a:moveTo>
                    <a:pt x="687" y="181"/>
                  </a:moveTo>
                  <a:cubicBezTo>
                    <a:pt x="679" y="188"/>
                    <a:pt x="671" y="194"/>
                    <a:pt x="664" y="200"/>
                  </a:cubicBezTo>
                  <a:cubicBezTo>
                    <a:pt x="663" y="201"/>
                    <a:pt x="663" y="203"/>
                    <a:pt x="663" y="204"/>
                  </a:cubicBezTo>
                  <a:cubicBezTo>
                    <a:pt x="667" y="208"/>
                    <a:pt x="671" y="213"/>
                    <a:pt x="675" y="217"/>
                  </a:cubicBezTo>
                  <a:cubicBezTo>
                    <a:pt x="681" y="221"/>
                    <a:pt x="689" y="219"/>
                    <a:pt x="695" y="214"/>
                  </a:cubicBezTo>
                  <a:cubicBezTo>
                    <a:pt x="701" y="208"/>
                    <a:pt x="703" y="202"/>
                    <a:pt x="699" y="196"/>
                  </a:cubicBezTo>
                  <a:cubicBezTo>
                    <a:pt x="695" y="191"/>
                    <a:pt x="691" y="186"/>
                    <a:pt x="687" y="181"/>
                  </a:cubicBezTo>
                  <a:close/>
                  <a:moveTo>
                    <a:pt x="165" y="686"/>
                  </a:moveTo>
                  <a:cubicBezTo>
                    <a:pt x="164" y="686"/>
                    <a:pt x="164" y="685"/>
                    <a:pt x="164" y="685"/>
                  </a:cubicBezTo>
                  <a:cubicBezTo>
                    <a:pt x="163" y="685"/>
                    <a:pt x="162" y="684"/>
                    <a:pt x="162" y="684"/>
                  </a:cubicBezTo>
                  <a:cubicBezTo>
                    <a:pt x="160" y="685"/>
                    <a:pt x="157" y="686"/>
                    <a:pt x="157" y="683"/>
                  </a:cubicBezTo>
                  <a:cubicBezTo>
                    <a:pt x="157" y="681"/>
                    <a:pt x="159" y="679"/>
                    <a:pt x="160" y="678"/>
                  </a:cubicBezTo>
                  <a:cubicBezTo>
                    <a:pt x="162" y="677"/>
                    <a:pt x="165" y="677"/>
                    <a:pt x="166" y="675"/>
                  </a:cubicBezTo>
                  <a:cubicBezTo>
                    <a:pt x="167" y="673"/>
                    <a:pt x="168" y="671"/>
                    <a:pt x="168" y="668"/>
                  </a:cubicBezTo>
                  <a:cubicBezTo>
                    <a:pt x="168" y="667"/>
                    <a:pt x="167" y="666"/>
                    <a:pt x="167" y="664"/>
                  </a:cubicBezTo>
                  <a:cubicBezTo>
                    <a:pt x="165" y="665"/>
                    <a:pt x="162" y="666"/>
                    <a:pt x="161" y="667"/>
                  </a:cubicBezTo>
                  <a:cubicBezTo>
                    <a:pt x="158" y="671"/>
                    <a:pt x="156" y="675"/>
                    <a:pt x="153" y="679"/>
                  </a:cubicBezTo>
                  <a:cubicBezTo>
                    <a:pt x="150" y="683"/>
                    <a:pt x="147" y="686"/>
                    <a:pt x="143" y="689"/>
                  </a:cubicBezTo>
                  <a:cubicBezTo>
                    <a:pt x="141" y="691"/>
                    <a:pt x="138" y="693"/>
                    <a:pt x="136" y="695"/>
                  </a:cubicBezTo>
                  <a:cubicBezTo>
                    <a:pt x="138" y="697"/>
                    <a:pt x="139" y="699"/>
                    <a:pt x="141" y="700"/>
                  </a:cubicBezTo>
                  <a:cubicBezTo>
                    <a:pt x="149" y="695"/>
                    <a:pt x="157" y="691"/>
                    <a:pt x="165" y="686"/>
                  </a:cubicBezTo>
                  <a:close/>
                  <a:moveTo>
                    <a:pt x="151" y="167"/>
                  </a:moveTo>
                  <a:cubicBezTo>
                    <a:pt x="158" y="175"/>
                    <a:pt x="166" y="183"/>
                    <a:pt x="173" y="191"/>
                  </a:cubicBezTo>
                  <a:cubicBezTo>
                    <a:pt x="177" y="187"/>
                    <a:pt x="177" y="187"/>
                    <a:pt x="174" y="184"/>
                  </a:cubicBezTo>
                  <a:cubicBezTo>
                    <a:pt x="172" y="182"/>
                    <a:pt x="170" y="179"/>
                    <a:pt x="167" y="177"/>
                  </a:cubicBezTo>
                  <a:cubicBezTo>
                    <a:pt x="173" y="176"/>
                    <a:pt x="178" y="177"/>
                    <a:pt x="183" y="178"/>
                  </a:cubicBezTo>
                  <a:cubicBezTo>
                    <a:pt x="186" y="178"/>
                    <a:pt x="189" y="178"/>
                    <a:pt x="190" y="174"/>
                  </a:cubicBezTo>
                  <a:cubicBezTo>
                    <a:pt x="187" y="173"/>
                    <a:pt x="184" y="173"/>
                    <a:pt x="181" y="172"/>
                  </a:cubicBezTo>
                  <a:cubicBezTo>
                    <a:pt x="178" y="172"/>
                    <a:pt x="175" y="171"/>
                    <a:pt x="172" y="171"/>
                  </a:cubicBezTo>
                  <a:cubicBezTo>
                    <a:pt x="172" y="169"/>
                    <a:pt x="173" y="169"/>
                    <a:pt x="173" y="168"/>
                  </a:cubicBezTo>
                  <a:cubicBezTo>
                    <a:pt x="175" y="164"/>
                    <a:pt x="174" y="160"/>
                    <a:pt x="170" y="157"/>
                  </a:cubicBezTo>
                  <a:cubicBezTo>
                    <a:pt x="167" y="154"/>
                    <a:pt x="163" y="156"/>
                    <a:pt x="160" y="159"/>
                  </a:cubicBezTo>
                  <a:cubicBezTo>
                    <a:pt x="157" y="161"/>
                    <a:pt x="154" y="164"/>
                    <a:pt x="151" y="167"/>
                  </a:cubicBezTo>
                  <a:close/>
                  <a:moveTo>
                    <a:pt x="54" y="402"/>
                  </a:moveTo>
                  <a:cubicBezTo>
                    <a:pt x="50" y="400"/>
                    <a:pt x="50" y="400"/>
                    <a:pt x="49" y="403"/>
                  </a:cubicBezTo>
                  <a:cubicBezTo>
                    <a:pt x="46" y="410"/>
                    <a:pt x="46" y="416"/>
                    <a:pt x="49" y="422"/>
                  </a:cubicBezTo>
                  <a:cubicBezTo>
                    <a:pt x="51" y="429"/>
                    <a:pt x="59" y="433"/>
                    <a:pt x="67" y="432"/>
                  </a:cubicBezTo>
                  <a:cubicBezTo>
                    <a:pt x="74" y="431"/>
                    <a:pt x="79" y="426"/>
                    <a:pt x="80" y="418"/>
                  </a:cubicBezTo>
                  <a:cubicBezTo>
                    <a:pt x="81" y="414"/>
                    <a:pt x="80" y="409"/>
                    <a:pt x="80" y="405"/>
                  </a:cubicBezTo>
                  <a:cubicBezTo>
                    <a:pt x="80" y="404"/>
                    <a:pt x="78" y="402"/>
                    <a:pt x="77" y="401"/>
                  </a:cubicBezTo>
                  <a:cubicBezTo>
                    <a:pt x="74" y="401"/>
                    <a:pt x="71" y="401"/>
                    <a:pt x="68" y="401"/>
                  </a:cubicBezTo>
                  <a:cubicBezTo>
                    <a:pt x="67" y="401"/>
                    <a:pt x="66" y="402"/>
                    <a:pt x="65" y="403"/>
                  </a:cubicBezTo>
                  <a:cubicBezTo>
                    <a:pt x="66" y="404"/>
                    <a:pt x="67" y="405"/>
                    <a:pt x="68" y="406"/>
                  </a:cubicBezTo>
                  <a:cubicBezTo>
                    <a:pt x="70" y="406"/>
                    <a:pt x="72" y="406"/>
                    <a:pt x="74" y="406"/>
                  </a:cubicBezTo>
                  <a:cubicBezTo>
                    <a:pt x="76" y="406"/>
                    <a:pt x="77" y="407"/>
                    <a:pt x="78" y="408"/>
                  </a:cubicBezTo>
                  <a:cubicBezTo>
                    <a:pt x="80" y="412"/>
                    <a:pt x="77" y="421"/>
                    <a:pt x="73" y="424"/>
                  </a:cubicBezTo>
                  <a:cubicBezTo>
                    <a:pt x="67" y="428"/>
                    <a:pt x="58" y="427"/>
                    <a:pt x="53" y="422"/>
                  </a:cubicBezTo>
                  <a:cubicBezTo>
                    <a:pt x="49" y="418"/>
                    <a:pt x="49" y="411"/>
                    <a:pt x="53" y="404"/>
                  </a:cubicBezTo>
                  <a:cubicBezTo>
                    <a:pt x="53" y="403"/>
                    <a:pt x="54" y="403"/>
                    <a:pt x="54" y="402"/>
                  </a:cubicBezTo>
                  <a:close/>
                  <a:moveTo>
                    <a:pt x="300" y="108"/>
                  </a:moveTo>
                  <a:cubicBezTo>
                    <a:pt x="312" y="108"/>
                    <a:pt x="321" y="101"/>
                    <a:pt x="321" y="91"/>
                  </a:cubicBezTo>
                  <a:cubicBezTo>
                    <a:pt x="320" y="81"/>
                    <a:pt x="314" y="74"/>
                    <a:pt x="305" y="74"/>
                  </a:cubicBezTo>
                  <a:cubicBezTo>
                    <a:pt x="293" y="73"/>
                    <a:pt x="285" y="81"/>
                    <a:pt x="285" y="91"/>
                  </a:cubicBezTo>
                  <a:cubicBezTo>
                    <a:pt x="285" y="101"/>
                    <a:pt x="292" y="108"/>
                    <a:pt x="300" y="108"/>
                  </a:cubicBezTo>
                  <a:close/>
                  <a:moveTo>
                    <a:pt x="64" y="312"/>
                  </a:moveTo>
                  <a:cubicBezTo>
                    <a:pt x="71" y="314"/>
                    <a:pt x="77" y="316"/>
                    <a:pt x="83" y="318"/>
                  </a:cubicBezTo>
                  <a:cubicBezTo>
                    <a:pt x="92" y="321"/>
                    <a:pt x="97" y="319"/>
                    <a:pt x="100" y="310"/>
                  </a:cubicBezTo>
                  <a:cubicBezTo>
                    <a:pt x="103" y="302"/>
                    <a:pt x="101" y="295"/>
                    <a:pt x="93" y="292"/>
                  </a:cubicBezTo>
                  <a:cubicBezTo>
                    <a:pt x="88" y="290"/>
                    <a:pt x="83" y="288"/>
                    <a:pt x="78" y="286"/>
                  </a:cubicBezTo>
                  <a:cubicBezTo>
                    <a:pt x="76" y="286"/>
                    <a:pt x="75" y="287"/>
                    <a:pt x="73" y="287"/>
                  </a:cubicBezTo>
                  <a:cubicBezTo>
                    <a:pt x="74" y="288"/>
                    <a:pt x="75" y="289"/>
                    <a:pt x="76" y="290"/>
                  </a:cubicBezTo>
                  <a:cubicBezTo>
                    <a:pt x="81" y="292"/>
                    <a:pt x="86" y="293"/>
                    <a:pt x="91" y="295"/>
                  </a:cubicBezTo>
                  <a:cubicBezTo>
                    <a:pt x="98" y="298"/>
                    <a:pt x="100" y="302"/>
                    <a:pt x="98" y="308"/>
                  </a:cubicBezTo>
                  <a:cubicBezTo>
                    <a:pt x="96" y="314"/>
                    <a:pt x="91" y="316"/>
                    <a:pt x="84" y="313"/>
                  </a:cubicBezTo>
                  <a:cubicBezTo>
                    <a:pt x="78" y="311"/>
                    <a:pt x="72" y="309"/>
                    <a:pt x="66" y="307"/>
                  </a:cubicBezTo>
                  <a:cubicBezTo>
                    <a:pt x="65" y="309"/>
                    <a:pt x="65" y="310"/>
                    <a:pt x="64" y="312"/>
                  </a:cubicBezTo>
                  <a:close/>
                  <a:moveTo>
                    <a:pt x="80" y="394"/>
                  </a:moveTo>
                  <a:cubicBezTo>
                    <a:pt x="80" y="394"/>
                    <a:pt x="81" y="393"/>
                    <a:pt x="81" y="393"/>
                  </a:cubicBezTo>
                  <a:cubicBezTo>
                    <a:pt x="81" y="386"/>
                    <a:pt x="73" y="386"/>
                    <a:pt x="70" y="381"/>
                  </a:cubicBezTo>
                  <a:cubicBezTo>
                    <a:pt x="74" y="376"/>
                    <a:pt x="84" y="379"/>
                    <a:pt x="85" y="368"/>
                  </a:cubicBezTo>
                  <a:cubicBezTo>
                    <a:pt x="79" y="371"/>
                    <a:pt x="74" y="373"/>
                    <a:pt x="69" y="375"/>
                  </a:cubicBezTo>
                  <a:cubicBezTo>
                    <a:pt x="66" y="376"/>
                    <a:pt x="64" y="376"/>
                    <a:pt x="62" y="374"/>
                  </a:cubicBezTo>
                  <a:cubicBezTo>
                    <a:pt x="59" y="371"/>
                    <a:pt x="56" y="368"/>
                    <a:pt x="52" y="364"/>
                  </a:cubicBezTo>
                  <a:cubicBezTo>
                    <a:pt x="51" y="372"/>
                    <a:pt x="60" y="373"/>
                    <a:pt x="61" y="378"/>
                  </a:cubicBezTo>
                  <a:cubicBezTo>
                    <a:pt x="58" y="382"/>
                    <a:pt x="49" y="380"/>
                    <a:pt x="49" y="389"/>
                  </a:cubicBezTo>
                  <a:cubicBezTo>
                    <a:pt x="54" y="387"/>
                    <a:pt x="58" y="385"/>
                    <a:pt x="62" y="383"/>
                  </a:cubicBezTo>
                  <a:cubicBezTo>
                    <a:pt x="65" y="382"/>
                    <a:pt x="67" y="382"/>
                    <a:pt x="70" y="384"/>
                  </a:cubicBezTo>
                  <a:cubicBezTo>
                    <a:pt x="73" y="388"/>
                    <a:pt x="76" y="391"/>
                    <a:pt x="80" y="394"/>
                  </a:cubicBezTo>
                  <a:close/>
                  <a:moveTo>
                    <a:pt x="84" y="477"/>
                  </a:moveTo>
                  <a:cubicBezTo>
                    <a:pt x="74" y="484"/>
                    <a:pt x="64" y="491"/>
                    <a:pt x="54" y="497"/>
                  </a:cubicBezTo>
                  <a:cubicBezTo>
                    <a:pt x="54" y="498"/>
                    <a:pt x="54" y="499"/>
                    <a:pt x="55" y="499"/>
                  </a:cubicBezTo>
                  <a:cubicBezTo>
                    <a:pt x="66" y="502"/>
                    <a:pt x="78" y="505"/>
                    <a:pt x="90" y="508"/>
                  </a:cubicBezTo>
                  <a:cubicBezTo>
                    <a:pt x="90" y="501"/>
                    <a:pt x="85" y="503"/>
                    <a:pt x="82" y="502"/>
                  </a:cubicBezTo>
                  <a:cubicBezTo>
                    <a:pt x="79" y="501"/>
                    <a:pt x="76" y="501"/>
                    <a:pt x="76" y="497"/>
                  </a:cubicBezTo>
                  <a:cubicBezTo>
                    <a:pt x="75" y="492"/>
                    <a:pt x="74" y="489"/>
                    <a:pt x="79" y="487"/>
                  </a:cubicBezTo>
                  <a:cubicBezTo>
                    <a:pt x="81" y="486"/>
                    <a:pt x="82" y="485"/>
                    <a:pt x="83" y="485"/>
                  </a:cubicBezTo>
                  <a:cubicBezTo>
                    <a:pt x="86" y="483"/>
                    <a:pt x="86" y="480"/>
                    <a:pt x="84" y="477"/>
                  </a:cubicBezTo>
                  <a:close/>
                  <a:moveTo>
                    <a:pt x="490" y="98"/>
                  </a:moveTo>
                  <a:cubicBezTo>
                    <a:pt x="487" y="86"/>
                    <a:pt x="484" y="74"/>
                    <a:pt x="482" y="63"/>
                  </a:cubicBezTo>
                  <a:cubicBezTo>
                    <a:pt x="481" y="63"/>
                    <a:pt x="480" y="63"/>
                    <a:pt x="480" y="63"/>
                  </a:cubicBezTo>
                  <a:cubicBezTo>
                    <a:pt x="473" y="72"/>
                    <a:pt x="466" y="82"/>
                    <a:pt x="460" y="93"/>
                  </a:cubicBezTo>
                  <a:cubicBezTo>
                    <a:pt x="465" y="95"/>
                    <a:pt x="466" y="90"/>
                    <a:pt x="467" y="88"/>
                  </a:cubicBezTo>
                  <a:cubicBezTo>
                    <a:pt x="469" y="84"/>
                    <a:pt x="471" y="82"/>
                    <a:pt x="476" y="83"/>
                  </a:cubicBezTo>
                  <a:cubicBezTo>
                    <a:pt x="480" y="84"/>
                    <a:pt x="483" y="85"/>
                    <a:pt x="483" y="90"/>
                  </a:cubicBezTo>
                  <a:cubicBezTo>
                    <a:pt x="483" y="91"/>
                    <a:pt x="483" y="92"/>
                    <a:pt x="483" y="94"/>
                  </a:cubicBezTo>
                  <a:cubicBezTo>
                    <a:pt x="484" y="97"/>
                    <a:pt x="486" y="99"/>
                    <a:pt x="490" y="98"/>
                  </a:cubicBezTo>
                  <a:close/>
                  <a:moveTo>
                    <a:pt x="638" y="134"/>
                  </a:moveTo>
                  <a:cubicBezTo>
                    <a:pt x="638" y="134"/>
                    <a:pt x="637" y="133"/>
                    <a:pt x="636" y="133"/>
                  </a:cubicBezTo>
                  <a:cubicBezTo>
                    <a:pt x="626" y="139"/>
                    <a:pt x="615" y="144"/>
                    <a:pt x="605" y="150"/>
                  </a:cubicBezTo>
                  <a:cubicBezTo>
                    <a:pt x="605" y="150"/>
                    <a:pt x="605" y="151"/>
                    <a:pt x="606" y="152"/>
                  </a:cubicBezTo>
                  <a:cubicBezTo>
                    <a:pt x="607" y="152"/>
                    <a:pt x="609" y="151"/>
                    <a:pt x="611" y="151"/>
                  </a:cubicBezTo>
                  <a:cubicBezTo>
                    <a:pt x="614" y="150"/>
                    <a:pt x="617" y="147"/>
                    <a:pt x="620" y="147"/>
                  </a:cubicBezTo>
                  <a:cubicBezTo>
                    <a:pt x="626" y="148"/>
                    <a:pt x="628" y="153"/>
                    <a:pt x="626" y="159"/>
                  </a:cubicBezTo>
                  <a:cubicBezTo>
                    <a:pt x="626" y="160"/>
                    <a:pt x="625" y="161"/>
                    <a:pt x="625" y="162"/>
                  </a:cubicBezTo>
                  <a:cubicBezTo>
                    <a:pt x="624" y="166"/>
                    <a:pt x="625" y="168"/>
                    <a:pt x="629" y="169"/>
                  </a:cubicBezTo>
                  <a:cubicBezTo>
                    <a:pt x="632" y="157"/>
                    <a:pt x="635" y="146"/>
                    <a:pt x="638" y="134"/>
                  </a:cubicBezTo>
                  <a:close/>
                  <a:moveTo>
                    <a:pt x="726" y="236"/>
                  </a:moveTo>
                  <a:cubicBezTo>
                    <a:pt x="717" y="242"/>
                    <a:pt x="708" y="247"/>
                    <a:pt x="698" y="253"/>
                  </a:cubicBezTo>
                  <a:cubicBezTo>
                    <a:pt x="701" y="257"/>
                    <a:pt x="703" y="262"/>
                    <a:pt x="706" y="266"/>
                  </a:cubicBezTo>
                  <a:cubicBezTo>
                    <a:pt x="706" y="266"/>
                    <a:pt x="707" y="266"/>
                    <a:pt x="708" y="267"/>
                  </a:cubicBezTo>
                  <a:cubicBezTo>
                    <a:pt x="708" y="266"/>
                    <a:pt x="709" y="265"/>
                    <a:pt x="708" y="264"/>
                  </a:cubicBezTo>
                  <a:cubicBezTo>
                    <a:pt x="707" y="261"/>
                    <a:pt x="705" y="258"/>
                    <a:pt x="703" y="255"/>
                  </a:cubicBezTo>
                  <a:cubicBezTo>
                    <a:pt x="707" y="253"/>
                    <a:pt x="711" y="251"/>
                    <a:pt x="714" y="249"/>
                  </a:cubicBezTo>
                  <a:cubicBezTo>
                    <a:pt x="717" y="253"/>
                    <a:pt x="719" y="256"/>
                    <a:pt x="721" y="259"/>
                  </a:cubicBezTo>
                  <a:cubicBezTo>
                    <a:pt x="721" y="258"/>
                    <a:pt x="722" y="258"/>
                    <a:pt x="723" y="257"/>
                  </a:cubicBezTo>
                  <a:cubicBezTo>
                    <a:pt x="721" y="254"/>
                    <a:pt x="719" y="251"/>
                    <a:pt x="717" y="247"/>
                  </a:cubicBezTo>
                  <a:cubicBezTo>
                    <a:pt x="721" y="246"/>
                    <a:pt x="723" y="244"/>
                    <a:pt x="726" y="242"/>
                  </a:cubicBezTo>
                  <a:cubicBezTo>
                    <a:pt x="729" y="246"/>
                    <a:pt x="730" y="249"/>
                    <a:pt x="732" y="252"/>
                  </a:cubicBezTo>
                  <a:cubicBezTo>
                    <a:pt x="735" y="250"/>
                    <a:pt x="733" y="245"/>
                    <a:pt x="726" y="236"/>
                  </a:cubicBezTo>
                  <a:close/>
                  <a:moveTo>
                    <a:pt x="155" y="187"/>
                  </a:moveTo>
                  <a:cubicBezTo>
                    <a:pt x="154" y="187"/>
                    <a:pt x="153" y="186"/>
                    <a:pt x="152" y="185"/>
                  </a:cubicBezTo>
                  <a:cubicBezTo>
                    <a:pt x="150" y="189"/>
                    <a:pt x="148" y="192"/>
                    <a:pt x="147" y="196"/>
                  </a:cubicBezTo>
                  <a:cubicBezTo>
                    <a:pt x="142" y="192"/>
                    <a:pt x="140" y="189"/>
                    <a:pt x="137" y="187"/>
                  </a:cubicBezTo>
                  <a:cubicBezTo>
                    <a:pt x="140" y="184"/>
                    <a:pt x="142" y="182"/>
                    <a:pt x="144" y="180"/>
                  </a:cubicBezTo>
                  <a:cubicBezTo>
                    <a:pt x="144" y="179"/>
                    <a:pt x="144" y="178"/>
                    <a:pt x="144" y="177"/>
                  </a:cubicBezTo>
                  <a:cubicBezTo>
                    <a:pt x="143" y="177"/>
                    <a:pt x="142" y="177"/>
                    <a:pt x="142" y="177"/>
                  </a:cubicBezTo>
                  <a:cubicBezTo>
                    <a:pt x="138" y="181"/>
                    <a:pt x="135" y="185"/>
                    <a:pt x="131" y="189"/>
                  </a:cubicBezTo>
                  <a:cubicBezTo>
                    <a:pt x="140" y="196"/>
                    <a:pt x="148" y="203"/>
                    <a:pt x="156" y="210"/>
                  </a:cubicBezTo>
                  <a:cubicBezTo>
                    <a:pt x="165" y="202"/>
                    <a:pt x="168" y="198"/>
                    <a:pt x="165" y="195"/>
                  </a:cubicBezTo>
                  <a:cubicBezTo>
                    <a:pt x="163" y="198"/>
                    <a:pt x="160" y="201"/>
                    <a:pt x="157" y="205"/>
                  </a:cubicBezTo>
                  <a:cubicBezTo>
                    <a:pt x="154" y="202"/>
                    <a:pt x="151" y="199"/>
                    <a:pt x="148" y="196"/>
                  </a:cubicBezTo>
                  <a:cubicBezTo>
                    <a:pt x="150" y="193"/>
                    <a:pt x="152" y="190"/>
                    <a:pt x="155" y="187"/>
                  </a:cubicBezTo>
                  <a:close/>
                  <a:moveTo>
                    <a:pt x="571" y="126"/>
                  </a:moveTo>
                  <a:cubicBezTo>
                    <a:pt x="573" y="122"/>
                    <a:pt x="575" y="119"/>
                    <a:pt x="577" y="115"/>
                  </a:cubicBezTo>
                  <a:cubicBezTo>
                    <a:pt x="586" y="119"/>
                    <a:pt x="586" y="119"/>
                    <a:pt x="588" y="118"/>
                  </a:cubicBezTo>
                  <a:cubicBezTo>
                    <a:pt x="585" y="116"/>
                    <a:pt x="582" y="114"/>
                    <a:pt x="578" y="112"/>
                  </a:cubicBezTo>
                  <a:cubicBezTo>
                    <a:pt x="580" y="109"/>
                    <a:pt x="582" y="106"/>
                    <a:pt x="583" y="103"/>
                  </a:cubicBezTo>
                  <a:cubicBezTo>
                    <a:pt x="587" y="105"/>
                    <a:pt x="591" y="107"/>
                    <a:pt x="595" y="109"/>
                  </a:cubicBezTo>
                  <a:cubicBezTo>
                    <a:pt x="595" y="107"/>
                    <a:pt x="595" y="106"/>
                    <a:pt x="594" y="105"/>
                  </a:cubicBezTo>
                  <a:cubicBezTo>
                    <a:pt x="590" y="103"/>
                    <a:pt x="587" y="101"/>
                    <a:pt x="583" y="99"/>
                  </a:cubicBezTo>
                  <a:cubicBezTo>
                    <a:pt x="582" y="99"/>
                    <a:pt x="580" y="99"/>
                    <a:pt x="579" y="100"/>
                  </a:cubicBezTo>
                  <a:cubicBezTo>
                    <a:pt x="574" y="109"/>
                    <a:pt x="570" y="117"/>
                    <a:pt x="565" y="126"/>
                  </a:cubicBezTo>
                  <a:cubicBezTo>
                    <a:pt x="572" y="132"/>
                    <a:pt x="579" y="135"/>
                    <a:pt x="581" y="132"/>
                  </a:cubicBezTo>
                  <a:cubicBezTo>
                    <a:pt x="578" y="130"/>
                    <a:pt x="574" y="128"/>
                    <a:pt x="571" y="126"/>
                  </a:cubicBezTo>
                  <a:close/>
                  <a:moveTo>
                    <a:pt x="737" y="513"/>
                  </a:moveTo>
                  <a:cubicBezTo>
                    <a:pt x="736" y="505"/>
                    <a:pt x="735" y="498"/>
                    <a:pt x="744" y="494"/>
                  </a:cubicBezTo>
                  <a:cubicBezTo>
                    <a:pt x="750" y="492"/>
                    <a:pt x="759" y="495"/>
                    <a:pt x="762" y="499"/>
                  </a:cubicBezTo>
                  <a:cubicBezTo>
                    <a:pt x="768" y="506"/>
                    <a:pt x="765" y="512"/>
                    <a:pt x="759" y="518"/>
                  </a:cubicBezTo>
                  <a:cubicBezTo>
                    <a:pt x="763" y="521"/>
                    <a:pt x="764" y="518"/>
                    <a:pt x="766" y="516"/>
                  </a:cubicBezTo>
                  <a:cubicBezTo>
                    <a:pt x="771" y="505"/>
                    <a:pt x="768" y="495"/>
                    <a:pt x="759" y="490"/>
                  </a:cubicBezTo>
                  <a:cubicBezTo>
                    <a:pt x="750" y="486"/>
                    <a:pt x="740" y="488"/>
                    <a:pt x="736" y="497"/>
                  </a:cubicBezTo>
                  <a:cubicBezTo>
                    <a:pt x="733" y="504"/>
                    <a:pt x="733" y="511"/>
                    <a:pt x="737" y="513"/>
                  </a:cubicBezTo>
                  <a:close/>
                  <a:moveTo>
                    <a:pt x="559" y="118"/>
                  </a:moveTo>
                  <a:cubicBezTo>
                    <a:pt x="546" y="117"/>
                    <a:pt x="543" y="115"/>
                    <a:pt x="542" y="108"/>
                  </a:cubicBezTo>
                  <a:cubicBezTo>
                    <a:pt x="541" y="102"/>
                    <a:pt x="545" y="93"/>
                    <a:pt x="550" y="91"/>
                  </a:cubicBezTo>
                  <a:cubicBezTo>
                    <a:pt x="558" y="87"/>
                    <a:pt x="563" y="91"/>
                    <a:pt x="568" y="97"/>
                  </a:cubicBezTo>
                  <a:cubicBezTo>
                    <a:pt x="569" y="95"/>
                    <a:pt x="569" y="93"/>
                    <a:pt x="568" y="92"/>
                  </a:cubicBezTo>
                  <a:cubicBezTo>
                    <a:pt x="560" y="85"/>
                    <a:pt x="548" y="84"/>
                    <a:pt x="542" y="91"/>
                  </a:cubicBezTo>
                  <a:cubicBezTo>
                    <a:pt x="535" y="99"/>
                    <a:pt x="535" y="109"/>
                    <a:pt x="541" y="115"/>
                  </a:cubicBezTo>
                  <a:cubicBezTo>
                    <a:pt x="547" y="120"/>
                    <a:pt x="555" y="122"/>
                    <a:pt x="559" y="118"/>
                  </a:cubicBezTo>
                  <a:close/>
                  <a:moveTo>
                    <a:pt x="746" y="287"/>
                  </a:moveTo>
                  <a:cubicBezTo>
                    <a:pt x="752" y="286"/>
                    <a:pt x="750" y="282"/>
                    <a:pt x="749" y="279"/>
                  </a:cubicBezTo>
                  <a:cubicBezTo>
                    <a:pt x="745" y="268"/>
                    <a:pt x="736" y="262"/>
                    <a:pt x="726" y="266"/>
                  </a:cubicBezTo>
                  <a:cubicBezTo>
                    <a:pt x="716" y="269"/>
                    <a:pt x="712" y="278"/>
                    <a:pt x="716" y="288"/>
                  </a:cubicBezTo>
                  <a:cubicBezTo>
                    <a:pt x="719" y="295"/>
                    <a:pt x="722" y="297"/>
                    <a:pt x="725" y="296"/>
                  </a:cubicBezTo>
                  <a:cubicBezTo>
                    <a:pt x="718" y="289"/>
                    <a:pt x="716" y="283"/>
                    <a:pt x="719" y="278"/>
                  </a:cubicBezTo>
                  <a:cubicBezTo>
                    <a:pt x="722" y="272"/>
                    <a:pt x="731" y="268"/>
                    <a:pt x="738" y="270"/>
                  </a:cubicBezTo>
                  <a:cubicBezTo>
                    <a:pt x="743" y="271"/>
                    <a:pt x="746" y="276"/>
                    <a:pt x="746" y="287"/>
                  </a:cubicBezTo>
                  <a:close/>
                  <a:moveTo>
                    <a:pt x="192" y="165"/>
                  </a:moveTo>
                  <a:cubicBezTo>
                    <a:pt x="192" y="165"/>
                    <a:pt x="192" y="166"/>
                    <a:pt x="191" y="166"/>
                  </a:cubicBezTo>
                  <a:cubicBezTo>
                    <a:pt x="193" y="167"/>
                    <a:pt x="195" y="169"/>
                    <a:pt x="196" y="168"/>
                  </a:cubicBezTo>
                  <a:cubicBezTo>
                    <a:pt x="202" y="168"/>
                    <a:pt x="208" y="160"/>
                    <a:pt x="206" y="155"/>
                  </a:cubicBezTo>
                  <a:cubicBezTo>
                    <a:pt x="205" y="149"/>
                    <a:pt x="201" y="147"/>
                    <a:pt x="193" y="148"/>
                  </a:cubicBezTo>
                  <a:cubicBezTo>
                    <a:pt x="186" y="150"/>
                    <a:pt x="183" y="149"/>
                    <a:pt x="183" y="145"/>
                  </a:cubicBezTo>
                  <a:cubicBezTo>
                    <a:pt x="182" y="141"/>
                    <a:pt x="184" y="139"/>
                    <a:pt x="193" y="138"/>
                  </a:cubicBezTo>
                  <a:cubicBezTo>
                    <a:pt x="191" y="137"/>
                    <a:pt x="190" y="135"/>
                    <a:pt x="189" y="135"/>
                  </a:cubicBezTo>
                  <a:cubicBezTo>
                    <a:pt x="184" y="134"/>
                    <a:pt x="178" y="141"/>
                    <a:pt x="179" y="146"/>
                  </a:cubicBezTo>
                  <a:cubicBezTo>
                    <a:pt x="179" y="151"/>
                    <a:pt x="183" y="155"/>
                    <a:pt x="188" y="154"/>
                  </a:cubicBezTo>
                  <a:cubicBezTo>
                    <a:pt x="191" y="154"/>
                    <a:pt x="194" y="153"/>
                    <a:pt x="197" y="153"/>
                  </a:cubicBezTo>
                  <a:cubicBezTo>
                    <a:pt x="200" y="152"/>
                    <a:pt x="202" y="154"/>
                    <a:pt x="203" y="158"/>
                  </a:cubicBezTo>
                  <a:cubicBezTo>
                    <a:pt x="203" y="161"/>
                    <a:pt x="202" y="164"/>
                    <a:pt x="198" y="164"/>
                  </a:cubicBezTo>
                  <a:cubicBezTo>
                    <a:pt x="196" y="165"/>
                    <a:pt x="194" y="165"/>
                    <a:pt x="192" y="165"/>
                  </a:cubicBezTo>
                  <a:close/>
                  <a:moveTo>
                    <a:pt x="108" y="221"/>
                  </a:moveTo>
                  <a:cubicBezTo>
                    <a:pt x="119" y="224"/>
                    <a:pt x="129" y="226"/>
                    <a:pt x="140" y="228"/>
                  </a:cubicBezTo>
                  <a:cubicBezTo>
                    <a:pt x="142" y="229"/>
                    <a:pt x="144" y="228"/>
                    <a:pt x="143" y="225"/>
                  </a:cubicBezTo>
                  <a:cubicBezTo>
                    <a:pt x="137" y="215"/>
                    <a:pt x="132" y="206"/>
                    <a:pt x="125" y="195"/>
                  </a:cubicBezTo>
                  <a:cubicBezTo>
                    <a:pt x="124" y="197"/>
                    <a:pt x="123" y="198"/>
                    <a:pt x="124" y="198"/>
                  </a:cubicBezTo>
                  <a:cubicBezTo>
                    <a:pt x="128" y="206"/>
                    <a:pt x="133" y="214"/>
                    <a:pt x="138" y="223"/>
                  </a:cubicBezTo>
                  <a:cubicBezTo>
                    <a:pt x="129" y="221"/>
                    <a:pt x="122" y="219"/>
                    <a:pt x="114" y="217"/>
                  </a:cubicBezTo>
                  <a:cubicBezTo>
                    <a:pt x="111" y="217"/>
                    <a:pt x="109" y="217"/>
                    <a:pt x="108" y="221"/>
                  </a:cubicBezTo>
                  <a:close/>
                  <a:moveTo>
                    <a:pt x="736" y="522"/>
                  </a:moveTo>
                  <a:cubicBezTo>
                    <a:pt x="734" y="519"/>
                    <a:pt x="731" y="519"/>
                    <a:pt x="730" y="522"/>
                  </a:cubicBezTo>
                  <a:cubicBezTo>
                    <a:pt x="728" y="525"/>
                    <a:pt x="727" y="527"/>
                    <a:pt x="727" y="530"/>
                  </a:cubicBezTo>
                  <a:cubicBezTo>
                    <a:pt x="726" y="535"/>
                    <a:pt x="729" y="538"/>
                    <a:pt x="733" y="540"/>
                  </a:cubicBezTo>
                  <a:cubicBezTo>
                    <a:pt x="737" y="542"/>
                    <a:pt x="740" y="541"/>
                    <a:pt x="743" y="538"/>
                  </a:cubicBezTo>
                  <a:cubicBezTo>
                    <a:pt x="744" y="537"/>
                    <a:pt x="745" y="535"/>
                    <a:pt x="746" y="534"/>
                  </a:cubicBezTo>
                  <a:cubicBezTo>
                    <a:pt x="749" y="532"/>
                    <a:pt x="752" y="530"/>
                    <a:pt x="755" y="533"/>
                  </a:cubicBezTo>
                  <a:cubicBezTo>
                    <a:pt x="758" y="536"/>
                    <a:pt x="756" y="539"/>
                    <a:pt x="752" y="542"/>
                  </a:cubicBezTo>
                  <a:cubicBezTo>
                    <a:pt x="752" y="542"/>
                    <a:pt x="752" y="543"/>
                    <a:pt x="751" y="544"/>
                  </a:cubicBezTo>
                  <a:cubicBezTo>
                    <a:pt x="753" y="544"/>
                    <a:pt x="754" y="545"/>
                    <a:pt x="756" y="545"/>
                  </a:cubicBezTo>
                  <a:cubicBezTo>
                    <a:pt x="760" y="543"/>
                    <a:pt x="761" y="534"/>
                    <a:pt x="758" y="530"/>
                  </a:cubicBezTo>
                  <a:cubicBezTo>
                    <a:pt x="755" y="526"/>
                    <a:pt x="750" y="525"/>
                    <a:pt x="745" y="528"/>
                  </a:cubicBezTo>
                  <a:cubicBezTo>
                    <a:pt x="743" y="530"/>
                    <a:pt x="742" y="532"/>
                    <a:pt x="740" y="534"/>
                  </a:cubicBezTo>
                  <a:cubicBezTo>
                    <a:pt x="737" y="536"/>
                    <a:pt x="734" y="536"/>
                    <a:pt x="731" y="533"/>
                  </a:cubicBezTo>
                  <a:cubicBezTo>
                    <a:pt x="729" y="531"/>
                    <a:pt x="729" y="526"/>
                    <a:pt x="732" y="524"/>
                  </a:cubicBezTo>
                  <a:cubicBezTo>
                    <a:pt x="734" y="523"/>
                    <a:pt x="735" y="523"/>
                    <a:pt x="736" y="522"/>
                  </a:cubicBezTo>
                  <a:close/>
                  <a:moveTo>
                    <a:pt x="238" y="102"/>
                  </a:moveTo>
                  <a:cubicBezTo>
                    <a:pt x="247" y="109"/>
                    <a:pt x="259" y="112"/>
                    <a:pt x="262" y="125"/>
                  </a:cubicBezTo>
                  <a:cubicBezTo>
                    <a:pt x="266" y="125"/>
                    <a:pt x="267" y="123"/>
                    <a:pt x="265" y="120"/>
                  </a:cubicBezTo>
                  <a:cubicBezTo>
                    <a:pt x="260" y="114"/>
                    <a:pt x="259" y="106"/>
                    <a:pt x="261" y="99"/>
                  </a:cubicBezTo>
                  <a:cubicBezTo>
                    <a:pt x="261" y="96"/>
                    <a:pt x="261" y="93"/>
                    <a:pt x="262" y="90"/>
                  </a:cubicBezTo>
                  <a:cubicBezTo>
                    <a:pt x="261" y="90"/>
                    <a:pt x="260" y="90"/>
                    <a:pt x="260" y="90"/>
                  </a:cubicBezTo>
                  <a:cubicBezTo>
                    <a:pt x="255" y="95"/>
                    <a:pt x="259" y="102"/>
                    <a:pt x="256" y="108"/>
                  </a:cubicBezTo>
                  <a:cubicBezTo>
                    <a:pt x="253" y="106"/>
                    <a:pt x="250" y="104"/>
                    <a:pt x="247" y="102"/>
                  </a:cubicBezTo>
                  <a:cubicBezTo>
                    <a:pt x="244" y="100"/>
                    <a:pt x="242" y="97"/>
                    <a:pt x="238" y="102"/>
                  </a:cubicBezTo>
                  <a:close/>
                  <a:moveTo>
                    <a:pt x="325" y="67"/>
                  </a:moveTo>
                  <a:cubicBezTo>
                    <a:pt x="328" y="78"/>
                    <a:pt x="330" y="87"/>
                    <a:pt x="332" y="97"/>
                  </a:cubicBezTo>
                  <a:cubicBezTo>
                    <a:pt x="332" y="98"/>
                    <a:pt x="334" y="98"/>
                    <a:pt x="335" y="99"/>
                  </a:cubicBezTo>
                  <a:cubicBezTo>
                    <a:pt x="336" y="98"/>
                    <a:pt x="337" y="96"/>
                    <a:pt x="337" y="95"/>
                  </a:cubicBezTo>
                  <a:cubicBezTo>
                    <a:pt x="336" y="91"/>
                    <a:pt x="335" y="87"/>
                    <a:pt x="334" y="83"/>
                  </a:cubicBezTo>
                  <a:cubicBezTo>
                    <a:pt x="338" y="82"/>
                    <a:pt x="342" y="81"/>
                    <a:pt x="345" y="80"/>
                  </a:cubicBezTo>
                  <a:cubicBezTo>
                    <a:pt x="345" y="79"/>
                    <a:pt x="345" y="79"/>
                    <a:pt x="344" y="78"/>
                  </a:cubicBezTo>
                  <a:cubicBezTo>
                    <a:pt x="341" y="78"/>
                    <a:pt x="337" y="79"/>
                    <a:pt x="334" y="80"/>
                  </a:cubicBezTo>
                  <a:cubicBezTo>
                    <a:pt x="333" y="76"/>
                    <a:pt x="332" y="73"/>
                    <a:pt x="331" y="70"/>
                  </a:cubicBezTo>
                  <a:cubicBezTo>
                    <a:pt x="335" y="69"/>
                    <a:pt x="339" y="68"/>
                    <a:pt x="343" y="67"/>
                  </a:cubicBezTo>
                  <a:cubicBezTo>
                    <a:pt x="343" y="66"/>
                    <a:pt x="343" y="65"/>
                    <a:pt x="343" y="65"/>
                  </a:cubicBezTo>
                  <a:cubicBezTo>
                    <a:pt x="337" y="63"/>
                    <a:pt x="332" y="67"/>
                    <a:pt x="325" y="67"/>
                  </a:cubicBezTo>
                  <a:close/>
                  <a:moveTo>
                    <a:pt x="386" y="72"/>
                  </a:moveTo>
                  <a:cubicBezTo>
                    <a:pt x="385" y="68"/>
                    <a:pt x="385" y="65"/>
                    <a:pt x="385" y="61"/>
                  </a:cubicBezTo>
                  <a:cubicBezTo>
                    <a:pt x="389" y="61"/>
                    <a:pt x="393" y="61"/>
                    <a:pt x="397" y="60"/>
                  </a:cubicBezTo>
                  <a:cubicBezTo>
                    <a:pt x="397" y="59"/>
                    <a:pt x="397" y="59"/>
                    <a:pt x="398" y="58"/>
                  </a:cubicBezTo>
                  <a:cubicBezTo>
                    <a:pt x="397" y="58"/>
                    <a:pt x="396" y="58"/>
                    <a:pt x="396" y="58"/>
                  </a:cubicBezTo>
                  <a:cubicBezTo>
                    <a:pt x="391" y="58"/>
                    <a:pt x="386" y="58"/>
                    <a:pt x="382" y="58"/>
                  </a:cubicBezTo>
                  <a:cubicBezTo>
                    <a:pt x="381" y="58"/>
                    <a:pt x="380" y="61"/>
                    <a:pt x="380" y="62"/>
                  </a:cubicBezTo>
                  <a:cubicBezTo>
                    <a:pt x="380" y="70"/>
                    <a:pt x="381" y="79"/>
                    <a:pt x="381" y="87"/>
                  </a:cubicBezTo>
                  <a:cubicBezTo>
                    <a:pt x="382" y="89"/>
                    <a:pt x="383" y="90"/>
                    <a:pt x="384" y="91"/>
                  </a:cubicBezTo>
                  <a:cubicBezTo>
                    <a:pt x="385" y="90"/>
                    <a:pt x="386" y="88"/>
                    <a:pt x="386" y="87"/>
                  </a:cubicBezTo>
                  <a:cubicBezTo>
                    <a:pt x="386" y="83"/>
                    <a:pt x="386" y="79"/>
                    <a:pt x="386" y="75"/>
                  </a:cubicBezTo>
                  <a:cubicBezTo>
                    <a:pt x="390" y="75"/>
                    <a:pt x="393" y="74"/>
                    <a:pt x="397" y="74"/>
                  </a:cubicBezTo>
                  <a:cubicBezTo>
                    <a:pt x="397" y="73"/>
                    <a:pt x="397" y="72"/>
                    <a:pt x="396" y="72"/>
                  </a:cubicBezTo>
                  <a:cubicBezTo>
                    <a:pt x="393" y="72"/>
                    <a:pt x="389" y="72"/>
                    <a:pt x="386" y="72"/>
                  </a:cubicBezTo>
                  <a:close/>
                  <a:moveTo>
                    <a:pt x="240" y="138"/>
                  </a:moveTo>
                  <a:cubicBezTo>
                    <a:pt x="235" y="129"/>
                    <a:pt x="230" y="121"/>
                    <a:pt x="225" y="113"/>
                  </a:cubicBezTo>
                  <a:cubicBezTo>
                    <a:pt x="228" y="111"/>
                    <a:pt x="230" y="109"/>
                    <a:pt x="234" y="107"/>
                  </a:cubicBezTo>
                  <a:cubicBezTo>
                    <a:pt x="231" y="106"/>
                    <a:pt x="230" y="106"/>
                    <a:pt x="230" y="106"/>
                  </a:cubicBezTo>
                  <a:cubicBezTo>
                    <a:pt x="224" y="110"/>
                    <a:pt x="218" y="113"/>
                    <a:pt x="212" y="117"/>
                  </a:cubicBezTo>
                  <a:cubicBezTo>
                    <a:pt x="211" y="117"/>
                    <a:pt x="211" y="119"/>
                    <a:pt x="211" y="119"/>
                  </a:cubicBezTo>
                  <a:cubicBezTo>
                    <a:pt x="212" y="119"/>
                    <a:pt x="213" y="120"/>
                    <a:pt x="214" y="119"/>
                  </a:cubicBezTo>
                  <a:cubicBezTo>
                    <a:pt x="216" y="118"/>
                    <a:pt x="218" y="117"/>
                    <a:pt x="220" y="115"/>
                  </a:cubicBezTo>
                  <a:cubicBezTo>
                    <a:pt x="226" y="124"/>
                    <a:pt x="231" y="132"/>
                    <a:pt x="236" y="141"/>
                  </a:cubicBezTo>
                  <a:cubicBezTo>
                    <a:pt x="238" y="139"/>
                    <a:pt x="239" y="139"/>
                    <a:pt x="240" y="138"/>
                  </a:cubicBezTo>
                  <a:close/>
                  <a:moveTo>
                    <a:pt x="105" y="535"/>
                  </a:moveTo>
                  <a:cubicBezTo>
                    <a:pt x="104" y="530"/>
                    <a:pt x="101" y="528"/>
                    <a:pt x="96" y="529"/>
                  </a:cubicBezTo>
                  <a:cubicBezTo>
                    <a:pt x="86" y="532"/>
                    <a:pt x="76" y="535"/>
                    <a:pt x="67" y="538"/>
                  </a:cubicBezTo>
                  <a:cubicBezTo>
                    <a:pt x="67" y="543"/>
                    <a:pt x="69" y="544"/>
                    <a:pt x="72" y="542"/>
                  </a:cubicBezTo>
                  <a:cubicBezTo>
                    <a:pt x="79" y="540"/>
                    <a:pt x="87" y="537"/>
                    <a:pt x="94" y="535"/>
                  </a:cubicBezTo>
                  <a:cubicBezTo>
                    <a:pt x="98" y="534"/>
                    <a:pt x="102" y="535"/>
                    <a:pt x="105" y="535"/>
                  </a:cubicBezTo>
                  <a:close/>
                  <a:moveTo>
                    <a:pt x="194" y="653"/>
                  </a:moveTo>
                  <a:cubicBezTo>
                    <a:pt x="189" y="650"/>
                    <a:pt x="183" y="653"/>
                    <a:pt x="182" y="659"/>
                  </a:cubicBezTo>
                  <a:cubicBezTo>
                    <a:pt x="181" y="662"/>
                    <a:pt x="180" y="664"/>
                    <a:pt x="179" y="667"/>
                  </a:cubicBezTo>
                  <a:cubicBezTo>
                    <a:pt x="178" y="669"/>
                    <a:pt x="176" y="672"/>
                    <a:pt x="180" y="674"/>
                  </a:cubicBezTo>
                  <a:cubicBezTo>
                    <a:pt x="181" y="674"/>
                    <a:pt x="184" y="672"/>
                    <a:pt x="186" y="670"/>
                  </a:cubicBezTo>
                  <a:cubicBezTo>
                    <a:pt x="189" y="664"/>
                    <a:pt x="191" y="659"/>
                    <a:pt x="194" y="653"/>
                  </a:cubicBezTo>
                  <a:close/>
                  <a:moveTo>
                    <a:pt x="413" y="73"/>
                  </a:moveTo>
                  <a:cubicBezTo>
                    <a:pt x="413" y="73"/>
                    <a:pt x="413" y="73"/>
                    <a:pt x="413" y="73"/>
                  </a:cubicBezTo>
                  <a:cubicBezTo>
                    <a:pt x="413" y="69"/>
                    <a:pt x="413" y="64"/>
                    <a:pt x="413" y="60"/>
                  </a:cubicBezTo>
                  <a:cubicBezTo>
                    <a:pt x="413" y="59"/>
                    <a:pt x="411" y="58"/>
                    <a:pt x="410" y="57"/>
                  </a:cubicBezTo>
                  <a:cubicBezTo>
                    <a:pt x="409" y="58"/>
                    <a:pt x="408" y="59"/>
                    <a:pt x="408" y="60"/>
                  </a:cubicBezTo>
                  <a:cubicBezTo>
                    <a:pt x="408" y="69"/>
                    <a:pt x="408" y="77"/>
                    <a:pt x="408" y="86"/>
                  </a:cubicBezTo>
                  <a:cubicBezTo>
                    <a:pt x="408" y="87"/>
                    <a:pt x="410" y="88"/>
                    <a:pt x="410" y="90"/>
                  </a:cubicBezTo>
                  <a:cubicBezTo>
                    <a:pt x="411" y="88"/>
                    <a:pt x="413" y="87"/>
                    <a:pt x="413" y="86"/>
                  </a:cubicBezTo>
                  <a:cubicBezTo>
                    <a:pt x="413" y="82"/>
                    <a:pt x="413" y="78"/>
                    <a:pt x="413" y="73"/>
                  </a:cubicBezTo>
                  <a:close/>
                  <a:moveTo>
                    <a:pt x="130" y="247"/>
                  </a:moveTo>
                  <a:cubicBezTo>
                    <a:pt x="121" y="241"/>
                    <a:pt x="112" y="235"/>
                    <a:pt x="103" y="229"/>
                  </a:cubicBezTo>
                  <a:cubicBezTo>
                    <a:pt x="102" y="231"/>
                    <a:pt x="101" y="232"/>
                    <a:pt x="100" y="233"/>
                  </a:cubicBezTo>
                  <a:cubicBezTo>
                    <a:pt x="109" y="239"/>
                    <a:pt x="118" y="245"/>
                    <a:pt x="127" y="251"/>
                  </a:cubicBezTo>
                  <a:cubicBezTo>
                    <a:pt x="128" y="249"/>
                    <a:pt x="129" y="248"/>
                    <a:pt x="130" y="247"/>
                  </a:cubicBezTo>
                  <a:close/>
                  <a:moveTo>
                    <a:pt x="62" y="523"/>
                  </a:moveTo>
                  <a:cubicBezTo>
                    <a:pt x="62" y="524"/>
                    <a:pt x="62" y="524"/>
                    <a:pt x="61" y="525"/>
                  </a:cubicBezTo>
                  <a:cubicBezTo>
                    <a:pt x="63" y="526"/>
                    <a:pt x="64" y="527"/>
                    <a:pt x="66" y="527"/>
                  </a:cubicBezTo>
                  <a:cubicBezTo>
                    <a:pt x="74" y="525"/>
                    <a:pt x="83" y="522"/>
                    <a:pt x="92" y="520"/>
                  </a:cubicBezTo>
                  <a:cubicBezTo>
                    <a:pt x="93" y="519"/>
                    <a:pt x="93" y="518"/>
                    <a:pt x="94" y="516"/>
                  </a:cubicBezTo>
                  <a:cubicBezTo>
                    <a:pt x="93" y="516"/>
                    <a:pt x="91" y="515"/>
                    <a:pt x="90" y="515"/>
                  </a:cubicBezTo>
                  <a:cubicBezTo>
                    <a:pt x="81" y="517"/>
                    <a:pt x="72" y="520"/>
                    <a:pt x="62" y="523"/>
                  </a:cubicBezTo>
                  <a:close/>
                  <a:moveTo>
                    <a:pt x="770" y="482"/>
                  </a:moveTo>
                  <a:cubicBezTo>
                    <a:pt x="771" y="481"/>
                    <a:pt x="772" y="481"/>
                    <a:pt x="773" y="480"/>
                  </a:cubicBezTo>
                  <a:cubicBezTo>
                    <a:pt x="772" y="479"/>
                    <a:pt x="771" y="477"/>
                    <a:pt x="770" y="477"/>
                  </a:cubicBezTo>
                  <a:cubicBezTo>
                    <a:pt x="761" y="475"/>
                    <a:pt x="753" y="474"/>
                    <a:pt x="744" y="473"/>
                  </a:cubicBezTo>
                  <a:cubicBezTo>
                    <a:pt x="743" y="472"/>
                    <a:pt x="741" y="474"/>
                    <a:pt x="740" y="475"/>
                  </a:cubicBezTo>
                  <a:cubicBezTo>
                    <a:pt x="741" y="476"/>
                    <a:pt x="742" y="477"/>
                    <a:pt x="744" y="478"/>
                  </a:cubicBezTo>
                  <a:cubicBezTo>
                    <a:pt x="752" y="479"/>
                    <a:pt x="761" y="480"/>
                    <a:pt x="770" y="482"/>
                  </a:cubicBezTo>
                  <a:close/>
                  <a:moveTo>
                    <a:pt x="84" y="360"/>
                  </a:moveTo>
                  <a:cubicBezTo>
                    <a:pt x="85" y="360"/>
                    <a:pt x="86" y="359"/>
                    <a:pt x="86" y="358"/>
                  </a:cubicBezTo>
                  <a:cubicBezTo>
                    <a:pt x="86" y="357"/>
                    <a:pt x="85" y="355"/>
                    <a:pt x="84" y="355"/>
                  </a:cubicBezTo>
                  <a:cubicBezTo>
                    <a:pt x="75" y="353"/>
                    <a:pt x="66" y="351"/>
                    <a:pt x="58" y="350"/>
                  </a:cubicBezTo>
                  <a:cubicBezTo>
                    <a:pt x="57" y="350"/>
                    <a:pt x="55" y="351"/>
                    <a:pt x="54" y="352"/>
                  </a:cubicBezTo>
                  <a:cubicBezTo>
                    <a:pt x="55" y="353"/>
                    <a:pt x="56" y="355"/>
                    <a:pt x="57" y="355"/>
                  </a:cubicBezTo>
                  <a:cubicBezTo>
                    <a:pt x="65" y="357"/>
                    <a:pt x="74" y="358"/>
                    <a:pt x="84" y="360"/>
                  </a:cubicBezTo>
                  <a:close/>
                  <a:moveTo>
                    <a:pt x="217" y="153"/>
                  </a:moveTo>
                  <a:cubicBezTo>
                    <a:pt x="221" y="152"/>
                    <a:pt x="222" y="150"/>
                    <a:pt x="219" y="148"/>
                  </a:cubicBezTo>
                  <a:cubicBezTo>
                    <a:pt x="214" y="141"/>
                    <a:pt x="210" y="133"/>
                    <a:pt x="204" y="126"/>
                  </a:cubicBezTo>
                  <a:cubicBezTo>
                    <a:pt x="204" y="125"/>
                    <a:pt x="202" y="125"/>
                    <a:pt x="200" y="125"/>
                  </a:cubicBezTo>
                  <a:cubicBezTo>
                    <a:pt x="200" y="126"/>
                    <a:pt x="200" y="128"/>
                    <a:pt x="200" y="129"/>
                  </a:cubicBezTo>
                  <a:cubicBezTo>
                    <a:pt x="206" y="137"/>
                    <a:pt x="211" y="145"/>
                    <a:pt x="217" y="15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123" name="ïṧḻiḋé">
              <a:extLst>
                <a:ext uri="{FF2B5EF4-FFF2-40B4-BE49-F238E27FC236}">
                  <a16:creationId xmlns:a16="http://schemas.microsoft.com/office/drawing/2014/main" id="{560014ED-CD21-407B-A823-3A2CCE928352}"/>
                </a:ext>
              </a:extLst>
            </p:cNvPr>
            <p:cNvSpPr/>
            <p:nvPr/>
          </p:nvSpPr>
          <p:spPr bwMode="auto">
            <a:xfrm>
              <a:off x="898102" y="5542758"/>
              <a:ext cx="636890" cy="636345"/>
            </a:xfrm>
            <a:custGeom>
              <a:avLst/>
              <a:gdLst>
                <a:gd name="T0" fmla="*/ 295 w 591"/>
                <a:gd name="T1" fmla="*/ 590 h 590"/>
                <a:gd name="T2" fmla="*/ 1 w 591"/>
                <a:gd name="T3" fmla="*/ 295 h 590"/>
                <a:gd name="T4" fmla="*/ 297 w 591"/>
                <a:gd name="T5" fmla="*/ 1 h 590"/>
                <a:gd name="T6" fmla="*/ 590 w 591"/>
                <a:gd name="T7" fmla="*/ 297 h 590"/>
                <a:gd name="T8" fmla="*/ 295 w 591"/>
                <a:gd name="T9" fmla="*/ 590 h 590"/>
                <a:gd name="T10" fmla="*/ 93 w 591"/>
                <a:gd name="T11" fmla="*/ 297 h 590"/>
                <a:gd name="T12" fmla="*/ 93 w 591"/>
                <a:gd name="T13" fmla="*/ 481 h 590"/>
                <a:gd name="T14" fmla="*/ 112 w 591"/>
                <a:gd name="T15" fmla="*/ 500 h 590"/>
                <a:gd name="T16" fmla="*/ 474 w 591"/>
                <a:gd name="T17" fmla="*/ 500 h 590"/>
                <a:gd name="T18" fmla="*/ 494 w 591"/>
                <a:gd name="T19" fmla="*/ 480 h 590"/>
                <a:gd name="T20" fmla="*/ 494 w 591"/>
                <a:gd name="T21" fmla="*/ 397 h 590"/>
                <a:gd name="T22" fmla="*/ 494 w 591"/>
                <a:gd name="T23" fmla="*/ 114 h 590"/>
                <a:gd name="T24" fmla="*/ 474 w 591"/>
                <a:gd name="T25" fmla="*/ 94 h 590"/>
                <a:gd name="T26" fmla="*/ 112 w 591"/>
                <a:gd name="T27" fmla="*/ 94 h 590"/>
                <a:gd name="T28" fmla="*/ 93 w 591"/>
                <a:gd name="T29" fmla="*/ 113 h 590"/>
                <a:gd name="T30" fmla="*/ 93 w 591"/>
                <a:gd name="T31" fmla="*/ 297 h 590"/>
                <a:gd name="T32" fmla="*/ 270 w 591"/>
                <a:gd name="T33" fmla="*/ 571 h 590"/>
                <a:gd name="T34" fmla="*/ 269 w 591"/>
                <a:gd name="T35" fmla="*/ 572 h 590"/>
                <a:gd name="T36" fmla="*/ 273 w 591"/>
                <a:gd name="T37" fmla="*/ 574 h 590"/>
                <a:gd name="T38" fmla="*/ 291 w 591"/>
                <a:gd name="T39" fmla="*/ 555 h 590"/>
                <a:gd name="T40" fmla="*/ 271 w 591"/>
                <a:gd name="T41" fmla="*/ 544 h 590"/>
                <a:gd name="T42" fmla="*/ 266 w 591"/>
                <a:gd name="T43" fmla="*/ 553 h 590"/>
                <a:gd name="T44" fmla="*/ 273 w 591"/>
                <a:gd name="T45" fmla="*/ 561 h 590"/>
                <a:gd name="T46" fmla="*/ 284 w 591"/>
                <a:gd name="T47" fmla="*/ 561 h 590"/>
                <a:gd name="T48" fmla="*/ 270 w 591"/>
                <a:gd name="T49" fmla="*/ 571 h 590"/>
                <a:gd name="T50" fmla="*/ 311 w 591"/>
                <a:gd name="T51" fmla="*/ 571 h 590"/>
                <a:gd name="T52" fmla="*/ 311 w 591"/>
                <a:gd name="T53" fmla="*/ 570 h 590"/>
                <a:gd name="T54" fmla="*/ 317 w 591"/>
                <a:gd name="T55" fmla="*/ 564 h 590"/>
                <a:gd name="T56" fmla="*/ 323 w 591"/>
                <a:gd name="T57" fmla="*/ 558 h 590"/>
                <a:gd name="T58" fmla="*/ 323 w 591"/>
                <a:gd name="T59" fmla="*/ 545 h 590"/>
                <a:gd name="T60" fmla="*/ 305 w 591"/>
                <a:gd name="T61" fmla="*/ 546 h 590"/>
                <a:gd name="T62" fmla="*/ 304 w 591"/>
                <a:gd name="T63" fmla="*/ 550 h 590"/>
                <a:gd name="T64" fmla="*/ 317 w 591"/>
                <a:gd name="T65" fmla="*/ 546 h 590"/>
                <a:gd name="T66" fmla="*/ 318 w 591"/>
                <a:gd name="T67" fmla="*/ 558 h 590"/>
                <a:gd name="T68" fmla="*/ 311 w 591"/>
                <a:gd name="T69" fmla="*/ 566 h 590"/>
                <a:gd name="T70" fmla="*/ 303 w 591"/>
                <a:gd name="T71" fmla="*/ 574 h 590"/>
                <a:gd name="T72" fmla="*/ 303 w 591"/>
                <a:gd name="T73" fmla="*/ 576 h 590"/>
                <a:gd name="T74" fmla="*/ 325 w 591"/>
                <a:gd name="T75" fmla="*/ 575 h 590"/>
                <a:gd name="T76" fmla="*/ 328 w 591"/>
                <a:gd name="T77" fmla="*/ 572 h 590"/>
                <a:gd name="T78" fmla="*/ 325 w 591"/>
                <a:gd name="T79" fmla="*/ 570 h 590"/>
                <a:gd name="T80" fmla="*/ 311 w 591"/>
                <a:gd name="T81" fmla="*/ 571 h 590"/>
                <a:gd name="T82" fmla="*/ 344 w 591"/>
                <a:gd name="T83" fmla="*/ 553 h 590"/>
                <a:gd name="T84" fmla="*/ 356 w 591"/>
                <a:gd name="T85" fmla="*/ 562 h 590"/>
                <a:gd name="T86" fmla="*/ 339 w 591"/>
                <a:gd name="T87" fmla="*/ 565 h 590"/>
                <a:gd name="T88" fmla="*/ 341 w 591"/>
                <a:gd name="T89" fmla="*/ 569 h 590"/>
                <a:gd name="T90" fmla="*/ 358 w 591"/>
                <a:gd name="T91" fmla="*/ 567 h 590"/>
                <a:gd name="T92" fmla="*/ 358 w 591"/>
                <a:gd name="T93" fmla="*/ 554 h 590"/>
                <a:gd name="T94" fmla="*/ 355 w 591"/>
                <a:gd name="T95" fmla="*/ 552 h 590"/>
                <a:gd name="T96" fmla="*/ 357 w 591"/>
                <a:gd name="T97" fmla="*/ 541 h 590"/>
                <a:gd name="T98" fmla="*/ 341 w 591"/>
                <a:gd name="T99" fmla="*/ 539 h 590"/>
                <a:gd name="T100" fmla="*/ 339 w 591"/>
                <a:gd name="T101" fmla="*/ 542 h 590"/>
                <a:gd name="T102" fmla="*/ 352 w 591"/>
                <a:gd name="T103" fmla="*/ 543 h 590"/>
                <a:gd name="T104" fmla="*/ 344 w 591"/>
                <a:gd name="T105" fmla="*/ 553 h 590"/>
                <a:gd name="T106" fmla="*/ 249 w 591"/>
                <a:gd name="T107" fmla="*/ 535 h 590"/>
                <a:gd name="T108" fmla="*/ 235 w 591"/>
                <a:gd name="T109" fmla="*/ 540 h 590"/>
                <a:gd name="T110" fmla="*/ 235 w 591"/>
                <a:gd name="T111" fmla="*/ 542 h 590"/>
                <a:gd name="T112" fmla="*/ 242 w 591"/>
                <a:gd name="T113" fmla="*/ 541 h 590"/>
                <a:gd name="T114" fmla="*/ 237 w 591"/>
                <a:gd name="T115" fmla="*/ 565 h 590"/>
                <a:gd name="T116" fmla="*/ 239 w 591"/>
                <a:gd name="T117" fmla="*/ 569 h 590"/>
                <a:gd name="T118" fmla="*/ 242 w 591"/>
                <a:gd name="T119" fmla="*/ 567 h 590"/>
                <a:gd name="T120" fmla="*/ 249 w 591"/>
                <a:gd name="T121" fmla="*/ 53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1" h="590">
                  <a:moveTo>
                    <a:pt x="295" y="590"/>
                  </a:moveTo>
                  <a:cubicBezTo>
                    <a:pt x="132" y="589"/>
                    <a:pt x="0" y="456"/>
                    <a:pt x="1" y="295"/>
                  </a:cubicBezTo>
                  <a:cubicBezTo>
                    <a:pt x="2" y="131"/>
                    <a:pt x="135" y="0"/>
                    <a:pt x="297" y="1"/>
                  </a:cubicBezTo>
                  <a:cubicBezTo>
                    <a:pt x="460" y="2"/>
                    <a:pt x="591" y="135"/>
                    <a:pt x="590" y="297"/>
                  </a:cubicBezTo>
                  <a:cubicBezTo>
                    <a:pt x="589" y="458"/>
                    <a:pt x="458" y="590"/>
                    <a:pt x="295" y="590"/>
                  </a:cubicBezTo>
                  <a:close/>
                  <a:moveTo>
                    <a:pt x="93" y="297"/>
                  </a:moveTo>
                  <a:cubicBezTo>
                    <a:pt x="93" y="358"/>
                    <a:pt x="93" y="419"/>
                    <a:pt x="93" y="481"/>
                  </a:cubicBezTo>
                  <a:cubicBezTo>
                    <a:pt x="93" y="494"/>
                    <a:pt x="99" y="500"/>
                    <a:pt x="112" y="500"/>
                  </a:cubicBezTo>
                  <a:cubicBezTo>
                    <a:pt x="233" y="500"/>
                    <a:pt x="353" y="500"/>
                    <a:pt x="474" y="500"/>
                  </a:cubicBezTo>
                  <a:cubicBezTo>
                    <a:pt x="488" y="500"/>
                    <a:pt x="494" y="494"/>
                    <a:pt x="494" y="480"/>
                  </a:cubicBezTo>
                  <a:cubicBezTo>
                    <a:pt x="494" y="452"/>
                    <a:pt x="494" y="425"/>
                    <a:pt x="494" y="397"/>
                  </a:cubicBezTo>
                  <a:cubicBezTo>
                    <a:pt x="494" y="303"/>
                    <a:pt x="494" y="208"/>
                    <a:pt x="494" y="114"/>
                  </a:cubicBezTo>
                  <a:cubicBezTo>
                    <a:pt x="494" y="100"/>
                    <a:pt x="488" y="94"/>
                    <a:pt x="474" y="94"/>
                  </a:cubicBezTo>
                  <a:cubicBezTo>
                    <a:pt x="353" y="94"/>
                    <a:pt x="233" y="94"/>
                    <a:pt x="112" y="94"/>
                  </a:cubicBezTo>
                  <a:cubicBezTo>
                    <a:pt x="99" y="94"/>
                    <a:pt x="93" y="100"/>
                    <a:pt x="93" y="113"/>
                  </a:cubicBezTo>
                  <a:cubicBezTo>
                    <a:pt x="93" y="174"/>
                    <a:pt x="93" y="235"/>
                    <a:pt x="93" y="297"/>
                  </a:cubicBezTo>
                  <a:close/>
                  <a:moveTo>
                    <a:pt x="270" y="571"/>
                  </a:moveTo>
                  <a:cubicBezTo>
                    <a:pt x="269" y="571"/>
                    <a:pt x="269" y="572"/>
                    <a:pt x="269" y="572"/>
                  </a:cubicBezTo>
                  <a:cubicBezTo>
                    <a:pt x="270" y="573"/>
                    <a:pt x="272" y="574"/>
                    <a:pt x="273" y="574"/>
                  </a:cubicBezTo>
                  <a:cubicBezTo>
                    <a:pt x="283" y="575"/>
                    <a:pt x="291" y="566"/>
                    <a:pt x="291" y="555"/>
                  </a:cubicBezTo>
                  <a:cubicBezTo>
                    <a:pt x="290" y="544"/>
                    <a:pt x="280" y="539"/>
                    <a:pt x="271" y="544"/>
                  </a:cubicBezTo>
                  <a:cubicBezTo>
                    <a:pt x="267" y="546"/>
                    <a:pt x="265" y="549"/>
                    <a:pt x="266" y="553"/>
                  </a:cubicBezTo>
                  <a:cubicBezTo>
                    <a:pt x="267" y="556"/>
                    <a:pt x="270" y="560"/>
                    <a:pt x="273" y="561"/>
                  </a:cubicBezTo>
                  <a:cubicBezTo>
                    <a:pt x="276" y="562"/>
                    <a:pt x="280" y="561"/>
                    <a:pt x="284" y="561"/>
                  </a:cubicBezTo>
                  <a:cubicBezTo>
                    <a:pt x="284" y="569"/>
                    <a:pt x="279" y="573"/>
                    <a:pt x="270" y="571"/>
                  </a:cubicBezTo>
                  <a:close/>
                  <a:moveTo>
                    <a:pt x="311" y="571"/>
                  </a:moveTo>
                  <a:cubicBezTo>
                    <a:pt x="311" y="571"/>
                    <a:pt x="311" y="570"/>
                    <a:pt x="311" y="570"/>
                  </a:cubicBezTo>
                  <a:cubicBezTo>
                    <a:pt x="313" y="568"/>
                    <a:pt x="315" y="566"/>
                    <a:pt x="317" y="564"/>
                  </a:cubicBezTo>
                  <a:cubicBezTo>
                    <a:pt x="319" y="562"/>
                    <a:pt x="321" y="560"/>
                    <a:pt x="323" y="558"/>
                  </a:cubicBezTo>
                  <a:cubicBezTo>
                    <a:pt x="326" y="554"/>
                    <a:pt x="326" y="549"/>
                    <a:pt x="323" y="545"/>
                  </a:cubicBezTo>
                  <a:cubicBezTo>
                    <a:pt x="319" y="541"/>
                    <a:pt x="309" y="541"/>
                    <a:pt x="305" y="546"/>
                  </a:cubicBezTo>
                  <a:cubicBezTo>
                    <a:pt x="304" y="547"/>
                    <a:pt x="305" y="549"/>
                    <a:pt x="304" y="550"/>
                  </a:cubicBezTo>
                  <a:cubicBezTo>
                    <a:pt x="309" y="546"/>
                    <a:pt x="314" y="544"/>
                    <a:pt x="317" y="546"/>
                  </a:cubicBezTo>
                  <a:cubicBezTo>
                    <a:pt x="320" y="548"/>
                    <a:pt x="320" y="554"/>
                    <a:pt x="318" y="558"/>
                  </a:cubicBezTo>
                  <a:cubicBezTo>
                    <a:pt x="316" y="561"/>
                    <a:pt x="313" y="563"/>
                    <a:pt x="311" y="566"/>
                  </a:cubicBezTo>
                  <a:cubicBezTo>
                    <a:pt x="308" y="569"/>
                    <a:pt x="305" y="571"/>
                    <a:pt x="303" y="574"/>
                  </a:cubicBezTo>
                  <a:cubicBezTo>
                    <a:pt x="303" y="575"/>
                    <a:pt x="303" y="575"/>
                    <a:pt x="303" y="576"/>
                  </a:cubicBezTo>
                  <a:cubicBezTo>
                    <a:pt x="311" y="575"/>
                    <a:pt x="318" y="575"/>
                    <a:pt x="325" y="575"/>
                  </a:cubicBezTo>
                  <a:cubicBezTo>
                    <a:pt x="326" y="574"/>
                    <a:pt x="327" y="573"/>
                    <a:pt x="328" y="572"/>
                  </a:cubicBezTo>
                  <a:cubicBezTo>
                    <a:pt x="327" y="571"/>
                    <a:pt x="326" y="570"/>
                    <a:pt x="325" y="570"/>
                  </a:cubicBezTo>
                  <a:cubicBezTo>
                    <a:pt x="320" y="570"/>
                    <a:pt x="316" y="571"/>
                    <a:pt x="311" y="571"/>
                  </a:cubicBezTo>
                  <a:close/>
                  <a:moveTo>
                    <a:pt x="344" y="553"/>
                  </a:moveTo>
                  <a:cubicBezTo>
                    <a:pt x="350" y="555"/>
                    <a:pt x="358" y="555"/>
                    <a:pt x="356" y="562"/>
                  </a:cubicBezTo>
                  <a:cubicBezTo>
                    <a:pt x="354" y="572"/>
                    <a:pt x="346" y="566"/>
                    <a:pt x="339" y="565"/>
                  </a:cubicBezTo>
                  <a:cubicBezTo>
                    <a:pt x="340" y="567"/>
                    <a:pt x="341" y="569"/>
                    <a:pt x="341" y="569"/>
                  </a:cubicBezTo>
                  <a:cubicBezTo>
                    <a:pt x="347" y="569"/>
                    <a:pt x="353" y="569"/>
                    <a:pt x="358" y="567"/>
                  </a:cubicBezTo>
                  <a:cubicBezTo>
                    <a:pt x="364" y="565"/>
                    <a:pt x="364" y="557"/>
                    <a:pt x="358" y="554"/>
                  </a:cubicBezTo>
                  <a:cubicBezTo>
                    <a:pt x="357" y="553"/>
                    <a:pt x="356" y="553"/>
                    <a:pt x="355" y="552"/>
                  </a:cubicBezTo>
                  <a:cubicBezTo>
                    <a:pt x="358" y="549"/>
                    <a:pt x="360" y="545"/>
                    <a:pt x="357" y="541"/>
                  </a:cubicBezTo>
                  <a:cubicBezTo>
                    <a:pt x="354" y="537"/>
                    <a:pt x="345" y="536"/>
                    <a:pt x="341" y="539"/>
                  </a:cubicBezTo>
                  <a:cubicBezTo>
                    <a:pt x="340" y="539"/>
                    <a:pt x="340" y="541"/>
                    <a:pt x="339" y="542"/>
                  </a:cubicBezTo>
                  <a:cubicBezTo>
                    <a:pt x="346" y="539"/>
                    <a:pt x="350" y="539"/>
                    <a:pt x="352" y="543"/>
                  </a:cubicBezTo>
                  <a:cubicBezTo>
                    <a:pt x="355" y="549"/>
                    <a:pt x="350" y="551"/>
                    <a:pt x="344" y="553"/>
                  </a:cubicBezTo>
                  <a:close/>
                  <a:moveTo>
                    <a:pt x="249" y="535"/>
                  </a:moveTo>
                  <a:cubicBezTo>
                    <a:pt x="243" y="537"/>
                    <a:pt x="239" y="539"/>
                    <a:pt x="235" y="540"/>
                  </a:cubicBezTo>
                  <a:cubicBezTo>
                    <a:pt x="235" y="541"/>
                    <a:pt x="235" y="542"/>
                    <a:pt x="235" y="542"/>
                  </a:cubicBezTo>
                  <a:cubicBezTo>
                    <a:pt x="237" y="542"/>
                    <a:pt x="239" y="542"/>
                    <a:pt x="242" y="541"/>
                  </a:cubicBezTo>
                  <a:cubicBezTo>
                    <a:pt x="240" y="550"/>
                    <a:pt x="239" y="557"/>
                    <a:pt x="237" y="565"/>
                  </a:cubicBezTo>
                  <a:cubicBezTo>
                    <a:pt x="237" y="567"/>
                    <a:pt x="238" y="568"/>
                    <a:pt x="239" y="569"/>
                  </a:cubicBezTo>
                  <a:cubicBezTo>
                    <a:pt x="240" y="569"/>
                    <a:pt x="242" y="568"/>
                    <a:pt x="242" y="567"/>
                  </a:cubicBezTo>
                  <a:cubicBezTo>
                    <a:pt x="244" y="557"/>
                    <a:pt x="246" y="547"/>
                    <a:pt x="249" y="53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ïšḻïḋè">
              <a:extLst>
                <a:ext uri="{FF2B5EF4-FFF2-40B4-BE49-F238E27FC236}">
                  <a16:creationId xmlns:a16="http://schemas.microsoft.com/office/drawing/2014/main" id="{4266162E-9A70-4F5A-A61F-22FEC56F0F3F}"/>
                </a:ext>
              </a:extLst>
            </p:cNvPr>
            <p:cNvSpPr/>
            <p:nvPr/>
          </p:nvSpPr>
          <p:spPr bwMode="auto">
            <a:xfrm>
              <a:off x="1456128" y="6171489"/>
              <a:ext cx="18492" cy="17404"/>
            </a:xfrm>
            <a:custGeom>
              <a:avLst/>
              <a:gdLst>
                <a:gd name="T0" fmla="*/ 1 w 17"/>
                <a:gd name="T1" fmla="*/ 16 h 16"/>
                <a:gd name="T2" fmla="*/ 9 w 17"/>
                <a:gd name="T3" fmla="*/ 0 h 16"/>
                <a:gd name="T4" fmla="*/ 16 w 17"/>
                <a:gd name="T5" fmla="*/ 4 h 16"/>
                <a:gd name="T6" fmla="*/ 15 w 17"/>
                <a:gd name="T7" fmla="*/ 12 h 16"/>
                <a:gd name="T8" fmla="*/ 1 w 17"/>
                <a:gd name="T9" fmla="*/ 16 h 16"/>
              </a:gdLst>
              <a:ahLst/>
              <a:cxnLst>
                <a:cxn ang="0">
                  <a:pos x="T0" y="T1"/>
                </a:cxn>
                <a:cxn ang="0">
                  <a:pos x="T2" y="T3"/>
                </a:cxn>
                <a:cxn ang="0">
                  <a:pos x="T4" y="T5"/>
                </a:cxn>
                <a:cxn ang="0">
                  <a:pos x="T6" y="T7"/>
                </a:cxn>
                <a:cxn ang="0">
                  <a:pos x="T8" y="T9"/>
                </a:cxn>
              </a:cxnLst>
              <a:rect l="0" t="0" r="r" b="b"/>
              <a:pathLst>
                <a:path w="17" h="16">
                  <a:moveTo>
                    <a:pt x="1" y="16"/>
                  </a:moveTo>
                  <a:cubicBezTo>
                    <a:pt x="0" y="12"/>
                    <a:pt x="7" y="0"/>
                    <a:pt x="9" y="0"/>
                  </a:cubicBezTo>
                  <a:cubicBezTo>
                    <a:pt x="12" y="1"/>
                    <a:pt x="15" y="2"/>
                    <a:pt x="16" y="4"/>
                  </a:cubicBezTo>
                  <a:cubicBezTo>
                    <a:pt x="17" y="6"/>
                    <a:pt x="16" y="10"/>
                    <a:pt x="15" y="12"/>
                  </a:cubicBezTo>
                  <a:cubicBezTo>
                    <a:pt x="11" y="16"/>
                    <a:pt x="6" y="16"/>
                    <a:pt x="1" y="1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işlîḍê">
              <a:extLst>
                <a:ext uri="{FF2B5EF4-FFF2-40B4-BE49-F238E27FC236}">
                  <a16:creationId xmlns:a16="http://schemas.microsoft.com/office/drawing/2014/main" id="{84825A9F-09CD-4E5B-A77C-AB2A8E1491BB}"/>
                </a:ext>
              </a:extLst>
            </p:cNvPr>
            <p:cNvSpPr/>
            <p:nvPr/>
          </p:nvSpPr>
          <p:spPr bwMode="auto">
            <a:xfrm>
              <a:off x="1153184" y="6232948"/>
              <a:ext cx="26107" cy="21755"/>
            </a:xfrm>
            <a:custGeom>
              <a:avLst/>
              <a:gdLst>
                <a:gd name="T0" fmla="*/ 24 w 24"/>
                <a:gd name="T1" fmla="*/ 4 h 20"/>
                <a:gd name="T2" fmla="*/ 6 w 24"/>
                <a:gd name="T3" fmla="*/ 20 h 20"/>
                <a:gd name="T4" fmla="*/ 0 w 24"/>
                <a:gd name="T5" fmla="*/ 12 h 20"/>
                <a:gd name="T6" fmla="*/ 1 w 24"/>
                <a:gd name="T7" fmla="*/ 12 h 20"/>
                <a:gd name="T8" fmla="*/ 3 w 24"/>
                <a:gd name="T9" fmla="*/ 13 h 20"/>
                <a:gd name="T10" fmla="*/ 11 w 24"/>
                <a:gd name="T11" fmla="*/ 10 h 20"/>
                <a:gd name="T12" fmla="*/ 14 w 24"/>
                <a:gd name="T13" fmla="*/ 0 h 20"/>
                <a:gd name="T14" fmla="*/ 22 w 24"/>
                <a:gd name="T15" fmla="*/ 4 h 20"/>
                <a:gd name="T16" fmla="*/ 24 w 24"/>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0">
                  <a:moveTo>
                    <a:pt x="24" y="4"/>
                  </a:moveTo>
                  <a:cubicBezTo>
                    <a:pt x="18" y="9"/>
                    <a:pt x="12" y="14"/>
                    <a:pt x="6" y="20"/>
                  </a:cubicBezTo>
                  <a:cubicBezTo>
                    <a:pt x="4" y="17"/>
                    <a:pt x="2" y="15"/>
                    <a:pt x="0" y="12"/>
                  </a:cubicBezTo>
                  <a:cubicBezTo>
                    <a:pt x="1" y="12"/>
                    <a:pt x="1" y="12"/>
                    <a:pt x="1" y="12"/>
                  </a:cubicBezTo>
                  <a:cubicBezTo>
                    <a:pt x="2" y="12"/>
                    <a:pt x="2" y="13"/>
                    <a:pt x="3" y="13"/>
                  </a:cubicBezTo>
                  <a:cubicBezTo>
                    <a:pt x="7" y="16"/>
                    <a:pt x="9" y="16"/>
                    <a:pt x="11" y="10"/>
                  </a:cubicBezTo>
                  <a:cubicBezTo>
                    <a:pt x="12" y="7"/>
                    <a:pt x="13" y="3"/>
                    <a:pt x="14" y="0"/>
                  </a:cubicBezTo>
                  <a:cubicBezTo>
                    <a:pt x="16" y="1"/>
                    <a:pt x="19" y="2"/>
                    <a:pt x="22" y="4"/>
                  </a:cubicBezTo>
                  <a:cubicBezTo>
                    <a:pt x="22" y="4"/>
                    <a:pt x="23" y="4"/>
                    <a:pt x="24"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ïṣ1îḑé">
              <a:extLst>
                <a:ext uri="{FF2B5EF4-FFF2-40B4-BE49-F238E27FC236}">
                  <a16:creationId xmlns:a16="http://schemas.microsoft.com/office/drawing/2014/main" id="{BB29CECE-843A-4363-8137-B7C42B0E4563}"/>
                </a:ext>
              </a:extLst>
            </p:cNvPr>
            <p:cNvSpPr/>
            <p:nvPr/>
          </p:nvSpPr>
          <p:spPr bwMode="auto">
            <a:xfrm>
              <a:off x="1159711" y="6246002"/>
              <a:ext cx="19580" cy="17404"/>
            </a:xfrm>
            <a:custGeom>
              <a:avLst/>
              <a:gdLst>
                <a:gd name="T0" fmla="*/ 0 w 18"/>
                <a:gd name="T1" fmla="*/ 10 h 16"/>
                <a:gd name="T2" fmla="*/ 10 w 18"/>
                <a:gd name="T3" fmla="*/ 7 h 16"/>
                <a:gd name="T4" fmla="*/ 16 w 18"/>
                <a:gd name="T5" fmla="*/ 0 h 16"/>
                <a:gd name="T6" fmla="*/ 18 w 18"/>
                <a:gd name="T7" fmla="*/ 1 h 16"/>
                <a:gd name="T8" fmla="*/ 17 w 18"/>
                <a:gd name="T9" fmla="*/ 14 h 16"/>
                <a:gd name="T10" fmla="*/ 15 w 18"/>
                <a:gd name="T11" fmla="*/ 16 h 16"/>
                <a:gd name="T12" fmla="*/ 0 w 18"/>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18" h="16">
                  <a:moveTo>
                    <a:pt x="0" y="10"/>
                  </a:moveTo>
                  <a:cubicBezTo>
                    <a:pt x="5" y="9"/>
                    <a:pt x="8" y="8"/>
                    <a:pt x="10" y="7"/>
                  </a:cubicBezTo>
                  <a:cubicBezTo>
                    <a:pt x="13" y="5"/>
                    <a:pt x="14" y="2"/>
                    <a:pt x="16" y="0"/>
                  </a:cubicBezTo>
                  <a:cubicBezTo>
                    <a:pt x="17" y="0"/>
                    <a:pt x="17" y="1"/>
                    <a:pt x="18" y="1"/>
                  </a:cubicBezTo>
                  <a:cubicBezTo>
                    <a:pt x="18" y="5"/>
                    <a:pt x="18" y="10"/>
                    <a:pt x="17" y="14"/>
                  </a:cubicBezTo>
                  <a:cubicBezTo>
                    <a:pt x="17" y="15"/>
                    <a:pt x="15" y="16"/>
                    <a:pt x="15" y="16"/>
                  </a:cubicBezTo>
                  <a:cubicBezTo>
                    <a:pt x="10" y="14"/>
                    <a:pt x="6" y="12"/>
                    <a:pt x="0"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íṧḷíḑè">
              <a:extLst>
                <a:ext uri="{FF2B5EF4-FFF2-40B4-BE49-F238E27FC236}">
                  <a16:creationId xmlns:a16="http://schemas.microsoft.com/office/drawing/2014/main" id="{1AB481D0-8A8E-4EB1-B49B-EC0E9AAD7228}"/>
                </a:ext>
              </a:extLst>
            </p:cNvPr>
            <p:cNvSpPr/>
            <p:nvPr/>
          </p:nvSpPr>
          <p:spPr bwMode="auto">
            <a:xfrm>
              <a:off x="1144482" y="6224246"/>
              <a:ext cx="15229" cy="7614"/>
            </a:xfrm>
            <a:custGeom>
              <a:avLst/>
              <a:gdLst>
                <a:gd name="T0" fmla="*/ 14 w 14"/>
                <a:gd name="T1" fmla="*/ 5 h 7"/>
                <a:gd name="T2" fmla="*/ 6 w 14"/>
                <a:gd name="T3" fmla="*/ 7 h 7"/>
                <a:gd name="T4" fmla="*/ 1 w 14"/>
                <a:gd name="T5" fmla="*/ 7 h 7"/>
                <a:gd name="T6" fmla="*/ 0 w 14"/>
                <a:gd name="T7" fmla="*/ 5 h 7"/>
                <a:gd name="T8" fmla="*/ 4 w 14"/>
                <a:gd name="T9" fmla="*/ 2 h 7"/>
                <a:gd name="T10" fmla="*/ 7 w 14"/>
                <a:gd name="T11" fmla="*/ 1 h 7"/>
                <a:gd name="T12" fmla="*/ 14 w 14"/>
                <a:gd name="T13" fmla="*/ 0 h 7"/>
                <a:gd name="T14" fmla="*/ 14 w 1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5"/>
                  </a:moveTo>
                  <a:cubicBezTo>
                    <a:pt x="11" y="6"/>
                    <a:pt x="9" y="6"/>
                    <a:pt x="6" y="7"/>
                  </a:cubicBezTo>
                  <a:cubicBezTo>
                    <a:pt x="5" y="7"/>
                    <a:pt x="3" y="7"/>
                    <a:pt x="1" y="7"/>
                  </a:cubicBezTo>
                  <a:cubicBezTo>
                    <a:pt x="1" y="7"/>
                    <a:pt x="0" y="5"/>
                    <a:pt x="0" y="5"/>
                  </a:cubicBezTo>
                  <a:cubicBezTo>
                    <a:pt x="1" y="3"/>
                    <a:pt x="3" y="3"/>
                    <a:pt x="4" y="2"/>
                  </a:cubicBezTo>
                  <a:cubicBezTo>
                    <a:pt x="5" y="1"/>
                    <a:pt x="6" y="1"/>
                    <a:pt x="7" y="1"/>
                  </a:cubicBezTo>
                  <a:cubicBezTo>
                    <a:pt x="10" y="0"/>
                    <a:pt x="12" y="0"/>
                    <a:pt x="14" y="0"/>
                  </a:cubicBezTo>
                  <a:cubicBezTo>
                    <a:pt x="14" y="2"/>
                    <a:pt x="14" y="4"/>
                    <a:pt x="14" y="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íSlide">
              <a:extLst>
                <a:ext uri="{FF2B5EF4-FFF2-40B4-BE49-F238E27FC236}">
                  <a16:creationId xmlns:a16="http://schemas.microsoft.com/office/drawing/2014/main" id="{BE026481-FBAB-4F7B-890A-A2902BD501BE}"/>
                </a:ext>
              </a:extLst>
            </p:cNvPr>
            <p:cNvSpPr/>
            <p:nvPr/>
          </p:nvSpPr>
          <p:spPr bwMode="auto">
            <a:xfrm>
              <a:off x="1145570" y="6235124"/>
              <a:ext cx="11965" cy="5439"/>
            </a:xfrm>
            <a:custGeom>
              <a:avLst/>
              <a:gdLst>
                <a:gd name="T0" fmla="*/ 11 w 11"/>
                <a:gd name="T1" fmla="*/ 4 h 5"/>
                <a:gd name="T2" fmla="*/ 4 w 11"/>
                <a:gd name="T3" fmla="*/ 5 h 5"/>
                <a:gd name="T4" fmla="*/ 0 w 11"/>
                <a:gd name="T5" fmla="*/ 5 h 5"/>
                <a:gd name="T6" fmla="*/ 0 w 11"/>
                <a:gd name="T7" fmla="*/ 2 h 5"/>
                <a:gd name="T8" fmla="*/ 9 w 11"/>
                <a:gd name="T9" fmla="*/ 0 h 5"/>
                <a:gd name="T10" fmla="*/ 11 w 11"/>
                <a:gd name="T11" fmla="*/ 4 h 5"/>
              </a:gdLst>
              <a:ahLst/>
              <a:cxnLst>
                <a:cxn ang="0">
                  <a:pos x="T0" y="T1"/>
                </a:cxn>
                <a:cxn ang="0">
                  <a:pos x="T2" y="T3"/>
                </a:cxn>
                <a:cxn ang="0">
                  <a:pos x="T4" y="T5"/>
                </a:cxn>
                <a:cxn ang="0">
                  <a:pos x="T6" y="T7"/>
                </a:cxn>
                <a:cxn ang="0">
                  <a:pos x="T8" y="T9"/>
                </a:cxn>
                <a:cxn ang="0">
                  <a:pos x="T10" y="T11"/>
                </a:cxn>
              </a:cxnLst>
              <a:rect l="0" t="0" r="r" b="b"/>
              <a:pathLst>
                <a:path w="11" h="5">
                  <a:moveTo>
                    <a:pt x="11" y="4"/>
                  </a:moveTo>
                  <a:cubicBezTo>
                    <a:pt x="8" y="5"/>
                    <a:pt x="6" y="5"/>
                    <a:pt x="4" y="5"/>
                  </a:cubicBezTo>
                  <a:cubicBezTo>
                    <a:pt x="3" y="5"/>
                    <a:pt x="1" y="5"/>
                    <a:pt x="0" y="5"/>
                  </a:cubicBezTo>
                  <a:cubicBezTo>
                    <a:pt x="0" y="5"/>
                    <a:pt x="0" y="2"/>
                    <a:pt x="0" y="2"/>
                  </a:cubicBezTo>
                  <a:cubicBezTo>
                    <a:pt x="3" y="1"/>
                    <a:pt x="6" y="1"/>
                    <a:pt x="9" y="0"/>
                  </a:cubicBezTo>
                  <a:cubicBezTo>
                    <a:pt x="10" y="0"/>
                    <a:pt x="10" y="3"/>
                    <a:pt x="11"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íşḻïḓè">
              <a:extLst>
                <a:ext uri="{FF2B5EF4-FFF2-40B4-BE49-F238E27FC236}">
                  <a16:creationId xmlns:a16="http://schemas.microsoft.com/office/drawing/2014/main" id="{B409A31C-DCCE-4B27-8CA4-2190A58E36CF}"/>
                </a:ext>
              </a:extLst>
            </p:cNvPr>
            <p:cNvSpPr/>
            <p:nvPr/>
          </p:nvSpPr>
          <p:spPr bwMode="auto">
            <a:xfrm>
              <a:off x="1036792" y="6199771"/>
              <a:ext cx="20668" cy="17948"/>
            </a:xfrm>
            <a:custGeom>
              <a:avLst/>
              <a:gdLst>
                <a:gd name="T0" fmla="*/ 0 w 19"/>
                <a:gd name="T1" fmla="*/ 13 h 17"/>
                <a:gd name="T2" fmla="*/ 1 w 19"/>
                <a:gd name="T3" fmla="*/ 4 h 17"/>
                <a:gd name="T4" fmla="*/ 6 w 19"/>
                <a:gd name="T5" fmla="*/ 0 h 17"/>
                <a:gd name="T6" fmla="*/ 7 w 19"/>
                <a:gd name="T7" fmla="*/ 5 h 17"/>
                <a:gd name="T8" fmla="*/ 7 w 19"/>
                <a:gd name="T9" fmla="*/ 10 h 17"/>
                <a:gd name="T10" fmla="*/ 11 w 19"/>
                <a:gd name="T11" fmla="*/ 8 h 17"/>
                <a:gd name="T12" fmla="*/ 13 w 19"/>
                <a:gd name="T13" fmla="*/ 5 h 17"/>
                <a:gd name="T14" fmla="*/ 19 w 19"/>
                <a:gd name="T15" fmla="*/ 4 h 17"/>
                <a:gd name="T16" fmla="*/ 18 w 19"/>
                <a:gd name="T17" fmla="*/ 9 h 17"/>
                <a:gd name="T18" fmla="*/ 15 w 19"/>
                <a:gd name="T19" fmla="*/ 14 h 17"/>
                <a:gd name="T20" fmla="*/ 8 w 19"/>
                <a:gd name="T21" fmla="*/ 16 h 17"/>
                <a:gd name="T22" fmla="*/ 0 w 19"/>
                <a:gd name="T23"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0" y="13"/>
                  </a:moveTo>
                  <a:cubicBezTo>
                    <a:pt x="0" y="10"/>
                    <a:pt x="0" y="6"/>
                    <a:pt x="1" y="4"/>
                  </a:cubicBezTo>
                  <a:cubicBezTo>
                    <a:pt x="1" y="2"/>
                    <a:pt x="4" y="1"/>
                    <a:pt x="6" y="0"/>
                  </a:cubicBezTo>
                  <a:cubicBezTo>
                    <a:pt x="6" y="2"/>
                    <a:pt x="7" y="4"/>
                    <a:pt x="7" y="5"/>
                  </a:cubicBezTo>
                  <a:cubicBezTo>
                    <a:pt x="7" y="7"/>
                    <a:pt x="7" y="9"/>
                    <a:pt x="7" y="10"/>
                  </a:cubicBezTo>
                  <a:cubicBezTo>
                    <a:pt x="8" y="9"/>
                    <a:pt x="10" y="9"/>
                    <a:pt x="11" y="8"/>
                  </a:cubicBezTo>
                  <a:cubicBezTo>
                    <a:pt x="12" y="7"/>
                    <a:pt x="12" y="6"/>
                    <a:pt x="13" y="5"/>
                  </a:cubicBezTo>
                  <a:cubicBezTo>
                    <a:pt x="15" y="5"/>
                    <a:pt x="17" y="5"/>
                    <a:pt x="19" y="4"/>
                  </a:cubicBezTo>
                  <a:cubicBezTo>
                    <a:pt x="18" y="6"/>
                    <a:pt x="19" y="8"/>
                    <a:pt x="18" y="9"/>
                  </a:cubicBezTo>
                  <a:cubicBezTo>
                    <a:pt x="18" y="11"/>
                    <a:pt x="16" y="12"/>
                    <a:pt x="15" y="14"/>
                  </a:cubicBezTo>
                  <a:cubicBezTo>
                    <a:pt x="14" y="17"/>
                    <a:pt x="11" y="17"/>
                    <a:pt x="8" y="16"/>
                  </a:cubicBezTo>
                  <a:cubicBezTo>
                    <a:pt x="5" y="15"/>
                    <a:pt x="3" y="14"/>
                    <a:pt x="0" y="1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íŝḷîḍê">
              <a:extLst>
                <a:ext uri="{FF2B5EF4-FFF2-40B4-BE49-F238E27FC236}">
                  <a16:creationId xmlns:a16="http://schemas.microsoft.com/office/drawing/2014/main" id="{A20BA61C-BFF6-4F9B-A9FC-4C9238279D7F}"/>
                </a:ext>
              </a:extLst>
            </p:cNvPr>
            <p:cNvSpPr/>
            <p:nvPr/>
          </p:nvSpPr>
          <p:spPr bwMode="auto">
            <a:xfrm>
              <a:off x="1060723" y="6209017"/>
              <a:ext cx="14141" cy="17404"/>
            </a:xfrm>
            <a:custGeom>
              <a:avLst/>
              <a:gdLst>
                <a:gd name="T0" fmla="*/ 13 w 13"/>
                <a:gd name="T1" fmla="*/ 4 h 16"/>
                <a:gd name="T2" fmla="*/ 11 w 13"/>
                <a:gd name="T3" fmla="*/ 7 h 16"/>
                <a:gd name="T4" fmla="*/ 7 w 13"/>
                <a:gd name="T5" fmla="*/ 11 h 16"/>
                <a:gd name="T6" fmla="*/ 1 w 13"/>
                <a:gd name="T7" fmla="*/ 13 h 16"/>
                <a:gd name="T8" fmla="*/ 2 w 13"/>
                <a:gd name="T9" fmla="*/ 6 h 16"/>
                <a:gd name="T10" fmla="*/ 6 w 13"/>
                <a:gd name="T11" fmla="*/ 2 h 16"/>
                <a:gd name="T12" fmla="*/ 10 w 13"/>
                <a:gd name="T13" fmla="*/ 1 h 16"/>
                <a:gd name="T14" fmla="*/ 13 w 13"/>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3" y="4"/>
                  </a:moveTo>
                  <a:cubicBezTo>
                    <a:pt x="12" y="5"/>
                    <a:pt x="12" y="6"/>
                    <a:pt x="11" y="7"/>
                  </a:cubicBezTo>
                  <a:cubicBezTo>
                    <a:pt x="10" y="9"/>
                    <a:pt x="8" y="10"/>
                    <a:pt x="7" y="11"/>
                  </a:cubicBezTo>
                  <a:cubicBezTo>
                    <a:pt x="5" y="12"/>
                    <a:pt x="3" y="16"/>
                    <a:pt x="1" y="13"/>
                  </a:cubicBezTo>
                  <a:cubicBezTo>
                    <a:pt x="0" y="12"/>
                    <a:pt x="1" y="8"/>
                    <a:pt x="2" y="6"/>
                  </a:cubicBezTo>
                  <a:cubicBezTo>
                    <a:pt x="3" y="4"/>
                    <a:pt x="5" y="3"/>
                    <a:pt x="6" y="2"/>
                  </a:cubicBezTo>
                  <a:cubicBezTo>
                    <a:pt x="7" y="1"/>
                    <a:pt x="9" y="0"/>
                    <a:pt x="10" y="1"/>
                  </a:cubicBezTo>
                  <a:cubicBezTo>
                    <a:pt x="11" y="1"/>
                    <a:pt x="12" y="3"/>
                    <a:pt x="13" y="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îṥļíḍé">
              <a:extLst>
                <a:ext uri="{FF2B5EF4-FFF2-40B4-BE49-F238E27FC236}">
                  <a16:creationId xmlns:a16="http://schemas.microsoft.com/office/drawing/2014/main" id="{54F067F9-D4E2-49DC-837F-7573FB38275D}"/>
                </a:ext>
              </a:extLst>
            </p:cNvPr>
            <p:cNvSpPr/>
            <p:nvPr/>
          </p:nvSpPr>
          <p:spPr bwMode="auto">
            <a:xfrm>
              <a:off x="1058548" y="6186718"/>
              <a:ext cx="14141" cy="14141"/>
            </a:xfrm>
            <a:custGeom>
              <a:avLst/>
              <a:gdLst>
                <a:gd name="T0" fmla="*/ 13 w 13"/>
                <a:gd name="T1" fmla="*/ 3 h 13"/>
                <a:gd name="T2" fmla="*/ 5 w 13"/>
                <a:gd name="T3" fmla="*/ 12 h 13"/>
                <a:gd name="T4" fmla="*/ 0 w 13"/>
                <a:gd name="T5" fmla="*/ 11 h 13"/>
                <a:gd name="T6" fmla="*/ 1 w 13"/>
                <a:gd name="T7" fmla="*/ 8 h 13"/>
                <a:gd name="T8" fmla="*/ 13 w 13"/>
                <a:gd name="T9" fmla="*/ 3 h 13"/>
              </a:gdLst>
              <a:ahLst/>
              <a:cxnLst>
                <a:cxn ang="0">
                  <a:pos x="T0" y="T1"/>
                </a:cxn>
                <a:cxn ang="0">
                  <a:pos x="T2" y="T3"/>
                </a:cxn>
                <a:cxn ang="0">
                  <a:pos x="T4" y="T5"/>
                </a:cxn>
                <a:cxn ang="0">
                  <a:pos x="T6" y="T7"/>
                </a:cxn>
                <a:cxn ang="0">
                  <a:pos x="T8" y="T9"/>
                </a:cxn>
              </a:cxnLst>
              <a:rect l="0" t="0" r="r" b="b"/>
              <a:pathLst>
                <a:path w="13" h="13">
                  <a:moveTo>
                    <a:pt x="13" y="3"/>
                  </a:moveTo>
                  <a:cubicBezTo>
                    <a:pt x="10" y="7"/>
                    <a:pt x="7" y="10"/>
                    <a:pt x="5" y="12"/>
                  </a:cubicBezTo>
                  <a:cubicBezTo>
                    <a:pt x="4" y="13"/>
                    <a:pt x="2" y="12"/>
                    <a:pt x="0" y="11"/>
                  </a:cubicBezTo>
                  <a:cubicBezTo>
                    <a:pt x="0" y="11"/>
                    <a:pt x="0" y="9"/>
                    <a:pt x="1" y="8"/>
                  </a:cubicBezTo>
                  <a:cubicBezTo>
                    <a:pt x="4" y="5"/>
                    <a:pt x="6" y="0"/>
                    <a:pt x="13" y="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isliḑè">
              <a:extLst>
                <a:ext uri="{FF2B5EF4-FFF2-40B4-BE49-F238E27FC236}">
                  <a16:creationId xmlns:a16="http://schemas.microsoft.com/office/drawing/2014/main" id="{D43FFCC7-9ED3-427E-A1B6-0AC16C747755}"/>
                </a:ext>
              </a:extLst>
            </p:cNvPr>
            <p:cNvSpPr/>
            <p:nvPr/>
          </p:nvSpPr>
          <p:spPr bwMode="auto">
            <a:xfrm>
              <a:off x="1571432" y="5821227"/>
              <a:ext cx="31545" cy="25563"/>
            </a:xfrm>
            <a:custGeom>
              <a:avLst/>
              <a:gdLst>
                <a:gd name="T0" fmla="*/ 15 w 29"/>
                <a:gd name="T1" fmla="*/ 24 h 24"/>
                <a:gd name="T2" fmla="*/ 0 w 29"/>
                <a:gd name="T3" fmla="*/ 12 h 24"/>
                <a:gd name="T4" fmla="*/ 14 w 29"/>
                <a:gd name="T5" fmla="*/ 0 h 24"/>
                <a:gd name="T6" fmla="*/ 29 w 29"/>
                <a:gd name="T7" fmla="*/ 12 h 24"/>
                <a:gd name="T8" fmla="*/ 15 w 29"/>
                <a:gd name="T9" fmla="*/ 24 h 24"/>
              </a:gdLst>
              <a:ahLst/>
              <a:cxnLst>
                <a:cxn ang="0">
                  <a:pos x="T0" y="T1"/>
                </a:cxn>
                <a:cxn ang="0">
                  <a:pos x="T2" y="T3"/>
                </a:cxn>
                <a:cxn ang="0">
                  <a:pos x="T4" y="T5"/>
                </a:cxn>
                <a:cxn ang="0">
                  <a:pos x="T6" y="T7"/>
                </a:cxn>
                <a:cxn ang="0">
                  <a:pos x="T8" y="T9"/>
                </a:cxn>
              </a:cxnLst>
              <a:rect l="0" t="0" r="r" b="b"/>
              <a:pathLst>
                <a:path w="29" h="24">
                  <a:moveTo>
                    <a:pt x="15" y="24"/>
                  </a:moveTo>
                  <a:cubicBezTo>
                    <a:pt x="5" y="24"/>
                    <a:pt x="0" y="20"/>
                    <a:pt x="0" y="12"/>
                  </a:cubicBezTo>
                  <a:cubicBezTo>
                    <a:pt x="0" y="5"/>
                    <a:pt x="5" y="0"/>
                    <a:pt x="14" y="0"/>
                  </a:cubicBezTo>
                  <a:cubicBezTo>
                    <a:pt x="24" y="0"/>
                    <a:pt x="29" y="5"/>
                    <a:pt x="29" y="12"/>
                  </a:cubicBezTo>
                  <a:cubicBezTo>
                    <a:pt x="29" y="20"/>
                    <a:pt x="24" y="24"/>
                    <a:pt x="15"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ïṥlîḍe">
              <a:extLst>
                <a:ext uri="{FF2B5EF4-FFF2-40B4-BE49-F238E27FC236}">
                  <a16:creationId xmlns:a16="http://schemas.microsoft.com/office/drawing/2014/main" id="{4B3C68EE-0103-458F-B758-2C96F608171E}"/>
                </a:ext>
              </a:extLst>
            </p:cNvPr>
            <p:cNvSpPr/>
            <p:nvPr/>
          </p:nvSpPr>
          <p:spPr bwMode="auto">
            <a:xfrm>
              <a:off x="1554027" y="5729311"/>
              <a:ext cx="32633" cy="28282"/>
            </a:xfrm>
            <a:custGeom>
              <a:avLst/>
              <a:gdLst>
                <a:gd name="T0" fmla="*/ 17 w 30"/>
                <a:gd name="T1" fmla="*/ 0 h 26"/>
                <a:gd name="T2" fmla="*/ 30 w 30"/>
                <a:gd name="T3" fmla="*/ 13 h 26"/>
                <a:gd name="T4" fmla="*/ 13 w 30"/>
                <a:gd name="T5" fmla="*/ 26 h 26"/>
                <a:gd name="T6" fmla="*/ 0 w 30"/>
                <a:gd name="T7" fmla="*/ 14 h 26"/>
                <a:gd name="T8" fmla="*/ 17 w 30"/>
                <a:gd name="T9" fmla="*/ 0 h 26"/>
              </a:gdLst>
              <a:ahLst/>
              <a:cxnLst>
                <a:cxn ang="0">
                  <a:pos x="T0" y="T1"/>
                </a:cxn>
                <a:cxn ang="0">
                  <a:pos x="T2" y="T3"/>
                </a:cxn>
                <a:cxn ang="0">
                  <a:pos x="T4" y="T5"/>
                </a:cxn>
                <a:cxn ang="0">
                  <a:pos x="T6" y="T7"/>
                </a:cxn>
                <a:cxn ang="0">
                  <a:pos x="T8" y="T9"/>
                </a:cxn>
              </a:cxnLst>
              <a:rect l="0" t="0" r="r" b="b"/>
              <a:pathLst>
                <a:path w="30" h="26">
                  <a:moveTo>
                    <a:pt x="17" y="0"/>
                  </a:moveTo>
                  <a:cubicBezTo>
                    <a:pt x="24" y="0"/>
                    <a:pt x="30" y="5"/>
                    <a:pt x="30" y="13"/>
                  </a:cubicBezTo>
                  <a:cubicBezTo>
                    <a:pt x="30" y="21"/>
                    <a:pt x="23" y="26"/>
                    <a:pt x="13" y="26"/>
                  </a:cubicBezTo>
                  <a:cubicBezTo>
                    <a:pt x="6" y="26"/>
                    <a:pt x="0" y="21"/>
                    <a:pt x="0" y="14"/>
                  </a:cubicBezTo>
                  <a:cubicBezTo>
                    <a:pt x="0" y="6"/>
                    <a:pt x="8" y="0"/>
                    <a:pt x="17"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íšḷiḋé">
              <a:extLst>
                <a:ext uri="{FF2B5EF4-FFF2-40B4-BE49-F238E27FC236}">
                  <a16:creationId xmlns:a16="http://schemas.microsoft.com/office/drawing/2014/main" id="{A41EAF57-8712-40BA-8718-5A82F3F9115F}"/>
                </a:ext>
              </a:extLst>
            </p:cNvPr>
            <p:cNvSpPr/>
            <p:nvPr/>
          </p:nvSpPr>
          <p:spPr bwMode="auto">
            <a:xfrm>
              <a:off x="1486586" y="5603130"/>
              <a:ext cx="34265" cy="32633"/>
            </a:xfrm>
            <a:custGeom>
              <a:avLst/>
              <a:gdLst>
                <a:gd name="T0" fmla="*/ 21 w 32"/>
                <a:gd name="T1" fmla="*/ 0 h 30"/>
                <a:gd name="T2" fmla="*/ 29 w 32"/>
                <a:gd name="T3" fmla="*/ 18 h 30"/>
                <a:gd name="T4" fmla="*/ 15 w 32"/>
                <a:gd name="T5" fmla="*/ 29 h 30"/>
                <a:gd name="T6" fmla="*/ 0 w 32"/>
                <a:gd name="T7" fmla="*/ 18 h 30"/>
                <a:gd name="T8" fmla="*/ 21 w 32"/>
                <a:gd name="T9" fmla="*/ 0 h 30"/>
              </a:gdLst>
              <a:ahLst/>
              <a:cxnLst>
                <a:cxn ang="0">
                  <a:pos x="T0" y="T1"/>
                </a:cxn>
                <a:cxn ang="0">
                  <a:pos x="T2" y="T3"/>
                </a:cxn>
                <a:cxn ang="0">
                  <a:pos x="T4" y="T5"/>
                </a:cxn>
                <a:cxn ang="0">
                  <a:pos x="T6" y="T7"/>
                </a:cxn>
                <a:cxn ang="0">
                  <a:pos x="T8" y="T9"/>
                </a:cxn>
              </a:cxnLst>
              <a:rect l="0" t="0" r="r" b="b"/>
              <a:pathLst>
                <a:path w="32" h="30">
                  <a:moveTo>
                    <a:pt x="21" y="0"/>
                  </a:moveTo>
                  <a:cubicBezTo>
                    <a:pt x="26" y="6"/>
                    <a:pt x="32" y="10"/>
                    <a:pt x="29" y="18"/>
                  </a:cubicBezTo>
                  <a:cubicBezTo>
                    <a:pt x="27" y="24"/>
                    <a:pt x="22" y="28"/>
                    <a:pt x="15" y="29"/>
                  </a:cubicBezTo>
                  <a:cubicBezTo>
                    <a:pt x="7" y="30"/>
                    <a:pt x="3" y="24"/>
                    <a:pt x="0" y="18"/>
                  </a:cubicBezTo>
                  <a:cubicBezTo>
                    <a:pt x="7" y="12"/>
                    <a:pt x="14" y="6"/>
                    <a:pt x="21" y="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išḻîḍê">
              <a:extLst>
                <a:ext uri="{FF2B5EF4-FFF2-40B4-BE49-F238E27FC236}">
                  <a16:creationId xmlns:a16="http://schemas.microsoft.com/office/drawing/2014/main" id="{4398FB0B-9817-44BB-925D-621A2070E814}"/>
                </a:ext>
              </a:extLst>
            </p:cNvPr>
            <p:cNvSpPr/>
            <p:nvPr/>
          </p:nvSpPr>
          <p:spPr bwMode="auto">
            <a:xfrm>
              <a:off x="934542" y="5574848"/>
              <a:ext cx="17404" cy="16317"/>
            </a:xfrm>
            <a:custGeom>
              <a:avLst/>
              <a:gdLst>
                <a:gd name="T0" fmla="*/ 10 w 16"/>
                <a:gd name="T1" fmla="*/ 15 h 15"/>
                <a:gd name="T2" fmla="*/ 0 w 16"/>
                <a:gd name="T3" fmla="*/ 4 h 15"/>
                <a:gd name="T4" fmla="*/ 10 w 16"/>
                <a:gd name="T5" fmla="*/ 0 h 15"/>
                <a:gd name="T6" fmla="*/ 15 w 16"/>
                <a:gd name="T7" fmla="*/ 4 h 15"/>
                <a:gd name="T8" fmla="*/ 10 w 16"/>
                <a:gd name="T9" fmla="*/ 15 h 15"/>
              </a:gdLst>
              <a:ahLst/>
              <a:cxnLst>
                <a:cxn ang="0">
                  <a:pos x="T0" y="T1"/>
                </a:cxn>
                <a:cxn ang="0">
                  <a:pos x="T2" y="T3"/>
                </a:cxn>
                <a:cxn ang="0">
                  <a:pos x="T4" y="T5"/>
                </a:cxn>
                <a:cxn ang="0">
                  <a:pos x="T6" y="T7"/>
                </a:cxn>
                <a:cxn ang="0">
                  <a:pos x="T8" y="T9"/>
                </a:cxn>
              </a:cxnLst>
              <a:rect l="0" t="0" r="r" b="b"/>
              <a:pathLst>
                <a:path w="16" h="15">
                  <a:moveTo>
                    <a:pt x="10" y="15"/>
                  </a:moveTo>
                  <a:cubicBezTo>
                    <a:pt x="7" y="11"/>
                    <a:pt x="4" y="9"/>
                    <a:pt x="0" y="4"/>
                  </a:cubicBezTo>
                  <a:cubicBezTo>
                    <a:pt x="4" y="3"/>
                    <a:pt x="7" y="0"/>
                    <a:pt x="10" y="0"/>
                  </a:cubicBezTo>
                  <a:cubicBezTo>
                    <a:pt x="11" y="0"/>
                    <a:pt x="14" y="2"/>
                    <a:pt x="15" y="4"/>
                  </a:cubicBezTo>
                  <a:cubicBezTo>
                    <a:pt x="16" y="9"/>
                    <a:pt x="13" y="12"/>
                    <a:pt x="10" y="1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ïṧľiḓe">
              <a:extLst>
                <a:ext uri="{FF2B5EF4-FFF2-40B4-BE49-F238E27FC236}">
                  <a16:creationId xmlns:a16="http://schemas.microsoft.com/office/drawing/2014/main" id="{3BF1DDB8-AE89-42BD-AC2B-7A6EDF270A09}"/>
                </a:ext>
              </a:extLst>
            </p:cNvPr>
            <p:cNvSpPr/>
            <p:nvPr/>
          </p:nvSpPr>
          <p:spPr bwMode="auto">
            <a:xfrm>
              <a:off x="1078128" y="5483475"/>
              <a:ext cx="29914" cy="34265"/>
            </a:xfrm>
            <a:custGeom>
              <a:avLst/>
              <a:gdLst>
                <a:gd name="T0" fmla="*/ 28 w 28"/>
                <a:gd name="T1" fmla="*/ 18 h 32"/>
                <a:gd name="T2" fmla="*/ 19 w 28"/>
                <a:gd name="T3" fmla="*/ 31 h 32"/>
                <a:gd name="T4" fmla="*/ 4 w 28"/>
                <a:gd name="T5" fmla="*/ 24 h 32"/>
                <a:gd name="T6" fmla="*/ 4 w 28"/>
                <a:gd name="T7" fmla="*/ 5 h 32"/>
                <a:gd name="T8" fmla="*/ 18 w 28"/>
                <a:gd name="T9" fmla="*/ 2 h 32"/>
                <a:gd name="T10" fmla="*/ 28 w 28"/>
                <a:gd name="T11" fmla="*/ 18 h 32"/>
              </a:gdLst>
              <a:ahLst/>
              <a:cxnLst>
                <a:cxn ang="0">
                  <a:pos x="T0" y="T1"/>
                </a:cxn>
                <a:cxn ang="0">
                  <a:pos x="T2" y="T3"/>
                </a:cxn>
                <a:cxn ang="0">
                  <a:pos x="T4" y="T5"/>
                </a:cxn>
                <a:cxn ang="0">
                  <a:pos x="T6" y="T7"/>
                </a:cxn>
                <a:cxn ang="0">
                  <a:pos x="T8" y="T9"/>
                </a:cxn>
                <a:cxn ang="0">
                  <a:pos x="T10" y="T11"/>
                </a:cxn>
              </a:cxnLst>
              <a:rect l="0" t="0" r="r" b="b"/>
              <a:pathLst>
                <a:path w="28" h="32">
                  <a:moveTo>
                    <a:pt x="28" y="18"/>
                  </a:moveTo>
                  <a:cubicBezTo>
                    <a:pt x="28" y="24"/>
                    <a:pt x="24" y="29"/>
                    <a:pt x="19" y="31"/>
                  </a:cubicBezTo>
                  <a:cubicBezTo>
                    <a:pt x="13" y="32"/>
                    <a:pt x="7" y="30"/>
                    <a:pt x="4" y="24"/>
                  </a:cubicBezTo>
                  <a:cubicBezTo>
                    <a:pt x="0" y="17"/>
                    <a:pt x="0" y="10"/>
                    <a:pt x="4" y="5"/>
                  </a:cubicBezTo>
                  <a:cubicBezTo>
                    <a:pt x="8" y="1"/>
                    <a:pt x="13" y="0"/>
                    <a:pt x="18" y="2"/>
                  </a:cubicBezTo>
                  <a:cubicBezTo>
                    <a:pt x="24" y="4"/>
                    <a:pt x="28" y="10"/>
                    <a:pt x="28" y="1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îşḷîde">
              <a:extLst>
                <a:ext uri="{FF2B5EF4-FFF2-40B4-BE49-F238E27FC236}">
                  <a16:creationId xmlns:a16="http://schemas.microsoft.com/office/drawing/2014/main" id="{E6E68068-AC2D-4703-9F9F-D9786C472610}"/>
                </a:ext>
              </a:extLst>
            </p:cNvPr>
            <p:cNvSpPr/>
            <p:nvPr/>
          </p:nvSpPr>
          <p:spPr bwMode="auto">
            <a:xfrm>
              <a:off x="833379" y="5932180"/>
              <a:ext cx="14141" cy="10878"/>
            </a:xfrm>
            <a:custGeom>
              <a:avLst/>
              <a:gdLst>
                <a:gd name="T0" fmla="*/ 13 w 13"/>
                <a:gd name="T1" fmla="*/ 10 h 10"/>
                <a:gd name="T2" fmla="*/ 0 w 13"/>
                <a:gd name="T3" fmla="*/ 7 h 10"/>
                <a:gd name="T4" fmla="*/ 11 w 13"/>
                <a:gd name="T5" fmla="*/ 0 h 10"/>
                <a:gd name="T6" fmla="*/ 13 w 13"/>
                <a:gd name="T7" fmla="*/ 10 h 10"/>
              </a:gdLst>
              <a:ahLst/>
              <a:cxnLst>
                <a:cxn ang="0">
                  <a:pos x="T0" y="T1"/>
                </a:cxn>
                <a:cxn ang="0">
                  <a:pos x="T2" y="T3"/>
                </a:cxn>
                <a:cxn ang="0">
                  <a:pos x="T4" y="T5"/>
                </a:cxn>
                <a:cxn ang="0">
                  <a:pos x="T6" y="T7"/>
                </a:cxn>
              </a:cxnLst>
              <a:rect l="0" t="0" r="r" b="b"/>
              <a:pathLst>
                <a:path w="13" h="10">
                  <a:moveTo>
                    <a:pt x="13" y="10"/>
                  </a:moveTo>
                  <a:cubicBezTo>
                    <a:pt x="9" y="9"/>
                    <a:pt x="5" y="8"/>
                    <a:pt x="0" y="7"/>
                  </a:cubicBezTo>
                  <a:cubicBezTo>
                    <a:pt x="4" y="4"/>
                    <a:pt x="7" y="3"/>
                    <a:pt x="11" y="0"/>
                  </a:cubicBezTo>
                  <a:cubicBezTo>
                    <a:pt x="11" y="3"/>
                    <a:pt x="12" y="6"/>
                    <a:pt x="13" y="1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ïślíde">
              <a:extLst>
                <a:ext uri="{FF2B5EF4-FFF2-40B4-BE49-F238E27FC236}">
                  <a16:creationId xmlns:a16="http://schemas.microsoft.com/office/drawing/2014/main" id="{E0AE2CEA-6F2B-433B-83DD-8AB0C40084F7}"/>
                </a:ext>
              </a:extLst>
            </p:cNvPr>
            <p:cNvSpPr/>
            <p:nvPr/>
          </p:nvSpPr>
          <p:spPr bwMode="auto">
            <a:xfrm>
              <a:off x="1276102" y="5476948"/>
              <a:ext cx="10878" cy="14141"/>
            </a:xfrm>
            <a:custGeom>
              <a:avLst/>
              <a:gdLst>
                <a:gd name="T0" fmla="*/ 0 w 10"/>
                <a:gd name="T1" fmla="*/ 11 h 13"/>
                <a:gd name="T2" fmla="*/ 6 w 10"/>
                <a:gd name="T3" fmla="*/ 0 h 13"/>
                <a:gd name="T4" fmla="*/ 10 w 10"/>
                <a:gd name="T5" fmla="*/ 13 h 13"/>
                <a:gd name="T6" fmla="*/ 0 w 10"/>
                <a:gd name="T7" fmla="*/ 11 h 13"/>
              </a:gdLst>
              <a:ahLst/>
              <a:cxnLst>
                <a:cxn ang="0">
                  <a:pos x="T0" y="T1"/>
                </a:cxn>
                <a:cxn ang="0">
                  <a:pos x="T2" y="T3"/>
                </a:cxn>
                <a:cxn ang="0">
                  <a:pos x="T4" y="T5"/>
                </a:cxn>
                <a:cxn ang="0">
                  <a:pos x="T6" y="T7"/>
                </a:cxn>
              </a:cxnLst>
              <a:rect l="0" t="0" r="r" b="b"/>
              <a:pathLst>
                <a:path w="10" h="13">
                  <a:moveTo>
                    <a:pt x="0" y="11"/>
                  </a:moveTo>
                  <a:cubicBezTo>
                    <a:pt x="2" y="7"/>
                    <a:pt x="4" y="4"/>
                    <a:pt x="6" y="0"/>
                  </a:cubicBezTo>
                  <a:cubicBezTo>
                    <a:pt x="8" y="5"/>
                    <a:pt x="8" y="8"/>
                    <a:pt x="10" y="13"/>
                  </a:cubicBezTo>
                  <a:cubicBezTo>
                    <a:pt x="6" y="12"/>
                    <a:pt x="3" y="11"/>
                    <a:pt x="0"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iṧlîḍé">
              <a:extLst>
                <a:ext uri="{FF2B5EF4-FFF2-40B4-BE49-F238E27FC236}">
                  <a16:creationId xmlns:a16="http://schemas.microsoft.com/office/drawing/2014/main" id="{0817EC67-352D-4AB1-8365-C6F7BCEEC658}"/>
                </a:ext>
              </a:extLst>
            </p:cNvPr>
            <p:cNvSpPr/>
            <p:nvPr/>
          </p:nvSpPr>
          <p:spPr bwMode="auto">
            <a:xfrm>
              <a:off x="1436548" y="5551460"/>
              <a:ext cx="11965" cy="14141"/>
            </a:xfrm>
            <a:custGeom>
              <a:avLst/>
              <a:gdLst>
                <a:gd name="T0" fmla="*/ 8 w 11"/>
                <a:gd name="T1" fmla="*/ 13 h 13"/>
                <a:gd name="T2" fmla="*/ 0 w 11"/>
                <a:gd name="T3" fmla="*/ 7 h 13"/>
                <a:gd name="T4" fmla="*/ 11 w 11"/>
                <a:gd name="T5" fmla="*/ 0 h 13"/>
                <a:gd name="T6" fmla="*/ 8 w 11"/>
                <a:gd name="T7" fmla="*/ 13 h 13"/>
              </a:gdLst>
              <a:ahLst/>
              <a:cxnLst>
                <a:cxn ang="0">
                  <a:pos x="T0" y="T1"/>
                </a:cxn>
                <a:cxn ang="0">
                  <a:pos x="T2" y="T3"/>
                </a:cxn>
                <a:cxn ang="0">
                  <a:pos x="T4" y="T5"/>
                </a:cxn>
                <a:cxn ang="0">
                  <a:pos x="T6" y="T7"/>
                </a:cxn>
              </a:cxnLst>
              <a:rect l="0" t="0" r="r" b="b"/>
              <a:pathLst>
                <a:path w="11" h="13">
                  <a:moveTo>
                    <a:pt x="8" y="13"/>
                  </a:moveTo>
                  <a:cubicBezTo>
                    <a:pt x="5" y="10"/>
                    <a:pt x="3" y="9"/>
                    <a:pt x="0" y="7"/>
                  </a:cubicBezTo>
                  <a:cubicBezTo>
                    <a:pt x="4" y="4"/>
                    <a:pt x="7" y="3"/>
                    <a:pt x="11" y="0"/>
                  </a:cubicBezTo>
                  <a:cubicBezTo>
                    <a:pt x="10" y="5"/>
                    <a:pt x="9" y="8"/>
                    <a:pt x="8" y="13"/>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ïṩľiḍé">
              <a:extLst>
                <a:ext uri="{FF2B5EF4-FFF2-40B4-BE49-F238E27FC236}">
                  <a16:creationId xmlns:a16="http://schemas.microsoft.com/office/drawing/2014/main" id="{26964391-452D-4262-BAD5-7592CAA6014F}"/>
                </a:ext>
              </a:extLst>
            </p:cNvPr>
            <p:cNvSpPr/>
            <p:nvPr/>
          </p:nvSpPr>
          <p:spPr bwMode="auto">
            <a:xfrm>
              <a:off x="1031354" y="5678730"/>
              <a:ext cx="183290" cy="182202"/>
            </a:xfrm>
            <a:custGeom>
              <a:avLst/>
              <a:gdLst>
                <a:gd name="T0" fmla="*/ 72 w 170"/>
                <a:gd name="T1" fmla="*/ 117 h 169"/>
                <a:gd name="T2" fmla="*/ 68 w 170"/>
                <a:gd name="T3" fmla="*/ 164 h 169"/>
                <a:gd name="T4" fmla="*/ 57 w 170"/>
                <a:gd name="T5" fmla="*/ 112 h 169"/>
                <a:gd name="T6" fmla="*/ 46 w 170"/>
                <a:gd name="T7" fmla="*/ 161 h 169"/>
                <a:gd name="T8" fmla="*/ 34 w 170"/>
                <a:gd name="T9" fmla="*/ 118 h 169"/>
                <a:gd name="T10" fmla="*/ 14 w 170"/>
                <a:gd name="T11" fmla="*/ 160 h 169"/>
                <a:gd name="T12" fmla="*/ 7 w 170"/>
                <a:gd name="T13" fmla="*/ 133 h 169"/>
                <a:gd name="T14" fmla="*/ 33 w 170"/>
                <a:gd name="T15" fmla="*/ 95 h 169"/>
                <a:gd name="T16" fmla="*/ 1 w 170"/>
                <a:gd name="T17" fmla="*/ 91 h 169"/>
                <a:gd name="T18" fmla="*/ 35 w 170"/>
                <a:gd name="T19" fmla="*/ 80 h 169"/>
                <a:gd name="T20" fmla="*/ 1 w 170"/>
                <a:gd name="T21" fmla="*/ 71 h 169"/>
                <a:gd name="T22" fmla="*/ 35 w 170"/>
                <a:gd name="T23" fmla="*/ 60 h 169"/>
                <a:gd name="T24" fmla="*/ 1 w 170"/>
                <a:gd name="T25" fmla="*/ 50 h 169"/>
                <a:gd name="T26" fmla="*/ 34 w 170"/>
                <a:gd name="T27" fmla="*/ 40 h 169"/>
                <a:gd name="T28" fmla="*/ 3 w 170"/>
                <a:gd name="T29" fmla="*/ 20 h 169"/>
                <a:gd name="T30" fmla="*/ 30 w 170"/>
                <a:gd name="T31" fmla="*/ 29 h 169"/>
                <a:gd name="T32" fmla="*/ 5 w 170"/>
                <a:gd name="T33" fmla="*/ 12 h 169"/>
                <a:gd name="T34" fmla="*/ 31 w 170"/>
                <a:gd name="T35" fmla="*/ 3 h 169"/>
                <a:gd name="T36" fmla="*/ 48 w 170"/>
                <a:gd name="T37" fmla="*/ 28 h 169"/>
                <a:gd name="T38" fmla="*/ 75 w 170"/>
                <a:gd name="T39" fmla="*/ 2 h 169"/>
                <a:gd name="T40" fmla="*/ 58 w 170"/>
                <a:gd name="T41" fmla="*/ 36 h 169"/>
                <a:gd name="T42" fmla="*/ 50 w 170"/>
                <a:gd name="T43" fmla="*/ 43 h 169"/>
                <a:gd name="T44" fmla="*/ 124 w 170"/>
                <a:gd name="T45" fmla="*/ 38 h 169"/>
                <a:gd name="T46" fmla="*/ 94 w 170"/>
                <a:gd name="T47" fmla="*/ 28 h 169"/>
                <a:gd name="T48" fmla="*/ 109 w 170"/>
                <a:gd name="T49" fmla="*/ 23 h 169"/>
                <a:gd name="T50" fmla="*/ 124 w 170"/>
                <a:gd name="T51" fmla="*/ 16 h 169"/>
                <a:gd name="T52" fmla="*/ 92 w 170"/>
                <a:gd name="T53" fmla="*/ 7 h 169"/>
                <a:gd name="T54" fmla="*/ 135 w 170"/>
                <a:gd name="T55" fmla="*/ 21 h 169"/>
                <a:gd name="T56" fmla="*/ 155 w 170"/>
                <a:gd name="T57" fmla="*/ 8 h 169"/>
                <a:gd name="T58" fmla="*/ 159 w 170"/>
                <a:gd name="T59" fmla="*/ 30 h 169"/>
                <a:gd name="T60" fmla="*/ 149 w 170"/>
                <a:gd name="T61" fmla="*/ 44 h 169"/>
                <a:gd name="T62" fmla="*/ 170 w 170"/>
                <a:gd name="T63" fmla="*/ 70 h 169"/>
                <a:gd name="T64" fmla="*/ 151 w 170"/>
                <a:gd name="T65" fmla="*/ 88 h 169"/>
                <a:gd name="T66" fmla="*/ 153 w 170"/>
                <a:gd name="T67" fmla="*/ 102 h 169"/>
                <a:gd name="T68" fmla="*/ 166 w 170"/>
                <a:gd name="T69" fmla="*/ 166 h 169"/>
                <a:gd name="T70" fmla="*/ 150 w 170"/>
                <a:gd name="T71" fmla="*/ 115 h 169"/>
                <a:gd name="T72" fmla="*/ 137 w 170"/>
                <a:gd name="T73" fmla="*/ 138 h 169"/>
                <a:gd name="T74" fmla="*/ 125 w 170"/>
                <a:gd name="T75" fmla="*/ 160 h 169"/>
                <a:gd name="T76" fmla="*/ 109 w 170"/>
                <a:gd name="T77" fmla="*/ 119 h 169"/>
                <a:gd name="T78" fmla="*/ 96 w 170"/>
                <a:gd name="T79" fmla="*/ 166 h 169"/>
                <a:gd name="T80" fmla="*/ 109 w 170"/>
                <a:gd name="T81" fmla="*/ 101 h 169"/>
                <a:gd name="T82" fmla="*/ 120 w 170"/>
                <a:gd name="T83" fmla="*/ 93 h 169"/>
                <a:gd name="T84" fmla="*/ 46 w 170"/>
                <a:gd name="T85" fmla="*/ 100 h 169"/>
                <a:gd name="T86" fmla="*/ 121 w 170"/>
                <a:gd name="T87" fmla="*/ 63 h 169"/>
                <a:gd name="T88" fmla="*/ 50 w 170"/>
                <a:gd name="T89" fmla="*/ 54 h 169"/>
                <a:gd name="T90" fmla="*/ 85 w 170"/>
                <a:gd name="T91" fmla="*/ 64 h 169"/>
                <a:gd name="T92" fmla="*/ 126 w 170"/>
                <a:gd name="T93" fmla="*/ 79 h 169"/>
                <a:gd name="T94" fmla="*/ 45 w 170"/>
                <a:gd name="T95" fmla="*/ 80 h 169"/>
                <a:gd name="T96" fmla="*/ 136 w 170"/>
                <a:gd name="T97" fmla="*/ 62 h 169"/>
                <a:gd name="T98" fmla="*/ 140 w 170"/>
                <a:gd name="T99" fmla="*/ 54 h 169"/>
                <a:gd name="T100" fmla="*/ 136 w 170"/>
                <a:gd name="T101" fmla="*/ 8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69">
                  <a:moveTo>
                    <a:pt x="46" y="100"/>
                  </a:moveTo>
                  <a:cubicBezTo>
                    <a:pt x="52" y="101"/>
                    <a:pt x="57" y="101"/>
                    <a:pt x="62" y="103"/>
                  </a:cubicBezTo>
                  <a:cubicBezTo>
                    <a:pt x="68" y="105"/>
                    <a:pt x="71" y="110"/>
                    <a:pt x="72" y="117"/>
                  </a:cubicBezTo>
                  <a:cubicBezTo>
                    <a:pt x="73" y="132"/>
                    <a:pt x="74" y="146"/>
                    <a:pt x="79" y="161"/>
                  </a:cubicBezTo>
                  <a:cubicBezTo>
                    <a:pt x="79" y="162"/>
                    <a:pt x="78" y="166"/>
                    <a:pt x="76" y="167"/>
                  </a:cubicBezTo>
                  <a:cubicBezTo>
                    <a:pt x="73" y="168"/>
                    <a:pt x="69" y="168"/>
                    <a:pt x="68" y="164"/>
                  </a:cubicBezTo>
                  <a:cubicBezTo>
                    <a:pt x="66" y="160"/>
                    <a:pt x="65" y="155"/>
                    <a:pt x="64" y="150"/>
                  </a:cubicBezTo>
                  <a:cubicBezTo>
                    <a:pt x="63" y="139"/>
                    <a:pt x="63" y="128"/>
                    <a:pt x="62" y="117"/>
                  </a:cubicBezTo>
                  <a:cubicBezTo>
                    <a:pt x="61" y="115"/>
                    <a:pt x="59" y="112"/>
                    <a:pt x="57" y="112"/>
                  </a:cubicBezTo>
                  <a:cubicBezTo>
                    <a:pt x="54" y="111"/>
                    <a:pt x="51" y="111"/>
                    <a:pt x="48" y="111"/>
                  </a:cubicBezTo>
                  <a:cubicBezTo>
                    <a:pt x="47" y="112"/>
                    <a:pt x="46" y="115"/>
                    <a:pt x="46" y="116"/>
                  </a:cubicBezTo>
                  <a:cubicBezTo>
                    <a:pt x="46" y="131"/>
                    <a:pt x="46" y="146"/>
                    <a:pt x="46" y="161"/>
                  </a:cubicBezTo>
                  <a:cubicBezTo>
                    <a:pt x="46" y="167"/>
                    <a:pt x="41" y="169"/>
                    <a:pt x="37" y="166"/>
                  </a:cubicBezTo>
                  <a:cubicBezTo>
                    <a:pt x="35" y="165"/>
                    <a:pt x="35" y="161"/>
                    <a:pt x="35" y="159"/>
                  </a:cubicBezTo>
                  <a:cubicBezTo>
                    <a:pt x="34" y="145"/>
                    <a:pt x="35" y="132"/>
                    <a:pt x="34" y="118"/>
                  </a:cubicBezTo>
                  <a:cubicBezTo>
                    <a:pt x="34" y="115"/>
                    <a:pt x="36" y="111"/>
                    <a:pt x="30" y="111"/>
                  </a:cubicBezTo>
                  <a:cubicBezTo>
                    <a:pt x="22" y="112"/>
                    <a:pt x="18" y="114"/>
                    <a:pt x="19" y="120"/>
                  </a:cubicBezTo>
                  <a:cubicBezTo>
                    <a:pt x="20" y="134"/>
                    <a:pt x="18" y="147"/>
                    <a:pt x="14" y="160"/>
                  </a:cubicBezTo>
                  <a:cubicBezTo>
                    <a:pt x="11" y="168"/>
                    <a:pt x="11" y="168"/>
                    <a:pt x="1" y="167"/>
                  </a:cubicBezTo>
                  <a:cubicBezTo>
                    <a:pt x="2" y="164"/>
                    <a:pt x="2" y="160"/>
                    <a:pt x="3" y="157"/>
                  </a:cubicBezTo>
                  <a:cubicBezTo>
                    <a:pt x="4" y="149"/>
                    <a:pt x="6" y="141"/>
                    <a:pt x="7" y="133"/>
                  </a:cubicBezTo>
                  <a:cubicBezTo>
                    <a:pt x="8" y="128"/>
                    <a:pt x="7" y="124"/>
                    <a:pt x="8" y="119"/>
                  </a:cubicBezTo>
                  <a:cubicBezTo>
                    <a:pt x="10" y="105"/>
                    <a:pt x="15" y="101"/>
                    <a:pt x="29" y="101"/>
                  </a:cubicBezTo>
                  <a:cubicBezTo>
                    <a:pt x="35" y="101"/>
                    <a:pt x="35" y="101"/>
                    <a:pt x="33" y="95"/>
                  </a:cubicBezTo>
                  <a:cubicBezTo>
                    <a:pt x="29" y="95"/>
                    <a:pt x="25" y="96"/>
                    <a:pt x="20" y="96"/>
                  </a:cubicBezTo>
                  <a:cubicBezTo>
                    <a:pt x="16" y="96"/>
                    <a:pt x="11" y="96"/>
                    <a:pt x="7" y="96"/>
                  </a:cubicBezTo>
                  <a:cubicBezTo>
                    <a:pt x="3" y="96"/>
                    <a:pt x="1" y="94"/>
                    <a:pt x="1" y="91"/>
                  </a:cubicBezTo>
                  <a:cubicBezTo>
                    <a:pt x="1" y="87"/>
                    <a:pt x="3" y="85"/>
                    <a:pt x="7" y="85"/>
                  </a:cubicBezTo>
                  <a:cubicBezTo>
                    <a:pt x="14" y="85"/>
                    <a:pt x="21" y="84"/>
                    <a:pt x="29" y="84"/>
                  </a:cubicBezTo>
                  <a:cubicBezTo>
                    <a:pt x="31" y="84"/>
                    <a:pt x="35" y="84"/>
                    <a:pt x="35" y="80"/>
                  </a:cubicBezTo>
                  <a:cubicBezTo>
                    <a:pt x="35" y="74"/>
                    <a:pt x="31" y="75"/>
                    <a:pt x="28" y="75"/>
                  </a:cubicBezTo>
                  <a:cubicBezTo>
                    <a:pt x="21" y="75"/>
                    <a:pt x="14" y="75"/>
                    <a:pt x="6" y="76"/>
                  </a:cubicBezTo>
                  <a:cubicBezTo>
                    <a:pt x="3" y="76"/>
                    <a:pt x="1" y="74"/>
                    <a:pt x="1" y="71"/>
                  </a:cubicBezTo>
                  <a:cubicBezTo>
                    <a:pt x="0" y="67"/>
                    <a:pt x="2" y="66"/>
                    <a:pt x="5" y="66"/>
                  </a:cubicBezTo>
                  <a:cubicBezTo>
                    <a:pt x="13" y="65"/>
                    <a:pt x="20" y="65"/>
                    <a:pt x="28" y="64"/>
                  </a:cubicBezTo>
                  <a:cubicBezTo>
                    <a:pt x="31" y="64"/>
                    <a:pt x="34" y="66"/>
                    <a:pt x="35" y="60"/>
                  </a:cubicBezTo>
                  <a:cubicBezTo>
                    <a:pt x="35" y="55"/>
                    <a:pt x="31" y="56"/>
                    <a:pt x="28" y="55"/>
                  </a:cubicBezTo>
                  <a:cubicBezTo>
                    <a:pt x="21" y="55"/>
                    <a:pt x="13" y="55"/>
                    <a:pt x="6" y="55"/>
                  </a:cubicBezTo>
                  <a:cubicBezTo>
                    <a:pt x="3" y="55"/>
                    <a:pt x="1" y="53"/>
                    <a:pt x="1" y="50"/>
                  </a:cubicBezTo>
                  <a:cubicBezTo>
                    <a:pt x="1" y="47"/>
                    <a:pt x="3" y="45"/>
                    <a:pt x="6" y="45"/>
                  </a:cubicBezTo>
                  <a:cubicBezTo>
                    <a:pt x="14" y="45"/>
                    <a:pt x="22" y="44"/>
                    <a:pt x="30" y="45"/>
                  </a:cubicBezTo>
                  <a:cubicBezTo>
                    <a:pt x="34" y="45"/>
                    <a:pt x="35" y="43"/>
                    <a:pt x="34" y="40"/>
                  </a:cubicBezTo>
                  <a:cubicBezTo>
                    <a:pt x="27" y="38"/>
                    <a:pt x="20" y="37"/>
                    <a:pt x="14" y="35"/>
                  </a:cubicBezTo>
                  <a:cubicBezTo>
                    <a:pt x="10" y="33"/>
                    <a:pt x="6" y="30"/>
                    <a:pt x="3" y="27"/>
                  </a:cubicBezTo>
                  <a:cubicBezTo>
                    <a:pt x="0" y="25"/>
                    <a:pt x="1" y="22"/>
                    <a:pt x="3" y="20"/>
                  </a:cubicBezTo>
                  <a:cubicBezTo>
                    <a:pt x="5" y="17"/>
                    <a:pt x="8" y="16"/>
                    <a:pt x="10" y="19"/>
                  </a:cubicBezTo>
                  <a:cubicBezTo>
                    <a:pt x="12" y="20"/>
                    <a:pt x="15" y="22"/>
                    <a:pt x="16" y="24"/>
                  </a:cubicBezTo>
                  <a:cubicBezTo>
                    <a:pt x="20" y="28"/>
                    <a:pt x="25" y="29"/>
                    <a:pt x="30" y="29"/>
                  </a:cubicBezTo>
                  <a:cubicBezTo>
                    <a:pt x="34" y="29"/>
                    <a:pt x="34" y="27"/>
                    <a:pt x="35" y="24"/>
                  </a:cubicBezTo>
                  <a:cubicBezTo>
                    <a:pt x="35" y="15"/>
                    <a:pt x="32" y="13"/>
                    <a:pt x="23" y="13"/>
                  </a:cubicBezTo>
                  <a:cubicBezTo>
                    <a:pt x="17" y="13"/>
                    <a:pt x="11" y="13"/>
                    <a:pt x="5" y="12"/>
                  </a:cubicBezTo>
                  <a:cubicBezTo>
                    <a:pt x="4" y="12"/>
                    <a:pt x="1" y="10"/>
                    <a:pt x="1" y="8"/>
                  </a:cubicBezTo>
                  <a:cubicBezTo>
                    <a:pt x="1" y="6"/>
                    <a:pt x="3" y="3"/>
                    <a:pt x="4" y="2"/>
                  </a:cubicBezTo>
                  <a:cubicBezTo>
                    <a:pt x="13" y="0"/>
                    <a:pt x="22" y="0"/>
                    <a:pt x="31" y="3"/>
                  </a:cubicBezTo>
                  <a:cubicBezTo>
                    <a:pt x="39" y="5"/>
                    <a:pt x="43" y="11"/>
                    <a:pt x="44" y="19"/>
                  </a:cubicBezTo>
                  <a:cubicBezTo>
                    <a:pt x="44" y="19"/>
                    <a:pt x="44" y="20"/>
                    <a:pt x="44" y="21"/>
                  </a:cubicBezTo>
                  <a:cubicBezTo>
                    <a:pt x="45" y="23"/>
                    <a:pt x="43" y="27"/>
                    <a:pt x="48" y="28"/>
                  </a:cubicBezTo>
                  <a:cubicBezTo>
                    <a:pt x="57" y="28"/>
                    <a:pt x="58" y="28"/>
                    <a:pt x="60" y="21"/>
                  </a:cubicBezTo>
                  <a:cubicBezTo>
                    <a:pt x="62" y="16"/>
                    <a:pt x="64" y="11"/>
                    <a:pt x="67" y="6"/>
                  </a:cubicBezTo>
                  <a:cubicBezTo>
                    <a:pt x="68" y="2"/>
                    <a:pt x="71" y="1"/>
                    <a:pt x="75" y="2"/>
                  </a:cubicBezTo>
                  <a:cubicBezTo>
                    <a:pt x="79" y="4"/>
                    <a:pt x="78" y="7"/>
                    <a:pt x="77" y="10"/>
                  </a:cubicBezTo>
                  <a:cubicBezTo>
                    <a:pt x="75" y="17"/>
                    <a:pt x="73" y="24"/>
                    <a:pt x="69" y="29"/>
                  </a:cubicBezTo>
                  <a:cubicBezTo>
                    <a:pt x="67" y="33"/>
                    <a:pt x="62" y="35"/>
                    <a:pt x="58" y="36"/>
                  </a:cubicBezTo>
                  <a:cubicBezTo>
                    <a:pt x="55" y="38"/>
                    <a:pt x="52" y="37"/>
                    <a:pt x="49" y="38"/>
                  </a:cubicBezTo>
                  <a:cubicBezTo>
                    <a:pt x="48" y="38"/>
                    <a:pt x="47" y="40"/>
                    <a:pt x="46" y="41"/>
                  </a:cubicBezTo>
                  <a:cubicBezTo>
                    <a:pt x="47" y="42"/>
                    <a:pt x="48" y="43"/>
                    <a:pt x="50" y="43"/>
                  </a:cubicBezTo>
                  <a:cubicBezTo>
                    <a:pt x="61" y="44"/>
                    <a:pt x="73" y="44"/>
                    <a:pt x="84" y="44"/>
                  </a:cubicBezTo>
                  <a:cubicBezTo>
                    <a:pt x="96" y="44"/>
                    <a:pt x="108" y="43"/>
                    <a:pt x="120" y="43"/>
                  </a:cubicBezTo>
                  <a:cubicBezTo>
                    <a:pt x="123" y="43"/>
                    <a:pt x="125" y="43"/>
                    <a:pt x="124" y="38"/>
                  </a:cubicBezTo>
                  <a:cubicBezTo>
                    <a:pt x="121" y="38"/>
                    <a:pt x="118" y="37"/>
                    <a:pt x="115" y="38"/>
                  </a:cubicBezTo>
                  <a:cubicBezTo>
                    <a:pt x="110" y="39"/>
                    <a:pt x="106" y="37"/>
                    <a:pt x="102" y="33"/>
                  </a:cubicBezTo>
                  <a:cubicBezTo>
                    <a:pt x="100" y="31"/>
                    <a:pt x="97" y="29"/>
                    <a:pt x="94" y="28"/>
                  </a:cubicBezTo>
                  <a:cubicBezTo>
                    <a:pt x="91" y="26"/>
                    <a:pt x="90" y="23"/>
                    <a:pt x="92" y="20"/>
                  </a:cubicBezTo>
                  <a:cubicBezTo>
                    <a:pt x="94" y="19"/>
                    <a:pt x="98" y="18"/>
                    <a:pt x="101" y="19"/>
                  </a:cubicBezTo>
                  <a:cubicBezTo>
                    <a:pt x="104" y="19"/>
                    <a:pt x="106" y="22"/>
                    <a:pt x="109" y="23"/>
                  </a:cubicBezTo>
                  <a:cubicBezTo>
                    <a:pt x="111" y="25"/>
                    <a:pt x="113" y="26"/>
                    <a:pt x="115" y="26"/>
                  </a:cubicBezTo>
                  <a:cubicBezTo>
                    <a:pt x="118" y="27"/>
                    <a:pt x="123" y="27"/>
                    <a:pt x="124" y="26"/>
                  </a:cubicBezTo>
                  <a:cubicBezTo>
                    <a:pt x="125" y="24"/>
                    <a:pt x="126" y="19"/>
                    <a:pt x="124" y="16"/>
                  </a:cubicBezTo>
                  <a:cubicBezTo>
                    <a:pt x="124" y="14"/>
                    <a:pt x="120" y="12"/>
                    <a:pt x="117" y="12"/>
                  </a:cubicBezTo>
                  <a:cubicBezTo>
                    <a:pt x="111" y="11"/>
                    <a:pt x="104" y="12"/>
                    <a:pt x="98" y="12"/>
                  </a:cubicBezTo>
                  <a:cubicBezTo>
                    <a:pt x="94" y="12"/>
                    <a:pt x="91" y="11"/>
                    <a:pt x="92" y="7"/>
                  </a:cubicBezTo>
                  <a:cubicBezTo>
                    <a:pt x="92" y="4"/>
                    <a:pt x="95" y="1"/>
                    <a:pt x="97" y="1"/>
                  </a:cubicBezTo>
                  <a:cubicBezTo>
                    <a:pt x="105" y="1"/>
                    <a:pt x="114" y="1"/>
                    <a:pt x="122" y="2"/>
                  </a:cubicBezTo>
                  <a:cubicBezTo>
                    <a:pt x="130" y="4"/>
                    <a:pt x="135" y="12"/>
                    <a:pt x="135" y="21"/>
                  </a:cubicBezTo>
                  <a:cubicBezTo>
                    <a:pt x="136" y="23"/>
                    <a:pt x="133" y="27"/>
                    <a:pt x="138" y="27"/>
                  </a:cubicBezTo>
                  <a:cubicBezTo>
                    <a:pt x="144" y="28"/>
                    <a:pt x="149" y="27"/>
                    <a:pt x="150" y="23"/>
                  </a:cubicBezTo>
                  <a:cubicBezTo>
                    <a:pt x="152" y="18"/>
                    <a:pt x="153" y="13"/>
                    <a:pt x="155" y="8"/>
                  </a:cubicBezTo>
                  <a:cubicBezTo>
                    <a:pt x="156" y="6"/>
                    <a:pt x="159" y="3"/>
                    <a:pt x="162" y="2"/>
                  </a:cubicBezTo>
                  <a:cubicBezTo>
                    <a:pt x="165" y="0"/>
                    <a:pt x="170" y="4"/>
                    <a:pt x="168" y="8"/>
                  </a:cubicBezTo>
                  <a:cubicBezTo>
                    <a:pt x="165" y="16"/>
                    <a:pt x="162" y="23"/>
                    <a:pt x="159" y="30"/>
                  </a:cubicBezTo>
                  <a:cubicBezTo>
                    <a:pt x="155" y="38"/>
                    <a:pt x="147" y="37"/>
                    <a:pt x="141" y="38"/>
                  </a:cubicBezTo>
                  <a:cubicBezTo>
                    <a:pt x="137" y="38"/>
                    <a:pt x="135" y="39"/>
                    <a:pt x="136" y="43"/>
                  </a:cubicBezTo>
                  <a:cubicBezTo>
                    <a:pt x="140" y="43"/>
                    <a:pt x="144" y="43"/>
                    <a:pt x="149" y="44"/>
                  </a:cubicBezTo>
                  <a:cubicBezTo>
                    <a:pt x="158" y="46"/>
                    <a:pt x="161" y="50"/>
                    <a:pt x="162" y="59"/>
                  </a:cubicBezTo>
                  <a:cubicBezTo>
                    <a:pt x="162" y="60"/>
                    <a:pt x="164" y="62"/>
                    <a:pt x="165" y="63"/>
                  </a:cubicBezTo>
                  <a:cubicBezTo>
                    <a:pt x="167" y="65"/>
                    <a:pt x="169" y="68"/>
                    <a:pt x="170" y="70"/>
                  </a:cubicBezTo>
                  <a:cubicBezTo>
                    <a:pt x="168" y="71"/>
                    <a:pt x="166" y="73"/>
                    <a:pt x="164" y="74"/>
                  </a:cubicBezTo>
                  <a:cubicBezTo>
                    <a:pt x="162" y="75"/>
                    <a:pt x="160" y="76"/>
                    <a:pt x="159" y="77"/>
                  </a:cubicBezTo>
                  <a:cubicBezTo>
                    <a:pt x="156" y="81"/>
                    <a:pt x="154" y="85"/>
                    <a:pt x="151" y="88"/>
                  </a:cubicBezTo>
                  <a:cubicBezTo>
                    <a:pt x="148" y="91"/>
                    <a:pt x="144" y="93"/>
                    <a:pt x="141" y="93"/>
                  </a:cubicBezTo>
                  <a:cubicBezTo>
                    <a:pt x="137" y="93"/>
                    <a:pt x="136" y="95"/>
                    <a:pt x="137" y="98"/>
                  </a:cubicBezTo>
                  <a:cubicBezTo>
                    <a:pt x="143" y="99"/>
                    <a:pt x="148" y="100"/>
                    <a:pt x="153" y="102"/>
                  </a:cubicBezTo>
                  <a:cubicBezTo>
                    <a:pt x="159" y="104"/>
                    <a:pt x="161" y="110"/>
                    <a:pt x="162" y="116"/>
                  </a:cubicBezTo>
                  <a:cubicBezTo>
                    <a:pt x="164" y="130"/>
                    <a:pt x="167" y="145"/>
                    <a:pt x="169" y="159"/>
                  </a:cubicBezTo>
                  <a:cubicBezTo>
                    <a:pt x="170" y="162"/>
                    <a:pt x="170" y="164"/>
                    <a:pt x="166" y="166"/>
                  </a:cubicBezTo>
                  <a:cubicBezTo>
                    <a:pt x="163" y="167"/>
                    <a:pt x="161" y="167"/>
                    <a:pt x="159" y="163"/>
                  </a:cubicBezTo>
                  <a:cubicBezTo>
                    <a:pt x="154" y="151"/>
                    <a:pt x="151" y="139"/>
                    <a:pt x="151" y="127"/>
                  </a:cubicBezTo>
                  <a:cubicBezTo>
                    <a:pt x="151" y="123"/>
                    <a:pt x="150" y="119"/>
                    <a:pt x="150" y="115"/>
                  </a:cubicBezTo>
                  <a:cubicBezTo>
                    <a:pt x="149" y="110"/>
                    <a:pt x="146" y="109"/>
                    <a:pt x="141" y="109"/>
                  </a:cubicBezTo>
                  <a:cubicBezTo>
                    <a:pt x="138" y="110"/>
                    <a:pt x="136" y="111"/>
                    <a:pt x="136" y="114"/>
                  </a:cubicBezTo>
                  <a:cubicBezTo>
                    <a:pt x="137" y="122"/>
                    <a:pt x="137" y="130"/>
                    <a:pt x="137" y="138"/>
                  </a:cubicBezTo>
                  <a:cubicBezTo>
                    <a:pt x="137" y="146"/>
                    <a:pt x="137" y="153"/>
                    <a:pt x="137" y="161"/>
                  </a:cubicBezTo>
                  <a:cubicBezTo>
                    <a:pt x="137" y="165"/>
                    <a:pt x="134" y="167"/>
                    <a:pt x="130" y="166"/>
                  </a:cubicBezTo>
                  <a:cubicBezTo>
                    <a:pt x="126" y="166"/>
                    <a:pt x="125" y="163"/>
                    <a:pt x="125" y="160"/>
                  </a:cubicBezTo>
                  <a:cubicBezTo>
                    <a:pt x="125" y="146"/>
                    <a:pt x="125" y="132"/>
                    <a:pt x="125" y="118"/>
                  </a:cubicBezTo>
                  <a:cubicBezTo>
                    <a:pt x="125" y="111"/>
                    <a:pt x="123" y="109"/>
                    <a:pt x="116" y="110"/>
                  </a:cubicBezTo>
                  <a:cubicBezTo>
                    <a:pt x="112" y="110"/>
                    <a:pt x="109" y="114"/>
                    <a:pt x="109" y="119"/>
                  </a:cubicBezTo>
                  <a:cubicBezTo>
                    <a:pt x="108" y="129"/>
                    <a:pt x="108" y="139"/>
                    <a:pt x="107" y="149"/>
                  </a:cubicBezTo>
                  <a:cubicBezTo>
                    <a:pt x="106" y="153"/>
                    <a:pt x="104" y="158"/>
                    <a:pt x="103" y="162"/>
                  </a:cubicBezTo>
                  <a:cubicBezTo>
                    <a:pt x="102" y="165"/>
                    <a:pt x="100" y="167"/>
                    <a:pt x="96" y="166"/>
                  </a:cubicBezTo>
                  <a:cubicBezTo>
                    <a:pt x="92" y="165"/>
                    <a:pt x="93" y="162"/>
                    <a:pt x="93" y="159"/>
                  </a:cubicBezTo>
                  <a:cubicBezTo>
                    <a:pt x="95" y="144"/>
                    <a:pt x="97" y="128"/>
                    <a:pt x="99" y="113"/>
                  </a:cubicBezTo>
                  <a:cubicBezTo>
                    <a:pt x="99" y="107"/>
                    <a:pt x="103" y="103"/>
                    <a:pt x="109" y="101"/>
                  </a:cubicBezTo>
                  <a:cubicBezTo>
                    <a:pt x="113" y="100"/>
                    <a:pt x="117" y="100"/>
                    <a:pt x="121" y="99"/>
                  </a:cubicBezTo>
                  <a:cubicBezTo>
                    <a:pt x="122" y="99"/>
                    <a:pt x="125" y="98"/>
                    <a:pt x="125" y="97"/>
                  </a:cubicBezTo>
                  <a:cubicBezTo>
                    <a:pt x="126" y="93"/>
                    <a:pt x="123" y="93"/>
                    <a:pt x="120" y="93"/>
                  </a:cubicBezTo>
                  <a:cubicBezTo>
                    <a:pt x="104" y="94"/>
                    <a:pt x="87" y="94"/>
                    <a:pt x="70" y="94"/>
                  </a:cubicBezTo>
                  <a:cubicBezTo>
                    <a:pt x="63" y="95"/>
                    <a:pt x="57" y="95"/>
                    <a:pt x="50" y="95"/>
                  </a:cubicBezTo>
                  <a:cubicBezTo>
                    <a:pt x="46" y="95"/>
                    <a:pt x="46" y="95"/>
                    <a:pt x="46" y="100"/>
                  </a:cubicBezTo>
                  <a:close/>
                  <a:moveTo>
                    <a:pt x="85" y="64"/>
                  </a:moveTo>
                  <a:cubicBezTo>
                    <a:pt x="85" y="64"/>
                    <a:pt x="85" y="64"/>
                    <a:pt x="85" y="63"/>
                  </a:cubicBezTo>
                  <a:cubicBezTo>
                    <a:pt x="97" y="63"/>
                    <a:pt x="109" y="63"/>
                    <a:pt x="121" y="63"/>
                  </a:cubicBezTo>
                  <a:cubicBezTo>
                    <a:pt x="124" y="63"/>
                    <a:pt x="126" y="62"/>
                    <a:pt x="126" y="58"/>
                  </a:cubicBezTo>
                  <a:cubicBezTo>
                    <a:pt x="126" y="54"/>
                    <a:pt x="124" y="54"/>
                    <a:pt x="121" y="54"/>
                  </a:cubicBezTo>
                  <a:cubicBezTo>
                    <a:pt x="97" y="54"/>
                    <a:pt x="74" y="54"/>
                    <a:pt x="50" y="54"/>
                  </a:cubicBezTo>
                  <a:cubicBezTo>
                    <a:pt x="46" y="54"/>
                    <a:pt x="45" y="56"/>
                    <a:pt x="45" y="59"/>
                  </a:cubicBezTo>
                  <a:cubicBezTo>
                    <a:pt x="45" y="63"/>
                    <a:pt x="46" y="65"/>
                    <a:pt x="50" y="65"/>
                  </a:cubicBezTo>
                  <a:cubicBezTo>
                    <a:pt x="62" y="64"/>
                    <a:pt x="73" y="64"/>
                    <a:pt x="85" y="64"/>
                  </a:cubicBezTo>
                  <a:close/>
                  <a:moveTo>
                    <a:pt x="85" y="84"/>
                  </a:moveTo>
                  <a:cubicBezTo>
                    <a:pt x="97" y="84"/>
                    <a:pt x="109" y="84"/>
                    <a:pt x="121" y="84"/>
                  </a:cubicBezTo>
                  <a:cubicBezTo>
                    <a:pt x="126" y="84"/>
                    <a:pt x="126" y="82"/>
                    <a:pt x="126" y="79"/>
                  </a:cubicBezTo>
                  <a:cubicBezTo>
                    <a:pt x="126" y="76"/>
                    <a:pt x="126" y="73"/>
                    <a:pt x="122" y="73"/>
                  </a:cubicBezTo>
                  <a:cubicBezTo>
                    <a:pt x="98" y="74"/>
                    <a:pt x="74" y="74"/>
                    <a:pt x="50" y="75"/>
                  </a:cubicBezTo>
                  <a:cubicBezTo>
                    <a:pt x="46" y="75"/>
                    <a:pt x="45" y="77"/>
                    <a:pt x="45" y="80"/>
                  </a:cubicBezTo>
                  <a:cubicBezTo>
                    <a:pt x="45" y="84"/>
                    <a:pt x="47" y="84"/>
                    <a:pt x="50" y="84"/>
                  </a:cubicBezTo>
                  <a:cubicBezTo>
                    <a:pt x="62" y="84"/>
                    <a:pt x="73" y="84"/>
                    <a:pt x="85" y="84"/>
                  </a:cubicBezTo>
                  <a:close/>
                  <a:moveTo>
                    <a:pt x="136" y="62"/>
                  </a:moveTo>
                  <a:cubicBezTo>
                    <a:pt x="140" y="63"/>
                    <a:pt x="144" y="63"/>
                    <a:pt x="147" y="63"/>
                  </a:cubicBezTo>
                  <a:cubicBezTo>
                    <a:pt x="151" y="64"/>
                    <a:pt x="152" y="62"/>
                    <a:pt x="151" y="59"/>
                  </a:cubicBezTo>
                  <a:cubicBezTo>
                    <a:pt x="151" y="55"/>
                    <a:pt x="147" y="53"/>
                    <a:pt x="140" y="54"/>
                  </a:cubicBezTo>
                  <a:cubicBezTo>
                    <a:pt x="133" y="54"/>
                    <a:pt x="137" y="59"/>
                    <a:pt x="136" y="62"/>
                  </a:cubicBezTo>
                  <a:close/>
                  <a:moveTo>
                    <a:pt x="149" y="76"/>
                  </a:moveTo>
                  <a:cubicBezTo>
                    <a:pt x="138" y="72"/>
                    <a:pt x="137" y="73"/>
                    <a:pt x="136" y="80"/>
                  </a:cubicBezTo>
                  <a:cubicBezTo>
                    <a:pt x="136" y="83"/>
                    <a:pt x="138" y="85"/>
                    <a:pt x="140" y="83"/>
                  </a:cubicBezTo>
                  <a:cubicBezTo>
                    <a:pt x="143" y="81"/>
                    <a:pt x="145" y="79"/>
                    <a:pt x="149" y="7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îśḷídê">
              <a:extLst>
                <a:ext uri="{FF2B5EF4-FFF2-40B4-BE49-F238E27FC236}">
                  <a16:creationId xmlns:a16="http://schemas.microsoft.com/office/drawing/2014/main" id="{9409DDA3-4844-410D-B199-7E7F5FD3C7E2}"/>
                </a:ext>
              </a:extLst>
            </p:cNvPr>
            <p:cNvSpPr/>
            <p:nvPr/>
          </p:nvSpPr>
          <p:spPr bwMode="auto">
            <a:xfrm>
              <a:off x="1217906" y="5864194"/>
              <a:ext cx="112040" cy="200694"/>
            </a:xfrm>
            <a:custGeom>
              <a:avLst/>
              <a:gdLst>
                <a:gd name="T0" fmla="*/ 64 w 104"/>
                <a:gd name="T1" fmla="*/ 42 h 186"/>
                <a:gd name="T2" fmla="*/ 96 w 104"/>
                <a:gd name="T3" fmla="*/ 62 h 186"/>
                <a:gd name="T4" fmla="*/ 92 w 104"/>
                <a:gd name="T5" fmla="*/ 82 h 186"/>
                <a:gd name="T6" fmla="*/ 61 w 104"/>
                <a:gd name="T7" fmla="*/ 96 h 186"/>
                <a:gd name="T8" fmla="*/ 66 w 104"/>
                <a:gd name="T9" fmla="*/ 100 h 186"/>
                <a:gd name="T10" fmla="*/ 86 w 104"/>
                <a:gd name="T11" fmla="*/ 101 h 186"/>
                <a:gd name="T12" fmla="*/ 92 w 104"/>
                <a:gd name="T13" fmla="*/ 135 h 186"/>
                <a:gd name="T14" fmla="*/ 57 w 104"/>
                <a:gd name="T15" fmla="*/ 139 h 186"/>
                <a:gd name="T16" fmla="*/ 55 w 104"/>
                <a:gd name="T17" fmla="*/ 152 h 186"/>
                <a:gd name="T18" fmla="*/ 104 w 104"/>
                <a:gd name="T19" fmla="*/ 180 h 186"/>
                <a:gd name="T20" fmla="*/ 47 w 104"/>
                <a:gd name="T21" fmla="*/ 163 h 186"/>
                <a:gd name="T22" fmla="*/ 36 w 104"/>
                <a:gd name="T23" fmla="*/ 153 h 186"/>
                <a:gd name="T24" fmla="*/ 50 w 104"/>
                <a:gd name="T25" fmla="*/ 126 h 186"/>
                <a:gd name="T26" fmla="*/ 89 w 104"/>
                <a:gd name="T27" fmla="*/ 116 h 186"/>
                <a:gd name="T28" fmla="*/ 69 w 104"/>
                <a:gd name="T29" fmla="*/ 113 h 186"/>
                <a:gd name="T30" fmla="*/ 43 w 104"/>
                <a:gd name="T31" fmla="*/ 96 h 186"/>
                <a:gd name="T32" fmla="*/ 29 w 104"/>
                <a:gd name="T33" fmla="*/ 101 h 186"/>
                <a:gd name="T34" fmla="*/ 35 w 104"/>
                <a:gd name="T35" fmla="*/ 125 h 186"/>
                <a:gd name="T36" fmla="*/ 20 w 104"/>
                <a:gd name="T37" fmla="*/ 115 h 186"/>
                <a:gd name="T38" fmla="*/ 14 w 104"/>
                <a:gd name="T39" fmla="*/ 125 h 186"/>
                <a:gd name="T40" fmla="*/ 9 w 104"/>
                <a:gd name="T41" fmla="*/ 186 h 186"/>
                <a:gd name="T42" fmla="*/ 1 w 104"/>
                <a:gd name="T43" fmla="*/ 106 h 186"/>
                <a:gd name="T44" fmla="*/ 5 w 104"/>
                <a:gd name="T45" fmla="*/ 77 h 186"/>
                <a:gd name="T46" fmla="*/ 6 w 104"/>
                <a:gd name="T47" fmla="*/ 65 h 186"/>
                <a:gd name="T48" fmla="*/ 30 w 104"/>
                <a:gd name="T49" fmla="*/ 44 h 186"/>
                <a:gd name="T50" fmla="*/ 43 w 104"/>
                <a:gd name="T51" fmla="*/ 42 h 186"/>
                <a:gd name="T52" fmla="*/ 24 w 104"/>
                <a:gd name="T53" fmla="*/ 38 h 186"/>
                <a:gd name="T54" fmla="*/ 6 w 104"/>
                <a:gd name="T55" fmla="*/ 4 h 186"/>
                <a:gd name="T56" fmla="*/ 13 w 104"/>
                <a:gd name="T57" fmla="*/ 19 h 186"/>
                <a:gd name="T58" fmla="*/ 38 w 104"/>
                <a:gd name="T59" fmla="*/ 26 h 186"/>
                <a:gd name="T60" fmla="*/ 43 w 104"/>
                <a:gd name="T61" fmla="*/ 8 h 186"/>
                <a:gd name="T62" fmla="*/ 57 w 104"/>
                <a:gd name="T63" fmla="*/ 7 h 186"/>
                <a:gd name="T64" fmla="*/ 63 w 104"/>
                <a:gd name="T65" fmla="*/ 25 h 186"/>
                <a:gd name="T66" fmla="*/ 88 w 104"/>
                <a:gd name="T67" fmla="*/ 14 h 186"/>
                <a:gd name="T68" fmla="*/ 93 w 104"/>
                <a:gd name="T69" fmla="*/ 1 h 186"/>
                <a:gd name="T70" fmla="*/ 82 w 104"/>
                <a:gd name="T71" fmla="*/ 37 h 186"/>
                <a:gd name="T72" fmla="*/ 58 w 104"/>
                <a:gd name="T73" fmla="*/ 40 h 186"/>
                <a:gd name="T74" fmla="*/ 80 w 104"/>
                <a:gd name="T75" fmla="*/ 62 h 186"/>
                <a:gd name="T76" fmla="*/ 57 w 104"/>
                <a:gd name="T77" fmla="*/ 60 h 186"/>
                <a:gd name="T78" fmla="*/ 67 w 104"/>
                <a:gd name="T79" fmla="*/ 83 h 186"/>
                <a:gd name="T80" fmla="*/ 73 w 104"/>
                <a:gd name="T81" fmla="*/ 75 h 186"/>
                <a:gd name="T82" fmla="*/ 80 w 104"/>
                <a:gd name="T83" fmla="*/ 62 h 186"/>
                <a:gd name="T84" fmla="*/ 45 w 104"/>
                <a:gd name="T85" fmla="*/ 63 h 186"/>
                <a:gd name="T86" fmla="*/ 30 w 104"/>
                <a:gd name="T87" fmla="*/ 56 h 186"/>
                <a:gd name="T88" fmla="*/ 23 w 104"/>
                <a:gd name="T89" fmla="*/ 63 h 186"/>
                <a:gd name="T90" fmla="*/ 33 w 104"/>
                <a:gd name="T91" fmla="*/ 64 h 186"/>
                <a:gd name="T92" fmla="*/ 34 w 104"/>
                <a:gd name="T93" fmla="*/ 76 h 186"/>
                <a:gd name="T94" fmla="*/ 22 w 104"/>
                <a:gd name="T95" fmla="*/ 80 h 186"/>
                <a:gd name="T96" fmla="*/ 32 w 104"/>
                <a:gd name="T97" fmla="*/ 8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86">
                  <a:moveTo>
                    <a:pt x="58" y="42"/>
                  </a:moveTo>
                  <a:cubicBezTo>
                    <a:pt x="60" y="42"/>
                    <a:pt x="62" y="42"/>
                    <a:pt x="64" y="42"/>
                  </a:cubicBezTo>
                  <a:cubicBezTo>
                    <a:pt x="77" y="43"/>
                    <a:pt x="87" y="47"/>
                    <a:pt x="93" y="59"/>
                  </a:cubicBezTo>
                  <a:cubicBezTo>
                    <a:pt x="93" y="60"/>
                    <a:pt x="95" y="61"/>
                    <a:pt x="96" y="62"/>
                  </a:cubicBezTo>
                  <a:cubicBezTo>
                    <a:pt x="100" y="63"/>
                    <a:pt x="102" y="68"/>
                    <a:pt x="100" y="72"/>
                  </a:cubicBezTo>
                  <a:cubicBezTo>
                    <a:pt x="97" y="75"/>
                    <a:pt x="95" y="79"/>
                    <a:pt x="92" y="82"/>
                  </a:cubicBezTo>
                  <a:cubicBezTo>
                    <a:pt x="85" y="91"/>
                    <a:pt x="75" y="94"/>
                    <a:pt x="65" y="96"/>
                  </a:cubicBezTo>
                  <a:cubicBezTo>
                    <a:pt x="64" y="96"/>
                    <a:pt x="63" y="96"/>
                    <a:pt x="61" y="96"/>
                  </a:cubicBezTo>
                  <a:cubicBezTo>
                    <a:pt x="61" y="96"/>
                    <a:pt x="61" y="96"/>
                    <a:pt x="60" y="97"/>
                  </a:cubicBezTo>
                  <a:cubicBezTo>
                    <a:pt x="62" y="98"/>
                    <a:pt x="64" y="100"/>
                    <a:pt x="66" y="100"/>
                  </a:cubicBezTo>
                  <a:cubicBezTo>
                    <a:pt x="70" y="100"/>
                    <a:pt x="74" y="100"/>
                    <a:pt x="78" y="101"/>
                  </a:cubicBezTo>
                  <a:cubicBezTo>
                    <a:pt x="80" y="101"/>
                    <a:pt x="83" y="101"/>
                    <a:pt x="86" y="101"/>
                  </a:cubicBezTo>
                  <a:cubicBezTo>
                    <a:pt x="94" y="102"/>
                    <a:pt x="102" y="109"/>
                    <a:pt x="103" y="115"/>
                  </a:cubicBezTo>
                  <a:cubicBezTo>
                    <a:pt x="104" y="122"/>
                    <a:pt x="99" y="132"/>
                    <a:pt x="92" y="135"/>
                  </a:cubicBezTo>
                  <a:cubicBezTo>
                    <a:pt x="87" y="137"/>
                    <a:pt x="82" y="138"/>
                    <a:pt x="76" y="138"/>
                  </a:cubicBezTo>
                  <a:cubicBezTo>
                    <a:pt x="70" y="139"/>
                    <a:pt x="64" y="139"/>
                    <a:pt x="57" y="139"/>
                  </a:cubicBezTo>
                  <a:cubicBezTo>
                    <a:pt x="54" y="139"/>
                    <a:pt x="50" y="140"/>
                    <a:pt x="50" y="144"/>
                  </a:cubicBezTo>
                  <a:cubicBezTo>
                    <a:pt x="49" y="148"/>
                    <a:pt x="51" y="151"/>
                    <a:pt x="55" y="152"/>
                  </a:cubicBezTo>
                  <a:cubicBezTo>
                    <a:pt x="69" y="158"/>
                    <a:pt x="82" y="165"/>
                    <a:pt x="96" y="171"/>
                  </a:cubicBezTo>
                  <a:cubicBezTo>
                    <a:pt x="101" y="173"/>
                    <a:pt x="103" y="175"/>
                    <a:pt x="104" y="180"/>
                  </a:cubicBezTo>
                  <a:cubicBezTo>
                    <a:pt x="99" y="185"/>
                    <a:pt x="93" y="184"/>
                    <a:pt x="88" y="182"/>
                  </a:cubicBezTo>
                  <a:cubicBezTo>
                    <a:pt x="74" y="175"/>
                    <a:pt x="61" y="169"/>
                    <a:pt x="47" y="163"/>
                  </a:cubicBezTo>
                  <a:cubicBezTo>
                    <a:pt x="47" y="162"/>
                    <a:pt x="46" y="162"/>
                    <a:pt x="46" y="162"/>
                  </a:cubicBezTo>
                  <a:cubicBezTo>
                    <a:pt x="41" y="160"/>
                    <a:pt x="36" y="159"/>
                    <a:pt x="36" y="153"/>
                  </a:cubicBezTo>
                  <a:cubicBezTo>
                    <a:pt x="35" y="146"/>
                    <a:pt x="33" y="139"/>
                    <a:pt x="38" y="132"/>
                  </a:cubicBezTo>
                  <a:cubicBezTo>
                    <a:pt x="41" y="129"/>
                    <a:pt x="45" y="126"/>
                    <a:pt x="50" y="126"/>
                  </a:cubicBezTo>
                  <a:cubicBezTo>
                    <a:pt x="61" y="126"/>
                    <a:pt x="72" y="126"/>
                    <a:pt x="82" y="126"/>
                  </a:cubicBezTo>
                  <a:cubicBezTo>
                    <a:pt x="88" y="126"/>
                    <a:pt x="91" y="121"/>
                    <a:pt x="89" y="116"/>
                  </a:cubicBezTo>
                  <a:cubicBezTo>
                    <a:pt x="89" y="115"/>
                    <a:pt x="86" y="114"/>
                    <a:pt x="85" y="113"/>
                  </a:cubicBezTo>
                  <a:cubicBezTo>
                    <a:pt x="80" y="113"/>
                    <a:pt x="74" y="113"/>
                    <a:pt x="69" y="113"/>
                  </a:cubicBezTo>
                  <a:cubicBezTo>
                    <a:pt x="58" y="115"/>
                    <a:pt x="52" y="109"/>
                    <a:pt x="47" y="101"/>
                  </a:cubicBezTo>
                  <a:cubicBezTo>
                    <a:pt x="46" y="99"/>
                    <a:pt x="44" y="96"/>
                    <a:pt x="43" y="96"/>
                  </a:cubicBezTo>
                  <a:cubicBezTo>
                    <a:pt x="38" y="96"/>
                    <a:pt x="34" y="96"/>
                    <a:pt x="29" y="97"/>
                  </a:cubicBezTo>
                  <a:cubicBezTo>
                    <a:pt x="29" y="97"/>
                    <a:pt x="28" y="100"/>
                    <a:pt x="29" y="101"/>
                  </a:cubicBezTo>
                  <a:cubicBezTo>
                    <a:pt x="31" y="107"/>
                    <a:pt x="33" y="112"/>
                    <a:pt x="35" y="117"/>
                  </a:cubicBezTo>
                  <a:cubicBezTo>
                    <a:pt x="36" y="119"/>
                    <a:pt x="36" y="124"/>
                    <a:pt x="35" y="125"/>
                  </a:cubicBezTo>
                  <a:cubicBezTo>
                    <a:pt x="32" y="127"/>
                    <a:pt x="28" y="127"/>
                    <a:pt x="25" y="123"/>
                  </a:cubicBezTo>
                  <a:cubicBezTo>
                    <a:pt x="23" y="121"/>
                    <a:pt x="21" y="118"/>
                    <a:pt x="20" y="115"/>
                  </a:cubicBezTo>
                  <a:cubicBezTo>
                    <a:pt x="19" y="113"/>
                    <a:pt x="18" y="110"/>
                    <a:pt x="15" y="109"/>
                  </a:cubicBezTo>
                  <a:cubicBezTo>
                    <a:pt x="15" y="114"/>
                    <a:pt x="14" y="119"/>
                    <a:pt x="14" y="125"/>
                  </a:cubicBezTo>
                  <a:cubicBezTo>
                    <a:pt x="14" y="143"/>
                    <a:pt x="14" y="161"/>
                    <a:pt x="14" y="179"/>
                  </a:cubicBezTo>
                  <a:cubicBezTo>
                    <a:pt x="14" y="184"/>
                    <a:pt x="13" y="186"/>
                    <a:pt x="9" y="186"/>
                  </a:cubicBezTo>
                  <a:cubicBezTo>
                    <a:pt x="3" y="186"/>
                    <a:pt x="3" y="183"/>
                    <a:pt x="3" y="179"/>
                  </a:cubicBezTo>
                  <a:cubicBezTo>
                    <a:pt x="2" y="155"/>
                    <a:pt x="2" y="131"/>
                    <a:pt x="1" y="106"/>
                  </a:cubicBezTo>
                  <a:cubicBezTo>
                    <a:pt x="1" y="101"/>
                    <a:pt x="3" y="95"/>
                    <a:pt x="7" y="91"/>
                  </a:cubicBezTo>
                  <a:cubicBezTo>
                    <a:pt x="10" y="87"/>
                    <a:pt x="9" y="80"/>
                    <a:pt x="5" y="77"/>
                  </a:cubicBezTo>
                  <a:cubicBezTo>
                    <a:pt x="3" y="75"/>
                    <a:pt x="2" y="72"/>
                    <a:pt x="1" y="70"/>
                  </a:cubicBezTo>
                  <a:cubicBezTo>
                    <a:pt x="1" y="68"/>
                    <a:pt x="4" y="67"/>
                    <a:pt x="6" y="65"/>
                  </a:cubicBezTo>
                  <a:cubicBezTo>
                    <a:pt x="6" y="64"/>
                    <a:pt x="8" y="63"/>
                    <a:pt x="8" y="62"/>
                  </a:cubicBezTo>
                  <a:cubicBezTo>
                    <a:pt x="12" y="49"/>
                    <a:pt x="17" y="45"/>
                    <a:pt x="30" y="44"/>
                  </a:cubicBezTo>
                  <a:cubicBezTo>
                    <a:pt x="33" y="43"/>
                    <a:pt x="36" y="44"/>
                    <a:pt x="40" y="43"/>
                  </a:cubicBezTo>
                  <a:cubicBezTo>
                    <a:pt x="41" y="43"/>
                    <a:pt x="42" y="42"/>
                    <a:pt x="43" y="42"/>
                  </a:cubicBezTo>
                  <a:cubicBezTo>
                    <a:pt x="42" y="41"/>
                    <a:pt x="41" y="39"/>
                    <a:pt x="40" y="39"/>
                  </a:cubicBezTo>
                  <a:cubicBezTo>
                    <a:pt x="35" y="38"/>
                    <a:pt x="30" y="38"/>
                    <a:pt x="24" y="38"/>
                  </a:cubicBezTo>
                  <a:cubicBezTo>
                    <a:pt x="9" y="38"/>
                    <a:pt x="0" y="28"/>
                    <a:pt x="0" y="13"/>
                  </a:cubicBezTo>
                  <a:cubicBezTo>
                    <a:pt x="0" y="8"/>
                    <a:pt x="1" y="5"/>
                    <a:pt x="6" y="4"/>
                  </a:cubicBezTo>
                  <a:cubicBezTo>
                    <a:pt x="11" y="4"/>
                    <a:pt x="12" y="8"/>
                    <a:pt x="12" y="12"/>
                  </a:cubicBezTo>
                  <a:cubicBezTo>
                    <a:pt x="12" y="14"/>
                    <a:pt x="13" y="17"/>
                    <a:pt x="13" y="19"/>
                  </a:cubicBezTo>
                  <a:cubicBezTo>
                    <a:pt x="15" y="23"/>
                    <a:pt x="17" y="26"/>
                    <a:pt x="22" y="26"/>
                  </a:cubicBezTo>
                  <a:cubicBezTo>
                    <a:pt x="28" y="26"/>
                    <a:pt x="33" y="26"/>
                    <a:pt x="38" y="26"/>
                  </a:cubicBezTo>
                  <a:cubicBezTo>
                    <a:pt x="42" y="26"/>
                    <a:pt x="43" y="25"/>
                    <a:pt x="43" y="21"/>
                  </a:cubicBezTo>
                  <a:cubicBezTo>
                    <a:pt x="43" y="17"/>
                    <a:pt x="43" y="12"/>
                    <a:pt x="43" y="8"/>
                  </a:cubicBezTo>
                  <a:cubicBezTo>
                    <a:pt x="43" y="3"/>
                    <a:pt x="47" y="3"/>
                    <a:pt x="50" y="2"/>
                  </a:cubicBezTo>
                  <a:cubicBezTo>
                    <a:pt x="53" y="1"/>
                    <a:pt x="56" y="3"/>
                    <a:pt x="57" y="7"/>
                  </a:cubicBezTo>
                  <a:cubicBezTo>
                    <a:pt x="57" y="11"/>
                    <a:pt x="57" y="15"/>
                    <a:pt x="57" y="19"/>
                  </a:cubicBezTo>
                  <a:cubicBezTo>
                    <a:pt x="57" y="23"/>
                    <a:pt x="58" y="25"/>
                    <a:pt x="63" y="25"/>
                  </a:cubicBezTo>
                  <a:cubicBezTo>
                    <a:pt x="68" y="25"/>
                    <a:pt x="74" y="25"/>
                    <a:pt x="80" y="25"/>
                  </a:cubicBezTo>
                  <a:cubicBezTo>
                    <a:pt x="84" y="24"/>
                    <a:pt x="88" y="19"/>
                    <a:pt x="88" y="14"/>
                  </a:cubicBezTo>
                  <a:cubicBezTo>
                    <a:pt x="88" y="11"/>
                    <a:pt x="88" y="8"/>
                    <a:pt x="88" y="6"/>
                  </a:cubicBezTo>
                  <a:cubicBezTo>
                    <a:pt x="89" y="4"/>
                    <a:pt x="92" y="0"/>
                    <a:pt x="93" y="1"/>
                  </a:cubicBezTo>
                  <a:cubicBezTo>
                    <a:pt x="95" y="1"/>
                    <a:pt x="99" y="3"/>
                    <a:pt x="100" y="5"/>
                  </a:cubicBezTo>
                  <a:cubicBezTo>
                    <a:pt x="104" y="18"/>
                    <a:pt x="97" y="34"/>
                    <a:pt x="82" y="37"/>
                  </a:cubicBezTo>
                  <a:cubicBezTo>
                    <a:pt x="76" y="38"/>
                    <a:pt x="70" y="38"/>
                    <a:pt x="63" y="38"/>
                  </a:cubicBezTo>
                  <a:cubicBezTo>
                    <a:pt x="62" y="39"/>
                    <a:pt x="60" y="39"/>
                    <a:pt x="58" y="40"/>
                  </a:cubicBezTo>
                  <a:cubicBezTo>
                    <a:pt x="58" y="40"/>
                    <a:pt x="58" y="41"/>
                    <a:pt x="58" y="42"/>
                  </a:cubicBezTo>
                  <a:close/>
                  <a:moveTo>
                    <a:pt x="80" y="62"/>
                  </a:moveTo>
                  <a:cubicBezTo>
                    <a:pt x="74" y="55"/>
                    <a:pt x="67" y="53"/>
                    <a:pt x="60" y="56"/>
                  </a:cubicBezTo>
                  <a:cubicBezTo>
                    <a:pt x="58" y="57"/>
                    <a:pt x="57" y="59"/>
                    <a:pt x="57" y="60"/>
                  </a:cubicBezTo>
                  <a:cubicBezTo>
                    <a:pt x="57" y="64"/>
                    <a:pt x="57" y="69"/>
                    <a:pt x="57" y="74"/>
                  </a:cubicBezTo>
                  <a:cubicBezTo>
                    <a:pt x="57" y="84"/>
                    <a:pt x="56" y="83"/>
                    <a:pt x="67" y="83"/>
                  </a:cubicBezTo>
                  <a:cubicBezTo>
                    <a:pt x="74" y="83"/>
                    <a:pt x="77" y="81"/>
                    <a:pt x="80" y="74"/>
                  </a:cubicBezTo>
                  <a:cubicBezTo>
                    <a:pt x="77" y="74"/>
                    <a:pt x="75" y="75"/>
                    <a:pt x="73" y="75"/>
                  </a:cubicBezTo>
                  <a:cubicBezTo>
                    <a:pt x="65" y="75"/>
                    <a:pt x="63" y="72"/>
                    <a:pt x="65" y="64"/>
                  </a:cubicBezTo>
                  <a:cubicBezTo>
                    <a:pt x="70" y="63"/>
                    <a:pt x="75" y="63"/>
                    <a:pt x="80" y="62"/>
                  </a:cubicBezTo>
                  <a:close/>
                  <a:moveTo>
                    <a:pt x="45" y="70"/>
                  </a:moveTo>
                  <a:cubicBezTo>
                    <a:pt x="45" y="68"/>
                    <a:pt x="45" y="65"/>
                    <a:pt x="45" y="63"/>
                  </a:cubicBezTo>
                  <a:cubicBezTo>
                    <a:pt x="45" y="56"/>
                    <a:pt x="45" y="56"/>
                    <a:pt x="38" y="56"/>
                  </a:cubicBezTo>
                  <a:cubicBezTo>
                    <a:pt x="35" y="56"/>
                    <a:pt x="32" y="56"/>
                    <a:pt x="30" y="56"/>
                  </a:cubicBezTo>
                  <a:cubicBezTo>
                    <a:pt x="28" y="57"/>
                    <a:pt x="25" y="58"/>
                    <a:pt x="24" y="59"/>
                  </a:cubicBezTo>
                  <a:cubicBezTo>
                    <a:pt x="23" y="60"/>
                    <a:pt x="22" y="62"/>
                    <a:pt x="23" y="63"/>
                  </a:cubicBezTo>
                  <a:cubicBezTo>
                    <a:pt x="23" y="64"/>
                    <a:pt x="25" y="65"/>
                    <a:pt x="27" y="65"/>
                  </a:cubicBezTo>
                  <a:cubicBezTo>
                    <a:pt x="29" y="65"/>
                    <a:pt x="31" y="65"/>
                    <a:pt x="33" y="64"/>
                  </a:cubicBezTo>
                  <a:cubicBezTo>
                    <a:pt x="37" y="63"/>
                    <a:pt x="39" y="66"/>
                    <a:pt x="39" y="70"/>
                  </a:cubicBezTo>
                  <a:cubicBezTo>
                    <a:pt x="39" y="73"/>
                    <a:pt x="38" y="76"/>
                    <a:pt x="34" y="76"/>
                  </a:cubicBezTo>
                  <a:cubicBezTo>
                    <a:pt x="31" y="76"/>
                    <a:pt x="28" y="75"/>
                    <a:pt x="26" y="76"/>
                  </a:cubicBezTo>
                  <a:cubicBezTo>
                    <a:pt x="24" y="77"/>
                    <a:pt x="23" y="79"/>
                    <a:pt x="22" y="80"/>
                  </a:cubicBezTo>
                  <a:cubicBezTo>
                    <a:pt x="23" y="81"/>
                    <a:pt x="24" y="83"/>
                    <a:pt x="26" y="83"/>
                  </a:cubicBezTo>
                  <a:cubicBezTo>
                    <a:pt x="28" y="84"/>
                    <a:pt x="30" y="84"/>
                    <a:pt x="32" y="84"/>
                  </a:cubicBezTo>
                  <a:cubicBezTo>
                    <a:pt x="45" y="84"/>
                    <a:pt x="45" y="84"/>
                    <a:pt x="45" y="7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išḷiḓé">
              <a:extLst>
                <a:ext uri="{FF2B5EF4-FFF2-40B4-BE49-F238E27FC236}">
                  <a16:creationId xmlns:a16="http://schemas.microsoft.com/office/drawing/2014/main" id="{70FD48E8-918F-486B-A1AA-8377C890A498}"/>
                </a:ext>
              </a:extLst>
            </p:cNvPr>
            <p:cNvSpPr/>
            <p:nvPr/>
          </p:nvSpPr>
          <p:spPr bwMode="auto">
            <a:xfrm>
              <a:off x="1290243" y="5683081"/>
              <a:ext cx="131620" cy="176763"/>
            </a:xfrm>
            <a:custGeom>
              <a:avLst/>
              <a:gdLst>
                <a:gd name="T0" fmla="*/ 68 w 122"/>
                <a:gd name="T1" fmla="*/ 54 h 164"/>
                <a:gd name="T2" fmla="*/ 93 w 122"/>
                <a:gd name="T3" fmla="*/ 70 h 164"/>
                <a:gd name="T4" fmla="*/ 108 w 122"/>
                <a:gd name="T5" fmla="*/ 35 h 164"/>
                <a:gd name="T6" fmla="*/ 121 w 122"/>
                <a:gd name="T7" fmla="*/ 37 h 164"/>
                <a:gd name="T8" fmla="*/ 114 w 122"/>
                <a:gd name="T9" fmla="*/ 64 h 164"/>
                <a:gd name="T10" fmla="*/ 73 w 122"/>
                <a:gd name="T11" fmla="*/ 82 h 164"/>
                <a:gd name="T12" fmla="*/ 68 w 122"/>
                <a:gd name="T13" fmla="*/ 103 h 164"/>
                <a:gd name="T14" fmla="*/ 102 w 122"/>
                <a:gd name="T15" fmla="*/ 107 h 164"/>
                <a:gd name="T16" fmla="*/ 112 w 122"/>
                <a:gd name="T17" fmla="*/ 97 h 164"/>
                <a:gd name="T18" fmla="*/ 121 w 122"/>
                <a:gd name="T19" fmla="*/ 104 h 164"/>
                <a:gd name="T20" fmla="*/ 114 w 122"/>
                <a:gd name="T21" fmla="*/ 143 h 164"/>
                <a:gd name="T22" fmla="*/ 28 w 122"/>
                <a:gd name="T23" fmla="*/ 163 h 164"/>
                <a:gd name="T24" fmla="*/ 9 w 122"/>
                <a:gd name="T25" fmla="*/ 127 h 164"/>
                <a:gd name="T26" fmla="*/ 4 w 122"/>
                <a:gd name="T27" fmla="*/ 98 h 164"/>
                <a:gd name="T28" fmla="*/ 27 w 122"/>
                <a:gd name="T29" fmla="*/ 107 h 164"/>
                <a:gd name="T30" fmla="*/ 54 w 122"/>
                <a:gd name="T31" fmla="*/ 85 h 164"/>
                <a:gd name="T32" fmla="*/ 29 w 122"/>
                <a:gd name="T33" fmla="*/ 82 h 164"/>
                <a:gd name="T34" fmla="*/ 3 w 122"/>
                <a:gd name="T35" fmla="*/ 40 h 164"/>
                <a:gd name="T36" fmla="*/ 14 w 122"/>
                <a:gd name="T37" fmla="*/ 34 h 164"/>
                <a:gd name="T38" fmla="*/ 29 w 122"/>
                <a:gd name="T39" fmla="*/ 70 h 164"/>
                <a:gd name="T40" fmla="*/ 55 w 122"/>
                <a:gd name="T41" fmla="*/ 53 h 164"/>
                <a:gd name="T42" fmla="*/ 32 w 122"/>
                <a:gd name="T43" fmla="*/ 30 h 164"/>
                <a:gd name="T44" fmla="*/ 7 w 122"/>
                <a:gd name="T45" fmla="*/ 12 h 164"/>
                <a:gd name="T46" fmla="*/ 7 w 122"/>
                <a:gd name="T47" fmla="*/ 2 h 164"/>
                <a:gd name="T48" fmla="*/ 114 w 122"/>
                <a:gd name="T49" fmla="*/ 0 h 164"/>
                <a:gd name="T50" fmla="*/ 115 w 122"/>
                <a:gd name="T51" fmla="*/ 11 h 164"/>
                <a:gd name="T52" fmla="*/ 92 w 122"/>
                <a:gd name="T53" fmla="*/ 17 h 164"/>
                <a:gd name="T54" fmla="*/ 72 w 122"/>
                <a:gd name="T55" fmla="*/ 52 h 164"/>
                <a:gd name="T56" fmla="*/ 62 w 122"/>
                <a:gd name="T57" fmla="*/ 120 h 164"/>
                <a:gd name="T58" fmla="*/ 22 w 122"/>
                <a:gd name="T59" fmla="*/ 125 h 164"/>
                <a:gd name="T60" fmla="*/ 30 w 122"/>
                <a:gd name="T61" fmla="*/ 152 h 164"/>
                <a:gd name="T62" fmla="*/ 103 w 122"/>
                <a:gd name="T63" fmla="*/ 144 h 164"/>
                <a:gd name="T64" fmla="*/ 98 w 122"/>
                <a:gd name="T65" fmla="*/ 119 h 164"/>
                <a:gd name="T66" fmla="*/ 80 w 122"/>
                <a:gd name="T67" fmla="*/ 25 h 164"/>
                <a:gd name="T68" fmla="*/ 80 w 122"/>
                <a:gd name="T69" fmla="*/ 16 h 164"/>
                <a:gd name="T70" fmla="*/ 50 w 122"/>
                <a:gd name="T71" fmla="*/ 11 h 164"/>
                <a:gd name="T72" fmla="*/ 44 w 122"/>
                <a:gd name="T73" fmla="*/ 33 h 164"/>
                <a:gd name="T74" fmla="*/ 66 w 122"/>
                <a:gd name="T75" fmla="*/ 41 h 164"/>
                <a:gd name="T76" fmla="*/ 80 w 122"/>
                <a:gd name="T77" fmla="*/ 2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64">
                  <a:moveTo>
                    <a:pt x="69" y="53"/>
                  </a:moveTo>
                  <a:cubicBezTo>
                    <a:pt x="68" y="53"/>
                    <a:pt x="68" y="54"/>
                    <a:pt x="68" y="54"/>
                  </a:cubicBezTo>
                  <a:cubicBezTo>
                    <a:pt x="66" y="70"/>
                    <a:pt x="67" y="70"/>
                    <a:pt x="82" y="70"/>
                  </a:cubicBezTo>
                  <a:cubicBezTo>
                    <a:pt x="86" y="70"/>
                    <a:pt x="90" y="70"/>
                    <a:pt x="93" y="70"/>
                  </a:cubicBezTo>
                  <a:cubicBezTo>
                    <a:pt x="99" y="70"/>
                    <a:pt x="101" y="67"/>
                    <a:pt x="102" y="61"/>
                  </a:cubicBezTo>
                  <a:cubicBezTo>
                    <a:pt x="103" y="53"/>
                    <a:pt x="106" y="44"/>
                    <a:pt x="108" y="35"/>
                  </a:cubicBezTo>
                  <a:cubicBezTo>
                    <a:pt x="108" y="33"/>
                    <a:pt x="116" y="29"/>
                    <a:pt x="118" y="30"/>
                  </a:cubicBezTo>
                  <a:cubicBezTo>
                    <a:pt x="120" y="32"/>
                    <a:pt x="121" y="35"/>
                    <a:pt x="121" y="37"/>
                  </a:cubicBezTo>
                  <a:cubicBezTo>
                    <a:pt x="120" y="41"/>
                    <a:pt x="118" y="45"/>
                    <a:pt x="116" y="50"/>
                  </a:cubicBezTo>
                  <a:cubicBezTo>
                    <a:pt x="115" y="54"/>
                    <a:pt x="114" y="59"/>
                    <a:pt x="114" y="64"/>
                  </a:cubicBezTo>
                  <a:cubicBezTo>
                    <a:pt x="113" y="73"/>
                    <a:pt x="105" y="82"/>
                    <a:pt x="96" y="82"/>
                  </a:cubicBezTo>
                  <a:cubicBezTo>
                    <a:pt x="88" y="82"/>
                    <a:pt x="80" y="82"/>
                    <a:pt x="73" y="82"/>
                  </a:cubicBezTo>
                  <a:cubicBezTo>
                    <a:pt x="69" y="82"/>
                    <a:pt x="68" y="84"/>
                    <a:pt x="68" y="88"/>
                  </a:cubicBezTo>
                  <a:cubicBezTo>
                    <a:pt x="68" y="93"/>
                    <a:pt x="68" y="98"/>
                    <a:pt x="68" y="103"/>
                  </a:cubicBezTo>
                  <a:cubicBezTo>
                    <a:pt x="68" y="106"/>
                    <a:pt x="69" y="107"/>
                    <a:pt x="72" y="107"/>
                  </a:cubicBezTo>
                  <a:cubicBezTo>
                    <a:pt x="82" y="107"/>
                    <a:pt x="92" y="107"/>
                    <a:pt x="102" y="107"/>
                  </a:cubicBezTo>
                  <a:cubicBezTo>
                    <a:pt x="103" y="107"/>
                    <a:pt x="105" y="105"/>
                    <a:pt x="107" y="104"/>
                  </a:cubicBezTo>
                  <a:cubicBezTo>
                    <a:pt x="109" y="102"/>
                    <a:pt x="110" y="99"/>
                    <a:pt x="112" y="97"/>
                  </a:cubicBezTo>
                  <a:cubicBezTo>
                    <a:pt x="114" y="96"/>
                    <a:pt x="117" y="97"/>
                    <a:pt x="119" y="98"/>
                  </a:cubicBezTo>
                  <a:cubicBezTo>
                    <a:pt x="120" y="99"/>
                    <a:pt x="121" y="102"/>
                    <a:pt x="121" y="104"/>
                  </a:cubicBezTo>
                  <a:cubicBezTo>
                    <a:pt x="121" y="105"/>
                    <a:pt x="120" y="106"/>
                    <a:pt x="120" y="107"/>
                  </a:cubicBezTo>
                  <a:cubicBezTo>
                    <a:pt x="112" y="118"/>
                    <a:pt x="113" y="130"/>
                    <a:pt x="114" y="143"/>
                  </a:cubicBezTo>
                  <a:cubicBezTo>
                    <a:pt x="115" y="152"/>
                    <a:pt x="106" y="163"/>
                    <a:pt x="96" y="163"/>
                  </a:cubicBezTo>
                  <a:cubicBezTo>
                    <a:pt x="73" y="164"/>
                    <a:pt x="51" y="164"/>
                    <a:pt x="28" y="163"/>
                  </a:cubicBezTo>
                  <a:cubicBezTo>
                    <a:pt x="19" y="163"/>
                    <a:pt x="13" y="159"/>
                    <a:pt x="12" y="150"/>
                  </a:cubicBezTo>
                  <a:cubicBezTo>
                    <a:pt x="10" y="142"/>
                    <a:pt x="9" y="134"/>
                    <a:pt x="9" y="127"/>
                  </a:cubicBezTo>
                  <a:cubicBezTo>
                    <a:pt x="9" y="119"/>
                    <a:pt x="7" y="113"/>
                    <a:pt x="4" y="107"/>
                  </a:cubicBezTo>
                  <a:cubicBezTo>
                    <a:pt x="1" y="104"/>
                    <a:pt x="1" y="100"/>
                    <a:pt x="4" y="98"/>
                  </a:cubicBezTo>
                  <a:cubicBezTo>
                    <a:pt x="7" y="95"/>
                    <a:pt x="11" y="95"/>
                    <a:pt x="14" y="100"/>
                  </a:cubicBezTo>
                  <a:cubicBezTo>
                    <a:pt x="17" y="106"/>
                    <a:pt x="22" y="107"/>
                    <a:pt x="27" y="107"/>
                  </a:cubicBezTo>
                  <a:cubicBezTo>
                    <a:pt x="36" y="107"/>
                    <a:pt x="45" y="107"/>
                    <a:pt x="55" y="107"/>
                  </a:cubicBezTo>
                  <a:cubicBezTo>
                    <a:pt x="55" y="99"/>
                    <a:pt x="54" y="92"/>
                    <a:pt x="54" y="85"/>
                  </a:cubicBezTo>
                  <a:cubicBezTo>
                    <a:pt x="53" y="84"/>
                    <a:pt x="51" y="83"/>
                    <a:pt x="49" y="83"/>
                  </a:cubicBezTo>
                  <a:cubicBezTo>
                    <a:pt x="43" y="83"/>
                    <a:pt x="36" y="83"/>
                    <a:pt x="29" y="82"/>
                  </a:cubicBezTo>
                  <a:cubicBezTo>
                    <a:pt x="17" y="80"/>
                    <a:pt x="12" y="73"/>
                    <a:pt x="10" y="62"/>
                  </a:cubicBezTo>
                  <a:cubicBezTo>
                    <a:pt x="8" y="54"/>
                    <a:pt x="5" y="47"/>
                    <a:pt x="3" y="40"/>
                  </a:cubicBezTo>
                  <a:cubicBezTo>
                    <a:pt x="2" y="36"/>
                    <a:pt x="0" y="33"/>
                    <a:pt x="5" y="31"/>
                  </a:cubicBezTo>
                  <a:cubicBezTo>
                    <a:pt x="9" y="28"/>
                    <a:pt x="12" y="29"/>
                    <a:pt x="14" y="34"/>
                  </a:cubicBezTo>
                  <a:cubicBezTo>
                    <a:pt x="19" y="43"/>
                    <a:pt x="22" y="52"/>
                    <a:pt x="23" y="62"/>
                  </a:cubicBezTo>
                  <a:cubicBezTo>
                    <a:pt x="23" y="67"/>
                    <a:pt x="25" y="69"/>
                    <a:pt x="29" y="70"/>
                  </a:cubicBezTo>
                  <a:cubicBezTo>
                    <a:pt x="37" y="70"/>
                    <a:pt x="46" y="70"/>
                    <a:pt x="55" y="70"/>
                  </a:cubicBezTo>
                  <a:cubicBezTo>
                    <a:pt x="55" y="64"/>
                    <a:pt x="55" y="59"/>
                    <a:pt x="55" y="53"/>
                  </a:cubicBezTo>
                  <a:cubicBezTo>
                    <a:pt x="49" y="53"/>
                    <a:pt x="43" y="52"/>
                    <a:pt x="38" y="47"/>
                  </a:cubicBezTo>
                  <a:cubicBezTo>
                    <a:pt x="34" y="42"/>
                    <a:pt x="32" y="37"/>
                    <a:pt x="32" y="30"/>
                  </a:cubicBezTo>
                  <a:cubicBezTo>
                    <a:pt x="33" y="24"/>
                    <a:pt x="32" y="18"/>
                    <a:pt x="32" y="12"/>
                  </a:cubicBezTo>
                  <a:cubicBezTo>
                    <a:pt x="24" y="12"/>
                    <a:pt x="15" y="12"/>
                    <a:pt x="7" y="12"/>
                  </a:cubicBezTo>
                  <a:cubicBezTo>
                    <a:pt x="6" y="12"/>
                    <a:pt x="3" y="10"/>
                    <a:pt x="3" y="8"/>
                  </a:cubicBezTo>
                  <a:cubicBezTo>
                    <a:pt x="1" y="4"/>
                    <a:pt x="2" y="2"/>
                    <a:pt x="7" y="2"/>
                  </a:cubicBezTo>
                  <a:cubicBezTo>
                    <a:pt x="27" y="1"/>
                    <a:pt x="46" y="0"/>
                    <a:pt x="66" y="0"/>
                  </a:cubicBezTo>
                  <a:cubicBezTo>
                    <a:pt x="82" y="0"/>
                    <a:pt x="98" y="0"/>
                    <a:pt x="114" y="0"/>
                  </a:cubicBezTo>
                  <a:cubicBezTo>
                    <a:pt x="118" y="0"/>
                    <a:pt x="121" y="1"/>
                    <a:pt x="121" y="5"/>
                  </a:cubicBezTo>
                  <a:cubicBezTo>
                    <a:pt x="122" y="9"/>
                    <a:pt x="119" y="11"/>
                    <a:pt x="115" y="11"/>
                  </a:cubicBezTo>
                  <a:cubicBezTo>
                    <a:pt x="110" y="12"/>
                    <a:pt x="104" y="12"/>
                    <a:pt x="98" y="12"/>
                  </a:cubicBezTo>
                  <a:cubicBezTo>
                    <a:pt x="94" y="11"/>
                    <a:pt x="92" y="13"/>
                    <a:pt x="92" y="17"/>
                  </a:cubicBezTo>
                  <a:cubicBezTo>
                    <a:pt x="93" y="22"/>
                    <a:pt x="92" y="26"/>
                    <a:pt x="92" y="30"/>
                  </a:cubicBezTo>
                  <a:cubicBezTo>
                    <a:pt x="92" y="43"/>
                    <a:pt x="84" y="52"/>
                    <a:pt x="72" y="52"/>
                  </a:cubicBezTo>
                  <a:cubicBezTo>
                    <a:pt x="71" y="53"/>
                    <a:pt x="70" y="53"/>
                    <a:pt x="69" y="53"/>
                  </a:cubicBezTo>
                  <a:close/>
                  <a:moveTo>
                    <a:pt x="62" y="120"/>
                  </a:moveTo>
                  <a:cubicBezTo>
                    <a:pt x="51" y="120"/>
                    <a:pt x="39" y="120"/>
                    <a:pt x="28" y="119"/>
                  </a:cubicBezTo>
                  <a:cubicBezTo>
                    <a:pt x="23" y="119"/>
                    <a:pt x="22" y="121"/>
                    <a:pt x="22" y="125"/>
                  </a:cubicBezTo>
                  <a:cubicBezTo>
                    <a:pt x="23" y="131"/>
                    <a:pt x="22" y="138"/>
                    <a:pt x="22" y="144"/>
                  </a:cubicBezTo>
                  <a:cubicBezTo>
                    <a:pt x="22" y="151"/>
                    <a:pt x="23" y="152"/>
                    <a:pt x="30" y="152"/>
                  </a:cubicBezTo>
                  <a:cubicBezTo>
                    <a:pt x="51" y="153"/>
                    <a:pt x="73" y="153"/>
                    <a:pt x="94" y="153"/>
                  </a:cubicBezTo>
                  <a:cubicBezTo>
                    <a:pt x="99" y="153"/>
                    <a:pt x="103" y="149"/>
                    <a:pt x="103" y="144"/>
                  </a:cubicBezTo>
                  <a:cubicBezTo>
                    <a:pt x="103" y="137"/>
                    <a:pt x="103" y="131"/>
                    <a:pt x="103" y="125"/>
                  </a:cubicBezTo>
                  <a:cubicBezTo>
                    <a:pt x="103" y="121"/>
                    <a:pt x="102" y="119"/>
                    <a:pt x="98" y="119"/>
                  </a:cubicBezTo>
                  <a:cubicBezTo>
                    <a:pt x="86" y="120"/>
                    <a:pt x="74" y="120"/>
                    <a:pt x="62" y="120"/>
                  </a:cubicBezTo>
                  <a:close/>
                  <a:moveTo>
                    <a:pt x="80" y="25"/>
                  </a:moveTo>
                  <a:cubicBezTo>
                    <a:pt x="80" y="25"/>
                    <a:pt x="80" y="25"/>
                    <a:pt x="80" y="25"/>
                  </a:cubicBezTo>
                  <a:cubicBezTo>
                    <a:pt x="80" y="22"/>
                    <a:pt x="80" y="19"/>
                    <a:pt x="80" y="16"/>
                  </a:cubicBezTo>
                  <a:cubicBezTo>
                    <a:pt x="80" y="12"/>
                    <a:pt x="79" y="11"/>
                    <a:pt x="75" y="11"/>
                  </a:cubicBezTo>
                  <a:cubicBezTo>
                    <a:pt x="67" y="11"/>
                    <a:pt x="58" y="11"/>
                    <a:pt x="50" y="11"/>
                  </a:cubicBezTo>
                  <a:cubicBezTo>
                    <a:pt x="46" y="11"/>
                    <a:pt x="45" y="13"/>
                    <a:pt x="45" y="16"/>
                  </a:cubicBezTo>
                  <a:cubicBezTo>
                    <a:pt x="44" y="22"/>
                    <a:pt x="44" y="27"/>
                    <a:pt x="44" y="33"/>
                  </a:cubicBezTo>
                  <a:cubicBezTo>
                    <a:pt x="43" y="39"/>
                    <a:pt x="45" y="41"/>
                    <a:pt x="51" y="41"/>
                  </a:cubicBezTo>
                  <a:cubicBezTo>
                    <a:pt x="56" y="41"/>
                    <a:pt x="61" y="41"/>
                    <a:pt x="66" y="41"/>
                  </a:cubicBezTo>
                  <a:cubicBezTo>
                    <a:pt x="82" y="40"/>
                    <a:pt x="80" y="39"/>
                    <a:pt x="80" y="27"/>
                  </a:cubicBezTo>
                  <a:cubicBezTo>
                    <a:pt x="80" y="26"/>
                    <a:pt x="80" y="25"/>
                    <a:pt x="80" y="25"/>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íṧḷîḋê">
              <a:extLst>
                <a:ext uri="{FF2B5EF4-FFF2-40B4-BE49-F238E27FC236}">
                  <a16:creationId xmlns:a16="http://schemas.microsoft.com/office/drawing/2014/main" id="{341CB75E-D6CA-4D2F-AA87-9AD893D4DD71}"/>
                </a:ext>
              </a:extLst>
            </p:cNvPr>
            <p:cNvSpPr/>
            <p:nvPr/>
          </p:nvSpPr>
          <p:spPr bwMode="auto">
            <a:xfrm>
              <a:off x="1010142" y="5939794"/>
              <a:ext cx="114216" cy="130532"/>
            </a:xfrm>
            <a:custGeom>
              <a:avLst/>
              <a:gdLst>
                <a:gd name="T0" fmla="*/ 87 w 106"/>
                <a:gd name="T1" fmla="*/ 58 h 121"/>
                <a:gd name="T2" fmla="*/ 69 w 106"/>
                <a:gd name="T3" fmla="*/ 59 h 121"/>
                <a:gd name="T4" fmla="*/ 66 w 106"/>
                <a:gd name="T5" fmla="*/ 64 h 121"/>
                <a:gd name="T6" fmla="*/ 66 w 106"/>
                <a:gd name="T7" fmla="*/ 111 h 121"/>
                <a:gd name="T8" fmla="*/ 64 w 106"/>
                <a:gd name="T9" fmla="*/ 118 h 121"/>
                <a:gd name="T10" fmla="*/ 55 w 106"/>
                <a:gd name="T11" fmla="*/ 113 h 121"/>
                <a:gd name="T12" fmla="*/ 55 w 106"/>
                <a:gd name="T13" fmla="*/ 94 h 121"/>
                <a:gd name="T14" fmla="*/ 54 w 106"/>
                <a:gd name="T15" fmla="*/ 87 h 121"/>
                <a:gd name="T16" fmla="*/ 40 w 106"/>
                <a:gd name="T17" fmla="*/ 89 h 121"/>
                <a:gd name="T18" fmla="*/ 8 w 106"/>
                <a:gd name="T19" fmla="*/ 92 h 121"/>
                <a:gd name="T20" fmla="*/ 2 w 106"/>
                <a:gd name="T21" fmla="*/ 87 h 121"/>
                <a:gd name="T22" fmla="*/ 7 w 106"/>
                <a:gd name="T23" fmla="*/ 81 h 121"/>
                <a:gd name="T24" fmla="*/ 47 w 106"/>
                <a:gd name="T25" fmla="*/ 76 h 121"/>
                <a:gd name="T26" fmla="*/ 53 w 106"/>
                <a:gd name="T27" fmla="*/ 70 h 121"/>
                <a:gd name="T28" fmla="*/ 53 w 106"/>
                <a:gd name="T29" fmla="*/ 61 h 121"/>
                <a:gd name="T30" fmla="*/ 18 w 106"/>
                <a:gd name="T31" fmla="*/ 66 h 121"/>
                <a:gd name="T32" fmla="*/ 9 w 106"/>
                <a:gd name="T33" fmla="*/ 67 h 121"/>
                <a:gd name="T34" fmla="*/ 2 w 106"/>
                <a:gd name="T35" fmla="*/ 63 h 121"/>
                <a:gd name="T36" fmla="*/ 6 w 106"/>
                <a:gd name="T37" fmla="*/ 57 h 121"/>
                <a:gd name="T38" fmla="*/ 22 w 106"/>
                <a:gd name="T39" fmla="*/ 53 h 121"/>
                <a:gd name="T40" fmla="*/ 50 w 106"/>
                <a:gd name="T41" fmla="*/ 50 h 121"/>
                <a:gd name="T42" fmla="*/ 53 w 106"/>
                <a:gd name="T43" fmla="*/ 47 h 121"/>
                <a:gd name="T44" fmla="*/ 53 w 106"/>
                <a:gd name="T45" fmla="*/ 39 h 121"/>
                <a:gd name="T46" fmla="*/ 28 w 106"/>
                <a:gd name="T47" fmla="*/ 42 h 121"/>
                <a:gd name="T48" fmla="*/ 11 w 106"/>
                <a:gd name="T49" fmla="*/ 44 h 121"/>
                <a:gd name="T50" fmla="*/ 2 w 106"/>
                <a:gd name="T51" fmla="*/ 39 h 121"/>
                <a:gd name="T52" fmla="*/ 10 w 106"/>
                <a:gd name="T53" fmla="*/ 31 h 121"/>
                <a:gd name="T54" fmla="*/ 40 w 106"/>
                <a:gd name="T55" fmla="*/ 28 h 121"/>
                <a:gd name="T56" fmla="*/ 56 w 106"/>
                <a:gd name="T57" fmla="*/ 26 h 121"/>
                <a:gd name="T58" fmla="*/ 64 w 106"/>
                <a:gd name="T59" fmla="*/ 13 h 121"/>
                <a:gd name="T60" fmla="*/ 59 w 106"/>
                <a:gd name="T61" fmla="*/ 11 h 121"/>
                <a:gd name="T62" fmla="*/ 9 w 106"/>
                <a:gd name="T63" fmla="*/ 11 h 121"/>
                <a:gd name="T64" fmla="*/ 1 w 106"/>
                <a:gd name="T65" fmla="*/ 7 h 121"/>
                <a:gd name="T66" fmla="*/ 6 w 106"/>
                <a:gd name="T67" fmla="*/ 0 h 121"/>
                <a:gd name="T68" fmla="*/ 21 w 106"/>
                <a:gd name="T69" fmla="*/ 0 h 121"/>
                <a:gd name="T70" fmla="*/ 98 w 106"/>
                <a:gd name="T71" fmla="*/ 0 h 121"/>
                <a:gd name="T72" fmla="*/ 104 w 106"/>
                <a:gd name="T73" fmla="*/ 1 h 121"/>
                <a:gd name="T74" fmla="*/ 106 w 106"/>
                <a:gd name="T75" fmla="*/ 7 h 121"/>
                <a:gd name="T76" fmla="*/ 102 w 106"/>
                <a:gd name="T77" fmla="*/ 10 h 121"/>
                <a:gd name="T78" fmla="*/ 82 w 106"/>
                <a:gd name="T79" fmla="*/ 11 h 121"/>
                <a:gd name="T80" fmla="*/ 77 w 106"/>
                <a:gd name="T81" fmla="*/ 15 h 121"/>
                <a:gd name="T82" fmla="*/ 68 w 106"/>
                <a:gd name="T83" fmla="*/ 34 h 121"/>
                <a:gd name="T84" fmla="*/ 67 w 106"/>
                <a:gd name="T85" fmla="*/ 43 h 121"/>
                <a:gd name="T86" fmla="*/ 72 w 106"/>
                <a:gd name="T87" fmla="*/ 45 h 121"/>
                <a:gd name="T88" fmla="*/ 88 w 106"/>
                <a:gd name="T89" fmla="*/ 44 h 121"/>
                <a:gd name="T90" fmla="*/ 93 w 106"/>
                <a:gd name="T91" fmla="*/ 41 h 121"/>
                <a:gd name="T92" fmla="*/ 100 w 106"/>
                <a:gd name="T93" fmla="*/ 35 h 121"/>
                <a:gd name="T94" fmla="*/ 104 w 106"/>
                <a:gd name="T95" fmla="*/ 47 h 121"/>
                <a:gd name="T96" fmla="*/ 104 w 106"/>
                <a:gd name="T97" fmla="*/ 107 h 121"/>
                <a:gd name="T98" fmla="*/ 105 w 106"/>
                <a:gd name="T99" fmla="*/ 117 h 121"/>
                <a:gd name="T100" fmla="*/ 97 w 106"/>
                <a:gd name="T101" fmla="*/ 117 h 121"/>
                <a:gd name="T102" fmla="*/ 86 w 106"/>
                <a:gd name="T103" fmla="*/ 76 h 121"/>
                <a:gd name="T104" fmla="*/ 87 w 106"/>
                <a:gd name="T105" fmla="*/ 5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21">
                  <a:moveTo>
                    <a:pt x="87" y="58"/>
                  </a:moveTo>
                  <a:cubicBezTo>
                    <a:pt x="80" y="58"/>
                    <a:pt x="75" y="59"/>
                    <a:pt x="69" y="59"/>
                  </a:cubicBezTo>
                  <a:cubicBezTo>
                    <a:pt x="68" y="60"/>
                    <a:pt x="66" y="62"/>
                    <a:pt x="66" y="64"/>
                  </a:cubicBezTo>
                  <a:cubicBezTo>
                    <a:pt x="66" y="80"/>
                    <a:pt x="66" y="95"/>
                    <a:pt x="66" y="111"/>
                  </a:cubicBezTo>
                  <a:cubicBezTo>
                    <a:pt x="66" y="113"/>
                    <a:pt x="65" y="117"/>
                    <a:pt x="64" y="118"/>
                  </a:cubicBezTo>
                  <a:cubicBezTo>
                    <a:pt x="59" y="121"/>
                    <a:pt x="55" y="118"/>
                    <a:pt x="55" y="113"/>
                  </a:cubicBezTo>
                  <a:cubicBezTo>
                    <a:pt x="54" y="106"/>
                    <a:pt x="55" y="100"/>
                    <a:pt x="55" y="94"/>
                  </a:cubicBezTo>
                  <a:cubicBezTo>
                    <a:pt x="54" y="92"/>
                    <a:pt x="54" y="90"/>
                    <a:pt x="54" y="87"/>
                  </a:cubicBezTo>
                  <a:cubicBezTo>
                    <a:pt x="49" y="88"/>
                    <a:pt x="44" y="88"/>
                    <a:pt x="40" y="89"/>
                  </a:cubicBezTo>
                  <a:cubicBezTo>
                    <a:pt x="29" y="90"/>
                    <a:pt x="19" y="91"/>
                    <a:pt x="8" y="92"/>
                  </a:cubicBezTo>
                  <a:cubicBezTo>
                    <a:pt x="5" y="92"/>
                    <a:pt x="2" y="90"/>
                    <a:pt x="2" y="87"/>
                  </a:cubicBezTo>
                  <a:cubicBezTo>
                    <a:pt x="2" y="85"/>
                    <a:pt x="5" y="81"/>
                    <a:pt x="7" y="81"/>
                  </a:cubicBezTo>
                  <a:cubicBezTo>
                    <a:pt x="21" y="79"/>
                    <a:pt x="34" y="77"/>
                    <a:pt x="47" y="76"/>
                  </a:cubicBezTo>
                  <a:cubicBezTo>
                    <a:pt x="52" y="76"/>
                    <a:pt x="54" y="74"/>
                    <a:pt x="53" y="70"/>
                  </a:cubicBezTo>
                  <a:cubicBezTo>
                    <a:pt x="53" y="67"/>
                    <a:pt x="53" y="65"/>
                    <a:pt x="53" y="61"/>
                  </a:cubicBezTo>
                  <a:cubicBezTo>
                    <a:pt x="41" y="63"/>
                    <a:pt x="29" y="64"/>
                    <a:pt x="18" y="66"/>
                  </a:cubicBezTo>
                  <a:cubicBezTo>
                    <a:pt x="15" y="66"/>
                    <a:pt x="12" y="67"/>
                    <a:pt x="9" y="67"/>
                  </a:cubicBezTo>
                  <a:cubicBezTo>
                    <a:pt x="5" y="68"/>
                    <a:pt x="3" y="66"/>
                    <a:pt x="2" y="63"/>
                  </a:cubicBezTo>
                  <a:cubicBezTo>
                    <a:pt x="1" y="59"/>
                    <a:pt x="3" y="58"/>
                    <a:pt x="6" y="57"/>
                  </a:cubicBezTo>
                  <a:cubicBezTo>
                    <a:pt x="11" y="56"/>
                    <a:pt x="16" y="54"/>
                    <a:pt x="22" y="53"/>
                  </a:cubicBezTo>
                  <a:cubicBezTo>
                    <a:pt x="31" y="52"/>
                    <a:pt x="41" y="51"/>
                    <a:pt x="50" y="50"/>
                  </a:cubicBezTo>
                  <a:cubicBezTo>
                    <a:pt x="51" y="50"/>
                    <a:pt x="53" y="48"/>
                    <a:pt x="53" y="47"/>
                  </a:cubicBezTo>
                  <a:cubicBezTo>
                    <a:pt x="53" y="44"/>
                    <a:pt x="53" y="42"/>
                    <a:pt x="53" y="39"/>
                  </a:cubicBezTo>
                  <a:cubicBezTo>
                    <a:pt x="44" y="40"/>
                    <a:pt x="36" y="41"/>
                    <a:pt x="28" y="42"/>
                  </a:cubicBezTo>
                  <a:cubicBezTo>
                    <a:pt x="22" y="43"/>
                    <a:pt x="17" y="44"/>
                    <a:pt x="11" y="44"/>
                  </a:cubicBezTo>
                  <a:cubicBezTo>
                    <a:pt x="4" y="45"/>
                    <a:pt x="2" y="44"/>
                    <a:pt x="2" y="39"/>
                  </a:cubicBezTo>
                  <a:cubicBezTo>
                    <a:pt x="1" y="36"/>
                    <a:pt x="5" y="32"/>
                    <a:pt x="10" y="31"/>
                  </a:cubicBezTo>
                  <a:cubicBezTo>
                    <a:pt x="20" y="30"/>
                    <a:pt x="30" y="29"/>
                    <a:pt x="40" y="28"/>
                  </a:cubicBezTo>
                  <a:cubicBezTo>
                    <a:pt x="46" y="27"/>
                    <a:pt x="51" y="27"/>
                    <a:pt x="56" y="26"/>
                  </a:cubicBezTo>
                  <a:cubicBezTo>
                    <a:pt x="61" y="25"/>
                    <a:pt x="66" y="18"/>
                    <a:pt x="64" y="13"/>
                  </a:cubicBezTo>
                  <a:cubicBezTo>
                    <a:pt x="63" y="12"/>
                    <a:pt x="61" y="11"/>
                    <a:pt x="59" y="11"/>
                  </a:cubicBezTo>
                  <a:cubicBezTo>
                    <a:pt x="42" y="11"/>
                    <a:pt x="25" y="11"/>
                    <a:pt x="9" y="11"/>
                  </a:cubicBezTo>
                  <a:cubicBezTo>
                    <a:pt x="5" y="11"/>
                    <a:pt x="2" y="10"/>
                    <a:pt x="1" y="7"/>
                  </a:cubicBezTo>
                  <a:cubicBezTo>
                    <a:pt x="0" y="2"/>
                    <a:pt x="2" y="0"/>
                    <a:pt x="6" y="0"/>
                  </a:cubicBezTo>
                  <a:cubicBezTo>
                    <a:pt x="11" y="0"/>
                    <a:pt x="16" y="0"/>
                    <a:pt x="21" y="0"/>
                  </a:cubicBezTo>
                  <a:cubicBezTo>
                    <a:pt x="47" y="0"/>
                    <a:pt x="72" y="0"/>
                    <a:pt x="98" y="0"/>
                  </a:cubicBezTo>
                  <a:cubicBezTo>
                    <a:pt x="100" y="0"/>
                    <a:pt x="103" y="0"/>
                    <a:pt x="104" y="1"/>
                  </a:cubicBezTo>
                  <a:cubicBezTo>
                    <a:pt x="105" y="2"/>
                    <a:pt x="106" y="5"/>
                    <a:pt x="106" y="7"/>
                  </a:cubicBezTo>
                  <a:cubicBezTo>
                    <a:pt x="106" y="8"/>
                    <a:pt x="103" y="9"/>
                    <a:pt x="102" y="10"/>
                  </a:cubicBezTo>
                  <a:cubicBezTo>
                    <a:pt x="95" y="10"/>
                    <a:pt x="89" y="11"/>
                    <a:pt x="82" y="11"/>
                  </a:cubicBezTo>
                  <a:cubicBezTo>
                    <a:pt x="79" y="11"/>
                    <a:pt x="77" y="12"/>
                    <a:pt x="77" y="15"/>
                  </a:cubicBezTo>
                  <a:cubicBezTo>
                    <a:pt x="76" y="23"/>
                    <a:pt x="73" y="28"/>
                    <a:pt x="68" y="34"/>
                  </a:cubicBezTo>
                  <a:cubicBezTo>
                    <a:pt x="66" y="36"/>
                    <a:pt x="67" y="40"/>
                    <a:pt x="67" y="43"/>
                  </a:cubicBezTo>
                  <a:cubicBezTo>
                    <a:pt x="67" y="44"/>
                    <a:pt x="70" y="45"/>
                    <a:pt x="72" y="45"/>
                  </a:cubicBezTo>
                  <a:cubicBezTo>
                    <a:pt x="78" y="45"/>
                    <a:pt x="83" y="44"/>
                    <a:pt x="88" y="44"/>
                  </a:cubicBezTo>
                  <a:cubicBezTo>
                    <a:pt x="90" y="43"/>
                    <a:pt x="92" y="42"/>
                    <a:pt x="93" y="41"/>
                  </a:cubicBezTo>
                  <a:cubicBezTo>
                    <a:pt x="96" y="39"/>
                    <a:pt x="98" y="37"/>
                    <a:pt x="100" y="35"/>
                  </a:cubicBezTo>
                  <a:cubicBezTo>
                    <a:pt x="106" y="38"/>
                    <a:pt x="106" y="42"/>
                    <a:pt x="104" y="47"/>
                  </a:cubicBezTo>
                  <a:cubicBezTo>
                    <a:pt x="95" y="67"/>
                    <a:pt x="97" y="87"/>
                    <a:pt x="104" y="107"/>
                  </a:cubicBezTo>
                  <a:cubicBezTo>
                    <a:pt x="105" y="110"/>
                    <a:pt x="106" y="114"/>
                    <a:pt x="105" y="117"/>
                  </a:cubicBezTo>
                  <a:cubicBezTo>
                    <a:pt x="103" y="120"/>
                    <a:pt x="98" y="121"/>
                    <a:pt x="97" y="117"/>
                  </a:cubicBezTo>
                  <a:cubicBezTo>
                    <a:pt x="90" y="104"/>
                    <a:pt x="85" y="91"/>
                    <a:pt x="86" y="76"/>
                  </a:cubicBezTo>
                  <a:cubicBezTo>
                    <a:pt x="86" y="70"/>
                    <a:pt x="87" y="64"/>
                    <a:pt x="87" y="58"/>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iṣḻîḑé">
              <a:extLst>
                <a:ext uri="{FF2B5EF4-FFF2-40B4-BE49-F238E27FC236}">
                  <a16:creationId xmlns:a16="http://schemas.microsoft.com/office/drawing/2014/main" id="{6194439B-A7F8-449D-BF28-A372BA2845B4}"/>
                </a:ext>
              </a:extLst>
            </p:cNvPr>
            <p:cNvSpPr/>
            <p:nvPr/>
          </p:nvSpPr>
          <p:spPr bwMode="auto">
            <a:xfrm>
              <a:off x="1335385" y="5869633"/>
              <a:ext cx="85390" cy="207220"/>
            </a:xfrm>
            <a:custGeom>
              <a:avLst/>
              <a:gdLst>
                <a:gd name="T0" fmla="*/ 62 w 79"/>
                <a:gd name="T1" fmla="*/ 99 h 192"/>
                <a:gd name="T2" fmla="*/ 21 w 79"/>
                <a:gd name="T3" fmla="*/ 116 h 192"/>
                <a:gd name="T4" fmla="*/ 9 w 79"/>
                <a:gd name="T5" fmla="*/ 117 h 192"/>
                <a:gd name="T6" fmla="*/ 3 w 79"/>
                <a:gd name="T7" fmla="*/ 111 h 192"/>
                <a:gd name="T8" fmla="*/ 8 w 79"/>
                <a:gd name="T9" fmla="*/ 105 h 192"/>
                <a:gd name="T10" fmla="*/ 29 w 79"/>
                <a:gd name="T11" fmla="*/ 104 h 192"/>
                <a:gd name="T12" fmla="*/ 51 w 79"/>
                <a:gd name="T13" fmla="*/ 91 h 192"/>
                <a:gd name="T14" fmla="*/ 42 w 79"/>
                <a:gd name="T15" fmla="*/ 91 h 192"/>
                <a:gd name="T16" fmla="*/ 9 w 79"/>
                <a:gd name="T17" fmla="*/ 91 h 192"/>
                <a:gd name="T18" fmla="*/ 4 w 79"/>
                <a:gd name="T19" fmla="*/ 89 h 192"/>
                <a:gd name="T20" fmla="*/ 7 w 79"/>
                <a:gd name="T21" fmla="*/ 80 h 192"/>
                <a:gd name="T22" fmla="*/ 41 w 79"/>
                <a:gd name="T23" fmla="*/ 78 h 192"/>
                <a:gd name="T24" fmla="*/ 59 w 79"/>
                <a:gd name="T25" fmla="*/ 78 h 192"/>
                <a:gd name="T26" fmla="*/ 64 w 79"/>
                <a:gd name="T27" fmla="*/ 76 h 192"/>
                <a:gd name="T28" fmla="*/ 63 w 79"/>
                <a:gd name="T29" fmla="*/ 70 h 192"/>
                <a:gd name="T30" fmla="*/ 52 w 79"/>
                <a:gd name="T31" fmla="*/ 66 h 192"/>
                <a:gd name="T32" fmla="*/ 8 w 79"/>
                <a:gd name="T33" fmla="*/ 66 h 192"/>
                <a:gd name="T34" fmla="*/ 1 w 79"/>
                <a:gd name="T35" fmla="*/ 59 h 192"/>
                <a:gd name="T36" fmla="*/ 8 w 79"/>
                <a:gd name="T37" fmla="*/ 54 h 192"/>
                <a:gd name="T38" fmla="*/ 15 w 79"/>
                <a:gd name="T39" fmla="*/ 46 h 192"/>
                <a:gd name="T40" fmla="*/ 15 w 79"/>
                <a:gd name="T41" fmla="*/ 8 h 192"/>
                <a:gd name="T42" fmla="*/ 21 w 79"/>
                <a:gd name="T43" fmla="*/ 0 h 192"/>
                <a:gd name="T44" fmla="*/ 30 w 79"/>
                <a:gd name="T45" fmla="*/ 7 h 192"/>
                <a:gd name="T46" fmla="*/ 33 w 79"/>
                <a:gd name="T47" fmla="*/ 21 h 192"/>
                <a:gd name="T48" fmla="*/ 39 w 79"/>
                <a:gd name="T49" fmla="*/ 24 h 192"/>
                <a:gd name="T50" fmla="*/ 68 w 79"/>
                <a:gd name="T51" fmla="*/ 24 h 192"/>
                <a:gd name="T52" fmla="*/ 71 w 79"/>
                <a:gd name="T53" fmla="*/ 25 h 192"/>
                <a:gd name="T54" fmla="*/ 76 w 79"/>
                <a:gd name="T55" fmla="*/ 32 h 192"/>
                <a:gd name="T56" fmla="*/ 70 w 79"/>
                <a:gd name="T57" fmla="*/ 36 h 192"/>
                <a:gd name="T58" fmla="*/ 46 w 79"/>
                <a:gd name="T59" fmla="*/ 36 h 192"/>
                <a:gd name="T60" fmla="*/ 40 w 79"/>
                <a:gd name="T61" fmla="*/ 36 h 192"/>
                <a:gd name="T62" fmla="*/ 28 w 79"/>
                <a:gd name="T63" fmla="*/ 50 h 192"/>
                <a:gd name="T64" fmla="*/ 33 w 79"/>
                <a:gd name="T65" fmla="*/ 54 h 192"/>
                <a:gd name="T66" fmla="*/ 53 w 79"/>
                <a:gd name="T67" fmla="*/ 53 h 192"/>
                <a:gd name="T68" fmla="*/ 66 w 79"/>
                <a:gd name="T69" fmla="*/ 57 h 192"/>
                <a:gd name="T70" fmla="*/ 76 w 79"/>
                <a:gd name="T71" fmla="*/ 83 h 192"/>
                <a:gd name="T72" fmla="*/ 75 w 79"/>
                <a:gd name="T73" fmla="*/ 92 h 192"/>
                <a:gd name="T74" fmla="*/ 75 w 79"/>
                <a:gd name="T75" fmla="*/ 112 h 192"/>
                <a:gd name="T76" fmla="*/ 77 w 79"/>
                <a:gd name="T77" fmla="*/ 182 h 192"/>
                <a:gd name="T78" fmla="*/ 77 w 79"/>
                <a:gd name="T79" fmla="*/ 188 h 192"/>
                <a:gd name="T80" fmla="*/ 66 w 79"/>
                <a:gd name="T81" fmla="*/ 186 h 192"/>
                <a:gd name="T82" fmla="*/ 57 w 79"/>
                <a:gd name="T83" fmla="*/ 141 h 192"/>
                <a:gd name="T84" fmla="*/ 62 w 79"/>
                <a:gd name="T85" fmla="*/ 110 h 192"/>
                <a:gd name="T86" fmla="*/ 64 w 79"/>
                <a:gd name="T87" fmla="*/ 100 h 192"/>
                <a:gd name="T88" fmla="*/ 62 w 79"/>
                <a:gd name="T89" fmla="*/ 9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192">
                  <a:moveTo>
                    <a:pt x="62" y="99"/>
                  </a:moveTo>
                  <a:cubicBezTo>
                    <a:pt x="53" y="115"/>
                    <a:pt x="38" y="117"/>
                    <a:pt x="21" y="116"/>
                  </a:cubicBezTo>
                  <a:cubicBezTo>
                    <a:pt x="17" y="116"/>
                    <a:pt x="13" y="116"/>
                    <a:pt x="9" y="117"/>
                  </a:cubicBezTo>
                  <a:cubicBezTo>
                    <a:pt x="4" y="117"/>
                    <a:pt x="3" y="114"/>
                    <a:pt x="3" y="111"/>
                  </a:cubicBezTo>
                  <a:cubicBezTo>
                    <a:pt x="2" y="107"/>
                    <a:pt x="4" y="105"/>
                    <a:pt x="8" y="105"/>
                  </a:cubicBezTo>
                  <a:cubicBezTo>
                    <a:pt x="15" y="105"/>
                    <a:pt x="22" y="104"/>
                    <a:pt x="29" y="104"/>
                  </a:cubicBezTo>
                  <a:cubicBezTo>
                    <a:pt x="39" y="104"/>
                    <a:pt x="45" y="99"/>
                    <a:pt x="51" y="91"/>
                  </a:cubicBezTo>
                  <a:cubicBezTo>
                    <a:pt x="48" y="91"/>
                    <a:pt x="45" y="91"/>
                    <a:pt x="42" y="91"/>
                  </a:cubicBezTo>
                  <a:cubicBezTo>
                    <a:pt x="31" y="91"/>
                    <a:pt x="20" y="91"/>
                    <a:pt x="9" y="91"/>
                  </a:cubicBezTo>
                  <a:cubicBezTo>
                    <a:pt x="8" y="91"/>
                    <a:pt x="5" y="90"/>
                    <a:pt x="4" y="89"/>
                  </a:cubicBezTo>
                  <a:cubicBezTo>
                    <a:pt x="0" y="84"/>
                    <a:pt x="1" y="81"/>
                    <a:pt x="7" y="80"/>
                  </a:cubicBezTo>
                  <a:cubicBezTo>
                    <a:pt x="18" y="79"/>
                    <a:pt x="30" y="79"/>
                    <a:pt x="41" y="78"/>
                  </a:cubicBezTo>
                  <a:cubicBezTo>
                    <a:pt x="47" y="78"/>
                    <a:pt x="53" y="78"/>
                    <a:pt x="59" y="78"/>
                  </a:cubicBezTo>
                  <a:cubicBezTo>
                    <a:pt x="61" y="78"/>
                    <a:pt x="63" y="77"/>
                    <a:pt x="64" y="76"/>
                  </a:cubicBezTo>
                  <a:cubicBezTo>
                    <a:pt x="64" y="74"/>
                    <a:pt x="64" y="71"/>
                    <a:pt x="63" y="70"/>
                  </a:cubicBezTo>
                  <a:cubicBezTo>
                    <a:pt x="59" y="68"/>
                    <a:pt x="56" y="66"/>
                    <a:pt x="52" y="66"/>
                  </a:cubicBezTo>
                  <a:cubicBezTo>
                    <a:pt x="37" y="65"/>
                    <a:pt x="23" y="65"/>
                    <a:pt x="8" y="66"/>
                  </a:cubicBezTo>
                  <a:cubicBezTo>
                    <a:pt x="3" y="66"/>
                    <a:pt x="1" y="64"/>
                    <a:pt x="1" y="59"/>
                  </a:cubicBezTo>
                  <a:cubicBezTo>
                    <a:pt x="1" y="55"/>
                    <a:pt x="4" y="54"/>
                    <a:pt x="8" y="54"/>
                  </a:cubicBezTo>
                  <a:cubicBezTo>
                    <a:pt x="15" y="54"/>
                    <a:pt x="16" y="54"/>
                    <a:pt x="15" y="46"/>
                  </a:cubicBezTo>
                  <a:cubicBezTo>
                    <a:pt x="15" y="34"/>
                    <a:pt x="15" y="21"/>
                    <a:pt x="15" y="8"/>
                  </a:cubicBezTo>
                  <a:cubicBezTo>
                    <a:pt x="15" y="4"/>
                    <a:pt x="16" y="1"/>
                    <a:pt x="21" y="0"/>
                  </a:cubicBezTo>
                  <a:cubicBezTo>
                    <a:pt x="25" y="0"/>
                    <a:pt x="28" y="2"/>
                    <a:pt x="30" y="7"/>
                  </a:cubicBezTo>
                  <a:cubicBezTo>
                    <a:pt x="31" y="11"/>
                    <a:pt x="32" y="16"/>
                    <a:pt x="33" y="21"/>
                  </a:cubicBezTo>
                  <a:cubicBezTo>
                    <a:pt x="34" y="24"/>
                    <a:pt x="36" y="25"/>
                    <a:pt x="39" y="24"/>
                  </a:cubicBezTo>
                  <a:cubicBezTo>
                    <a:pt x="49" y="24"/>
                    <a:pt x="58" y="24"/>
                    <a:pt x="68" y="24"/>
                  </a:cubicBezTo>
                  <a:cubicBezTo>
                    <a:pt x="69" y="24"/>
                    <a:pt x="70" y="25"/>
                    <a:pt x="71" y="25"/>
                  </a:cubicBezTo>
                  <a:cubicBezTo>
                    <a:pt x="75" y="25"/>
                    <a:pt x="77" y="29"/>
                    <a:pt x="76" y="32"/>
                  </a:cubicBezTo>
                  <a:cubicBezTo>
                    <a:pt x="76" y="34"/>
                    <a:pt x="72" y="36"/>
                    <a:pt x="70" y="36"/>
                  </a:cubicBezTo>
                  <a:cubicBezTo>
                    <a:pt x="62" y="37"/>
                    <a:pt x="54" y="36"/>
                    <a:pt x="46" y="36"/>
                  </a:cubicBezTo>
                  <a:cubicBezTo>
                    <a:pt x="44" y="36"/>
                    <a:pt x="42" y="36"/>
                    <a:pt x="40" y="36"/>
                  </a:cubicBezTo>
                  <a:cubicBezTo>
                    <a:pt x="26" y="38"/>
                    <a:pt x="29" y="35"/>
                    <a:pt x="28" y="50"/>
                  </a:cubicBezTo>
                  <a:cubicBezTo>
                    <a:pt x="28" y="53"/>
                    <a:pt x="30" y="54"/>
                    <a:pt x="33" y="54"/>
                  </a:cubicBezTo>
                  <a:cubicBezTo>
                    <a:pt x="40" y="54"/>
                    <a:pt x="46" y="53"/>
                    <a:pt x="53" y="53"/>
                  </a:cubicBezTo>
                  <a:cubicBezTo>
                    <a:pt x="57" y="54"/>
                    <a:pt x="62" y="55"/>
                    <a:pt x="66" y="57"/>
                  </a:cubicBezTo>
                  <a:cubicBezTo>
                    <a:pt x="78" y="65"/>
                    <a:pt x="79" y="69"/>
                    <a:pt x="76" y="83"/>
                  </a:cubicBezTo>
                  <a:cubicBezTo>
                    <a:pt x="75" y="86"/>
                    <a:pt x="75" y="89"/>
                    <a:pt x="75" y="92"/>
                  </a:cubicBezTo>
                  <a:cubicBezTo>
                    <a:pt x="75" y="99"/>
                    <a:pt x="76" y="106"/>
                    <a:pt x="75" y="112"/>
                  </a:cubicBezTo>
                  <a:cubicBezTo>
                    <a:pt x="69" y="136"/>
                    <a:pt x="69" y="159"/>
                    <a:pt x="77" y="182"/>
                  </a:cubicBezTo>
                  <a:cubicBezTo>
                    <a:pt x="78" y="184"/>
                    <a:pt x="78" y="187"/>
                    <a:pt x="77" y="188"/>
                  </a:cubicBezTo>
                  <a:cubicBezTo>
                    <a:pt x="73" y="192"/>
                    <a:pt x="69" y="191"/>
                    <a:pt x="66" y="186"/>
                  </a:cubicBezTo>
                  <a:cubicBezTo>
                    <a:pt x="60" y="172"/>
                    <a:pt x="56" y="157"/>
                    <a:pt x="57" y="141"/>
                  </a:cubicBezTo>
                  <a:cubicBezTo>
                    <a:pt x="58" y="131"/>
                    <a:pt x="60" y="121"/>
                    <a:pt x="62" y="110"/>
                  </a:cubicBezTo>
                  <a:cubicBezTo>
                    <a:pt x="62" y="107"/>
                    <a:pt x="63" y="103"/>
                    <a:pt x="64" y="100"/>
                  </a:cubicBezTo>
                  <a:cubicBezTo>
                    <a:pt x="63" y="100"/>
                    <a:pt x="63" y="99"/>
                    <a:pt x="62" y="99"/>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îṡľïdè">
              <a:extLst>
                <a:ext uri="{FF2B5EF4-FFF2-40B4-BE49-F238E27FC236}">
                  <a16:creationId xmlns:a16="http://schemas.microsoft.com/office/drawing/2014/main" id="{28CB09B5-4B1B-4761-826A-13DE206A3929}"/>
                </a:ext>
              </a:extLst>
            </p:cNvPr>
            <p:cNvSpPr/>
            <p:nvPr/>
          </p:nvSpPr>
          <p:spPr bwMode="auto">
            <a:xfrm>
              <a:off x="1218994" y="5659150"/>
              <a:ext cx="67986" cy="201781"/>
            </a:xfrm>
            <a:custGeom>
              <a:avLst/>
              <a:gdLst>
                <a:gd name="T0" fmla="*/ 45 w 63"/>
                <a:gd name="T1" fmla="*/ 57 h 187"/>
                <a:gd name="T2" fmla="*/ 21 w 63"/>
                <a:gd name="T3" fmla="*/ 57 h 187"/>
                <a:gd name="T4" fmla="*/ 16 w 63"/>
                <a:gd name="T5" fmla="*/ 63 h 187"/>
                <a:gd name="T6" fmla="*/ 20 w 63"/>
                <a:gd name="T7" fmla="*/ 90 h 187"/>
                <a:gd name="T8" fmla="*/ 20 w 63"/>
                <a:gd name="T9" fmla="*/ 149 h 187"/>
                <a:gd name="T10" fmla="*/ 14 w 63"/>
                <a:gd name="T11" fmla="*/ 181 h 187"/>
                <a:gd name="T12" fmla="*/ 8 w 63"/>
                <a:gd name="T13" fmla="*/ 187 h 187"/>
                <a:gd name="T14" fmla="*/ 3 w 63"/>
                <a:gd name="T15" fmla="*/ 178 h 187"/>
                <a:gd name="T16" fmla="*/ 9 w 63"/>
                <a:gd name="T17" fmla="*/ 133 h 187"/>
                <a:gd name="T18" fmla="*/ 7 w 63"/>
                <a:gd name="T19" fmla="*/ 93 h 187"/>
                <a:gd name="T20" fmla="*/ 2 w 63"/>
                <a:gd name="T21" fmla="*/ 68 h 187"/>
                <a:gd name="T22" fmla="*/ 21 w 63"/>
                <a:gd name="T23" fmla="*/ 45 h 187"/>
                <a:gd name="T24" fmla="*/ 42 w 63"/>
                <a:gd name="T25" fmla="*/ 44 h 187"/>
                <a:gd name="T26" fmla="*/ 46 w 63"/>
                <a:gd name="T27" fmla="*/ 41 h 187"/>
                <a:gd name="T28" fmla="*/ 50 w 63"/>
                <a:gd name="T29" fmla="*/ 23 h 187"/>
                <a:gd name="T30" fmla="*/ 41 w 63"/>
                <a:gd name="T31" fmla="*/ 13 h 187"/>
                <a:gd name="T32" fmla="*/ 8 w 63"/>
                <a:gd name="T33" fmla="*/ 13 h 187"/>
                <a:gd name="T34" fmla="*/ 2 w 63"/>
                <a:gd name="T35" fmla="*/ 8 h 187"/>
                <a:gd name="T36" fmla="*/ 6 w 63"/>
                <a:gd name="T37" fmla="*/ 3 h 187"/>
                <a:gd name="T38" fmla="*/ 52 w 63"/>
                <a:gd name="T39" fmla="*/ 3 h 187"/>
                <a:gd name="T40" fmla="*/ 57 w 63"/>
                <a:gd name="T41" fmla="*/ 7 h 187"/>
                <a:gd name="T42" fmla="*/ 61 w 63"/>
                <a:gd name="T43" fmla="*/ 32 h 187"/>
                <a:gd name="T44" fmla="*/ 59 w 63"/>
                <a:gd name="T45" fmla="*/ 157 h 187"/>
                <a:gd name="T46" fmla="*/ 61 w 63"/>
                <a:gd name="T47" fmla="*/ 177 h 187"/>
                <a:gd name="T48" fmla="*/ 58 w 63"/>
                <a:gd name="T49" fmla="*/ 185 h 187"/>
                <a:gd name="T50" fmla="*/ 48 w 63"/>
                <a:gd name="T51" fmla="*/ 179 h 187"/>
                <a:gd name="T52" fmla="*/ 46 w 63"/>
                <a:gd name="T53" fmla="*/ 157 h 187"/>
                <a:gd name="T54" fmla="*/ 42 w 63"/>
                <a:gd name="T55" fmla="*/ 93 h 187"/>
                <a:gd name="T56" fmla="*/ 45 w 63"/>
                <a:gd name="T57" fmla="*/ 63 h 187"/>
                <a:gd name="T58" fmla="*/ 45 w 63"/>
                <a:gd name="T59" fmla="*/ 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187">
                  <a:moveTo>
                    <a:pt x="45" y="57"/>
                  </a:moveTo>
                  <a:cubicBezTo>
                    <a:pt x="37" y="57"/>
                    <a:pt x="29" y="57"/>
                    <a:pt x="21" y="57"/>
                  </a:cubicBezTo>
                  <a:cubicBezTo>
                    <a:pt x="17" y="57"/>
                    <a:pt x="15" y="59"/>
                    <a:pt x="16" y="63"/>
                  </a:cubicBezTo>
                  <a:cubicBezTo>
                    <a:pt x="17" y="72"/>
                    <a:pt x="18" y="81"/>
                    <a:pt x="20" y="90"/>
                  </a:cubicBezTo>
                  <a:cubicBezTo>
                    <a:pt x="23" y="110"/>
                    <a:pt x="22" y="129"/>
                    <a:pt x="20" y="149"/>
                  </a:cubicBezTo>
                  <a:cubicBezTo>
                    <a:pt x="19" y="160"/>
                    <a:pt x="16" y="170"/>
                    <a:pt x="14" y="181"/>
                  </a:cubicBezTo>
                  <a:cubicBezTo>
                    <a:pt x="13" y="184"/>
                    <a:pt x="12" y="187"/>
                    <a:pt x="8" y="187"/>
                  </a:cubicBezTo>
                  <a:cubicBezTo>
                    <a:pt x="4" y="186"/>
                    <a:pt x="2" y="183"/>
                    <a:pt x="3" y="178"/>
                  </a:cubicBezTo>
                  <a:cubicBezTo>
                    <a:pt x="5" y="163"/>
                    <a:pt x="8" y="148"/>
                    <a:pt x="9" y="133"/>
                  </a:cubicBezTo>
                  <a:cubicBezTo>
                    <a:pt x="10" y="120"/>
                    <a:pt x="8" y="106"/>
                    <a:pt x="7" y="93"/>
                  </a:cubicBezTo>
                  <a:cubicBezTo>
                    <a:pt x="6" y="85"/>
                    <a:pt x="4" y="76"/>
                    <a:pt x="2" y="68"/>
                  </a:cubicBezTo>
                  <a:cubicBezTo>
                    <a:pt x="0" y="57"/>
                    <a:pt x="9" y="45"/>
                    <a:pt x="21" y="45"/>
                  </a:cubicBezTo>
                  <a:cubicBezTo>
                    <a:pt x="28" y="45"/>
                    <a:pt x="35" y="45"/>
                    <a:pt x="42" y="44"/>
                  </a:cubicBezTo>
                  <a:cubicBezTo>
                    <a:pt x="43" y="44"/>
                    <a:pt x="45" y="43"/>
                    <a:pt x="46" y="41"/>
                  </a:cubicBezTo>
                  <a:cubicBezTo>
                    <a:pt x="47" y="35"/>
                    <a:pt x="49" y="29"/>
                    <a:pt x="50" y="23"/>
                  </a:cubicBezTo>
                  <a:cubicBezTo>
                    <a:pt x="51" y="16"/>
                    <a:pt x="48" y="13"/>
                    <a:pt x="41" y="13"/>
                  </a:cubicBezTo>
                  <a:cubicBezTo>
                    <a:pt x="30" y="13"/>
                    <a:pt x="19" y="13"/>
                    <a:pt x="8" y="13"/>
                  </a:cubicBezTo>
                  <a:cubicBezTo>
                    <a:pt x="5" y="13"/>
                    <a:pt x="2" y="12"/>
                    <a:pt x="2" y="8"/>
                  </a:cubicBezTo>
                  <a:cubicBezTo>
                    <a:pt x="2" y="5"/>
                    <a:pt x="3" y="3"/>
                    <a:pt x="6" y="3"/>
                  </a:cubicBezTo>
                  <a:cubicBezTo>
                    <a:pt x="21" y="0"/>
                    <a:pt x="36" y="1"/>
                    <a:pt x="52" y="3"/>
                  </a:cubicBezTo>
                  <a:cubicBezTo>
                    <a:pt x="54" y="3"/>
                    <a:pt x="56" y="5"/>
                    <a:pt x="57" y="7"/>
                  </a:cubicBezTo>
                  <a:cubicBezTo>
                    <a:pt x="62" y="15"/>
                    <a:pt x="63" y="24"/>
                    <a:pt x="61" y="32"/>
                  </a:cubicBezTo>
                  <a:cubicBezTo>
                    <a:pt x="54" y="74"/>
                    <a:pt x="54" y="115"/>
                    <a:pt x="59" y="157"/>
                  </a:cubicBezTo>
                  <a:cubicBezTo>
                    <a:pt x="60" y="164"/>
                    <a:pt x="60" y="170"/>
                    <a:pt x="61" y="177"/>
                  </a:cubicBezTo>
                  <a:cubicBezTo>
                    <a:pt x="61" y="181"/>
                    <a:pt x="62" y="184"/>
                    <a:pt x="58" y="185"/>
                  </a:cubicBezTo>
                  <a:cubicBezTo>
                    <a:pt x="54" y="186"/>
                    <a:pt x="49" y="183"/>
                    <a:pt x="48" y="179"/>
                  </a:cubicBezTo>
                  <a:cubicBezTo>
                    <a:pt x="47" y="172"/>
                    <a:pt x="47" y="164"/>
                    <a:pt x="46" y="157"/>
                  </a:cubicBezTo>
                  <a:cubicBezTo>
                    <a:pt x="45" y="136"/>
                    <a:pt x="43" y="114"/>
                    <a:pt x="42" y="93"/>
                  </a:cubicBezTo>
                  <a:cubicBezTo>
                    <a:pt x="42" y="83"/>
                    <a:pt x="44" y="73"/>
                    <a:pt x="45" y="63"/>
                  </a:cubicBezTo>
                  <a:cubicBezTo>
                    <a:pt x="45" y="61"/>
                    <a:pt x="45" y="59"/>
                    <a:pt x="45" y="5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îṣļiḓê">
              <a:extLst>
                <a:ext uri="{FF2B5EF4-FFF2-40B4-BE49-F238E27FC236}">
                  <a16:creationId xmlns:a16="http://schemas.microsoft.com/office/drawing/2014/main" id="{BED64C11-1032-4BAF-8194-829FAAE1F99F}"/>
                </a:ext>
              </a:extLst>
            </p:cNvPr>
            <p:cNvSpPr/>
            <p:nvPr/>
          </p:nvSpPr>
          <p:spPr bwMode="auto">
            <a:xfrm>
              <a:off x="1004703" y="5646096"/>
              <a:ext cx="202325" cy="215922"/>
            </a:xfrm>
            <a:custGeom>
              <a:avLst/>
              <a:gdLst>
                <a:gd name="T0" fmla="*/ 110 w 188"/>
                <a:gd name="T1" fmla="*/ 26 h 200"/>
                <a:gd name="T2" fmla="*/ 46 w 188"/>
                <a:gd name="T3" fmla="*/ 26 h 200"/>
                <a:gd name="T4" fmla="*/ 31 w 188"/>
                <a:gd name="T5" fmla="*/ 25 h 200"/>
                <a:gd name="T6" fmla="*/ 18 w 188"/>
                <a:gd name="T7" fmla="*/ 29 h 200"/>
                <a:gd name="T8" fmla="*/ 15 w 188"/>
                <a:gd name="T9" fmla="*/ 40 h 200"/>
                <a:gd name="T10" fmla="*/ 21 w 188"/>
                <a:gd name="T11" fmla="*/ 126 h 200"/>
                <a:gd name="T12" fmla="*/ 15 w 188"/>
                <a:gd name="T13" fmla="*/ 172 h 200"/>
                <a:gd name="T14" fmla="*/ 12 w 188"/>
                <a:gd name="T15" fmla="*/ 195 h 200"/>
                <a:gd name="T16" fmla="*/ 3 w 188"/>
                <a:gd name="T17" fmla="*/ 199 h 200"/>
                <a:gd name="T18" fmla="*/ 0 w 188"/>
                <a:gd name="T19" fmla="*/ 192 h 200"/>
                <a:gd name="T20" fmla="*/ 10 w 188"/>
                <a:gd name="T21" fmla="*/ 112 h 200"/>
                <a:gd name="T22" fmla="*/ 3 w 188"/>
                <a:gd name="T23" fmla="*/ 41 h 200"/>
                <a:gd name="T24" fmla="*/ 29 w 188"/>
                <a:gd name="T25" fmla="*/ 13 h 200"/>
                <a:gd name="T26" fmla="*/ 83 w 188"/>
                <a:gd name="T27" fmla="*/ 14 h 200"/>
                <a:gd name="T28" fmla="*/ 89 w 188"/>
                <a:gd name="T29" fmla="*/ 9 h 200"/>
                <a:gd name="T30" fmla="*/ 92 w 188"/>
                <a:gd name="T31" fmla="*/ 5 h 200"/>
                <a:gd name="T32" fmla="*/ 101 w 188"/>
                <a:gd name="T33" fmla="*/ 7 h 200"/>
                <a:gd name="T34" fmla="*/ 109 w 188"/>
                <a:gd name="T35" fmla="*/ 13 h 200"/>
                <a:gd name="T36" fmla="*/ 164 w 188"/>
                <a:gd name="T37" fmla="*/ 13 h 200"/>
                <a:gd name="T38" fmla="*/ 181 w 188"/>
                <a:gd name="T39" fmla="*/ 13 h 200"/>
                <a:gd name="T40" fmla="*/ 188 w 188"/>
                <a:gd name="T41" fmla="*/ 20 h 200"/>
                <a:gd name="T42" fmla="*/ 181 w 188"/>
                <a:gd name="T43" fmla="*/ 26 h 200"/>
                <a:gd name="T44" fmla="*/ 110 w 188"/>
                <a:gd name="T45" fmla="*/ 2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200">
                  <a:moveTo>
                    <a:pt x="110" y="26"/>
                  </a:moveTo>
                  <a:cubicBezTo>
                    <a:pt x="89" y="26"/>
                    <a:pt x="68" y="26"/>
                    <a:pt x="46" y="26"/>
                  </a:cubicBezTo>
                  <a:cubicBezTo>
                    <a:pt x="41" y="26"/>
                    <a:pt x="36" y="25"/>
                    <a:pt x="31" y="25"/>
                  </a:cubicBezTo>
                  <a:cubicBezTo>
                    <a:pt x="27" y="26"/>
                    <a:pt x="22" y="27"/>
                    <a:pt x="18" y="29"/>
                  </a:cubicBezTo>
                  <a:cubicBezTo>
                    <a:pt x="14" y="31"/>
                    <a:pt x="14" y="36"/>
                    <a:pt x="15" y="40"/>
                  </a:cubicBezTo>
                  <a:cubicBezTo>
                    <a:pt x="20" y="69"/>
                    <a:pt x="22" y="98"/>
                    <a:pt x="21" y="126"/>
                  </a:cubicBezTo>
                  <a:cubicBezTo>
                    <a:pt x="20" y="142"/>
                    <a:pt x="17" y="157"/>
                    <a:pt x="15" y="172"/>
                  </a:cubicBezTo>
                  <a:cubicBezTo>
                    <a:pt x="14" y="179"/>
                    <a:pt x="13" y="187"/>
                    <a:pt x="12" y="195"/>
                  </a:cubicBezTo>
                  <a:cubicBezTo>
                    <a:pt x="11" y="200"/>
                    <a:pt x="7" y="199"/>
                    <a:pt x="3" y="199"/>
                  </a:cubicBezTo>
                  <a:cubicBezTo>
                    <a:pt x="0" y="198"/>
                    <a:pt x="0" y="196"/>
                    <a:pt x="0" y="192"/>
                  </a:cubicBezTo>
                  <a:cubicBezTo>
                    <a:pt x="7" y="166"/>
                    <a:pt x="8" y="139"/>
                    <a:pt x="10" y="112"/>
                  </a:cubicBezTo>
                  <a:cubicBezTo>
                    <a:pt x="12" y="88"/>
                    <a:pt x="6" y="65"/>
                    <a:pt x="3" y="41"/>
                  </a:cubicBezTo>
                  <a:cubicBezTo>
                    <a:pt x="1" y="25"/>
                    <a:pt x="13" y="12"/>
                    <a:pt x="29" y="13"/>
                  </a:cubicBezTo>
                  <a:cubicBezTo>
                    <a:pt x="47" y="14"/>
                    <a:pt x="65" y="13"/>
                    <a:pt x="83" y="14"/>
                  </a:cubicBezTo>
                  <a:cubicBezTo>
                    <a:pt x="86" y="14"/>
                    <a:pt x="88" y="13"/>
                    <a:pt x="89" y="9"/>
                  </a:cubicBezTo>
                  <a:cubicBezTo>
                    <a:pt x="89" y="8"/>
                    <a:pt x="91" y="6"/>
                    <a:pt x="92" y="5"/>
                  </a:cubicBezTo>
                  <a:cubicBezTo>
                    <a:pt x="96" y="0"/>
                    <a:pt x="99" y="2"/>
                    <a:pt x="101" y="7"/>
                  </a:cubicBezTo>
                  <a:cubicBezTo>
                    <a:pt x="102" y="13"/>
                    <a:pt x="105" y="12"/>
                    <a:pt x="109" y="13"/>
                  </a:cubicBezTo>
                  <a:cubicBezTo>
                    <a:pt x="127" y="13"/>
                    <a:pt x="145" y="13"/>
                    <a:pt x="164" y="13"/>
                  </a:cubicBezTo>
                  <a:cubicBezTo>
                    <a:pt x="169" y="13"/>
                    <a:pt x="175" y="13"/>
                    <a:pt x="181" y="13"/>
                  </a:cubicBezTo>
                  <a:cubicBezTo>
                    <a:pt x="185" y="13"/>
                    <a:pt x="188" y="16"/>
                    <a:pt x="188" y="20"/>
                  </a:cubicBezTo>
                  <a:cubicBezTo>
                    <a:pt x="188" y="25"/>
                    <a:pt x="185" y="26"/>
                    <a:pt x="181" y="26"/>
                  </a:cubicBezTo>
                  <a:cubicBezTo>
                    <a:pt x="157" y="26"/>
                    <a:pt x="133" y="26"/>
                    <a:pt x="110" y="2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íṡ1íḍe">
              <a:extLst>
                <a:ext uri="{FF2B5EF4-FFF2-40B4-BE49-F238E27FC236}">
                  <a16:creationId xmlns:a16="http://schemas.microsoft.com/office/drawing/2014/main" id="{2FF89B6F-BD28-440D-A62A-663921999916}"/>
                </a:ext>
              </a:extLst>
            </p:cNvPr>
            <p:cNvSpPr/>
            <p:nvPr/>
          </p:nvSpPr>
          <p:spPr bwMode="auto">
            <a:xfrm>
              <a:off x="1126533" y="5949584"/>
              <a:ext cx="81583" cy="127269"/>
            </a:xfrm>
            <a:custGeom>
              <a:avLst/>
              <a:gdLst>
                <a:gd name="T0" fmla="*/ 61 w 76"/>
                <a:gd name="T1" fmla="*/ 30 h 118"/>
                <a:gd name="T2" fmla="*/ 48 w 76"/>
                <a:gd name="T3" fmla="*/ 13 h 118"/>
                <a:gd name="T4" fmla="*/ 8 w 76"/>
                <a:gd name="T5" fmla="*/ 14 h 118"/>
                <a:gd name="T6" fmla="*/ 3 w 76"/>
                <a:gd name="T7" fmla="*/ 12 h 118"/>
                <a:gd name="T8" fmla="*/ 1 w 76"/>
                <a:gd name="T9" fmla="*/ 7 h 118"/>
                <a:gd name="T10" fmla="*/ 4 w 76"/>
                <a:gd name="T11" fmla="*/ 3 h 118"/>
                <a:gd name="T12" fmla="*/ 21 w 76"/>
                <a:gd name="T13" fmla="*/ 1 h 118"/>
                <a:gd name="T14" fmla="*/ 51 w 76"/>
                <a:gd name="T15" fmla="*/ 1 h 118"/>
                <a:gd name="T16" fmla="*/ 73 w 76"/>
                <a:gd name="T17" fmla="*/ 27 h 118"/>
                <a:gd name="T18" fmla="*/ 73 w 76"/>
                <a:gd name="T19" fmla="*/ 49 h 118"/>
                <a:gd name="T20" fmla="*/ 72 w 76"/>
                <a:gd name="T21" fmla="*/ 73 h 118"/>
                <a:gd name="T22" fmla="*/ 69 w 76"/>
                <a:gd name="T23" fmla="*/ 90 h 118"/>
                <a:gd name="T24" fmla="*/ 73 w 76"/>
                <a:gd name="T25" fmla="*/ 109 h 118"/>
                <a:gd name="T26" fmla="*/ 72 w 76"/>
                <a:gd name="T27" fmla="*/ 117 h 118"/>
                <a:gd name="T28" fmla="*/ 63 w 76"/>
                <a:gd name="T29" fmla="*/ 113 h 118"/>
                <a:gd name="T30" fmla="*/ 59 w 76"/>
                <a:gd name="T31" fmla="*/ 71 h 118"/>
                <a:gd name="T32" fmla="*/ 62 w 76"/>
                <a:gd name="T33" fmla="*/ 59 h 118"/>
                <a:gd name="T34" fmla="*/ 63 w 76"/>
                <a:gd name="T35" fmla="*/ 51 h 118"/>
                <a:gd name="T36" fmla="*/ 6 w 76"/>
                <a:gd name="T37" fmla="*/ 59 h 118"/>
                <a:gd name="T38" fmla="*/ 1 w 76"/>
                <a:gd name="T39" fmla="*/ 52 h 118"/>
                <a:gd name="T40" fmla="*/ 6 w 76"/>
                <a:gd name="T41" fmla="*/ 48 h 118"/>
                <a:gd name="T42" fmla="*/ 32 w 76"/>
                <a:gd name="T43" fmla="*/ 46 h 118"/>
                <a:gd name="T44" fmla="*/ 49 w 76"/>
                <a:gd name="T45" fmla="*/ 44 h 118"/>
                <a:gd name="T46" fmla="*/ 53 w 76"/>
                <a:gd name="T47" fmla="*/ 41 h 118"/>
                <a:gd name="T48" fmla="*/ 50 w 76"/>
                <a:gd name="T49" fmla="*/ 38 h 118"/>
                <a:gd name="T50" fmla="*/ 27 w 76"/>
                <a:gd name="T51" fmla="*/ 36 h 118"/>
                <a:gd name="T52" fmla="*/ 7 w 76"/>
                <a:gd name="T53" fmla="*/ 36 h 118"/>
                <a:gd name="T54" fmla="*/ 0 w 76"/>
                <a:gd name="T55" fmla="*/ 30 h 118"/>
                <a:gd name="T56" fmla="*/ 6 w 76"/>
                <a:gd name="T57" fmla="*/ 25 h 118"/>
                <a:gd name="T58" fmla="*/ 32 w 76"/>
                <a:gd name="T59" fmla="*/ 24 h 118"/>
                <a:gd name="T60" fmla="*/ 61 w 76"/>
                <a:gd name="T61" fmla="*/ 3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118">
                  <a:moveTo>
                    <a:pt x="61" y="30"/>
                  </a:moveTo>
                  <a:cubicBezTo>
                    <a:pt x="63" y="18"/>
                    <a:pt x="59" y="13"/>
                    <a:pt x="48" y="13"/>
                  </a:cubicBezTo>
                  <a:cubicBezTo>
                    <a:pt x="35" y="14"/>
                    <a:pt x="22" y="14"/>
                    <a:pt x="8" y="14"/>
                  </a:cubicBezTo>
                  <a:cubicBezTo>
                    <a:pt x="7" y="14"/>
                    <a:pt x="4" y="13"/>
                    <a:pt x="3" y="12"/>
                  </a:cubicBezTo>
                  <a:cubicBezTo>
                    <a:pt x="2" y="11"/>
                    <a:pt x="0" y="9"/>
                    <a:pt x="1" y="7"/>
                  </a:cubicBezTo>
                  <a:cubicBezTo>
                    <a:pt x="1" y="6"/>
                    <a:pt x="3" y="4"/>
                    <a:pt x="4" y="3"/>
                  </a:cubicBezTo>
                  <a:cubicBezTo>
                    <a:pt x="10" y="2"/>
                    <a:pt x="15" y="1"/>
                    <a:pt x="21" y="1"/>
                  </a:cubicBezTo>
                  <a:cubicBezTo>
                    <a:pt x="31" y="1"/>
                    <a:pt x="41" y="1"/>
                    <a:pt x="51" y="1"/>
                  </a:cubicBezTo>
                  <a:cubicBezTo>
                    <a:pt x="64" y="0"/>
                    <a:pt x="76" y="15"/>
                    <a:pt x="73" y="27"/>
                  </a:cubicBezTo>
                  <a:cubicBezTo>
                    <a:pt x="71" y="34"/>
                    <a:pt x="71" y="41"/>
                    <a:pt x="73" y="49"/>
                  </a:cubicBezTo>
                  <a:cubicBezTo>
                    <a:pt x="74" y="56"/>
                    <a:pt x="72" y="65"/>
                    <a:pt x="72" y="73"/>
                  </a:cubicBezTo>
                  <a:cubicBezTo>
                    <a:pt x="71" y="78"/>
                    <a:pt x="69" y="84"/>
                    <a:pt x="69" y="90"/>
                  </a:cubicBezTo>
                  <a:cubicBezTo>
                    <a:pt x="70" y="96"/>
                    <a:pt x="72" y="102"/>
                    <a:pt x="73" y="109"/>
                  </a:cubicBezTo>
                  <a:cubicBezTo>
                    <a:pt x="74" y="112"/>
                    <a:pt x="76" y="115"/>
                    <a:pt x="72" y="117"/>
                  </a:cubicBezTo>
                  <a:cubicBezTo>
                    <a:pt x="69" y="118"/>
                    <a:pt x="66" y="117"/>
                    <a:pt x="63" y="113"/>
                  </a:cubicBezTo>
                  <a:cubicBezTo>
                    <a:pt x="55" y="100"/>
                    <a:pt x="53" y="86"/>
                    <a:pt x="59" y="71"/>
                  </a:cubicBezTo>
                  <a:cubicBezTo>
                    <a:pt x="60" y="67"/>
                    <a:pt x="62" y="63"/>
                    <a:pt x="62" y="59"/>
                  </a:cubicBezTo>
                  <a:cubicBezTo>
                    <a:pt x="63" y="57"/>
                    <a:pt x="63" y="54"/>
                    <a:pt x="63" y="51"/>
                  </a:cubicBezTo>
                  <a:cubicBezTo>
                    <a:pt x="44" y="63"/>
                    <a:pt x="24" y="57"/>
                    <a:pt x="6" y="59"/>
                  </a:cubicBezTo>
                  <a:cubicBezTo>
                    <a:pt x="2" y="59"/>
                    <a:pt x="0" y="55"/>
                    <a:pt x="1" y="52"/>
                  </a:cubicBezTo>
                  <a:cubicBezTo>
                    <a:pt x="1" y="50"/>
                    <a:pt x="4" y="48"/>
                    <a:pt x="6" y="48"/>
                  </a:cubicBezTo>
                  <a:cubicBezTo>
                    <a:pt x="15" y="47"/>
                    <a:pt x="24" y="47"/>
                    <a:pt x="32" y="46"/>
                  </a:cubicBezTo>
                  <a:cubicBezTo>
                    <a:pt x="38" y="46"/>
                    <a:pt x="44" y="45"/>
                    <a:pt x="49" y="44"/>
                  </a:cubicBezTo>
                  <a:cubicBezTo>
                    <a:pt x="51" y="44"/>
                    <a:pt x="52" y="42"/>
                    <a:pt x="53" y="41"/>
                  </a:cubicBezTo>
                  <a:cubicBezTo>
                    <a:pt x="52" y="40"/>
                    <a:pt x="51" y="38"/>
                    <a:pt x="50" y="38"/>
                  </a:cubicBezTo>
                  <a:cubicBezTo>
                    <a:pt x="42" y="37"/>
                    <a:pt x="35" y="36"/>
                    <a:pt x="27" y="36"/>
                  </a:cubicBezTo>
                  <a:cubicBezTo>
                    <a:pt x="20" y="35"/>
                    <a:pt x="13" y="36"/>
                    <a:pt x="7" y="36"/>
                  </a:cubicBezTo>
                  <a:cubicBezTo>
                    <a:pt x="3" y="36"/>
                    <a:pt x="0" y="34"/>
                    <a:pt x="0" y="30"/>
                  </a:cubicBezTo>
                  <a:cubicBezTo>
                    <a:pt x="0" y="26"/>
                    <a:pt x="3" y="25"/>
                    <a:pt x="6" y="25"/>
                  </a:cubicBezTo>
                  <a:cubicBezTo>
                    <a:pt x="15" y="25"/>
                    <a:pt x="24" y="25"/>
                    <a:pt x="32" y="24"/>
                  </a:cubicBezTo>
                  <a:cubicBezTo>
                    <a:pt x="42" y="23"/>
                    <a:pt x="52" y="24"/>
                    <a:pt x="61"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îşḻîdé">
              <a:extLst>
                <a:ext uri="{FF2B5EF4-FFF2-40B4-BE49-F238E27FC236}">
                  <a16:creationId xmlns:a16="http://schemas.microsoft.com/office/drawing/2014/main" id="{E51299C6-524E-423D-A260-7BFA1869C0B3}"/>
                </a:ext>
              </a:extLst>
            </p:cNvPr>
            <p:cNvSpPr/>
            <p:nvPr/>
          </p:nvSpPr>
          <p:spPr bwMode="auto">
            <a:xfrm>
              <a:off x="1129797" y="5864194"/>
              <a:ext cx="84846" cy="79951"/>
            </a:xfrm>
            <a:custGeom>
              <a:avLst/>
              <a:gdLst>
                <a:gd name="T0" fmla="*/ 42 w 79"/>
                <a:gd name="T1" fmla="*/ 24 h 74"/>
                <a:gd name="T2" fmla="*/ 26 w 79"/>
                <a:gd name="T3" fmla="*/ 24 h 74"/>
                <a:gd name="T4" fmla="*/ 20 w 79"/>
                <a:gd name="T5" fmla="*/ 30 h 74"/>
                <a:gd name="T6" fmla="*/ 11 w 79"/>
                <a:gd name="T7" fmla="*/ 71 h 74"/>
                <a:gd name="T8" fmla="*/ 6 w 79"/>
                <a:gd name="T9" fmla="*/ 74 h 74"/>
                <a:gd name="T10" fmla="*/ 2 w 79"/>
                <a:gd name="T11" fmla="*/ 70 h 74"/>
                <a:gd name="T12" fmla="*/ 2 w 79"/>
                <a:gd name="T13" fmla="*/ 66 h 74"/>
                <a:gd name="T14" fmla="*/ 5 w 79"/>
                <a:gd name="T15" fmla="*/ 57 h 74"/>
                <a:gd name="T16" fmla="*/ 3 w 79"/>
                <a:gd name="T17" fmla="*/ 14 h 74"/>
                <a:gd name="T18" fmla="*/ 4 w 79"/>
                <a:gd name="T19" fmla="*/ 3 h 74"/>
                <a:gd name="T20" fmla="*/ 12 w 79"/>
                <a:gd name="T21" fmla="*/ 5 h 74"/>
                <a:gd name="T22" fmla="*/ 21 w 79"/>
                <a:gd name="T23" fmla="*/ 11 h 74"/>
                <a:gd name="T24" fmla="*/ 60 w 79"/>
                <a:gd name="T25" fmla="*/ 11 h 74"/>
                <a:gd name="T26" fmla="*/ 73 w 79"/>
                <a:gd name="T27" fmla="*/ 39 h 74"/>
                <a:gd name="T28" fmla="*/ 59 w 79"/>
                <a:gd name="T29" fmla="*/ 48 h 74"/>
                <a:gd name="T30" fmla="*/ 50 w 79"/>
                <a:gd name="T31" fmla="*/ 47 h 74"/>
                <a:gd name="T32" fmla="*/ 43 w 79"/>
                <a:gd name="T33" fmla="*/ 54 h 74"/>
                <a:gd name="T34" fmla="*/ 49 w 79"/>
                <a:gd name="T35" fmla="*/ 59 h 74"/>
                <a:gd name="T36" fmla="*/ 64 w 79"/>
                <a:gd name="T37" fmla="*/ 60 h 74"/>
                <a:gd name="T38" fmla="*/ 70 w 79"/>
                <a:gd name="T39" fmla="*/ 60 h 74"/>
                <a:gd name="T40" fmla="*/ 76 w 79"/>
                <a:gd name="T41" fmla="*/ 66 h 74"/>
                <a:gd name="T42" fmla="*/ 73 w 79"/>
                <a:gd name="T43" fmla="*/ 71 h 74"/>
                <a:gd name="T44" fmla="*/ 65 w 79"/>
                <a:gd name="T45" fmla="*/ 73 h 74"/>
                <a:gd name="T46" fmla="*/ 44 w 79"/>
                <a:gd name="T47" fmla="*/ 72 h 74"/>
                <a:gd name="T48" fmla="*/ 32 w 79"/>
                <a:gd name="T49" fmla="*/ 61 h 74"/>
                <a:gd name="T50" fmla="*/ 35 w 79"/>
                <a:gd name="T51" fmla="*/ 42 h 74"/>
                <a:gd name="T52" fmla="*/ 55 w 79"/>
                <a:gd name="T53" fmla="*/ 34 h 74"/>
                <a:gd name="T54" fmla="*/ 62 w 79"/>
                <a:gd name="T55" fmla="*/ 33 h 74"/>
                <a:gd name="T56" fmla="*/ 64 w 79"/>
                <a:gd name="T57" fmla="*/ 25 h 74"/>
                <a:gd name="T58" fmla="*/ 58 w 79"/>
                <a:gd name="T59" fmla="*/ 24 h 74"/>
                <a:gd name="T60" fmla="*/ 42 w 79"/>
                <a:gd name="T61" fmla="*/ 2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 h="74">
                  <a:moveTo>
                    <a:pt x="42" y="24"/>
                  </a:moveTo>
                  <a:cubicBezTo>
                    <a:pt x="36" y="24"/>
                    <a:pt x="31" y="24"/>
                    <a:pt x="26" y="24"/>
                  </a:cubicBezTo>
                  <a:cubicBezTo>
                    <a:pt x="21" y="23"/>
                    <a:pt x="20" y="25"/>
                    <a:pt x="20" y="30"/>
                  </a:cubicBezTo>
                  <a:cubicBezTo>
                    <a:pt x="21" y="44"/>
                    <a:pt x="19" y="59"/>
                    <a:pt x="11" y="71"/>
                  </a:cubicBezTo>
                  <a:cubicBezTo>
                    <a:pt x="10" y="73"/>
                    <a:pt x="7" y="74"/>
                    <a:pt x="6" y="74"/>
                  </a:cubicBezTo>
                  <a:cubicBezTo>
                    <a:pt x="5" y="73"/>
                    <a:pt x="3" y="71"/>
                    <a:pt x="2" y="70"/>
                  </a:cubicBezTo>
                  <a:cubicBezTo>
                    <a:pt x="2" y="69"/>
                    <a:pt x="2" y="67"/>
                    <a:pt x="2" y="66"/>
                  </a:cubicBezTo>
                  <a:cubicBezTo>
                    <a:pt x="3" y="63"/>
                    <a:pt x="3" y="60"/>
                    <a:pt x="5" y="57"/>
                  </a:cubicBezTo>
                  <a:cubicBezTo>
                    <a:pt x="10" y="42"/>
                    <a:pt x="9" y="28"/>
                    <a:pt x="3" y="14"/>
                  </a:cubicBezTo>
                  <a:cubicBezTo>
                    <a:pt x="1" y="10"/>
                    <a:pt x="0" y="6"/>
                    <a:pt x="4" y="3"/>
                  </a:cubicBezTo>
                  <a:cubicBezTo>
                    <a:pt x="7" y="0"/>
                    <a:pt x="11" y="1"/>
                    <a:pt x="12" y="5"/>
                  </a:cubicBezTo>
                  <a:cubicBezTo>
                    <a:pt x="13" y="10"/>
                    <a:pt x="16" y="11"/>
                    <a:pt x="21" y="11"/>
                  </a:cubicBezTo>
                  <a:cubicBezTo>
                    <a:pt x="34" y="10"/>
                    <a:pt x="47" y="10"/>
                    <a:pt x="60" y="11"/>
                  </a:cubicBezTo>
                  <a:cubicBezTo>
                    <a:pt x="73" y="12"/>
                    <a:pt x="79" y="27"/>
                    <a:pt x="73" y="39"/>
                  </a:cubicBezTo>
                  <a:cubicBezTo>
                    <a:pt x="70" y="45"/>
                    <a:pt x="65" y="48"/>
                    <a:pt x="59" y="48"/>
                  </a:cubicBezTo>
                  <a:cubicBezTo>
                    <a:pt x="56" y="48"/>
                    <a:pt x="53" y="48"/>
                    <a:pt x="50" y="47"/>
                  </a:cubicBezTo>
                  <a:cubicBezTo>
                    <a:pt x="45" y="47"/>
                    <a:pt x="43" y="50"/>
                    <a:pt x="43" y="54"/>
                  </a:cubicBezTo>
                  <a:cubicBezTo>
                    <a:pt x="42" y="58"/>
                    <a:pt x="46" y="59"/>
                    <a:pt x="49" y="59"/>
                  </a:cubicBezTo>
                  <a:cubicBezTo>
                    <a:pt x="54" y="60"/>
                    <a:pt x="59" y="60"/>
                    <a:pt x="64" y="60"/>
                  </a:cubicBezTo>
                  <a:cubicBezTo>
                    <a:pt x="66" y="60"/>
                    <a:pt x="69" y="59"/>
                    <a:pt x="70" y="60"/>
                  </a:cubicBezTo>
                  <a:cubicBezTo>
                    <a:pt x="72" y="61"/>
                    <a:pt x="75" y="63"/>
                    <a:pt x="76" y="66"/>
                  </a:cubicBezTo>
                  <a:cubicBezTo>
                    <a:pt x="76" y="67"/>
                    <a:pt x="74" y="70"/>
                    <a:pt x="73" y="71"/>
                  </a:cubicBezTo>
                  <a:cubicBezTo>
                    <a:pt x="70" y="73"/>
                    <a:pt x="67" y="73"/>
                    <a:pt x="65" y="73"/>
                  </a:cubicBezTo>
                  <a:cubicBezTo>
                    <a:pt x="58" y="73"/>
                    <a:pt x="51" y="73"/>
                    <a:pt x="44" y="72"/>
                  </a:cubicBezTo>
                  <a:cubicBezTo>
                    <a:pt x="38" y="71"/>
                    <a:pt x="34" y="67"/>
                    <a:pt x="32" y="61"/>
                  </a:cubicBezTo>
                  <a:cubicBezTo>
                    <a:pt x="29" y="54"/>
                    <a:pt x="31" y="47"/>
                    <a:pt x="35" y="42"/>
                  </a:cubicBezTo>
                  <a:cubicBezTo>
                    <a:pt x="41" y="36"/>
                    <a:pt x="47" y="33"/>
                    <a:pt x="55" y="34"/>
                  </a:cubicBezTo>
                  <a:cubicBezTo>
                    <a:pt x="57" y="34"/>
                    <a:pt x="61" y="34"/>
                    <a:pt x="62" y="33"/>
                  </a:cubicBezTo>
                  <a:cubicBezTo>
                    <a:pt x="64" y="31"/>
                    <a:pt x="64" y="28"/>
                    <a:pt x="64" y="25"/>
                  </a:cubicBezTo>
                  <a:cubicBezTo>
                    <a:pt x="63" y="25"/>
                    <a:pt x="60" y="24"/>
                    <a:pt x="58" y="24"/>
                  </a:cubicBezTo>
                  <a:cubicBezTo>
                    <a:pt x="52" y="24"/>
                    <a:pt x="47" y="24"/>
                    <a:pt x="42" y="24"/>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ï$líďé">
              <a:extLst>
                <a:ext uri="{FF2B5EF4-FFF2-40B4-BE49-F238E27FC236}">
                  <a16:creationId xmlns:a16="http://schemas.microsoft.com/office/drawing/2014/main" id="{E8AEE2EF-8EDD-4432-BC7B-1929C52850DA}"/>
                </a:ext>
              </a:extLst>
            </p:cNvPr>
            <p:cNvSpPr/>
            <p:nvPr/>
          </p:nvSpPr>
          <p:spPr bwMode="auto">
            <a:xfrm>
              <a:off x="1011230" y="5887038"/>
              <a:ext cx="112040" cy="45143"/>
            </a:xfrm>
            <a:custGeom>
              <a:avLst/>
              <a:gdLst>
                <a:gd name="T0" fmla="*/ 88 w 104"/>
                <a:gd name="T1" fmla="*/ 12 h 42"/>
                <a:gd name="T2" fmla="*/ 88 w 104"/>
                <a:gd name="T3" fmla="*/ 26 h 42"/>
                <a:gd name="T4" fmla="*/ 91 w 104"/>
                <a:gd name="T5" fmla="*/ 29 h 42"/>
                <a:gd name="T6" fmla="*/ 97 w 104"/>
                <a:gd name="T7" fmla="*/ 29 h 42"/>
                <a:gd name="T8" fmla="*/ 104 w 104"/>
                <a:gd name="T9" fmla="*/ 35 h 42"/>
                <a:gd name="T10" fmla="*/ 98 w 104"/>
                <a:gd name="T11" fmla="*/ 39 h 42"/>
                <a:gd name="T12" fmla="*/ 8 w 104"/>
                <a:gd name="T13" fmla="*/ 42 h 42"/>
                <a:gd name="T14" fmla="*/ 0 w 104"/>
                <a:gd name="T15" fmla="*/ 36 h 42"/>
                <a:gd name="T16" fmla="*/ 8 w 104"/>
                <a:gd name="T17" fmla="*/ 29 h 42"/>
                <a:gd name="T18" fmla="*/ 18 w 104"/>
                <a:gd name="T19" fmla="*/ 18 h 42"/>
                <a:gd name="T20" fmla="*/ 13 w 104"/>
                <a:gd name="T21" fmla="*/ 12 h 42"/>
                <a:gd name="T22" fmla="*/ 4 w 104"/>
                <a:gd name="T23" fmla="*/ 10 h 42"/>
                <a:gd name="T24" fmla="*/ 1 w 104"/>
                <a:gd name="T25" fmla="*/ 3 h 42"/>
                <a:gd name="T26" fmla="*/ 6 w 104"/>
                <a:gd name="T27" fmla="*/ 1 h 42"/>
                <a:gd name="T28" fmla="*/ 98 w 104"/>
                <a:gd name="T29" fmla="*/ 0 h 42"/>
                <a:gd name="T30" fmla="*/ 104 w 104"/>
                <a:gd name="T31" fmla="*/ 6 h 42"/>
                <a:gd name="T32" fmla="*/ 98 w 104"/>
                <a:gd name="T33" fmla="*/ 11 h 42"/>
                <a:gd name="T34" fmla="*/ 88 w 104"/>
                <a:gd name="T35" fmla="*/ 12 h 42"/>
                <a:gd name="T36" fmla="*/ 53 w 104"/>
                <a:gd name="T37" fmla="*/ 30 h 42"/>
                <a:gd name="T38" fmla="*/ 61 w 104"/>
                <a:gd name="T39" fmla="*/ 30 h 42"/>
                <a:gd name="T40" fmla="*/ 75 w 104"/>
                <a:gd name="T41" fmla="*/ 15 h 42"/>
                <a:gd name="T42" fmla="*/ 71 w 104"/>
                <a:gd name="T43" fmla="*/ 11 h 42"/>
                <a:gd name="T44" fmla="*/ 44 w 104"/>
                <a:gd name="T45" fmla="*/ 11 h 42"/>
                <a:gd name="T46" fmla="*/ 31 w 104"/>
                <a:gd name="T47" fmla="*/ 26 h 42"/>
                <a:gd name="T48" fmla="*/ 35 w 104"/>
                <a:gd name="T49" fmla="*/ 30 h 42"/>
                <a:gd name="T50" fmla="*/ 53 w 104"/>
                <a:gd name="T5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42">
                  <a:moveTo>
                    <a:pt x="88" y="12"/>
                  </a:moveTo>
                  <a:cubicBezTo>
                    <a:pt x="88" y="17"/>
                    <a:pt x="88" y="22"/>
                    <a:pt x="88" y="26"/>
                  </a:cubicBezTo>
                  <a:cubicBezTo>
                    <a:pt x="88" y="27"/>
                    <a:pt x="90" y="29"/>
                    <a:pt x="91" y="29"/>
                  </a:cubicBezTo>
                  <a:cubicBezTo>
                    <a:pt x="93" y="29"/>
                    <a:pt x="95" y="29"/>
                    <a:pt x="97" y="29"/>
                  </a:cubicBezTo>
                  <a:cubicBezTo>
                    <a:pt x="102" y="28"/>
                    <a:pt x="103" y="31"/>
                    <a:pt x="104" y="35"/>
                  </a:cubicBezTo>
                  <a:cubicBezTo>
                    <a:pt x="104" y="39"/>
                    <a:pt x="101" y="39"/>
                    <a:pt x="98" y="39"/>
                  </a:cubicBezTo>
                  <a:cubicBezTo>
                    <a:pt x="68" y="40"/>
                    <a:pt x="38" y="41"/>
                    <a:pt x="8" y="42"/>
                  </a:cubicBezTo>
                  <a:cubicBezTo>
                    <a:pt x="3" y="42"/>
                    <a:pt x="0" y="40"/>
                    <a:pt x="0" y="36"/>
                  </a:cubicBezTo>
                  <a:cubicBezTo>
                    <a:pt x="1" y="32"/>
                    <a:pt x="3" y="29"/>
                    <a:pt x="8" y="29"/>
                  </a:cubicBezTo>
                  <a:cubicBezTo>
                    <a:pt x="18" y="29"/>
                    <a:pt x="18" y="29"/>
                    <a:pt x="18" y="18"/>
                  </a:cubicBezTo>
                  <a:cubicBezTo>
                    <a:pt x="18" y="14"/>
                    <a:pt x="16" y="13"/>
                    <a:pt x="13" y="12"/>
                  </a:cubicBezTo>
                  <a:cubicBezTo>
                    <a:pt x="10" y="12"/>
                    <a:pt x="6" y="11"/>
                    <a:pt x="4" y="10"/>
                  </a:cubicBezTo>
                  <a:cubicBezTo>
                    <a:pt x="2" y="9"/>
                    <a:pt x="1" y="6"/>
                    <a:pt x="1" y="3"/>
                  </a:cubicBezTo>
                  <a:cubicBezTo>
                    <a:pt x="1" y="3"/>
                    <a:pt x="4" y="1"/>
                    <a:pt x="6" y="1"/>
                  </a:cubicBezTo>
                  <a:cubicBezTo>
                    <a:pt x="37" y="0"/>
                    <a:pt x="67" y="0"/>
                    <a:pt x="98" y="0"/>
                  </a:cubicBezTo>
                  <a:cubicBezTo>
                    <a:pt x="102" y="0"/>
                    <a:pt x="103" y="3"/>
                    <a:pt x="104" y="6"/>
                  </a:cubicBezTo>
                  <a:cubicBezTo>
                    <a:pt x="104" y="10"/>
                    <a:pt x="101" y="11"/>
                    <a:pt x="98" y="11"/>
                  </a:cubicBezTo>
                  <a:cubicBezTo>
                    <a:pt x="95" y="11"/>
                    <a:pt x="92" y="12"/>
                    <a:pt x="88" y="12"/>
                  </a:cubicBezTo>
                  <a:close/>
                  <a:moveTo>
                    <a:pt x="53" y="30"/>
                  </a:moveTo>
                  <a:cubicBezTo>
                    <a:pt x="56" y="30"/>
                    <a:pt x="58" y="30"/>
                    <a:pt x="61" y="30"/>
                  </a:cubicBezTo>
                  <a:cubicBezTo>
                    <a:pt x="76" y="30"/>
                    <a:pt x="76" y="30"/>
                    <a:pt x="75" y="15"/>
                  </a:cubicBezTo>
                  <a:cubicBezTo>
                    <a:pt x="75" y="12"/>
                    <a:pt x="74" y="11"/>
                    <a:pt x="71" y="11"/>
                  </a:cubicBezTo>
                  <a:cubicBezTo>
                    <a:pt x="62" y="11"/>
                    <a:pt x="53" y="11"/>
                    <a:pt x="44" y="11"/>
                  </a:cubicBezTo>
                  <a:cubicBezTo>
                    <a:pt x="30" y="11"/>
                    <a:pt x="30" y="11"/>
                    <a:pt x="31" y="26"/>
                  </a:cubicBezTo>
                  <a:cubicBezTo>
                    <a:pt x="31" y="29"/>
                    <a:pt x="32" y="30"/>
                    <a:pt x="35" y="30"/>
                  </a:cubicBezTo>
                  <a:cubicBezTo>
                    <a:pt x="41" y="30"/>
                    <a:pt x="47" y="30"/>
                    <a:pt x="53" y="30"/>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îSḷiďé">
              <a:extLst>
                <a:ext uri="{FF2B5EF4-FFF2-40B4-BE49-F238E27FC236}">
                  <a16:creationId xmlns:a16="http://schemas.microsoft.com/office/drawing/2014/main" id="{F96061E6-155C-49F2-810B-E8BDDF2F089B}"/>
                </a:ext>
              </a:extLst>
            </p:cNvPr>
            <p:cNvSpPr/>
            <p:nvPr/>
          </p:nvSpPr>
          <p:spPr bwMode="auto">
            <a:xfrm>
              <a:off x="1291331" y="5660237"/>
              <a:ext cx="130533" cy="13053"/>
            </a:xfrm>
            <a:custGeom>
              <a:avLst/>
              <a:gdLst>
                <a:gd name="T0" fmla="*/ 1 w 121"/>
                <a:gd name="T1" fmla="*/ 1 h 12"/>
                <a:gd name="T2" fmla="*/ 7 w 121"/>
                <a:gd name="T3" fmla="*/ 0 h 12"/>
                <a:gd name="T4" fmla="*/ 112 w 121"/>
                <a:gd name="T5" fmla="*/ 0 h 12"/>
                <a:gd name="T6" fmla="*/ 121 w 121"/>
                <a:gd name="T7" fmla="*/ 5 h 12"/>
                <a:gd name="T8" fmla="*/ 111 w 121"/>
                <a:gd name="T9" fmla="*/ 12 h 12"/>
                <a:gd name="T10" fmla="*/ 50 w 121"/>
                <a:gd name="T11" fmla="*/ 12 h 12"/>
                <a:gd name="T12" fmla="*/ 10 w 121"/>
                <a:gd name="T13" fmla="*/ 12 h 12"/>
                <a:gd name="T14" fmla="*/ 1 w 121"/>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
                  <a:moveTo>
                    <a:pt x="1" y="1"/>
                  </a:moveTo>
                  <a:cubicBezTo>
                    <a:pt x="3" y="0"/>
                    <a:pt x="5" y="0"/>
                    <a:pt x="7" y="0"/>
                  </a:cubicBezTo>
                  <a:cubicBezTo>
                    <a:pt x="42" y="0"/>
                    <a:pt x="77" y="0"/>
                    <a:pt x="112" y="0"/>
                  </a:cubicBezTo>
                  <a:cubicBezTo>
                    <a:pt x="116" y="0"/>
                    <a:pt x="120" y="0"/>
                    <a:pt x="121" y="5"/>
                  </a:cubicBezTo>
                  <a:cubicBezTo>
                    <a:pt x="121" y="9"/>
                    <a:pt x="117" y="12"/>
                    <a:pt x="111" y="12"/>
                  </a:cubicBezTo>
                  <a:cubicBezTo>
                    <a:pt x="91" y="12"/>
                    <a:pt x="70" y="12"/>
                    <a:pt x="50" y="12"/>
                  </a:cubicBezTo>
                  <a:cubicBezTo>
                    <a:pt x="37" y="12"/>
                    <a:pt x="24" y="12"/>
                    <a:pt x="10" y="12"/>
                  </a:cubicBezTo>
                  <a:cubicBezTo>
                    <a:pt x="1" y="12"/>
                    <a:pt x="0" y="11"/>
                    <a:pt x="1" y="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í$ḷíḑe">
              <a:extLst>
                <a:ext uri="{FF2B5EF4-FFF2-40B4-BE49-F238E27FC236}">
                  <a16:creationId xmlns:a16="http://schemas.microsoft.com/office/drawing/2014/main" id="{18A76633-8F81-4474-9457-C1941D403833}"/>
                </a:ext>
              </a:extLst>
            </p:cNvPr>
            <p:cNvSpPr/>
            <p:nvPr/>
          </p:nvSpPr>
          <p:spPr bwMode="auto">
            <a:xfrm>
              <a:off x="1011230" y="5866370"/>
              <a:ext cx="112040" cy="13053"/>
            </a:xfrm>
            <a:custGeom>
              <a:avLst/>
              <a:gdLst>
                <a:gd name="T0" fmla="*/ 95 w 104"/>
                <a:gd name="T1" fmla="*/ 11 h 12"/>
                <a:gd name="T2" fmla="*/ 6 w 104"/>
                <a:gd name="T3" fmla="*/ 11 h 12"/>
                <a:gd name="T4" fmla="*/ 0 w 104"/>
                <a:gd name="T5" fmla="*/ 7 h 12"/>
                <a:gd name="T6" fmla="*/ 6 w 104"/>
                <a:gd name="T7" fmla="*/ 1 h 12"/>
                <a:gd name="T8" fmla="*/ 65 w 104"/>
                <a:gd name="T9" fmla="*/ 0 h 12"/>
                <a:gd name="T10" fmla="*/ 95 w 104"/>
                <a:gd name="T11" fmla="*/ 0 h 12"/>
                <a:gd name="T12" fmla="*/ 104 w 104"/>
                <a:gd name="T13" fmla="*/ 6 h 12"/>
                <a:gd name="T14" fmla="*/ 95 w 104"/>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2">
                  <a:moveTo>
                    <a:pt x="95" y="11"/>
                  </a:moveTo>
                  <a:cubicBezTo>
                    <a:pt x="66" y="11"/>
                    <a:pt x="36" y="11"/>
                    <a:pt x="6" y="11"/>
                  </a:cubicBezTo>
                  <a:cubicBezTo>
                    <a:pt x="3" y="11"/>
                    <a:pt x="1" y="11"/>
                    <a:pt x="0" y="7"/>
                  </a:cubicBezTo>
                  <a:cubicBezTo>
                    <a:pt x="0" y="3"/>
                    <a:pt x="2" y="1"/>
                    <a:pt x="6" y="1"/>
                  </a:cubicBezTo>
                  <a:cubicBezTo>
                    <a:pt x="26" y="1"/>
                    <a:pt x="45" y="0"/>
                    <a:pt x="65" y="0"/>
                  </a:cubicBezTo>
                  <a:cubicBezTo>
                    <a:pt x="75" y="0"/>
                    <a:pt x="85" y="0"/>
                    <a:pt x="95" y="0"/>
                  </a:cubicBezTo>
                  <a:cubicBezTo>
                    <a:pt x="100" y="0"/>
                    <a:pt x="103" y="1"/>
                    <a:pt x="104" y="6"/>
                  </a:cubicBezTo>
                  <a:cubicBezTo>
                    <a:pt x="104" y="9"/>
                    <a:pt x="100" y="12"/>
                    <a:pt x="95" y="11"/>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ïśḻïḍê">
              <a:extLst>
                <a:ext uri="{FF2B5EF4-FFF2-40B4-BE49-F238E27FC236}">
                  <a16:creationId xmlns:a16="http://schemas.microsoft.com/office/drawing/2014/main" id="{87284A89-FC10-4F90-B609-BF64805EB73A}"/>
                </a:ext>
              </a:extLst>
            </p:cNvPr>
            <p:cNvSpPr/>
            <p:nvPr/>
          </p:nvSpPr>
          <p:spPr bwMode="auto">
            <a:xfrm>
              <a:off x="1191256" y="6130698"/>
              <a:ext cx="13597" cy="14685"/>
            </a:xfrm>
            <a:custGeom>
              <a:avLst/>
              <a:gdLst>
                <a:gd name="T0" fmla="*/ 13 w 13"/>
                <a:gd name="T1" fmla="*/ 7 h 14"/>
                <a:gd name="T2" fmla="*/ 6 w 13"/>
                <a:gd name="T3" fmla="*/ 14 h 14"/>
                <a:gd name="T4" fmla="*/ 0 w 13"/>
                <a:gd name="T5" fmla="*/ 7 h 14"/>
                <a:gd name="T6" fmla="*/ 6 w 13"/>
                <a:gd name="T7" fmla="*/ 0 h 14"/>
                <a:gd name="T8" fmla="*/ 13 w 13"/>
                <a:gd name="T9" fmla="*/ 7 h 14"/>
              </a:gdLst>
              <a:ahLst/>
              <a:cxnLst>
                <a:cxn ang="0">
                  <a:pos x="T0" y="T1"/>
                </a:cxn>
                <a:cxn ang="0">
                  <a:pos x="T2" y="T3"/>
                </a:cxn>
                <a:cxn ang="0">
                  <a:pos x="T4" y="T5"/>
                </a:cxn>
                <a:cxn ang="0">
                  <a:pos x="T6" y="T7"/>
                </a:cxn>
                <a:cxn ang="0">
                  <a:pos x="T8" y="T9"/>
                </a:cxn>
              </a:cxnLst>
              <a:rect l="0" t="0" r="r" b="b"/>
              <a:pathLst>
                <a:path w="13" h="14">
                  <a:moveTo>
                    <a:pt x="13" y="7"/>
                  </a:moveTo>
                  <a:cubicBezTo>
                    <a:pt x="13" y="11"/>
                    <a:pt x="10" y="14"/>
                    <a:pt x="6" y="14"/>
                  </a:cubicBezTo>
                  <a:cubicBezTo>
                    <a:pt x="2" y="14"/>
                    <a:pt x="0" y="11"/>
                    <a:pt x="0" y="7"/>
                  </a:cubicBezTo>
                  <a:cubicBezTo>
                    <a:pt x="0" y="3"/>
                    <a:pt x="2" y="0"/>
                    <a:pt x="6" y="0"/>
                  </a:cubicBezTo>
                  <a:cubicBezTo>
                    <a:pt x="11" y="0"/>
                    <a:pt x="12" y="3"/>
                    <a:pt x="13" y="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ïṧ1îḋé">
              <a:extLst>
                <a:ext uri="{FF2B5EF4-FFF2-40B4-BE49-F238E27FC236}">
                  <a16:creationId xmlns:a16="http://schemas.microsoft.com/office/drawing/2014/main" id="{E2296F7D-5F85-433A-B5F1-904613804C93}"/>
                </a:ext>
              </a:extLst>
            </p:cNvPr>
            <p:cNvSpPr/>
            <p:nvPr/>
          </p:nvSpPr>
          <p:spPr bwMode="auto">
            <a:xfrm>
              <a:off x="1438724" y="6131786"/>
              <a:ext cx="5439" cy="7614"/>
            </a:xfrm>
            <a:custGeom>
              <a:avLst/>
              <a:gdLst>
                <a:gd name="T0" fmla="*/ 4 w 5"/>
                <a:gd name="T1" fmla="*/ 7 h 7"/>
                <a:gd name="T2" fmla="*/ 1 w 5"/>
                <a:gd name="T3" fmla="*/ 6 h 7"/>
                <a:gd name="T4" fmla="*/ 1 w 5"/>
                <a:gd name="T5" fmla="*/ 2 h 7"/>
                <a:gd name="T6" fmla="*/ 2 w 5"/>
                <a:gd name="T7" fmla="*/ 1 h 7"/>
                <a:gd name="T8" fmla="*/ 5 w 5"/>
                <a:gd name="T9" fmla="*/ 4 h 7"/>
                <a:gd name="T10" fmla="*/ 5 w 5"/>
                <a:gd name="T11" fmla="*/ 6 h 7"/>
                <a:gd name="T12" fmla="*/ 4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7"/>
                  </a:moveTo>
                  <a:cubicBezTo>
                    <a:pt x="3" y="7"/>
                    <a:pt x="2" y="7"/>
                    <a:pt x="1" y="6"/>
                  </a:cubicBezTo>
                  <a:cubicBezTo>
                    <a:pt x="0" y="5"/>
                    <a:pt x="0" y="3"/>
                    <a:pt x="1" y="2"/>
                  </a:cubicBezTo>
                  <a:cubicBezTo>
                    <a:pt x="1" y="1"/>
                    <a:pt x="2" y="0"/>
                    <a:pt x="2" y="1"/>
                  </a:cubicBezTo>
                  <a:cubicBezTo>
                    <a:pt x="4" y="1"/>
                    <a:pt x="4" y="3"/>
                    <a:pt x="5" y="4"/>
                  </a:cubicBezTo>
                  <a:cubicBezTo>
                    <a:pt x="5" y="5"/>
                    <a:pt x="5" y="6"/>
                    <a:pt x="5" y="6"/>
                  </a:cubicBezTo>
                  <a:cubicBezTo>
                    <a:pt x="5" y="7"/>
                    <a:pt x="4" y="7"/>
                    <a:pt x="4" y="7"/>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îṧlîdê">
              <a:extLst>
                <a:ext uri="{FF2B5EF4-FFF2-40B4-BE49-F238E27FC236}">
                  <a16:creationId xmlns:a16="http://schemas.microsoft.com/office/drawing/2014/main" id="{3FECF894-1CBB-4098-8C21-A03B9BD26DFE}"/>
                </a:ext>
              </a:extLst>
            </p:cNvPr>
            <p:cNvSpPr/>
            <p:nvPr/>
          </p:nvSpPr>
          <p:spPr bwMode="auto">
            <a:xfrm>
              <a:off x="1439811" y="6143751"/>
              <a:ext cx="5439" cy="5983"/>
            </a:xfrm>
            <a:custGeom>
              <a:avLst/>
              <a:gdLst>
                <a:gd name="T0" fmla="*/ 3 w 5"/>
                <a:gd name="T1" fmla="*/ 6 h 6"/>
                <a:gd name="T2" fmla="*/ 1 w 5"/>
                <a:gd name="T3" fmla="*/ 1 h 6"/>
                <a:gd name="T4" fmla="*/ 3 w 5"/>
                <a:gd name="T5" fmla="*/ 0 h 6"/>
                <a:gd name="T6" fmla="*/ 4 w 5"/>
                <a:gd name="T7" fmla="*/ 5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1" y="5"/>
                    <a:pt x="0" y="4"/>
                    <a:pt x="1" y="1"/>
                  </a:cubicBezTo>
                  <a:cubicBezTo>
                    <a:pt x="1" y="0"/>
                    <a:pt x="2" y="0"/>
                    <a:pt x="3" y="0"/>
                  </a:cubicBezTo>
                  <a:cubicBezTo>
                    <a:pt x="5" y="1"/>
                    <a:pt x="4" y="3"/>
                    <a:pt x="4" y="5"/>
                  </a:cubicBezTo>
                  <a:cubicBezTo>
                    <a:pt x="4" y="5"/>
                    <a:pt x="3" y="5"/>
                    <a:pt x="3" y="6"/>
                  </a:cubicBezTo>
                  <a:close/>
                </a:path>
              </a:pathLst>
            </a:custGeom>
            <a:grp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i$ḷïḑê">
              <a:extLst>
                <a:ext uri="{FF2B5EF4-FFF2-40B4-BE49-F238E27FC236}">
                  <a16:creationId xmlns:a16="http://schemas.microsoft.com/office/drawing/2014/main" id="{300E1275-F3CA-4D48-A580-BD7AB4ABB6DB}"/>
                </a:ext>
              </a:extLst>
            </p:cNvPr>
            <p:cNvSpPr/>
            <p:nvPr/>
          </p:nvSpPr>
          <p:spPr bwMode="auto">
            <a:xfrm>
              <a:off x="1880903" y="6135049"/>
              <a:ext cx="47318" cy="91373"/>
            </a:xfrm>
            <a:custGeom>
              <a:avLst/>
              <a:gdLst>
                <a:gd name="T0" fmla="*/ 44 w 44"/>
                <a:gd name="T1" fmla="*/ 0 h 85"/>
                <a:gd name="T2" fmla="*/ 43 w 44"/>
                <a:gd name="T3" fmla="*/ 47 h 85"/>
                <a:gd name="T4" fmla="*/ 34 w 44"/>
                <a:gd name="T5" fmla="*/ 77 h 85"/>
                <a:gd name="T6" fmla="*/ 11 w 44"/>
                <a:gd name="T7" fmla="*/ 85 h 85"/>
                <a:gd name="T8" fmla="*/ 0 w 44"/>
                <a:gd name="T9" fmla="*/ 83 h 85"/>
                <a:gd name="T10" fmla="*/ 1 w 44"/>
                <a:gd name="T11" fmla="*/ 70 h 85"/>
                <a:gd name="T12" fmla="*/ 10 w 44"/>
                <a:gd name="T13" fmla="*/ 72 h 85"/>
                <a:gd name="T14" fmla="*/ 22 w 44"/>
                <a:gd name="T15" fmla="*/ 68 h 85"/>
                <a:gd name="T16" fmla="*/ 27 w 44"/>
                <a:gd name="T17" fmla="*/ 48 h 85"/>
                <a:gd name="T18" fmla="*/ 26 w 44"/>
                <a:gd name="T19" fmla="*/ 0 h 85"/>
                <a:gd name="T20" fmla="*/ 44 w 44"/>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85">
                  <a:moveTo>
                    <a:pt x="44" y="0"/>
                  </a:moveTo>
                  <a:cubicBezTo>
                    <a:pt x="43" y="12"/>
                    <a:pt x="43" y="28"/>
                    <a:pt x="43" y="47"/>
                  </a:cubicBezTo>
                  <a:cubicBezTo>
                    <a:pt x="43" y="61"/>
                    <a:pt x="40" y="71"/>
                    <a:pt x="34" y="77"/>
                  </a:cubicBezTo>
                  <a:cubicBezTo>
                    <a:pt x="29" y="82"/>
                    <a:pt x="22" y="85"/>
                    <a:pt x="11" y="85"/>
                  </a:cubicBezTo>
                  <a:cubicBezTo>
                    <a:pt x="8" y="85"/>
                    <a:pt x="4" y="84"/>
                    <a:pt x="0" y="83"/>
                  </a:cubicBezTo>
                  <a:cubicBezTo>
                    <a:pt x="1" y="70"/>
                    <a:pt x="1" y="70"/>
                    <a:pt x="1" y="70"/>
                  </a:cubicBezTo>
                  <a:cubicBezTo>
                    <a:pt x="4" y="71"/>
                    <a:pt x="7" y="72"/>
                    <a:pt x="10" y="72"/>
                  </a:cubicBezTo>
                  <a:cubicBezTo>
                    <a:pt x="15" y="72"/>
                    <a:pt x="19" y="70"/>
                    <a:pt x="22" y="68"/>
                  </a:cubicBezTo>
                  <a:cubicBezTo>
                    <a:pt x="26" y="64"/>
                    <a:pt x="27" y="58"/>
                    <a:pt x="27" y="48"/>
                  </a:cubicBezTo>
                  <a:cubicBezTo>
                    <a:pt x="27" y="29"/>
                    <a:pt x="27" y="12"/>
                    <a:pt x="26" y="0"/>
                  </a:cubicBez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i$ļíďe">
              <a:extLst>
                <a:ext uri="{FF2B5EF4-FFF2-40B4-BE49-F238E27FC236}">
                  <a16:creationId xmlns:a16="http://schemas.microsoft.com/office/drawing/2014/main" id="{F7FF1FD5-6D31-4AC1-BCF0-22A32E5A0522}"/>
                </a:ext>
              </a:extLst>
            </p:cNvPr>
            <p:cNvSpPr/>
            <p:nvPr/>
          </p:nvSpPr>
          <p:spPr bwMode="auto">
            <a:xfrm>
              <a:off x="1946713" y="6135049"/>
              <a:ext cx="19036"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ísľïḓê">
              <a:extLst>
                <a:ext uri="{FF2B5EF4-FFF2-40B4-BE49-F238E27FC236}">
                  <a16:creationId xmlns:a16="http://schemas.microsoft.com/office/drawing/2014/main" id="{845FA7BF-A6B4-440C-99D2-557B5F3B7F30}"/>
                </a:ext>
              </a:extLst>
            </p:cNvPr>
            <p:cNvSpPr/>
            <p:nvPr/>
          </p:nvSpPr>
          <p:spPr bwMode="auto">
            <a:xfrm>
              <a:off x="1976627" y="6135049"/>
              <a:ext cx="87566"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îšḷíḑe">
              <a:extLst>
                <a:ext uri="{FF2B5EF4-FFF2-40B4-BE49-F238E27FC236}">
                  <a16:creationId xmlns:a16="http://schemas.microsoft.com/office/drawing/2014/main" id="{C04EA41F-4DEA-45E3-AC9A-5D10936F787E}"/>
                </a:ext>
              </a:extLst>
            </p:cNvPr>
            <p:cNvSpPr/>
            <p:nvPr/>
          </p:nvSpPr>
          <p:spPr bwMode="auto">
            <a:xfrm>
              <a:off x="2074526" y="6135049"/>
              <a:ext cx="74512" cy="89197"/>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6"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5"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îşḷiḑe">
              <a:extLst>
                <a:ext uri="{FF2B5EF4-FFF2-40B4-BE49-F238E27FC236}">
                  <a16:creationId xmlns:a16="http://schemas.microsoft.com/office/drawing/2014/main" id="{E56F7939-1F27-4BE0-B293-D243F0F3E4D1}"/>
                </a:ext>
              </a:extLst>
            </p:cNvPr>
            <p:cNvSpPr/>
            <p:nvPr/>
          </p:nvSpPr>
          <p:spPr bwMode="auto">
            <a:xfrm>
              <a:off x="2164267" y="6132874"/>
              <a:ext cx="76688" cy="93548"/>
            </a:xfrm>
            <a:custGeom>
              <a:avLst/>
              <a:gdLst>
                <a:gd name="T0" fmla="*/ 71 w 71"/>
                <a:gd name="T1" fmla="*/ 83 h 87"/>
                <a:gd name="T2" fmla="*/ 45 w 71"/>
                <a:gd name="T3" fmla="*/ 87 h 87"/>
                <a:gd name="T4" fmla="*/ 12 w 71"/>
                <a:gd name="T5" fmla="*/ 75 h 87"/>
                <a:gd name="T6" fmla="*/ 0 w 71"/>
                <a:gd name="T7" fmla="*/ 45 h 87"/>
                <a:gd name="T8" fmla="*/ 13 w 71"/>
                <a:gd name="T9" fmla="*/ 14 h 87"/>
                <a:gd name="T10" fmla="*/ 47 w 71"/>
                <a:gd name="T11" fmla="*/ 0 h 87"/>
                <a:gd name="T12" fmla="*/ 65 w 71"/>
                <a:gd name="T13" fmla="*/ 2 h 87"/>
                <a:gd name="T14" fmla="*/ 63 w 71"/>
                <a:gd name="T15" fmla="*/ 17 h 87"/>
                <a:gd name="T16" fmla="*/ 45 w 71"/>
                <a:gd name="T17" fmla="*/ 15 h 87"/>
                <a:gd name="T18" fmla="*/ 25 w 71"/>
                <a:gd name="T19" fmla="*/ 23 h 87"/>
                <a:gd name="T20" fmla="*/ 18 w 71"/>
                <a:gd name="T21" fmla="*/ 43 h 87"/>
                <a:gd name="T22" fmla="*/ 26 w 71"/>
                <a:gd name="T23" fmla="*/ 65 h 87"/>
                <a:gd name="T24" fmla="*/ 46 w 71"/>
                <a:gd name="T25" fmla="*/ 74 h 87"/>
                <a:gd name="T26" fmla="*/ 55 w 71"/>
                <a:gd name="T27" fmla="*/ 73 h 87"/>
                <a:gd name="T28" fmla="*/ 54 w 71"/>
                <a:gd name="T29" fmla="*/ 59 h 87"/>
                <a:gd name="T30" fmla="*/ 53 w 71"/>
                <a:gd name="T31" fmla="*/ 44 h 87"/>
                <a:gd name="T32" fmla="*/ 71 w 71"/>
                <a:gd name="T33" fmla="*/ 44 h 87"/>
                <a:gd name="T34" fmla="*/ 70 w 71"/>
                <a:gd name="T35" fmla="*/ 63 h 87"/>
                <a:gd name="T36" fmla="*/ 71 w 71"/>
                <a:gd name="T37" fmla="*/ 8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87">
                  <a:moveTo>
                    <a:pt x="71" y="83"/>
                  </a:moveTo>
                  <a:cubicBezTo>
                    <a:pt x="60" y="86"/>
                    <a:pt x="52" y="87"/>
                    <a:pt x="45" y="87"/>
                  </a:cubicBezTo>
                  <a:cubicBezTo>
                    <a:pt x="30" y="87"/>
                    <a:pt x="19" y="83"/>
                    <a:pt x="12" y="75"/>
                  </a:cubicBezTo>
                  <a:cubicBezTo>
                    <a:pt x="4" y="67"/>
                    <a:pt x="0" y="57"/>
                    <a:pt x="0" y="45"/>
                  </a:cubicBezTo>
                  <a:cubicBezTo>
                    <a:pt x="0" y="33"/>
                    <a:pt x="4" y="23"/>
                    <a:pt x="13" y="14"/>
                  </a:cubicBezTo>
                  <a:cubicBezTo>
                    <a:pt x="21" y="5"/>
                    <a:pt x="32" y="0"/>
                    <a:pt x="47" y="0"/>
                  </a:cubicBezTo>
                  <a:cubicBezTo>
                    <a:pt x="54" y="0"/>
                    <a:pt x="60" y="1"/>
                    <a:pt x="65" y="2"/>
                  </a:cubicBezTo>
                  <a:cubicBezTo>
                    <a:pt x="63" y="17"/>
                    <a:pt x="63" y="17"/>
                    <a:pt x="63" y="17"/>
                  </a:cubicBezTo>
                  <a:cubicBezTo>
                    <a:pt x="57" y="16"/>
                    <a:pt x="50" y="15"/>
                    <a:pt x="45" y="15"/>
                  </a:cubicBezTo>
                  <a:cubicBezTo>
                    <a:pt x="36" y="15"/>
                    <a:pt x="29" y="18"/>
                    <a:pt x="25" y="23"/>
                  </a:cubicBezTo>
                  <a:cubicBezTo>
                    <a:pt x="20" y="29"/>
                    <a:pt x="18" y="35"/>
                    <a:pt x="18" y="43"/>
                  </a:cubicBezTo>
                  <a:cubicBezTo>
                    <a:pt x="18" y="52"/>
                    <a:pt x="21" y="59"/>
                    <a:pt x="26" y="65"/>
                  </a:cubicBezTo>
                  <a:cubicBezTo>
                    <a:pt x="31" y="71"/>
                    <a:pt x="38" y="74"/>
                    <a:pt x="46" y="74"/>
                  </a:cubicBezTo>
                  <a:cubicBezTo>
                    <a:pt x="49" y="74"/>
                    <a:pt x="52" y="74"/>
                    <a:pt x="55" y="73"/>
                  </a:cubicBezTo>
                  <a:cubicBezTo>
                    <a:pt x="54" y="68"/>
                    <a:pt x="54" y="64"/>
                    <a:pt x="54" y="59"/>
                  </a:cubicBezTo>
                  <a:cubicBezTo>
                    <a:pt x="54" y="55"/>
                    <a:pt x="53" y="49"/>
                    <a:pt x="53" y="44"/>
                  </a:cubicBezTo>
                  <a:cubicBezTo>
                    <a:pt x="71" y="44"/>
                    <a:pt x="71" y="44"/>
                    <a:pt x="71" y="44"/>
                  </a:cubicBezTo>
                  <a:cubicBezTo>
                    <a:pt x="70" y="50"/>
                    <a:pt x="70" y="57"/>
                    <a:pt x="70" y="63"/>
                  </a:cubicBezTo>
                  <a:cubicBezTo>
                    <a:pt x="70" y="68"/>
                    <a:pt x="70" y="75"/>
                    <a:pt x="71"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íṧlïḋè">
              <a:extLst>
                <a:ext uri="{FF2B5EF4-FFF2-40B4-BE49-F238E27FC236}">
                  <a16:creationId xmlns:a16="http://schemas.microsoft.com/office/drawing/2014/main" id="{8A9EE43C-990A-4093-807C-4727442F6782}"/>
                </a:ext>
              </a:extLst>
            </p:cNvPr>
            <p:cNvSpPr/>
            <p:nvPr/>
          </p:nvSpPr>
          <p:spPr bwMode="auto">
            <a:xfrm>
              <a:off x="2248025" y="6135049"/>
              <a:ext cx="81039" cy="89197"/>
            </a:xfrm>
            <a:custGeom>
              <a:avLst/>
              <a:gdLst>
                <a:gd name="T0" fmla="*/ 75 w 75"/>
                <a:gd name="T1" fmla="*/ 83 h 83"/>
                <a:gd name="T2" fmla="*/ 54 w 75"/>
                <a:gd name="T3" fmla="*/ 83 h 83"/>
                <a:gd name="T4" fmla="*/ 47 w 75"/>
                <a:gd name="T5" fmla="*/ 67 h 83"/>
                <a:gd name="T6" fmla="*/ 36 w 75"/>
                <a:gd name="T7" fmla="*/ 48 h 83"/>
                <a:gd name="T8" fmla="*/ 35 w 75"/>
                <a:gd name="T9" fmla="*/ 48 h 83"/>
                <a:gd name="T10" fmla="*/ 26 w 75"/>
                <a:gd name="T11" fmla="*/ 66 h 83"/>
                <a:gd name="T12" fmla="*/ 20 w 75"/>
                <a:gd name="T13" fmla="*/ 83 h 83"/>
                <a:gd name="T14" fmla="*/ 0 w 75"/>
                <a:gd name="T15" fmla="*/ 83 h 83"/>
                <a:gd name="T16" fmla="*/ 12 w 75"/>
                <a:gd name="T17" fmla="*/ 62 h 83"/>
                <a:gd name="T18" fmla="*/ 28 w 75"/>
                <a:gd name="T19" fmla="*/ 38 h 83"/>
                <a:gd name="T20" fmla="*/ 28 w 75"/>
                <a:gd name="T21" fmla="*/ 37 h 83"/>
                <a:gd name="T22" fmla="*/ 15 w 75"/>
                <a:gd name="T23" fmla="*/ 18 h 83"/>
                <a:gd name="T24" fmla="*/ 4 w 75"/>
                <a:gd name="T25" fmla="*/ 0 h 83"/>
                <a:gd name="T26" fmla="*/ 25 w 75"/>
                <a:gd name="T27" fmla="*/ 0 h 83"/>
                <a:gd name="T28" fmla="*/ 31 w 75"/>
                <a:gd name="T29" fmla="*/ 13 h 83"/>
                <a:gd name="T30" fmla="*/ 39 w 75"/>
                <a:gd name="T31" fmla="*/ 28 h 83"/>
                <a:gd name="T32" fmla="*/ 40 w 75"/>
                <a:gd name="T33" fmla="*/ 28 h 83"/>
                <a:gd name="T34" fmla="*/ 48 w 75"/>
                <a:gd name="T35" fmla="*/ 13 h 83"/>
                <a:gd name="T36" fmla="*/ 54 w 75"/>
                <a:gd name="T37" fmla="*/ 0 h 83"/>
                <a:gd name="T38" fmla="*/ 73 w 75"/>
                <a:gd name="T39" fmla="*/ 0 h 83"/>
                <a:gd name="T40" fmla="*/ 62 w 75"/>
                <a:gd name="T41" fmla="*/ 17 h 83"/>
                <a:gd name="T42" fmla="*/ 48 w 75"/>
                <a:gd name="T43" fmla="*/ 36 h 83"/>
                <a:gd name="T44" fmla="*/ 48 w 75"/>
                <a:gd name="T45" fmla="*/ 37 h 83"/>
                <a:gd name="T46" fmla="*/ 64 w 75"/>
                <a:gd name="T47" fmla="*/ 61 h 83"/>
                <a:gd name="T48" fmla="*/ 75 w 75"/>
                <a:gd name="T4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83">
                  <a:moveTo>
                    <a:pt x="75" y="83"/>
                  </a:moveTo>
                  <a:cubicBezTo>
                    <a:pt x="54" y="83"/>
                    <a:pt x="54" y="83"/>
                    <a:pt x="54" y="83"/>
                  </a:cubicBezTo>
                  <a:cubicBezTo>
                    <a:pt x="54" y="82"/>
                    <a:pt x="52" y="76"/>
                    <a:pt x="47" y="67"/>
                  </a:cubicBezTo>
                  <a:cubicBezTo>
                    <a:pt x="42" y="57"/>
                    <a:pt x="38" y="51"/>
                    <a:pt x="36" y="48"/>
                  </a:cubicBezTo>
                  <a:cubicBezTo>
                    <a:pt x="35" y="48"/>
                    <a:pt x="35" y="48"/>
                    <a:pt x="35" y="48"/>
                  </a:cubicBezTo>
                  <a:cubicBezTo>
                    <a:pt x="34" y="51"/>
                    <a:pt x="30" y="57"/>
                    <a:pt x="26" y="66"/>
                  </a:cubicBezTo>
                  <a:cubicBezTo>
                    <a:pt x="22" y="76"/>
                    <a:pt x="20" y="81"/>
                    <a:pt x="20" y="83"/>
                  </a:cubicBezTo>
                  <a:cubicBezTo>
                    <a:pt x="0" y="83"/>
                    <a:pt x="0" y="83"/>
                    <a:pt x="0" y="83"/>
                  </a:cubicBezTo>
                  <a:cubicBezTo>
                    <a:pt x="0" y="82"/>
                    <a:pt x="4" y="75"/>
                    <a:pt x="12" y="62"/>
                  </a:cubicBezTo>
                  <a:cubicBezTo>
                    <a:pt x="20" y="48"/>
                    <a:pt x="26" y="41"/>
                    <a:pt x="28" y="38"/>
                  </a:cubicBezTo>
                  <a:cubicBezTo>
                    <a:pt x="28" y="37"/>
                    <a:pt x="28" y="37"/>
                    <a:pt x="28" y="37"/>
                  </a:cubicBezTo>
                  <a:cubicBezTo>
                    <a:pt x="26" y="35"/>
                    <a:pt x="21" y="28"/>
                    <a:pt x="15" y="18"/>
                  </a:cubicBezTo>
                  <a:cubicBezTo>
                    <a:pt x="8" y="7"/>
                    <a:pt x="4" y="1"/>
                    <a:pt x="4" y="0"/>
                  </a:cubicBezTo>
                  <a:cubicBezTo>
                    <a:pt x="25" y="0"/>
                    <a:pt x="25" y="0"/>
                    <a:pt x="25" y="0"/>
                  </a:cubicBezTo>
                  <a:cubicBezTo>
                    <a:pt x="25" y="1"/>
                    <a:pt x="27" y="6"/>
                    <a:pt x="31" y="13"/>
                  </a:cubicBezTo>
                  <a:cubicBezTo>
                    <a:pt x="35" y="21"/>
                    <a:pt x="37" y="26"/>
                    <a:pt x="39" y="28"/>
                  </a:cubicBezTo>
                  <a:cubicBezTo>
                    <a:pt x="40" y="28"/>
                    <a:pt x="40" y="28"/>
                    <a:pt x="40" y="28"/>
                  </a:cubicBezTo>
                  <a:cubicBezTo>
                    <a:pt x="42" y="26"/>
                    <a:pt x="44" y="21"/>
                    <a:pt x="48" y="13"/>
                  </a:cubicBezTo>
                  <a:cubicBezTo>
                    <a:pt x="52" y="6"/>
                    <a:pt x="54" y="1"/>
                    <a:pt x="54" y="0"/>
                  </a:cubicBezTo>
                  <a:cubicBezTo>
                    <a:pt x="73" y="0"/>
                    <a:pt x="73" y="0"/>
                    <a:pt x="73" y="0"/>
                  </a:cubicBezTo>
                  <a:cubicBezTo>
                    <a:pt x="73" y="1"/>
                    <a:pt x="69" y="7"/>
                    <a:pt x="62" y="17"/>
                  </a:cubicBezTo>
                  <a:cubicBezTo>
                    <a:pt x="54" y="28"/>
                    <a:pt x="50" y="34"/>
                    <a:pt x="48" y="36"/>
                  </a:cubicBezTo>
                  <a:cubicBezTo>
                    <a:pt x="48" y="37"/>
                    <a:pt x="48" y="37"/>
                    <a:pt x="48" y="37"/>
                  </a:cubicBezTo>
                  <a:cubicBezTo>
                    <a:pt x="50" y="40"/>
                    <a:pt x="56" y="48"/>
                    <a:pt x="64" y="61"/>
                  </a:cubicBezTo>
                  <a:cubicBezTo>
                    <a:pt x="71" y="74"/>
                    <a:pt x="75" y="82"/>
                    <a:pt x="7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ísḷiḓe">
              <a:extLst>
                <a:ext uri="{FF2B5EF4-FFF2-40B4-BE49-F238E27FC236}">
                  <a16:creationId xmlns:a16="http://schemas.microsoft.com/office/drawing/2014/main" id="{3AB82445-F6B7-4A53-919F-BBEA35E3DD32}"/>
                </a:ext>
              </a:extLst>
            </p:cNvPr>
            <p:cNvSpPr/>
            <p:nvPr/>
          </p:nvSpPr>
          <p:spPr bwMode="auto">
            <a:xfrm>
              <a:off x="2339942" y="6135049"/>
              <a:ext cx="20124" cy="89197"/>
            </a:xfrm>
            <a:custGeom>
              <a:avLst/>
              <a:gdLst>
                <a:gd name="T0" fmla="*/ 19 w 19"/>
                <a:gd name="T1" fmla="*/ 83 h 83"/>
                <a:gd name="T2" fmla="*/ 0 w 19"/>
                <a:gd name="T3" fmla="*/ 83 h 83"/>
                <a:gd name="T4" fmla="*/ 1 w 19"/>
                <a:gd name="T5" fmla="*/ 39 h 83"/>
                <a:gd name="T6" fmla="*/ 0 w 19"/>
                <a:gd name="T7" fmla="*/ 0 h 83"/>
                <a:gd name="T8" fmla="*/ 19 w 19"/>
                <a:gd name="T9" fmla="*/ 0 h 83"/>
                <a:gd name="T10" fmla="*/ 18 w 19"/>
                <a:gd name="T11" fmla="*/ 39 h 83"/>
                <a:gd name="T12" fmla="*/ 19 w 1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9" h="83">
                  <a:moveTo>
                    <a:pt x="19" y="83"/>
                  </a:moveTo>
                  <a:cubicBezTo>
                    <a:pt x="0" y="83"/>
                    <a:pt x="0" y="83"/>
                    <a:pt x="0" y="83"/>
                  </a:cubicBezTo>
                  <a:cubicBezTo>
                    <a:pt x="1" y="70"/>
                    <a:pt x="1" y="55"/>
                    <a:pt x="1" y="39"/>
                  </a:cubicBezTo>
                  <a:cubicBezTo>
                    <a:pt x="1" y="24"/>
                    <a:pt x="1" y="11"/>
                    <a:pt x="0" y="0"/>
                  </a:cubicBezTo>
                  <a:cubicBezTo>
                    <a:pt x="19" y="0"/>
                    <a:pt x="19" y="0"/>
                    <a:pt x="19" y="0"/>
                  </a:cubicBezTo>
                  <a:cubicBezTo>
                    <a:pt x="18" y="10"/>
                    <a:pt x="18" y="24"/>
                    <a:pt x="18" y="39"/>
                  </a:cubicBezTo>
                  <a:cubicBezTo>
                    <a:pt x="18" y="56"/>
                    <a:pt x="18" y="70"/>
                    <a:pt x="1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íṡḷïḋe">
              <a:extLst>
                <a:ext uri="{FF2B5EF4-FFF2-40B4-BE49-F238E27FC236}">
                  <a16:creationId xmlns:a16="http://schemas.microsoft.com/office/drawing/2014/main" id="{A9802886-2673-48AF-8C92-93C2F24DF624}"/>
                </a:ext>
              </a:extLst>
            </p:cNvPr>
            <p:cNvSpPr/>
            <p:nvPr/>
          </p:nvSpPr>
          <p:spPr bwMode="auto">
            <a:xfrm>
              <a:off x="2409015" y="6135049"/>
              <a:ext cx="76144" cy="91373"/>
            </a:xfrm>
            <a:custGeom>
              <a:avLst/>
              <a:gdLst>
                <a:gd name="T0" fmla="*/ 71 w 71"/>
                <a:gd name="T1" fmla="*/ 0 h 85"/>
                <a:gd name="T2" fmla="*/ 70 w 71"/>
                <a:gd name="T3" fmla="*/ 43 h 85"/>
                <a:gd name="T4" fmla="*/ 35 w 71"/>
                <a:gd name="T5" fmla="*/ 85 h 85"/>
                <a:gd name="T6" fmla="*/ 9 w 71"/>
                <a:gd name="T7" fmla="*/ 76 h 85"/>
                <a:gd name="T8" fmla="*/ 1 w 71"/>
                <a:gd name="T9" fmla="*/ 42 h 85"/>
                <a:gd name="T10" fmla="*/ 0 w 71"/>
                <a:gd name="T11" fmla="*/ 0 h 85"/>
                <a:gd name="T12" fmla="*/ 18 w 71"/>
                <a:gd name="T13" fmla="*/ 0 h 85"/>
                <a:gd name="T14" fmla="*/ 17 w 71"/>
                <a:gd name="T15" fmla="*/ 41 h 85"/>
                <a:gd name="T16" fmla="*/ 22 w 71"/>
                <a:gd name="T17" fmla="*/ 66 h 85"/>
                <a:gd name="T18" fmla="*/ 36 w 71"/>
                <a:gd name="T19" fmla="*/ 72 h 85"/>
                <a:gd name="T20" fmla="*/ 50 w 71"/>
                <a:gd name="T21" fmla="*/ 66 h 85"/>
                <a:gd name="T22" fmla="*/ 54 w 71"/>
                <a:gd name="T23" fmla="*/ 41 h 85"/>
                <a:gd name="T24" fmla="*/ 53 w 71"/>
                <a:gd name="T25" fmla="*/ 0 h 85"/>
                <a:gd name="T26" fmla="*/ 71 w 71"/>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85">
                  <a:moveTo>
                    <a:pt x="71" y="0"/>
                  </a:moveTo>
                  <a:cubicBezTo>
                    <a:pt x="70" y="14"/>
                    <a:pt x="70" y="28"/>
                    <a:pt x="70" y="43"/>
                  </a:cubicBezTo>
                  <a:cubicBezTo>
                    <a:pt x="70" y="71"/>
                    <a:pt x="59" y="85"/>
                    <a:pt x="35" y="85"/>
                  </a:cubicBezTo>
                  <a:cubicBezTo>
                    <a:pt x="24" y="85"/>
                    <a:pt x="15" y="82"/>
                    <a:pt x="9" y="76"/>
                  </a:cubicBezTo>
                  <a:cubicBezTo>
                    <a:pt x="4" y="70"/>
                    <a:pt x="1" y="58"/>
                    <a:pt x="1" y="42"/>
                  </a:cubicBezTo>
                  <a:cubicBezTo>
                    <a:pt x="1" y="28"/>
                    <a:pt x="0" y="14"/>
                    <a:pt x="0" y="0"/>
                  </a:cubicBezTo>
                  <a:cubicBezTo>
                    <a:pt x="18" y="0"/>
                    <a:pt x="18" y="0"/>
                    <a:pt x="18" y="0"/>
                  </a:cubicBezTo>
                  <a:cubicBezTo>
                    <a:pt x="18" y="14"/>
                    <a:pt x="17" y="28"/>
                    <a:pt x="17" y="41"/>
                  </a:cubicBezTo>
                  <a:cubicBezTo>
                    <a:pt x="17" y="53"/>
                    <a:pt x="19" y="61"/>
                    <a:pt x="22" y="66"/>
                  </a:cubicBezTo>
                  <a:cubicBezTo>
                    <a:pt x="25" y="70"/>
                    <a:pt x="29" y="72"/>
                    <a:pt x="36" y="72"/>
                  </a:cubicBezTo>
                  <a:cubicBezTo>
                    <a:pt x="42" y="72"/>
                    <a:pt x="47" y="70"/>
                    <a:pt x="50" y="66"/>
                  </a:cubicBezTo>
                  <a:cubicBezTo>
                    <a:pt x="53" y="61"/>
                    <a:pt x="54" y="53"/>
                    <a:pt x="54" y="41"/>
                  </a:cubicBezTo>
                  <a:cubicBezTo>
                    <a:pt x="54" y="28"/>
                    <a:pt x="54" y="14"/>
                    <a:pt x="53" y="0"/>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iŝ1îde">
              <a:extLst>
                <a:ext uri="{FF2B5EF4-FFF2-40B4-BE49-F238E27FC236}">
                  <a16:creationId xmlns:a16="http://schemas.microsoft.com/office/drawing/2014/main" id="{781B1187-E0E3-4E3F-A1A7-11DB1C78D18C}"/>
                </a:ext>
              </a:extLst>
            </p:cNvPr>
            <p:cNvSpPr/>
            <p:nvPr/>
          </p:nvSpPr>
          <p:spPr bwMode="auto">
            <a:xfrm>
              <a:off x="2503651"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3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0" y="70"/>
                    <a:pt x="1" y="55"/>
                    <a:pt x="1" y="39"/>
                  </a:cubicBezTo>
                  <a:cubicBezTo>
                    <a:pt x="1" y="24"/>
                    <a:pt x="0" y="11"/>
                    <a:pt x="0" y="0"/>
                  </a:cubicBezTo>
                  <a:cubicBezTo>
                    <a:pt x="19" y="0"/>
                    <a:pt x="19" y="0"/>
                    <a:pt x="19" y="0"/>
                  </a:cubicBezTo>
                  <a:cubicBezTo>
                    <a:pt x="19" y="2"/>
                    <a:pt x="24" y="11"/>
                    <a:pt x="35" y="27"/>
                  </a:cubicBezTo>
                  <a:cubicBezTo>
                    <a:pt x="46" y="44"/>
                    <a:pt x="52" y="55"/>
                    <a:pt x="54" y="61"/>
                  </a:cubicBezTo>
                  <a:cubicBezTo>
                    <a:pt x="55" y="61"/>
                    <a:pt x="55" y="61"/>
                    <a:pt x="55" y="61"/>
                  </a:cubicBezTo>
                  <a:cubicBezTo>
                    <a:pt x="54" y="51"/>
                    <a:pt x="53" y="43"/>
                    <a:pt x="53" y="35"/>
                  </a:cubicBezTo>
                  <a:cubicBezTo>
                    <a:pt x="53" y="24"/>
                    <a:pt x="53"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iŝļîḋé">
              <a:extLst>
                <a:ext uri="{FF2B5EF4-FFF2-40B4-BE49-F238E27FC236}">
                  <a16:creationId xmlns:a16="http://schemas.microsoft.com/office/drawing/2014/main" id="{074C2CD7-C997-4E9C-8015-CD32A469B897}"/>
                </a:ext>
              </a:extLst>
            </p:cNvPr>
            <p:cNvSpPr/>
            <p:nvPr/>
          </p:nvSpPr>
          <p:spPr bwMode="auto">
            <a:xfrm>
              <a:off x="2597200"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işḷíde">
              <a:extLst>
                <a:ext uri="{FF2B5EF4-FFF2-40B4-BE49-F238E27FC236}">
                  <a16:creationId xmlns:a16="http://schemas.microsoft.com/office/drawing/2014/main" id="{45D52339-7564-40A7-8FED-DBFC4D995603}"/>
                </a:ext>
              </a:extLst>
            </p:cNvPr>
            <p:cNvSpPr/>
            <p:nvPr/>
          </p:nvSpPr>
          <p:spPr bwMode="auto">
            <a:xfrm>
              <a:off x="2627657" y="6135049"/>
              <a:ext cx="79407" cy="89197"/>
            </a:xfrm>
            <a:custGeom>
              <a:avLst/>
              <a:gdLst>
                <a:gd name="T0" fmla="*/ 74 w 74"/>
                <a:gd name="T1" fmla="*/ 0 h 83"/>
                <a:gd name="T2" fmla="*/ 59 w 74"/>
                <a:gd name="T3" fmla="*/ 41 h 83"/>
                <a:gd name="T4" fmla="*/ 45 w 74"/>
                <a:gd name="T5" fmla="*/ 83 h 83"/>
                <a:gd name="T6" fmla="*/ 27 w 74"/>
                <a:gd name="T7" fmla="*/ 83 h 83"/>
                <a:gd name="T8" fmla="*/ 14 w 74"/>
                <a:gd name="T9" fmla="*/ 41 h 83"/>
                <a:gd name="T10" fmla="*/ 0 w 74"/>
                <a:gd name="T11" fmla="*/ 0 h 83"/>
                <a:gd name="T12" fmla="*/ 20 w 74"/>
                <a:gd name="T13" fmla="*/ 0 h 83"/>
                <a:gd name="T14" fmla="*/ 29 w 74"/>
                <a:gd name="T15" fmla="*/ 33 h 83"/>
                <a:gd name="T16" fmla="*/ 38 w 74"/>
                <a:gd name="T17" fmla="*/ 65 h 83"/>
                <a:gd name="T18" fmla="*/ 39 w 74"/>
                <a:gd name="T19" fmla="*/ 65 h 83"/>
                <a:gd name="T20" fmla="*/ 47 w 74"/>
                <a:gd name="T21" fmla="*/ 34 h 83"/>
                <a:gd name="T22" fmla="*/ 56 w 74"/>
                <a:gd name="T23" fmla="*/ 0 h 83"/>
                <a:gd name="T24" fmla="*/ 74 w 74"/>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83">
                  <a:moveTo>
                    <a:pt x="74" y="0"/>
                  </a:moveTo>
                  <a:cubicBezTo>
                    <a:pt x="74" y="3"/>
                    <a:pt x="69" y="17"/>
                    <a:pt x="59" y="41"/>
                  </a:cubicBezTo>
                  <a:cubicBezTo>
                    <a:pt x="50" y="66"/>
                    <a:pt x="45" y="80"/>
                    <a:pt x="45" y="83"/>
                  </a:cubicBezTo>
                  <a:cubicBezTo>
                    <a:pt x="27" y="83"/>
                    <a:pt x="27" y="83"/>
                    <a:pt x="27" y="83"/>
                  </a:cubicBezTo>
                  <a:cubicBezTo>
                    <a:pt x="27" y="80"/>
                    <a:pt x="23" y="66"/>
                    <a:pt x="14" y="41"/>
                  </a:cubicBezTo>
                  <a:cubicBezTo>
                    <a:pt x="5" y="17"/>
                    <a:pt x="0" y="3"/>
                    <a:pt x="0" y="0"/>
                  </a:cubicBezTo>
                  <a:cubicBezTo>
                    <a:pt x="20" y="0"/>
                    <a:pt x="20" y="0"/>
                    <a:pt x="20" y="0"/>
                  </a:cubicBezTo>
                  <a:cubicBezTo>
                    <a:pt x="20" y="3"/>
                    <a:pt x="23" y="14"/>
                    <a:pt x="29" y="33"/>
                  </a:cubicBezTo>
                  <a:cubicBezTo>
                    <a:pt x="35" y="52"/>
                    <a:pt x="38" y="63"/>
                    <a:pt x="38" y="65"/>
                  </a:cubicBezTo>
                  <a:cubicBezTo>
                    <a:pt x="39" y="65"/>
                    <a:pt x="39" y="65"/>
                    <a:pt x="39" y="65"/>
                  </a:cubicBezTo>
                  <a:cubicBezTo>
                    <a:pt x="39" y="63"/>
                    <a:pt x="42" y="52"/>
                    <a:pt x="47" y="34"/>
                  </a:cubicBezTo>
                  <a:cubicBezTo>
                    <a:pt x="53" y="16"/>
                    <a:pt x="56" y="4"/>
                    <a:pt x="56" y="0"/>
                  </a:cubicBez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iṩḷiḑé">
              <a:extLst>
                <a:ext uri="{FF2B5EF4-FFF2-40B4-BE49-F238E27FC236}">
                  <a16:creationId xmlns:a16="http://schemas.microsoft.com/office/drawing/2014/main" id="{ACD2F8DD-46E8-484E-805B-6BD0D522669D}"/>
                </a:ext>
              </a:extLst>
            </p:cNvPr>
            <p:cNvSpPr/>
            <p:nvPr/>
          </p:nvSpPr>
          <p:spPr bwMode="auto">
            <a:xfrm>
              <a:off x="2717942" y="6135049"/>
              <a:ext cx="59284" cy="89197"/>
            </a:xfrm>
            <a:custGeom>
              <a:avLst/>
              <a:gdLst>
                <a:gd name="T0" fmla="*/ 55 w 55"/>
                <a:gd name="T1" fmla="*/ 69 h 83"/>
                <a:gd name="T2" fmla="*/ 55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5" y="83"/>
                    <a:pt x="55" y="83"/>
                    <a:pt x="55" y="83"/>
                  </a:cubicBezTo>
                  <a:cubicBezTo>
                    <a:pt x="0" y="83"/>
                    <a:pt x="0" y="83"/>
                    <a:pt x="0" y="83"/>
                  </a:cubicBezTo>
                  <a:cubicBezTo>
                    <a:pt x="1" y="70"/>
                    <a:pt x="1" y="56"/>
                    <a:pt x="1" y="39"/>
                  </a:cubicBezTo>
                  <a:cubicBezTo>
                    <a:pt x="1" y="24"/>
                    <a:pt x="1" y="11"/>
                    <a:pt x="0" y="0"/>
                  </a:cubicBezTo>
                  <a:cubicBezTo>
                    <a:pt x="52" y="0"/>
                    <a:pt x="52" y="0"/>
                    <a:pt x="52" y="0"/>
                  </a:cubicBezTo>
                  <a:cubicBezTo>
                    <a:pt x="51" y="14"/>
                    <a:pt x="51" y="14"/>
                    <a:pt x="51" y="14"/>
                  </a:cubicBezTo>
                  <a:cubicBezTo>
                    <a:pt x="39" y="13"/>
                    <a:pt x="27" y="13"/>
                    <a:pt x="16" y="13"/>
                  </a:cubicBezTo>
                  <a:cubicBezTo>
                    <a:pt x="17" y="19"/>
                    <a:pt x="17" y="26"/>
                    <a:pt x="17" y="34"/>
                  </a:cubicBezTo>
                  <a:cubicBezTo>
                    <a:pt x="26" y="34"/>
                    <a:pt x="36"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iṥ1îdè">
              <a:extLst>
                <a:ext uri="{FF2B5EF4-FFF2-40B4-BE49-F238E27FC236}">
                  <a16:creationId xmlns:a16="http://schemas.microsoft.com/office/drawing/2014/main" id="{09374625-295E-40F9-8822-883AB3E9DD9D}"/>
                </a:ext>
              </a:extLst>
            </p:cNvPr>
            <p:cNvSpPr/>
            <p:nvPr/>
          </p:nvSpPr>
          <p:spPr bwMode="auto">
            <a:xfrm>
              <a:off x="2792455" y="6133961"/>
              <a:ext cx="73425" cy="90285"/>
            </a:xfrm>
            <a:custGeom>
              <a:avLst/>
              <a:gdLst>
                <a:gd name="T0" fmla="*/ 68 w 68"/>
                <a:gd name="T1" fmla="*/ 84 h 84"/>
                <a:gd name="T2" fmla="*/ 49 w 68"/>
                <a:gd name="T3" fmla="*/ 84 h 84"/>
                <a:gd name="T4" fmla="*/ 37 w 68"/>
                <a:gd name="T5" fmla="*/ 56 h 84"/>
                <a:gd name="T6" fmla="*/ 25 w 68"/>
                <a:gd name="T7" fmla="*/ 51 h 84"/>
                <a:gd name="T8" fmla="*/ 17 w 68"/>
                <a:gd name="T9" fmla="*/ 51 h 84"/>
                <a:gd name="T10" fmla="*/ 18 w 68"/>
                <a:gd name="T11" fmla="*/ 84 h 84"/>
                <a:gd name="T12" fmla="*/ 0 w 68"/>
                <a:gd name="T13" fmla="*/ 84 h 84"/>
                <a:gd name="T14" fmla="*/ 1 w 68"/>
                <a:gd name="T15" fmla="*/ 40 h 84"/>
                <a:gd name="T16" fmla="*/ 0 w 68"/>
                <a:gd name="T17" fmla="*/ 1 h 84"/>
                <a:gd name="T18" fmla="*/ 11 w 68"/>
                <a:gd name="T19" fmla="*/ 1 h 84"/>
                <a:gd name="T20" fmla="*/ 19 w 68"/>
                <a:gd name="T21" fmla="*/ 0 h 84"/>
                <a:gd name="T22" fmla="*/ 31 w 68"/>
                <a:gd name="T23" fmla="*/ 0 h 84"/>
                <a:gd name="T24" fmla="*/ 60 w 68"/>
                <a:gd name="T25" fmla="*/ 20 h 84"/>
                <a:gd name="T26" fmla="*/ 43 w 68"/>
                <a:gd name="T27" fmla="*/ 43 h 84"/>
                <a:gd name="T28" fmla="*/ 43 w 68"/>
                <a:gd name="T29" fmla="*/ 44 h 84"/>
                <a:gd name="T30" fmla="*/ 55 w 68"/>
                <a:gd name="T31" fmla="*/ 54 h 84"/>
                <a:gd name="T32" fmla="*/ 68 w 68"/>
                <a:gd name="T33" fmla="*/ 84 h 84"/>
                <a:gd name="T34" fmla="*/ 44 w 68"/>
                <a:gd name="T35" fmla="*/ 25 h 84"/>
                <a:gd name="T36" fmla="*/ 27 w 68"/>
                <a:gd name="T37" fmla="*/ 12 h 84"/>
                <a:gd name="T38" fmla="*/ 17 w 68"/>
                <a:gd name="T39" fmla="*/ 13 h 84"/>
                <a:gd name="T40" fmla="*/ 17 w 68"/>
                <a:gd name="T41" fmla="*/ 39 h 84"/>
                <a:gd name="T42" fmla="*/ 23 w 68"/>
                <a:gd name="T43" fmla="*/ 39 h 84"/>
                <a:gd name="T44" fmla="*/ 44 w 68"/>
                <a:gd name="T45"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84">
                  <a:moveTo>
                    <a:pt x="68" y="84"/>
                  </a:moveTo>
                  <a:cubicBezTo>
                    <a:pt x="49" y="84"/>
                    <a:pt x="49" y="84"/>
                    <a:pt x="49" y="84"/>
                  </a:cubicBezTo>
                  <a:cubicBezTo>
                    <a:pt x="44" y="69"/>
                    <a:pt x="40" y="60"/>
                    <a:pt x="37" y="56"/>
                  </a:cubicBezTo>
                  <a:cubicBezTo>
                    <a:pt x="35" y="53"/>
                    <a:pt x="31" y="51"/>
                    <a:pt x="25" y="51"/>
                  </a:cubicBezTo>
                  <a:cubicBezTo>
                    <a:pt x="22" y="51"/>
                    <a:pt x="20" y="51"/>
                    <a:pt x="17" y="51"/>
                  </a:cubicBezTo>
                  <a:cubicBezTo>
                    <a:pt x="17" y="62"/>
                    <a:pt x="18" y="73"/>
                    <a:pt x="18" y="84"/>
                  </a:cubicBezTo>
                  <a:cubicBezTo>
                    <a:pt x="0" y="84"/>
                    <a:pt x="0" y="84"/>
                    <a:pt x="0" y="84"/>
                  </a:cubicBezTo>
                  <a:cubicBezTo>
                    <a:pt x="1" y="71"/>
                    <a:pt x="1" y="57"/>
                    <a:pt x="1" y="40"/>
                  </a:cubicBezTo>
                  <a:cubicBezTo>
                    <a:pt x="1" y="25"/>
                    <a:pt x="1" y="12"/>
                    <a:pt x="0" y="1"/>
                  </a:cubicBezTo>
                  <a:cubicBezTo>
                    <a:pt x="11" y="1"/>
                    <a:pt x="11" y="1"/>
                    <a:pt x="11" y="1"/>
                  </a:cubicBezTo>
                  <a:cubicBezTo>
                    <a:pt x="13" y="1"/>
                    <a:pt x="15" y="1"/>
                    <a:pt x="19" y="0"/>
                  </a:cubicBezTo>
                  <a:cubicBezTo>
                    <a:pt x="23" y="0"/>
                    <a:pt x="27" y="0"/>
                    <a:pt x="31" y="0"/>
                  </a:cubicBezTo>
                  <a:cubicBezTo>
                    <a:pt x="50" y="0"/>
                    <a:pt x="60" y="7"/>
                    <a:pt x="60" y="20"/>
                  </a:cubicBezTo>
                  <a:cubicBezTo>
                    <a:pt x="60" y="31"/>
                    <a:pt x="55" y="38"/>
                    <a:pt x="43" y="43"/>
                  </a:cubicBezTo>
                  <a:cubicBezTo>
                    <a:pt x="43" y="44"/>
                    <a:pt x="43" y="44"/>
                    <a:pt x="43" y="44"/>
                  </a:cubicBezTo>
                  <a:cubicBezTo>
                    <a:pt x="48" y="45"/>
                    <a:pt x="51" y="48"/>
                    <a:pt x="55" y="54"/>
                  </a:cubicBezTo>
                  <a:cubicBezTo>
                    <a:pt x="58" y="59"/>
                    <a:pt x="62" y="69"/>
                    <a:pt x="68" y="84"/>
                  </a:cubicBezTo>
                  <a:close/>
                  <a:moveTo>
                    <a:pt x="44" y="25"/>
                  </a:moveTo>
                  <a:cubicBezTo>
                    <a:pt x="44" y="17"/>
                    <a:pt x="38" y="12"/>
                    <a:pt x="27" y="12"/>
                  </a:cubicBezTo>
                  <a:cubicBezTo>
                    <a:pt x="23" y="12"/>
                    <a:pt x="20" y="13"/>
                    <a:pt x="17" y="13"/>
                  </a:cubicBezTo>
                  <a:cubicBezTo>
                    <a:pt x="17" y="20"/>
                    <a:pt x="17" y="29"/>
                    <a:pt x="17" y="39"/>
                  </a:cubicBezTo>
                  <a:cubicBezTo>
                    <a:pt x="20" y="39"/>
                    <a:pt x="22" y="39"/>
                    <a:pt x="23" y="39"/>
                  </a:cubicBezTo>
                  <a:cubicBezTo>
                    <a:pt x="37" y="39"/>
                    <a:pt x="44" y="35"/>
                    <a:pt x="4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íŝļîďê">
              <a:extLst>
                <a:ext uri="{FF2B5EF4-FFF2-40B4-BE49-F238E27FC236}">
                  <a16:creationId xmlns:a16="http://schemas.microsoft.com/office/drawing/2014/main" id="{3FB879D7-8490-4656-868D-3815D8DEEBE6}"/>
                </a:ext>
              </a:extLst>
            </p:cNvPr>
            <p:cNvSpPr/>
            <p:nvPr/>
          </p:nvSpPr>
          <p:spPr bwMode="auto">
            <a:xfrm>
              <a:off x="2872406" y="6132874"/>
              <a:ext cx="63635" cy="93548"/>
            </a:xfrm>
            <a:custGeom>
              <a:avLst/>
              <a:gdLst>
                <a:gd name="T0" fmla="*/ 59 w 59"/>
                <a:gd name="T1" fmla="*/ 62 h 87"/>
                <a:gd name="T2" fmla="*/ 23 w 59"/>
                <a:gd name="T3" fmla="*/ 87 h 87"/>
                <a:gd name="T4" fmla="*/ 0 w 59"/>
                <a:gd name="T5" fmla="*/ 84 h 87"/>
                <a:gd name="T6" fmla="*/ 3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2 w 59"/>
                <a:gd name="T29" fmla="*/ 17 h 87"/>
                <a:gd name="T30" fmla="*/ 34 w 59"/>
                <a:gd name="T31" fmla="*/ 13 h 87"/>
                <a:gd name="T32" fmla="*/ 18 w 59"/>
                <a:gd name="T33" fmla="*/ 22 h 87"/>
                <a:gd name="T34" fmla="*/ 22 w 59"/>
                <a:gd name="T35" fmla="*/ 29 h 87"/>
                <a:gd name="T36" fmla="*/ 35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7" y="86"/>
                    <a:pt x="0" y="84"/>
                  </a:cubicBezTo>
                  <a:cubicBezTo>
                    <a:pt x="3" y="70"/>
                    <a:pt x="3" y="70"/>
                    <a:pt x="3" y="70"/>
                  </a:cubicBezTo>
                  <a:cubicBezTo>
                    <a:pt x="10" y="73"/>
                    <a:pt x="17" y="74"/>
                    <a:pt x="23" y="74"/>
                  </a:cubicBezTo>
                  <a:cubicBezTo>
                    <a:pt x="30" y="74"/>
                    <a:pt x="35" y="73"/>
                    <a:pt x="38" y="72"/>
                  </a:cubicBezTo>
                  <a:cubicBezTo>
                    <a:pt x="41" y="70"/>
                    <a:pt x="42" y="68"/>
                    <a:pt x="42" y="65"/>
                  </a:cubicBezTo>
                  <a:cubicBezTo>
                    <a:pt x="42" y="62"/>
                    <a:pt x="41" y="59"/>
                    <a:pt x="38" y="57"/>
                  </a:cubicBezTo>
                  <a:cubicBezTo>
                    <a:pt x="35" y="55"/>
                    <a:pt x="31" y="52"/>
                    <a:pt x="23" y="49"/>
                  </a:cubicBezTo>
                  <a:cubicBezTo>
                    <a:pt x="16" y="46"/>
                    <a:pt x="11" y="43"/>
                    <a:pt x="8" y="40"/>
                  </a:cubicBezTo>
                  <a:cubicBezTo>
                    <a:pt x="4" y="35"/>
                    <a:pt x="2" y="30"/>
                    <a:pt x="2" y="24"/>
                  </a:cubicBezTo>
                  <a:cubicBezTo>
                    <a:pt x="2" y="16"/>
                    <a:pt x="5" y="11"/>
                    <a:pt x="10" y="7"/>
                  </a:cubicBezTo>
                  <a:cubicBezTo>
                    <a:pt x="15" y="2"/>
                    <a:pt x="23" y="0"/>
                    <a:pt x="34" y="0"/>
                  </a:cubicBezTo>
                  <a:cubicBezTo>
                    <a:pt x="42" y="0"/>
                    <a:pt x="49" y="1"/>
                    <a:pt x="55" y="2"/>
                  </a:cubicBezTo>
                  <a:cubicBezTo>
                    <a:pt x="52" y="17"/>
                    <a:pt x="52" y="17"/>
                    <a:pt x="52" y="17"/>
                  </a:cubicBezTo>
                  <a:cubicBezTo>
                    <a:pt x="46" y="15"/>
                    <a:pt x="40" y="13"/>
                    <a:pt x="34" y="13"/>
                  </a:cubicBezTo>
                  <a:cubicBezTo>
                    <a:pt x="23" y="13"/>
                    <a:pt x="18" y="16"/>
                    <a:pt x="18" y="22"/>
                  </a:cubicBezTo>
                  <a:cubicBezTo>
                    <a:pt x="18" y="24"/>
                    <a:pt x="20" y="27"/>
                    <a:pt x="22" y="29"/>
                  </a:cubicBezTo>
                  <a:cubicBezTo>
                    <a:pt x="24" y="30"/>
                    <a:pt x="28" y="32"/>
                    <a:pt x="35" y="35"/>
                  </a:cubicBezTo>
                  <a:cubicBezTo>
                    <a:pt x="43" y="38"/>
                    <a:pt x="48" y="41"/>
                    <a:pt x="52" y="45"/>
                  </a:cubicBezTo>
                  <a:cubicBezTo>
                    <a:pt x="57" y="50"/>
                    <a:pt x="59" y="55"/>
                    <a:pt x="59"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ïšḷiďé">
              <a:extLst>
                <a:ext uri="{FF2B5EF4-FFF2-40B4-BE49-F238E27FC236}">
                  <a16:creationId xmlns:a16="http://schemas.microsoft.com/office/drawing/2014/main" id="{E33DCC68-7DE9-4C18-9D79-4C8EF065535E}"/>
                </a:ext>
              </a:extLst>
            </p:cNvPr>
            <p:cNvSpPr/>
            <p:nvPr/>
          </p:nvSpPr>
          <p:spPr bwMode="auto">
            <a:xfrm>
              <a:off x="2950725"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1" y="70"/>
                    <a:pt x="1" y="55"/>
                    <a:pt x="1" y="39"/>
                  </a:cubicBezTo>
                  <a:cubicBezTo>
                    <a:pt x="1" y="24"/>
                    <a:pt x="1" y="11"/>
                    <a:pt x="0" y="0"/>
                  </a:cubicBezTo>
                  <a:cubicBezTo>
                    <a:pt x="18" y="0"/>
                    <a:pt x="18" y="0"/>
                    <a:pt x="18" y="0"/>
                  </a:cubicBezTo>
                  <a:cubicBezTo>
                    <a:pt x="18" y="10"/>
                    <a:pt x="17" y="24"/>
                    <a:pt x="17" y="39"/>
                  </a:cubicBezTo>
                  <a:cubicBezTo>
                    <a:pt x="17" y="56"/>
                    <a:pt x="18"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îṣḻidê">
              <a:extLst>
                <a:ext uri="{FF2B5EF4-FFF2-40B4-BE49-F238E27FC236}">
                  <a16:creationId xmlns:a16="http://schemas.microsoft.com/office/drawing/2014/main" id="{F61196C2-1020-4E25-BB3A-66C827BFDB05}"/>
                </a:ext>
              </a:extLst>
            </p:cNvPr>
            <p:cNvSpPr/>
            <p:nvPr/>
          </p:nvSpPr>
          <p:spPr bwMode="auto">
            <a:xfrm>
              <a:off x="2982271" y="6135049"/>
              <a:ext cx="71249" cy="89197"/>
            </a:xfrm>
            <a:custGeom>
              <a:avLst/>
              <a:gdLst>
                <a:gd name="T0" fmla="*/ 66 w 66"/>
                <a:gd name="T1" fmla="*/ 0 h 83"/>
                <a:gd name="T2" fmla="*/ 66 w 66"/>
                <a:gd name="T3" fmla="*/ 13 h 83"/>
                <a:gd name="T4" fmla="*/ 42 w 66"/>
                <a:gd name="T5" fmla="*/ 12 h 83"/>
                <a:gd name="T6" fmla="*/ 41 w 66"/>
                <a:gd name="T7" fmla="*/ 39 h 83"/>
                <a:gd name="T8" fmla="*/ 42 w 66"/>
                <a:gd name="T9" fmla="*/ 83 h 83"/>
                <a:gd name="T10" fmla="*/ 24 w 66"/>
                <a:gd name="T11" fmla="*/ 83 h 83"/>
                <a:gd name="T12" fmla="*/ 25 w 66"/>
                <a:gd name="T13" fmla="*/ 39 h 83"/>
                <a:gd name="T14" fmla="*/ 25 w 66"/>
                <a:gd name="T15" fmla="*/ 12 h 83"/>
                <a:gd name="T16" fmla="*/ 0 w 66"/>
                <a:gd name="T17" fmla="*/ 13 h 83"/>
                <a:gd name="T18" fmla="*/ 0 w 66"/>
                <a:gd name="T19" fmla="*/ 0 h 83"/>
                <a:gd name="T20" fmla="*/ 66 w 6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3">
                  <a:moveTo>
                    <a:pt x="66" y="0"/>
                  </a:moveTo>
                  <a:cubicBezTo>
                    <a:pt x="66" y="13"/>
                    <a:pt x="66" y="13"/>
                    <a:pt x="66" y="13"/>
                  </a:cubicBezTo>
                  <a:cubicBezTo>
                    <a:pt x="57" y="13"/>
                    <a:pt x="49" y="12"/>
                    <a:pt x="42" y="12"/>
                  </a:cubicBezTo>
                  <a:cubicBezTo>
                    <a:pt x="41" y="21"/>
                    <a:pt x="41" y="30"/>
                    <a:pt x="41" y="39"/>
                  </a:cubicBezTo>
                  <a:cubicBezTo>
                    <a:pt x="41" y="55"/>
                    <a:pt x="42" y="69"/>
                    <a:pt x="42" y="83"/>
                  </a:cubicBezTo>
                  <a:cubicBezTo>
                    <a:pt x="24" y="83"/>
                    <a:pt x="24" y="83"/>
                    <a:pt x="24" y="83"/>
                  </a:cubicBezTo>
                  <a:cubicBezTo>
                    <a:pt x="25" y="70"/>
                    <a:pt x="25" y="55"/>
                    <a:pt x="25" y="39"/>
                  </a:cubicBezTo>
                  <a:cubicBezTo>
                    <a:pt x="25" y="30"/>
                    <a:pt x="25" y="21"/>
                    <a:pt x="25" y="12"/>
                  </a:cubicBezTo>
                  <a:cubicBezTo>
                    <a:pt x="19" y="12"/>
                    <a:pt x="10" y="13"/>
                    <a:pt x="0" y="13"/>
                  </a:cubicBezTo>
                  <a:cubicBezTo>
                    <a:pt x="0" y="0"/>
                    <a:pt x="0" y="0"/>
                    <a:pt x="0" y="0"/>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îšľîďê">
              <a:extLst>
                <a:ext uri="{FF2B5EF4-FFF2-40B4-BE49-F238E27FC236}">
                  <a16:creationId xmlns:a16="http://schemas.microsoft.com/office/drawing/2014/main" id="{7CE3D7FA-69D7-4E5E-8032-F0F596278BDC}"/>
                </a:ext>
              </a:extLst>
            </p:cNvPr>
            <p:cNvSpPr/>
            <p:nvPr/>
          </p:nvSpPr>
          <p:spPr bwMode="auto">
            <a:xfrm>
              <a:off x="3055151" y="6135049"/>
              <a:ext cx="76688" cy="89197"/>
            </a:xfrm>
            <a:custGeom>
              <a:avLst/>
              <a:gdLst>
                <a:gd name="T0" fmla="*/ 71 w 71"/>
                <a:gd name="T1" fmla="*/ 0 h 83"/>
                <a:gd name="T2" fmla="*/ 64 w 71"/>
                <a:gd name="T3" fmla="*/ 14 h 83"/>
                <a:gd name="T4" fmla="*/ 50 w 71"/>
                <a:gd name="T5" fmla="*/ 36 h 83"/>
                <a:gd name="T6" fmla="*/ 43 w 71"/>
                <a:gd name="T7" fmla="*/ 55 h 83"/>
                <a:gd name="T8" fmla="*/ 44 w 71"/>
                <a:gd name="T9" fmla="*/ 83 h 83"/>
                <a:gd name="T10" fmla="*/ 26 w 71"/>
                <a:gd name="T11" fmla="*/ 83 h 83"/>
                <a:gd name="T12" fmla="*/ 26 w 71"/>
                <a:gd name="T13" fmla="*/ 55 h 83"/>
                <a:gd name="T14" fmla="*/ 20 w 71"/>
                <a:gd name="T15" fmla="*/ 35 h 83"/>
                <a:gd name="T16" fmla="*/ 7 w 71"/>
                <a:gd name="T17" fmla="*/ 13 h 83"/>
                <a:gd name="T18" fmla="*/ 0 w 71"/>
                <a:gd name="T19" fmla="*/ 0 h 83"/>
                <a:gd name="T20" fmla="*/ 20 w 71"/>
                <a:gd name="T21" fmla="*/ 0 h 83"/>
                <a:gd name="T22" fmla="*/ 28 w 71"/>
                <a:gd name="T23" fmla="*/ 19 h 83"/>
                <a:gd name="T24" fmla="*/ 36 w 71"/>
                <a:gd name="T25" fmla="*/ 41 h 83"/>
                <a:gd name="T26" fmla="*/ 38 w 71"/>
                <a:gd name="T27" fmla="*/ 41 h 83"/>
                <a:gd name="T28" fmla="*/ 45 w 71"/>
                <a:gd name="T29" fmla="*/ 20 h 83"/>
                <a:gd name="T30" fmla="*/ 53 w 71"/>
                <a:gd name="T31" fmla="*/ 0 h 83"/>
                <a:gd name="T32" fmla="*/ 71 w 71"/>
                <a:gd name="T3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83">
                  <a:moveTo>
                    <a:pt x="71" y="0"/>
                  </a:moveTo>
                  <a:cubicBezTo>
                    <a:pt x="71" y="1"/>
                    <a:pt x="69" y="6"/>
                    <a:pt x="64" y="14"/>
                  </a:cubicBezTo>
                  <a:cubicBezTo>
                    <a:pt x="57" y="26"/>
                    <a:pt x="52" y="33"/>
                    <a:pt x="50" y="36"/>
                  </a:cubicBezTo>
                  <a:cubicBezTo>
                    <a:pt x="45" y="44"/>
                    <a:pt x="43" y="51"/>
                    <a:pt x="43" y="55"/>
                  </a:cubicBezTo>
                  <a:cubicBezTo>
                    <a:pt x="43" y="64"/>
                    <a:pt x="43" y="74"/>
                    <a:pt x="44" y="83"/>
                  </a:cubicBezTo>
                  <a:cubicBezTo>
                    <a:pt x="26" y="83"/>
                    <a:pt x="26" y="83"/>
                    <a:pt x="26" y="83"/>
                  </a:cubicBezTo>
                  <a:cubicBezTo>
                    <a:pt x="26" y="74"/>
                    <a:pt x="26" y="64"/>
                    <a:pt x="26" y="55"/>
                  </a:cubicBezTo>
                  <a:cubicBezTo>
                    <a:pt x="26" y="50"/>
                    <a:pt x="24" y="44"/>
                    <a:pt x="20" y="35"/>
                  </a:cubicBezTo>
                  <a:cubicBezTo>
                    <a:pt x="17" y="31"/>
                    <a:pt x="13" y="24"/>
                    <a:pt x="7" y="13"/>
                  </a:cubicBezTo>
                  <a:cubicBezTo>
                    <a:pt x="3" y="5"/>
                    <a:pt x="0" y="1"/>
                    <a:pt x="0" y="0"/>
                  </a:cubicBezTo>
                  <a:cubicBezTo>
                    <a:pt x="20" y="0"/>
                    <a:pt x="20" y="0"/>
                    <a:pt x="20" y="0"/>
                  </a:cubicBezTo>
                  <a:cubicBezTo>
                    <a:pt x="20" y="1"/>
                    <a:pt x="23" y="8"/>
                    <a:pt x="28" y="19"/>
                  </a:cubicBezTo>
                  <a:cubicBezTo>
                    <a:pt x="34" y="31"/>
                    <a:pt x="36" y="38"/>
                    <a:pt x="36" y="41"/>
                  </a:cubicBezTo>
                  <a:cubicBezTo>
                    <a:pt x="38" y="41"/>
                    <a:pt x="38" y="41"/>
                    <a:pt x="38" y="41"/>
                  </a:cubicBezTo>
                  <a:cubicBezTo>
                    <a:pt x="38" y="38"/>
                    <a:pt x="40" y="31"/>
                    <a:pt x="45" y="20"/>
                  </a:cubicBezTo>
                  <a:cubicBezTo>
                    <a:pt x="51" y="9"/>
                    <a:pt x="53" y="2"/>
                    <a:pt x="53" y="0"/>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íSlíḑè">
              <a:extLst>
                <a:ext uri="{FF2B5EF4-FFF2-40B4-BE49-F238E27FC236}">
                  <a16:creationId xmlns:a16="http://schemas.microsoft.com/office/drawing/2014/main" id="{92ED4A92-9925-41B4-9F4D-4E7C8199C2CF}"/>
                </a:ext>
              </a:extLst>
            </p:cNvPr>
            <p:cNvSpPr/>
            <p:nvPr/>
          </p:nvSpPr>
          <p:spPr bwMode="auto">
            <a:xfrm>
              <a:off x="3168824" y="6132874"/>
              <a:ext cx="88109" cy="93548"/>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1 w 82"/>
                <a:gd name="T15" fmla="*/ 12 h 87"/>
                <a:gd name="T16" fmla="*/ 82 w 82"/>
                <a:gd name="T17" fmla="*/ 42 h 87"/>
                <a:gd name="T18" fmla="*/ 64 w 82"/>
                <a:gd name="T19" fmla="*/ 44 h 87"/>
                <a:gd name="T20" fmla="*/ 57 w 82"/>
                <a:gd name="T21" fmla="*/ 22 h 87"/>
                <a:gd name="T22" fmla="*/ 41 w 82"/>
                <a:gd name="T23" fmla="*/ 14 h 87"/>
                <a:gd name="T24" fmla="*/ 25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1" y="4"/>
                    <a:pt x="30" y="0"/>
                    <a:pt x="42" y="0"/>
                  </a:cubicBezTo>
                  <a:cubicBezTo>
                    <a:pt x="54" y="0"/>
                    <a:pt x="63" y="4"/>
                    <a:pt x="71" y="12"/>
                  </a:cubicBezTo>
                  <a:cubicBezTo>
                    <a:pt x="78" y="19"/>
                    <a:pt x="82" y="30"/>
                    <a:pt x="82" y="42"/>
                  </a:cubicBezTo>
                  <a:close/>
                  <a:moveTo>
                    <a:pt x="64" y="44"/>
                  </a:moveTo>
                  <a:cubicBezTo>
                    <a:pt x="64" y="35"/>
                    <a:pt x="62" y="28"/>
                    <a:pt x="57" y="22"/>
                  </a:cubicBezTo>
                  <a:cubicBezTo>
                    <a:pt x="53" y="16"/>
                    <a:pt x="47" y="14"/>
                    <a:pt x="41" y="14"/>
                  </a:cubicBezTo>
                  <a:cubicBezTo>
                    <a:pt x="34" y="14"/>
                    <a:pt x="29" y="16"/>
                    <a:pt x="25" y="22"/>
                  </a:cubicBezTo>
                  <a:cubicBezTo>
                    <a:pt x="20" y="28"/>
                    <a:pt x="18" y="35"/>
                    <a:pt x="18" y="43"/>
                  </a:cubicBezTo>
                  <a:cubicBezTo>
                    <a:pt x="18" y="52"/>
                    <a:pt x="20" y="59"/>
                    <a:pt x="25" y="65"/>
                  </a:cubicBezTo>
                  <a:cubicBezTo>
                    <a:pt x="30" y="71"/>
                    <a:pt x="35" y="73"/>
                    <a:pt x="42" y="73"/>
                  </a:cubicBezTo>
                  <a:cubicBezTo>
                    <a:pt x="48" y="73"/>
                    <a:pt x="53" y="71"/>
                    <a:pt x="58" y="65"/>
                  </a:cubicBezTo>
                  <a:cubicBezTo>
                    <a:pt x="62" y="59"/>
                    <a:pt x="64" y="52"/>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iṩḷíḍè">
              <a:extLst>
                <a:ext uri="{FF2B5EF4-FFF2-40B4-BE49-F238E27FC236}">
                  <a16:creationId xmlns:a16="http://schemas.microsoft.com/office/drawing/2014/main" id="{44B4EB7F-3E31-4007-9533-F9A3CC4A9062}"/>
                </a:ext>
              </a:extLst>
            </p:cNvPr>
            <p:cNvSpPr/>
            <p:nvPr/>
          </p:nvSpPr>
          <p:spPr bwMode="auto">
            <a:xfrm>
              <a:off x="3272162" y="6135049"/>
              <a:ext cx="57108" cy="89197"/>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6" y="37"/>
                    <a:pt x="35" y="37"/>
                    <a:pt x="45" y="36"/>
                  </a:cubicBezTo>
                  <a:cubicBezTo>
                    <a:pt x="45" y="50"/>
                    <a:pt x="45" y="50"/>
                    <a:pt x="45" y="50"/>
                  </a:cubicBezTo>
                  <a:cubicBezTo>
                    <a:pt x="35" y="49"/>
                    <a:pt x="25" y="49"/>
                    <a:pt x="17" y="49"/>
                  </a:cubicBezTo>
                  <a:cubicBezTo>
                    <a:pt x="17" y="61"/>
                    <a:pt x="18" y="72"/>
                    <a:pt x="18" y="83"/>
                  </a:cubicBezTo>
                  <a:cubicBezTo>
                    <a:pt x="0" y="83"/>
                    <a:pt x="0" y="83"/>
                    <a:pt x="0" y="83"/>
                  </a:cubicBezTo>
                  <a:cubicBezTo>
                    <a:pt x="1" y="70"/>
                    <a:pt x="1" y="56"/>
                    <a:pt x="1" y="39"/>
                  </a:cubicBezTo>
                  <a:cubicBezTo>
                    <a:pt x="1" y="24"/>
                    <a:pt x="1" y="11"/>
                    <a:pt x="0" y="0"/>
                  </a:cubicBez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ïś1ïḍe">
              <a:extLst>
                <a:ext uri="{FF2B5EF4-FFF2-40B4-BE49-F238E27FC236}">
                  <a16:creationId xmlns:a16="http://schemas.microsoft.com/office/drawing/2014/main" id="{1010D98A-6F09-4BEC-ADAF-CDF8B4D87C92}"/>
                </a:ext>
              </a:extLst>
            </p:cNvPr>
            <p:cNvSpPr/>
            <p:nvPr/>
          </p:nvSpPr>
          <p:spPr bwMode="auto">
            <a:xfrm>
              <a:off x="3372237" y="6135049"/>
              <a:ext cx="57108" cy="89197"/>
            </a:xfrm>
            <a:custGeom>
              <a:avLst/>
              <a:gdLst>
                <a:gd name="T0" fmla="*/ 53 w 53"/>
                <a:gd name="T1" fmla="*/ 0 h 83"/>
                <a:gd name="T2" fmla="*/ 53 w 53"/>
                <a:gd name="T3" fmla="*/ 14 h 83"/>
                <a:gd name="T4" fmla="*/ 16 w 53"/>
                <a:gd name="T5" fmla="*/ 13 h 83"/>
                <a:gd name="T6" fmla="*/ 17 w 53"/>
                <a:gd name="T7" fmla="*/ 37 h 83"/>
                <a:gd name="T8" fmla="*/ 45 w 53"/>
                <a:gd name="T9" fmla="*/ 36 h 83"/>
                <a:gd name="T10" fmla="*/ 45 w 53"/>
                <a:gd name="T11" fmla="*/ 50 h 83"/>
                <a:gd name="T12" fmla="*/ 17 w 53"/>
                <a:gd name="T13" fmla="*/ 49 h 83"/>
                <a:gd name="T14" fmla="*/ 18 w 53"/>
                <a:gd name="T15" fmla="*/ 83 h 83"/>
                <a:gd name="T16" fmla="*/ 0 w 53"/>
                <a:gd name="T17" fmla="*/ 83 h 83"/>
                <a:gd name="T18" fmla="*/ 1 w 53"/>
                <a:gd name="T19" fmla="*/ 39 h 83"/>
                <a:gd name="T20" fmla="*/ 0 w 53"/>
                <a:gd name="T21" fmla="*/ 0 h 83"/>
                <a:gd name="T22" fmla="*/ 53 w 53"/>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3">
                  <a:moveTo>
                    <a:pt x="53" y="0"/>
                  </a:moveTo>
                  <a:cubicBezTo>
                    <a:pt x="53" y="14"/>
                    <a:pt x="53" y="14"/>
                    <a:pt x="53" y="14"/>
                  </a:cubicBezTo>
                  <a:cubicBezTo>
                    <a:pt x="39" y="13"/>
                    <a:pt x="27" y="13"/>
                    <a:pt x="16" y="13"/>
                  </a:cubicBezTo>
                  <a:cubicBezTo>
                    <a:pt x="17" y="20"/>
                    <a:pt x="17" y="28"/>
                    <a:pt x="17" y="37"/>
                  </a:cubicBezTo>
                  <a:cubicBezTo>
                    <a:pt x="25" y="37"/>
                    <a:pt x="35" y="37"/>
                    <a:pt x="45" y="36"/>
                  </a:cubicBezTo>
                  <a:cubicBezTo>
                    <a:pt x="45" y="50"/>
                    <a:pt x="45" y="50"/>
                    <a:pt x="45" y="50"/>
                  </a:cubicBezTo>
                  <a:cubicBezTo>
                    <a:pt x="35" y="49"/>
                    <a:pt x="25" y="49"/>
                    <a:pt x="17" y="49"/>
                  </a:cubicBezTo>
                  <a:cubicBezTo>
                    <a:pt x="17" y="61"/>
                    <a:pt x="17" y="72"/>
                    <a:pt x="18" y="83"/>
                  </a:cubicBezTo>
                  <a:cubicBezTo>
                    <a:pt x="0" y="83"/>
                    <a:pt x="0" y="83"/>
                    <a:pt x="0" y="83"/>
                  </a:cubicBezTo>
                  <a:cubicBezTo>
                    <a:pt x="1" y="70"/>
                    <a:pt x="1" y="56"/>
                    <a:pt x="1" y="39"/>
                  </a:cubicBezTo>
                  <a:cubicBezTo>
                    <a:pt x="1" y="24"/>
                    <a:pt x="1" y="11"/>
                    <a:pt x="0" y="0"/>
                  </a:cubicBez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íşļiḍê">
              <a:extLst>
                <a:ext uri="{FF2B5EF4-FFF2-40B4-BE49-F238E27FC236}">
                  <a16:creationId xmlns:a16="http://schemas.microsoft.com/office/drawing/2014/main" id="{2854B167-7837-43DD-B855-29738A9B45CA}"/>
                </a:ext>
              </a:extLst>
            </p:cNvPr>
            <p:cNvSpPr/>
            <p:nvPr/>
          </p:nvSpPr>
          <p:spPr bwMode="auto">
            <a:xfrm>
              <a:off x="3442398" y="6135049"/>
              <a:ext cx="19036" cy="89197"/>
            </a:xfrm>
            <a:custGeom>
              <a:avLst/>
              <a:gdLst>
                <a:gd name="T0" fmla="*/ 18 w 18"/>
                <a:gd name="T1" fmla="*/ 83 h 83"/>
                <a:gd name="T2" fmla="*/ 0 w 18"/>
                <a:gd name="T3" fmla="*/ 83 h 83"/>
                <a:gd name="T4" fmla="*/ 0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0" y="55"/>
                    <a:pt x="0" y="39"/>
                  </a:cubicBezTo>
                  <a:cubicBezTo>
                    <a:pt x="0" y="24"/>
                    <a:pt x="0" y="11"/>
                    <a:pt x="0" y="0"/>
                  </a:cubicBezTo>
                  <a:cubicBezTo>
                    <a:pt x="18" y="0"/>
                    <a:pt x="18" y="0"/>
                    <a:pt x="18" y="0"/>
                  </a:cubicBezTo>
                  <a:cubicBezTo>
                    <a:pt x="17" y="10"/>
                    <a:pt x="17" y="24"/>
                    <a:pt x="17" y="39"/>
                  </a:cubicBezTo>
                  <a:cubicBezTo>
                    <a:pt x="17" y="56"/>
                    <a:pt x="17"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îṧľíde">
              <a:extLst>
                <a:ext uri="{FF2B5EF4-FFF2-40B4-BE49-F238E27FC236}">
                  <a16:creationId xmlns:a16="http://schemas.microsoft.com/office/drawing/2014/main" id="{26E47731-D88A-4C91-995B-FE3E76F7E054}"/>
                </a:ext>
              </a:extLst>
            </p:cNvPr>
            <p:cNvSpPr/>
            <p:nvPr/>
          </p:nvSpPr>
          <p:spPr bwMode="auto">
            <a:xfrm>
              <a:off x="3481014"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4"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ïṣḻïḍê">
              <a:extLst>
                <a:ext uri="{FF2B5EF4-FFF2-40B4-BE49-F238E27FC236}">
                  <a16:creationId xmlns:a16="http://schemas.microsoft.com/office/drawing/2014/main" id="{D49AB84A-D7A2-4291-A2F5-817FBC7C670A}"/>
                </a:ext>
              </a:extLst>
            </p:cNvPr>
            <p:cNvSpPr/>
            <p:nvPr/>
          </p:nvSpPr>
          <p:spPr bwMode="auto">
            <a:xfrm>
              <a:off x="3566404" y="6135049"/>
              <a:ext cx="87022"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îṥlídè">
              <a:extLst>
                <a:ext uri="{FF2B5EF4-FFF2-40B4-BE49-F238E27FC236}">
                  <a16:creationId xmlns:a16="http://schemas.microsoft.com/office/drawing/2014/main" id="{649DF4CC-690B-4827-93A9-7801163681F7}"/>
                </a:ext>
              </a:extLst>
            </p:cNvPr>
            <p:cNvSpPr/>
            <p:nvPr/>
          </p:nvSpPr>
          <p:spPr bwMode="auto">
            <a:xfrm>
              <a:off x="3664303" y="6135049"/>
              <a:ext cx="74512"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ïś1íḋê">
              <a:extLst>
                <a:ext uri="{FF2B5EF4-FFF2-40B4-BE49-F238E27FC236}">
                  <a16:creationId xmlns:a16="http://schemas.microsoft.com/office/drawing/2014/main" id="{1EE73D99-DBB1-4B8A-8C92-FAC8B306DB97}"/>
                </a:ext>
              </a:extLst>
            </p:cNvPr>
            <p:cNvSpPr/>
            <p:nvPr/>
          </p:nvSpPr>
          <p:spPr bwMode="auto">
            <a:xfrm>
              <a:off x="3753500" y="6132874"/>
              <a:ext cx="69074" cy="93548"/>
            </a:xfrm>
            <a:custGeom>
              <a:avLst/>
              <a:gdLst>
                <a:gd name="T0" fmla="*/ 64 w 64"/>
                <a:gd name="T1" fmla="*/ 70 h 87"/>
                <a:gd name="T2" fmla="*/ 63 w 64"/>
                <a:gd name="T3" fmla="*/ 85 h 87"/>
                <a:gd name="T4" fmla="*/ 45 w 64"/>
                <a:gd name="T5" fmla="*/ 87 h 87"/>
                <a:gd name="T6" fmla="*/ 12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5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2"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5"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îṣľiḋê">
              <a:extLst>
                <a:ext uri="{FF2B5EF4-FFF2-40B4-BE49-F238E27FC236}">
                  <a16:creationId xmlns:a16="http://schemas.microsoft.com/office/drawing/2014/main" id="{50154917-52A9-4F19-96EF-7B6C0642F0B5}"/>
                </a:ext>
              </a:extLst>
            </p:cNvPr>
            <p:cNvSpPr/>
            <p:nvPr/>
          </p:nvSpPr>
          <p:spPr bwMode="auto">
            <a:xfrm>
              <a:off x="3836715" y="6135049"/>
              <a:ext cx="59284" cy="89197"/>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8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8" y="70"/>
                  </a:cubicBezTo>
                  <a:cubicBezTo>
                    <a:pt x="29" y="70"/>
                    <a:pt x="42" y="70"/>
                    <a:pt x="5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isļíḓé">
              <a:extLst>
                <a:ext uri="{FF2B5EF4-FFF2-40B4-BE49-F238E27FC236}">
                  <a16:creationId xmlns:a16="http://schemas.microsoft.com/office/drawing/2014/main" id="{56A10830-D66E-4D05-A012-0B355995107B}"/>
                </a:ext>
              </a:extLst>
            </p:cNvPr>
            <p:cNvSpPr/>
            <p:nvPr/>
          </p:nvSpPr>
          <p:spPr bwMode="auto">
            <a:xfrm>
              <a:off x="3932439" y="6135049"/>
              <a:ext cx="87566" cy="89197"/>
            </a:xfrm>
            <a:custGeom>
              <a:avLst/>
              <a:gdLst>
                <a:gd name="T0" fmla="*/ 81 w 81"/>
                <a:gd name="T1" fmla="*/ 83 h 83"/>
                <a:gd name="T2" fmla="*/ 61 w 81"/>
                <a:gd name="T3" fmla="*/ 83 h 83"/>
                <a:gd name="T4" fmla="*/ 55 w 81"/>
                <a:gd name="T5" fmla="*/ 59 h 83"/>
                <a:gd name="T6" fmla="*/ 25 w 81"/>
                <a:gd name="T7" fmla="*/ 59 h 83"/>
                <a:gd name="T8" fmla="*/ 19 w 81"/>
                <a:gd name="T9" fmla="*/ 83 h 83"/>
                <a:gd name="T10" fmla="*/ 0 w 81"/>
                <a:gd name="T11" fmla="*/ 83 h 83"/>
                <a:gd name="T12" fmla="*/ 15 w 81"/>
                <a:gd name="T13" fmla="*/ 42 h 83"/>
                <a:gd name="T14" fmla="*/ 30 w 81"/>
                <a:gd name="T15" fmla="*/ 0 h 83"/>
                <a:gd name="T16" fmla="*/ 54 w 81"/>
                <a:gd name="T17" fmla="*/ 0 h 83"/>
                <a:gd name="T18" fmla="*/ 68 w 81"/>
                <a:gd name="T19" fmla="*/ 41 h 83"/>
                <a:gd name="T20" fmla="*/ 81 w 81"/>
                <a:gd name="T21" fmla="*/ 83 h 83"/>
                <a:gd name="T22" fmla="*/ 52 w 81"/>
                <a:gd name="T23" fmla="*/ 47 h 83"/>
                <a:gd name="T24" fmla="*/ 41 w 81"/>
                <a:gd name="T25" fmla="*/ 11 h 83"/>
                <a:gd name="T26" fmla="*/ 40 w 81"/>
                <a:gd name="T27" fmla="*/ 11 h 83"/>
                <a:gd name="T28" fmla="*/ 28 w 81"/>
                <a:gd name="T29" fmla="*/ 47 h 83"/>
                <a:gd name="T30" fmla="*/ 52 w 81"/>
                <a:gd name="T31"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3">
                  <a:moveTo>
                    <a:pt x="81" y="83"/>
                  </a:moveTo>
                  <a:cubicBezTo>
                    <a:pt x="61" y="83"/>
                    <a:pt x="61" y="83"/>
                    <a:pt x="61" y="83"/>
                  </a:cubicBezTo>
                  <a:cubicBezTo>
                    <a:pt x="61" y="80"/>
                    <a:pt x="59" y="72"/>
                    <a:pt x="55" y="59"/>
                  </a:cubicBezTo>
                  <a:cubicBezTo>
                    <a:pt x="25" y="59"/>
                    <a:pt x="25" y="59"/>
                    <a:pt x="25" y="59"/>
                  </a:cubicBezTo>
                  <a:cubicBezTo>
                    <a:pt x="21" y="72"/>
                    <a:pt x="19" y="80"/>
                    <a:pt x="19" y="83"/>
                  </a:cubicBezTo>
                  <a:cubicBezTo>
                    <a:pt x="0" y="83"/>
                    <a:pt x="0" y="83"/>
                    <a:pt x="0" y="83"/>
                  </a:cubicBezTo>
                  <a:cubicBezTo>
                    <a:pt x="0" y="81"/>
                    <a:pt x="5" y="68"/>
                    <a:pt x="15" y="42"/>
                  </a:cubicBezTo>
                  <a:cubicBezTo>
                    <a:pt x="25" y="16"/>
                    <a:pt x="30" y="2"/>
                    <a:pt x="30" y="0"/>
                  </a:cubicBezTo>
                  <a:cubicBezTo>
                    <a:pt x="54" y="0"/>
                    <a:pt x="54" y="0"/>
                    <a:pt x="54" y="0"/>
                  </a:cubicBezTo>
                  <a:cubicBezTo>
                    <a:pt x="54" y="2"/>
                    <a:pt x="59" y="16"/>
                    <a:pt x="68" y="41"/>
                  </a:cubicBezTo>
                  <a:cubicBezTo>
                    <a:pt x="77" y="67"/>
                    <a:pt x="81" y="81"/>
                    <a:pt x="81" y="83"/>
                  </a:cubicBezTo>
                  <a:close/>
                  <a:moveTo>
                    <a:pt x="52" y="47"/>
                  </a:moveTo>
                  <a:cubicBezTo>
                    <a:pt x="44" y="25"/>
                    <a:pt x="41" y="13"/>
                    <a:pt x="41" y="11"/>
                  </a:cubicBezTo>
                  <a:cubicBezTo>
                    <a:pt x="40" y="11"/>
                    <a:pt x="40" y="11"/>
                    <a:pt x="40" y="11"/>
                  </a:cubicBezTo>
                  <a:cubicBezTo>
                    <a:pt x="40" y="13"/>
                    <a:pt x="36" y="25"/>
                    <a:pt x="28" y="47"/>
                  </a:cubicBezTo>
                  <a:lnTo>
                    <a:pt x="5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iŝľîḍê">
              <a:extLst>
                <a:ext uri="{FF2B5EF4-FFF2-40B4-BE49-F238E27FC236}">
                  <a16:creationId xmlns:a16="http://schemas.microsoft.com/office/drawing/2014/main" id="{93AA141F-D672-4E92-93FB-224B2714FD4E}"/>
                </a:ext>
              </a:extLst>
            </p:cNvPr>
            <p:cNvSpPr/>
            <p:nvPr/>
          </p:nvSpPr>
          <p:spPr bwMode="auto">
            <a:xfrm>
              <a:off x="4030882" y="6135049"/>
              <a:ext cx="73968" cy="89197"/>
            </a:xfrm>
            <a:custGeom>
              <a:avLst/>
              <a:gdLst>
                <a:gd name="T0" fmla="*/ 69 w 69"/>
                <a:gd name="T1" fmla="*/ 83 h 83"/>
                <a:gd name="T2" fmla="*/ 53 w 69"/>
                <a:gd name="T3" fmla="*/ 83 h 83"/>
                <a:gd name="T4" fmla="*/ 36 w 69"/>
                <a:gd name="T5" fmla="*/ 55 h 83"/>
                <a:gd name="T6" fmla="*/ 15 w 69"/>
                <a:gd name="T7" fmla="*/ 19 h 83"/>
                <a:gd name="T8" fmla="*/ 14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5 w 69"/>
                <a:gd name="T25" fmla="*/ 61 h 83"/>
                <a:gd name="T26" fmla="*/ 56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6" y="55"/>
                  </a:cubicBezTo>
                  <a:cubicBezTo>
                    <a:pt x="23" y="38"/>
                    <a:pt x="16" y="26"/>
                    <a:pt x="15" y="19"/>
                  </a:cubicBezTo>
                  <a:cubicBezTo>
                    <a:pt x="14" y="19"/>
                    <a:pt x="14" y="19"/>
                    <a:pt x="14" y="19"/>
                  </a:cubicBezTo>
                  <a:cubicBezTo>
                    <a:pt x="15"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5" y="11"/>
                    <a:pt x="35" y="27"/>
                  </a:cubicBezTo>
                  <a:cubicBezTo>
                    <a:pt x="46" y="44"/>
                    <a:pt x="53" y="55"/>
                    <a:pt x="55" y="61"/>
                  </a:cubicBezTo>
                  <a:cubicBezTo>
                    <a:pt x="56" y="61"/>
                    <a:pt x="56" y="61"/>
                    <a:pt x="56" y="61"/>
                  </a:cubicBezTo>
                  <a:cubicBezTo>
                    <a:pt x="54" y="51"/>
                    <a:pt x="54" y="43"/>
                    <a:pt x="54" y="35"/>
                  </a:cubicBezTo>
                  <a:cubicBezTo>
                    <a:pt x="54" y="24"/>
                    <a:pt x="54" y="12"/>
                    <a:pt x="53" y="0"/>
                  </a:cubicBezTo>
                  <a:cubicBezTo>
                    <a:pt x="69" y="0"/>
                    <a:pt x="69" y="0"/>
                    <a:pt x="69" y="0"/>
                  </a:cubicBezTo>
                  <a:cubicBezTo>
                    <a:pt x="69" y="10"/>
                    <a:pt x="68" y="24"/>
                    <a:pt x="68" y="39"/>
                  </a:cubicBezTo>
                  <a:cubicBezTo>
                    <a:pt x="68" y="56"/>
                    <a:pt x="69"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îSḻiḍê">
              <a:extLst>
                <a:ext uri="{FF2B5EF4-FFF2-40B4-BE49-F238E27FC236}">
                  <a16:creationId xmlns:a16="http://schemas.microsoft.com/office/drawing/2014/main" id="{CD983393-9145-408B-A4A3-8030AF9B91D0}"/>
                </a:ext>
              </a:extLst>
            </p:cNvPr>
            <p:cNvSpPr/>
            <p:nvPr/>
          </p:nvSpPr>
          <p:spPr bwMode="auto">
            <a:xfrm>
              <a:off x="4125518" y="6133961"/>
              <a:ext cx="75600" cy="91373"/>
            </a:xfrm>
            <a:custGeom>
              <a:avLst/>
              <a:gdLst>
                <a:gd name="T0" fmla="*/ 70 w 70"/>
                <a:gd name="T1" fmla="*/ 39 h 85"/>
                <a:gd name="T2" fmla="*/ 58 w 70"/>
                <a:gd name="T3" fmla="*/ 71 h 85"/>
                <a:gd name="T4" fmla="*/ 26 w 70"/>
                <a:gd name="T5" fmla="*/ 85 h 85"/>
                <a:gd name="T6" fmla="*/ 0 w 70"/>
                <a:gd name="T7" fmla="*/ 84 h 85"/>
                <a:gd name="T8" fmla="*/ 0 w 70"/>
                <a:gd name="T9" fmla="*/ 40 h 85"/>
                <a:gd name="T10" fmla="*/ 0 w 70"/>
                <a:gd name="T11" fmla="*/ 1 h 85"/>
                <a:gd name="T12" fmla="*/ 11 w 70"/>
                <a:gd name="T13" fmla="*/ 1 h 85"/>
                <a:gd name="T14" fmla="*/ 19 w 70"/>
                <a:gd name="T15" fmla="*/ 0 h 85"/>
                <a:gd name="T16" fmla="*/ 26 w 70"/>
                <a:gd name="T17" fmla="*/ 0 h 85"/>
                <a:gd name="T18" fmla="*/ 60 w 70"/>
                <a:gd name="T19" fmla="*/ 12 h 85"/>
                <a:gd name="T20" fmla="*/ 70 w 70"/>
                <a:gd name="T21" fmla="*/ 39 h 85"/>
                <a:gd name="T22" fmla="*/ 53 w 70"/>
                <a:gd name="T23" fmla="*/ 42 h 85"/>
                <a:gd name="T24" fmla="*/ 45 w 70"/>
                <a:gd name="T25" fmla="*/ 22 h 85"/>
                <a:gd name="T26" fmla="*/ 23 w 70"/>
                <a:gd name="T27" fmla="*/ 13 h 85"/>
                <a:gd name="T28" fmla="*/ 16 w 70"/>
                <a:gd name="T29" fmla="*/ 14 h 85"/>
                <a:gd name="T30" fmla="*/ 17 w 70"/>
                <a:gd name="T31" fmla="*/ 40 h 85"/>
                <a:gd name="T32" fmla="*/ 17 w 70"/>
                <a:gd name="T33" fmla="*/ 71 h 85"/>
                <a:gd name="T34" fmla="*/ 26 w 70"/>
                <a:gd name="T35" fmla="*/ 72 h 85"/>
                <a:gd name="T36" fmla="*/ 46 w 70"/>
                <a:gd name="T37" fmla="*/ 63 h 85"/>
                <a:gd name="T38" fmla="*/ 53 w 70"/>
                <a:gd name="T3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70" y="39"/>
                  </a:moveTo>
                  <a:cubicBezTo>
                    <a:pt x="70" y="52"/>
                    <a:pt x="66" y="62"/>
                    <a:pt x="58" y="71"/>
                  </a:cubicBezTo>
                  <a:cubicBezTo>
                    <a:pt x="51" y="80"/>
                    <a:pt x="40" y="85"/>
                    <a:pt x="26" y="85"/>
                  </a:cubicBezTo>
                  <a:cubicBezTo>
                    <a:pt x="19" y="85"/>
                    <a:pt x="11" y="85"/>
                    <a:pt x="0" y="84"/>
                  </a:cubicBezTo>
                  <a:cubicBezTo>
                    <a:pt x="0" y="71"/>
                    <a:pt x="0" y="57"/>
                    <a:pt x="0" y="40"/>
                  </a:cubicBezTo>
                  <a:cubicBezTo>
                    <a:pt x="0" y="25"/>
                    <a:pt x="0" y="12"/>
                    <a:pt x="0" y="1"/>
                  </a:cubicBezTo>
                  <a:cubicBezTo>
                    <a:pt x="11" y="1"/>
                    <a:pt x="11" y="1"/>
                    <a:pt x="11" y="1"/>
                  </a:cubicBezTo>
                  <a:cubicBezTo>
                    <a:pt x="13" y="1"/>
                    <a:pt x="15" y="1"/>
                    <a:pt x="19" y="0"/>
                  </a:cubicBezTo>
                  <a:cubicBezTo>
                    <a:pt x="23" y="0"/>
                    <a:pt x="25" y="0"/>
                    <a:pt x="26" y="0"/>
                  </a:cubicBezTo>
                  <a:cubicBezTo>
                    <a:pt x="42" y="0"/>
                    <a:pt x="53" y="4"/>
                    <a:pt x="60" y="12"/>
                  </a:cubicBezTo>
                  <a:cubicBezTo>
                    <a:pt x="67" y="19"/>
                    <a:pt x="70" y="29"/>
                    <a:pt x="70" y="39"/>
                  </a:cubicBezTo>
                  <a:close/>
                  <a:moveTo>
                    <a:pt x="53" y="42"/>
                  </a:moveTo>
                  <a:cubicBezTo>
                    <a:pt x="53" y="34"/>
                    <a:pt x="50" y="27"/>
                    <a:pt x="45" y="22"/>
                  </a:cubicBezTo>
                  <a:cubicBezTo>
                    <a:pt x="41" y="16"/>
                    <a:pt x="33" y="13"/>
                    <a:pt x="23" y="13"/>
                  </a:cubicBezTo>
                  <a:cubicBezTo>
                    <a:pt x="22" y="13"/>
                    <a:pt x="19" y="13"/>
                    <a:pt x="16" y="14"/>
                  </a:cubicBezTo>
                  <a:cubicBezTo>
                    <a:pt x="16" y="22"/>
                    <a:pt x="17" y="31"/>
                    <a:pt x="17" y="40"/>
                  </a:cubicBezTo>
                  <a:cubicBezTo>
                    <a:pt x="17" y="51"/>
                    <a:pt x="17" y="61"/>
                    <a:pt x="17" y="71"/>
                  </a:cubicBezTo>
                  <a:cubicBezTo>
                    <a:pt x="20" y="71"/>
                    <a:pt x="23" y="72"/>
                    <a:pt x="26" y="72"/>
                  </a:cubicBezTo>
                  <a:cubicBezTo>
                    <a:pt x="35" y="72"/>
                    <a:pt x="42" y="69"/>
                    <a:pt x="46" y="63"/>
                  </a:cubicBezTo>
                  <a:cubicBezTo>
                    <a:pt x="50" y="57"/>
                    <a:pt x="53" y="50"/>
                    <a:pt x="5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ïSḷíḋe">
              <a:extLst>
                <a:ext uri="{FF2B5EF4-FFF2-40B4-BE49-F238E27FC236}">
                  <a16:creationId xmlns:a16="http://schemas.microsoft.com/office/drawing/2014/main" id="{49D323F6-DA08-4C84-A878-07918EEFF356}"/>
                </a:ext>
              </a:extLst>
            </p:cNvPr>
            <p:cNvSpPr/>
            <p:nvPr/>
          </p:nvSpPr>
          <p:spPr bwMode="auto">
            <a:xfrm>
              <a:off x="4247348" y="6135049"/>
              <a:ext cx="59284" cy="89197"/>
            </a:xfrm>
            <a:custGeom>
              <a:avLst/>
              <a:gdLst>
                <a:gd name="T0" fmla="*/ 55 w 55"/>
                <a:gd name="T1" fmla="*/ 69 h 83"/>
                <a:gd name="T2" fmla="*/ 54 w 55"/>
                <a:gd name="T3" fmla="*/ 83 h 83"/>
                <a:gd name="T4" fmla="*/ 0 w 55"/>
                <a:gd name="T5" fmla="*/ 83 h 83"/>
                <a:gd name="T6" fmla="*/ 1 w 55"/>
                <a:gd name="T7" fmla="*/ 39 h 83"/>
                <a:gd name="T8" fmla="*/ 0 w 55"/>
                <a:gd name="T9" fmla="*/ 0 h 83"/>
                <a:gd name="T10" fmla="*/ 52 w 55"/>
                <a:gd name="T11" fmla="*/ 0 h 83"/>
                <a:gd name="T12" fmla="*/ 51 w 55"/>
                <a:gd name="T13" fmla="*/ 14 h 83"/>
                <a:gd name="T14" fmla="*/ 16 w 55"/>
                <a:gd name="T15" fmla="*/ 13 h 83"/>
                <a:gd name="T16" fmla="*/ 17 w 55"/>
                <a:gd name="T17" fmla="*/ 34 h 83"/>
                <a:gd name="T18" fmla="*/ 46 w 55"/>
                <a:gd name="T19" fmla="*/ 33 h 83"/>
                <a:gd name="T20" fmla="*/ 46 w 55"/>
                <a:gd name="T21" fmla="*/ 46 h 83"/>
                <a:gd name="T22" fmla="*/ 17 w 55"/>
                <a:gd name="T23" fmla="*/ 46 h 83"/>
                <a:gd name="T24" fmla="*/ 17 w 55"/>
                <a:gd name="T25" fmla="*/ 70 h 83"/>
                <a:gd name="T26" fmla="*/ 55 w 55"/>
                <a:gd name="T27"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83">
                  <a:moveTo>
                    <a:pt x="55" y="69"/>
                  </a:moveTo>
                  <a:cubicBezTo>
                    <a:pt x="54" y="83"/>
                    <a:pt x="54" y="83"/>
                    <a:pt x="54" y="83"/>
                  </a:cubicBezTo>
                  <a:cubicBezTo>
                    <a:pt x="0" y="83"/>
                    <a:pt x="0" y="83"/>
                    <a:pt x="0" y="83"/>
                  </a:cubicBezTo>
                  <a:cubicBezTo>
                    <a:pt x="0" y="70"/>
                    <a:pt x="1" y="56"/>
                    <a:pt x="1" y="39"/>
                  </a:cubicBezTo>
                  <a:cubicBezTo>
                    <a:pt x="1" y="24"/>
                    <a:pt x="0" y="11"/>
                    <a:pt x="0" y="0"/>
                  </a:cubicBezTo>
                  <a:cubicBezTo>
                    <a:pt x="52" y="0"/>
                    <a:pt x="52" y="0"/>
                    <a:pt x="52" y="0"/>
                  </a:cubicBezTo>
                  <a:cubicBezTo>
                    <a:pt x="51" y="14"/>
                    <a:pt x="51" y="14"/>
                    <a:pt x="51" y="14"/>
                  </a:cubicBezTo>
                  <a:cubicBezTo>
                    <a:pt x="38" y="13"/>
                    <a:pt x="27" y="13"/>
                    <a:pt x="16" y="13"/>
                  </a:cubicBezTo>
                  <a:cubicBezTo>
                    <a:pt x="17" y="19"/>
                    <a:pt x="17" y="26"/>
                    <a:pt x="17" y="34"/>
                  </a:cubicBezTo>
                  <a:cubicBezTo>
                    <a:pt x="26" y="34"/>
                    <a:pt x="35" y="33"/>
                    <a:pt x="46" y="33"/>
                  </a:cubicBezTo>
                  <a:cubicBezTo>
                    <a:pt x="46" y="46"/>
                    <a:pt x="46" y="46"/>
                    <a:pt x="46" y="46"/>
                  </a:cubicBezTo>
                  <a:cubicBezTo>
                    <a:pt x="36" y="46"/>
                    <a:pt x="26" y="46"/>
                    <a:pt x="17" y="46"/>
                  </a:cubicBezTo>
                  <a:cubicBezTo>
                    <a:pt x="17" y="54"/>
                    <a:pt x="17" y="63"/>
                    <a:pt x="17" y="70"/>
                  </a:cubicBezTo>
                  <a:cubicBezTo>
                    <a:pt x="29" y="70"/>
                    <a:pt x="42" y="70"/>
                    <a:pt x="5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ïśľîḑè">
              <a:extLst>
                <a:ext uri="{FF2B5EF4-FFF2-40B4-BE49-F238E27FC236}">
                  <a16:creationId xmlns:a16="http://schemas.microsoft.com/office/drawing/2014/main" id="{25FDFE4B-8634-4FDD-A706-466AA5CF51C7}"/>
                </a:ext>
              </a:extLst>
            </p:cNvPr>
            <p:cNvSpPr/>
            <p:nvPr/>
          </p:nvSpPr>
          <p:spPr bwMode="auto">
            <a:xfrm>
              <a:off x="4317510" y="6132874"/>
              <a:ext cx="69074" cy="93548"/>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5 w 64"/>
                <a:gd name="T13" fmla="*/ 0 h 87"/>
                <a:gd name="T14" fmla="*/ 60 w 64"/>
                <a:gd name="T15" fmla="*/ 2 h 87"/>
                <a:gd name="T16" fmla="*/ 58 w 64"/>
                <a:gd name="T17" fmla="*/ 17 h 87"/>
                <a:gd name="T18" fmla="*/ 43 w 64"/>
                <a:gd name="T19" fmla="*/ 15 h 87"/>
                <a:gd name="T20" fmla="*/ 24 w 64"/>
                <a:gd name="T21" fmla="*/ 23 h 87"/>
                <a:gd name="T22" fmla="*/ 18 w 64"/>
                <a:gd name="T23" fmla="*/ 43 h 87"/>
                <a:gd name="T24" fmla="*/ 25 w 64"/>
                <a:gd name="T25" fmla="*/ 64 h 87"/>
                <a:gd name="T26" fmla="*/ 46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1" y="0"/>
                    <a:pt x="45" y="0"/>
                  </a:cubicBezTo>
                  <a:cubicBezTo>
                    <a:pt x="51" y="0"/>
                    <a:pt x="56" y="1"/>
                    <a:pt x="60" y="2"/>
                  </a:cubicBezTo>
                  <a:cubicBezTo>
                    <a:pt x="58" y="17"/>
                    <a:pt x="58" y="17"/>
                    <a:pt x="58" y="17"/>
                  </a:cubicBezTo>
                  <a:cubicBezTo>
                    <a:pt x="53" y="15"/>
                    <a:pt x="48" y="15"/>
                    <a:pt x="43" y="15"/>
                  </a:cubicBezTo>
                  <a:cubicBezTo>
                    <a:pt x="35" y="15"/>
                    <a:pt x="28" y="17"/>
                    <a:pt x="24" y="23"/>
                  </a:cubicBezTo>
                  <a:cubicBezTo>
                    <a:pt x="20" y="28"/>
                    <a:pt x="18" y="35"/>
                    <a:pt x="18" y="43"/>
                  </a:cubicBezTo>
                  <a:cubicBezTo>
                    <a:pt x="18" y="51"/>
                    <a:pt x="20" y="58"/>
                    <a:pt x="25" y="64"/>
                  </a:cubicBezTo>
                  <a:cubicBezTo>
                    <a:pt x="30" y="70"/>
                    <a:pt x="37" y="73"/>
                    <a:pt x="46" y="73"/>
                  </a:cubicBezTo>
                  <a:cubicBezTo>
                    <a:pt x="52" y="73"/>
                    <a:pt x="57" y="72"/>
                    <a:pt x="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îŝlïḓè">
              <a:extLst>
                <a:ext uri="{FF2B5EF4-FFF2-40B4-BE49-F238E27FC236}">
                  <a16:creationId xmlns:a16="http://schemas.microsoft.com/office/drawing/2014/main" id="{F02EF265-8D6C-42B7-8D0D-1D3868180867}"/>
                </a:ext>
              </a:extLst>
            </p:cNvPr>
            <p:cNvSpPr/>
            <p:nvPr/>
          </p:nvSpPr>
          <p:spPr bwMode="auto">
            <a:xfrm>
              <a:off x="4394741" y="6132874"/>
              <a:ext cx="88654" cy="93548"/>
            </a:xfrm>
            <a:custGeom>
              <a:avLst/>
              <a:gdLst>
                <a:gd name="T0" fmla="*/ 82 w 82"/>
                <a:gd name="T1" fmla="*/ 42 h 87"/>
                <a:gd name="T2" fmla="*/ 70 w 82"/>
                <a:gd name="T3" fmla="*/ 74 h 87"/>
                <a:gd name="T4" fmla="*/ 40 w 82"/>
                <a:gd name="T5" fmla="*/ 87 h 87"/>
                <a:gd name="T6" fmla="*/ 12 w 82"/>
                <a:gd name="T7" fmla="*/ 76 h 87"/>
                <a:gd name="T8" fmla="*/ 0 w 82"/>
                <a:gd name="T9" fmla="*/ 45 h 87"/>
                <a:gd name="T10" fmla="*/ 12 w 82"/>
                <a:gd name="T11" fmla="*/ 13 h 87"/>
                <a:gd name="T12" fmla="*/ 42 w 82"/>
                <a:gd name="T13" fmla="*/ 0 h 87"/>
                <a:gd name="T14" fmla="*/ 70 w 82"/>
                <a:gd name="T15" fmla="*/ 12 h 87"/>
                <a:gd name="T16" fmla="*/ 82 w 82"/>
                <a:gd name="T17" fmla="*/ 42 h 87"/>
                <a:gd name="T18" fmla="*/ 64 w 82"/>
                <a:gd name="T19" fmla="*/ 44 h 87"/>
                <a:gd name="T20" fmla="*/ 57 w 82"/>
                <a:gd name="T21" fmla="*/ 22 h 87"/>
                <a:gd name="T22" fmla="*/ 40 w 82"/>
                <a:gd name="T23" fmla="*/ 14 h 87"/>
                <a:gd name="T24" fmla="*/ 24 w 82"/>
                <a:gd name="T25" fmla="*/ 22 h 87"/>
                <a:gd name="T26" fmla="*/ 18 w 82"/>
                <a:gd name="T27" fmla="*/ 43 h 87"/>
                <a:gd name="T28" fmla="*/ 25 w 82"/>
                <a:gd name="T29" fmla="*/ 65 h 87"/>
                <a:gd name="T30" fmla="*/ 42 w 82"/>
                <a:gd name="T31" fmla="*/ 73 h 87"/>
                <a:gd name="T32" fmla="*/ 58 w 82"/>
                <a:gd name="T33" fmla="*/ 65 h 87"/>
                <a:gd name="T34" fmla="*/ 64 w 82"/>
                <a:gd name="T35"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7">
                  <a:moveTo>
                    <a:pt x="82" y="42"/>
                  </a:moveTo>
                  <a:cubicBezTo>
                    <a:pt x="82" y="55"/>
                    <a:pt x="78" y="66"/>
                    <a:pt x="70" y="74"/>
                  </a:cubicBezTo>
                  <a:cubicBezTo>
                    <a:pt x="62" y="83"/>
                    <a:pt x="52" y="87"/>
                    <a:pt x="40" y="87"/>
                  </a:cubicBezTo>
                  <a:cubicBezTo>
                    <a:pt x="29" y="87"/>
                    <a:pt x="19" y="83"/>
                    <a:pt x="12" y="76"/>
                  </a:cubicBezTo>
                  <a:cubicBezTo>
                    <a:pt x="4" y="68"/>
                    <a:pt x="0" y="58"/>
                    <a:pt x="0" y="45"/>
                  </a:cubicBezTo>
                  <a:cubicBezTo>
                    <a:pt x="0" y="32"/>
                    <a:pt x="4" y="21"/>
                    <a:pt x="12" y="13"/>
                  </a:cubicBezTo>
                  <a:cubicBezTo>
                    <a:pt x="20" y="4"/>
                    <a:pt x="30" y="0"/>
                    <a:pt x="42" y="0"/>
                  </a:cubicBezTo>
                  <a:cubicBezTo>
                    <a:pt x="53" y="0"/>
                    <a:pt x="63" y="4"/>
                    <a:pt x="70" y="12"/>
                  </a:cubicBezTo>
                  <a:cubicBezTo>
                    <a:pt x="78" y="19"/>
                    <a:pt x="82" y="30"/>
                    <a:pt x="82" y="42"/>
                  </a:cubicBezTo>
                  <a:close/>
                  <a:moveTo>
                    <a:pt x="64" y="44"/>
                  </a:moveTo>
                  <a:cubicBezTo>
                    <a:pt x="64" y="35"/>
                    <a:pt x="62" y="28"/>
                    <a:pt x="57" y="22"/>
                  </a:cubicBezTo>
                  <a:cubicBezTo>
                    <a:pt x="53" y="16"/>
                    <a:pt x="47" y="14"/>
                    <a:pt x="40" y="14"/>
                  </a:cubicBezTo>
                  <a:cubicBezTo>
                    <a:pt x="34" y="14"/>
                    <a:pt x="29" y="16"/>
                    <a:pt x="24" y="22"/>
                  </a:cubicBezTo>
                  <a:cubicBezTo>
                    <a:pt x="20" y="28"/>
                    <a:pt x="18" y="35"/>
                    <a:pt x="18" y="43"/>
                  </a:cubicBezTo>
                  <a:cubicBezTo>
                    <a:pt x="18" y="52"/>
                    <a:pt x="20" y="59"/>
                    <a:pt x="25" y="65"/>
                  </a:cubicBezTo>
                  <a:cubicBezTo>
                    <a:pt x="29" y="71"/>
                    <a:pt x="35" y="73"/>
                    <a:pt x="42" y="73"/>
                  </a:cubicBezTo>
                  <a:cubicBezTo>
                    <a:pt x="48" y="73"/>
                    <a:pt x="53" y="71"/>
                    <a:pt x="58" y="65"/>
                  </a:cubicBezTo>
                  <a:cubicBezTo>
                    <a:pt x="62" y="59"/>
                    <a:pt x="64" y="52"/>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í$ḷîḋè">
              <a:extLst>
                <a:ext uri="{FF2B5EF4-FFF2-40B4-BE49-F238E27FC236}">
                  <a16:creationId xmlns:a16="http://schemas.microsoft.com/office/drawing/2014/main" id="{AE4647FA-33E1-4A32-BE5E-6367C84C331F}"/>
                </a:ext>
              </a:extLst>
            </p:cNvPr>
            <p:cNvSpPr/>
            <p:nvPr/>
          </p:nvSpPr>
          <p:spPr bwMode="auto">
            <a:xfrm>
              <a:off x="4498623" y="6135049"/>
              <a:ext cx="73968" cy="89197"/>
            </a:xfrm>
            <a:custGeom>
              <a:avLst/>
              <a:gdLst>
                <a:gd name="T0" fmla="*/ 69 w 69"/>
                <a:gd name="T1" fmla="*/ 83 h 83"/>
                <a:gd name="T2" fmla="*/ 53 w 69"/>
                <a:gd name="T3" fmla="*/ 83 h 83"/>
                <a:gd name="T4" fmla="*/ 35 w 69"/>
                <a:gd name="T5" fmla="*/ 55 h 83"/>
                <a:gd name="T6" fmla="*/ 14 w 69"/>
                <a:gd name="T7" fmla="*/ 19 h 83"/>
                <a:gd name="T8" fmla="*/ 13 w 69"/>
                <a:gd name="T9" fmla="*/ 19 h 83"/>
                <a:gd name="T10" fmla="*/ 15 w 69"/>
                <a:gd name="T11" fmla="*/ 45 h 83"/>
                <a:gd name="T12" fmla="*/ 16 w 69"/>
                <a:gd name="T13" fmla="*/ 83 h 83"/>
                <a:gd name="T14" fmla="*/ 0 w 69"/>
                <a:gd name="T15" fmla="*/ 83 h 83"/>
                <a:gd name="T16" fmla="*/ 1 w 69"/>
                <a:gd name="T17" fmla="*/ 39 h 83"/>
                <a:gd name="T18" fmla="*/ 0 w 69"/>
                <a:gd name="T19" fmla="*/ 0 h 83"/>
                <a:gd name="T20" fmla="*/ 19 w 69"/>
                <a:gd name="T21" fmla="*/ 0 h 83"/>
                <a:gd name="T22" fmla="*/ 35 w 69"/>
                <a:gd name="T23" fmla="*/ 27 h 83"/>
                <a:gd name="T24" fmla="*/ 54 w 69"/>
                <a:gd name="T25" fmla="*/ 61 h 83"/>
                <a:gd name="T26" fmla="*/ 55 w 69"/>
                <a:gd name="T27" fmla="*/ 61 h 83"/>
                <a:gd name="T28" fmla="*/ 54 w 69"/>
                <a:gd name="T29" fmla="*/ 35 h 83"/>
                <a:gd name="T30" fmla="*/ 53 w 69"/>
                <a:gd name="T31" fmla="*/ 0 h 83"/>
                <a:gd name="T32" fmla="*/ 69 w 69"/>
                <a:gd name="T33" fmla="*/ 0 h 83"/>
                <a:gd name="T34" fmla="*/ 68 w 69"/>
                <a:gd name="T35" fmla="*/ 39 h 83"/>
                <a:gd name="T36" fmla="*/ 69 w 69"/>
                <a:gd name="T3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83">
                  <a:moveTo>
                    <a:pt x="69" y="83"/>
                  </a:moveTo>
                  <a:cubicBezTo>
                    <a:pt x="53" y="83"/>
                    <a:pt x="53" y="83"/>
                    <a:pt x="53" y="83"/>
                  </a:cubicBezTo>
                  <a:cubicBezTo>
                    <a:pt x="53" y="81"/>
                    <a:pt x="47" y="72"/>
                    <a:pt x="35" y="55"/>
                  </a:cubicBezTo>
                  <a:cubicBezTo>
                    <a:pt x="23" y="38"/>
                    <a:pt x="16" y="26"/>
                    <a:pt x="14" y="19"/>
                  </a:cubicBezTo>
                  <a:cubicBezTo>
                    <a:pt x="13" y="19"/>
                    <a:pt x="13" y="19"/>
                    <a:pt x="13" y="19"/>
                  </a:cubicBezTo>
                  <a:cubicBezTo>
                    <a:pt x="14" y="28"/>
                    <a:pt x="15" y="37"/>
                    <a:pt x="15" y="45"/>
                  </a:cubicBezTo>
                  <a:cubicBezTo>
                    <a:pt x="15" y="55"/>
                    <a:pt x="15" y="68"/>
                    <a:pt x="16" y="83"/>
                  </a:cubicBezTo>
                  <a:cubicBezTo>
                    <a:pt x="0" y="83"/>
                    <a:pt x="0" y="83"/>
                    <a:pt x="0" y="83"/>
                  </a:cubicBezTo>
                  <a:cubicBezTo>
                    <a:pt x="1" y="70"/>
                    <a:pt x="1" y="55"/>
                    <a:pt x="1" y="39"/>
                  </a:cubicBezTo>
                  <a:cubicBezTo>
                    <a:pt x="1" y="24"/>
                    <a:pt x="1" y="11"/>
                    <a:pt x="0" y="0"/>
                  </a:cubicBezTo>
                  <a:cubicBezTo>
                    <a:pt x="19" y="0"/>
                    <a:pt x="19" y="0"/>
                    <a:pt x="19" y="0"/>
                  </a:cubicBezTo>
                  <a:cubicBezTo>
                    <a:pt x="19" y="2"/>
                    <a:pt x="24" y="11"/>
                    <a:pt x="35" y="27"/>
                  </a:cubicBezTo>
                  <a:cubicBezTo>
                    <a:pt x="46" y="44"/>
                    <a:pt x="53" y="55"/>
                    <a:pt x="54" y="61"/>
                  </a:cubicBezTo>
                  <a:cubicBezTo>
                    <a:pt x="55" y="61"/>
                    <a:pt x="55" y="61"/>
                    <a:pt x="55" y="61"/>
                  </a:cubicBezTo>
                  <a:cubicBezTo>
                    <a:pt x="54" y="51"/>
                    <a:pt x="54" y="43"/>
                    <a:pt x="54" y="35"/>
                  </a:cubicBezTo>
                  <a:cubicBezTo>
                    <a:pt x="54" y="24"/>
                    <a:pt x="53" y="12"/>
                    <a:pt x="53" y="0"/>
                  </a:cubicBezTo>
                  <a:cubicBezTo>
                    <a:pt x="69" y="0"/>
                    <a:pt x="69" y="0"/>
                    <a:pt x="69" y="0"/>
                  </a:cubicBezTo>
                  <a:cubicBezTo>
                    <a:pt x="68" y="10"/>
                    <a:pt x="68" y="24"/>
                    <a:pt x="68" y="39"/>
                  </a:cubicBezTo>
                  <a:cubicBezTo>
                    <a:pt x="68" y="56"/>
                    <a:pt x="68" y="70"/>
                    <a:pt x="6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ïśḻiḓè">
              <a:extLst>
                <a:ext uri="{FF2B5EF4-FFF2-40B4-BE49-F238E27FC236}">
                  <a16:creationId xmlns:a16="http://schemas.microsoft.com/office/drawing/2014/main" id="{B1DC6709-70F5-44E4-86E9-41D2DF359074}"/>
                </a:ext>
              </a:extLst>
            </p:cNvPr>
            <p:cNvSpPr/>
            <p:nvPr/>
          </p:nvSpPr>
          <p:spPr bwMode="auto">
            <a:xfrm>
              <a:off x="4588908" y="6135049"/>
              <a:ext cx="107689" cy="89197"/>
            </a:xfrm>
            <a:custGeom>
              <a:avLst/>
              <a:gdLst>
                <a:gd name="T0" fmla="*/ 100 w 100"/>
                <a:gd name="T1" fmla="*/ 83 h 83"/>
                <a:gd name="T2" fmla="*/ 81 w 100"/>
                <a:gd name="T3" fmla="*/ 83 h 83"/>
                <a:gd name="T4" fmla="*/ 80 w 100"/>
                <a:gd name="T5" fmla="*/ 46 h 83"/>
                <a:gd name="T6" fmla="*/ 78 w 100"/>
                <a:gd name="T7" fmla="*/ 14 h 83"/>
                <a:gd name="T8" fmla="*/ 77 w 100"/>
                <a:gd name="T9" fmla="*/ 14 h 83"/>
                <a:gd name="T10" fmla="*/ 74 w 100"/>
                <a:gd name="T11" fmla="*/ 28 h 83"/>
                <a:gd name="T12" fmla="*/ 63 w 100"/>
                <a:gd name="T13" fmla="*/ 59 h 83"/>
                <a:gd name="T14" fmla="*/ 56 w 100"/>
                <a:gd name="T15" fmla="*/ 83 h 83"/>
                <a:gd name="T16" fmla="*/ 42 w 100"/>
                <a:gd name="T17" fmla="*/ 83 h 83"/>
                <a:gd name="T18" fmla="*/ 34 w 100"/>
                <a:gd name="T19" fmla="*/ 59 h 83"/>
                <a:gd name="T20" fmla="*/ 25 w 100"/>
                <a:gd name="T21" fmla="*/ 30 h 83"/>
                <a:gd name="T22" fmla="*/ 21 w 100"/>
                <a:gd name="T23" fmla="*/ 14 h 83"/>
                <a:gd name="T24" fmla="*/ 20 w 100"/>
                <a:gd name="T25" fmla="*/ 14 h 83"/>
                <a:gd name="T26" fmla="*/ 19 w 100"/>
                <a:gd name="T27" fmla="*/ 48 h 83"/>
                <a:gd name="T28" fmla="*/ 17 w 100"/>
                <a:gd name="T29" fmla="*/ 83 h 83"/>
                <a:gd name="T30" fmla="*/ 0 w 100"/>
                <a:gd name="T31" fmla="*/ 83 h 83"/>
                <a:gd name="T32" fmla="*/ 5 w 100"/>
                <a:gd name="T33" fmla="*/ 45 h 83"/>
                <a:gd name="T34" fmla="*/ 10 w 100"/>
                <a:gd name="T35" fmla="*/ 0 h 83"/>
                <a:gd name="T36" fmla="*/ 34 w 100"/>
                <a:gd name="T37" fmla="*/ 0 h 83"/>
                <a:gd name="T38" fmla="*/ 42 w 100"/>
                <a:gd name="T39" fmla="*/ 31 h 83"/>
                <a:gd name="T40" fmla="*/ 50 w 100"/>
                <a:gd name="T41" fmla="*/ 63 h 83"/>
                <a:gd name="T42" fmla="*/ 51 w 100"/>
                <a:gd name="T43" fmla="*/ 63 h 83"/>
                <a:gd name="T44" fmla="*/ 60 w 100"/>
                <a:gd name="T45" fmla="*/ 31 h 83"/>
                <a:gd name="T46" fmla="*/ 69 w 100"/>
                <a:gd name="T47" fmla="*/ 0 h 83"/>
                <a:gd name="T48" fmla="*/ 94 w 100"/>
                <a:gd name="T49" fmla="*/ 0 h 83"/>
                <a:gd name="T50" fmla="*/ 97 w 100"/>
                <a:gd name="T51" fmla="*/ 47 h 83"/>
                <a:gd name="T52" fmla="*/ 100 w 100"/>
                <a:gd name="T5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83">
                  <a:moveTo>
                    <a:pt x="100" y="83"/>
                  </a:moveTo>
                  <a:cubicBezTo>
                    <a:pt x="81" y="83"/>
                    <a:pt x="81" y="83"/>
                    <a:pt x="81" y="83"/>
                  </a:cubicBezTo>
                  <a:cubicBezTo>
                    <a:pt x="81" y="76"/>
                    <a:pt x="81" y="64"/>
                    <a:pt x="80" y="46"/>
                  </a:cubicBezTo>
                  <a:cubicBezTo>
                    <a:pt x="79" y="29"/>
                    <a:pt x="78" y="18"/>
                    <a:pt x="78" y="14"/>
                  </a:cubicBezTo>
                  <a:cubicBezTo>
                    <a:pt x="77" y="14"/>
                    <a:pt x="77" y="14"/>
                    <a:pt x="77" y="14"/>
                  </a:cubicBezTo>
                  <a:cubicBezTo>
                    <a:pt x="77" y="17"/>
                    <a:pt x="76" y="21"/>
                    <a:pt x="74" y="28"/>
                  </a:cubicBezTo>
                  <a:cubicBezTo>
                    <a:pt x="72" y="35"/>
                    <a:pt x="69" y="45"/>
                    <a:pt x="63" y="59"/>
                  </a:cubicBezTo>
                  <a:cubicBezTo>
                    <a:pt x="58" y="72"/>
                    <a:pt x="56" y="80"/>
                    <a:pt x="56" y="83"/>
                  </a:cubicBezTo>
                  <a:cubicBezTo>
                    <a:pt x="42" y="83"/>
                    <a:pt x="42" y="83"/>
                    <a:pt x="42" y="83"/>
                  </a:cubicBezTo>
                  <a:cubicBezTo>
                    <a:pt x="42" y="80"/>
                    <a:pt x="39" y="72"/>
                    <a:pt x="34" y="59"/>
                  </a:cubicBezTo>
                  <a:cubicBezTo>
                    <a:pt x="30" y="45"/>
                    <a:pt x="26" y="36"/>
                    <a:pt x="25" y="30"/>
                  </a:cubicBezTo>
                  <a:cubicBezTo>
                    <a:pt x="23" y="25"/>
                    <a:pt x="22" y="19"/>
                    <a:pt x="21" y="14"/>
                  </a:cubicBezTo>
                  <a:cubicBezTo>
                    <a:pt x="20" y="14"/>
                    <a:pt x="20" y="14"/>
                    <a:pt x="20" y="14"/>
                  </a:cubicBezTo>
                  <a:cubicBezTo>
                    <a:pt x="20" y="19"/>
                    <a:pt x="20" y="31"/>
                    <a:pt x="19" y="48"/>
                  </a:cubicBezTo>
                  <a:cubicBezTo>
                    <a:pt x="18" y="66"/>
                    <a:pt x="17" y="78"/>
                    <a:pt x="17" y="83"/>
                  </a:cubicBezTo>
                  <a:cubicBezTo>
                    <a:pt x="0" y="83"/>
                    <a:pt x="0" y="83"/>
                    <a:pt x="0" y="83"/>
                  </a:cubicBezTo>
                  <a:cubicBezTo>
                    <a:pt x="0" y="82"/>
                    <a:pt x="2" y="69"/>
                    <a:pt x="5" y="45"/>
                  </a:cubicBezTo>
                  <a:cubicBezTo>
                    <a:pt x="8" y="20"/>
                    <a:pt x="10" y="5"/>
                    <a:pt x="10" y="0"/>
                  </a:cubicBezTo>
                  <a:cubicBezTo>
                    <a:pt x="34" y="0"/>
                    <a:pt x="34" y="0"/>
                    <a:pt x="34" y="0"/>
                  </a:cubicBezTo>
                  <a:cubicBezTo>
                    <a:pt x="34" y="4"/>
                    <a:pt x="37" y="15"/>
                    <a:pt x="42" y="31"/>
                  </a:cubicBezTo>
                  <a:cubicBezTo>
                    <a:pt x="48" y="48"/>
                    <a:pt x="50" y="58"/>
                    <a:pt x="50" y="63"/>
                  </a:cubicBezTo>
                  <a:cubicBezTo>
                    <a:pt x="51" y="63"/>
                    <a:pt x="51" y="63"/>
                    <a:pt x="51" y="63"/>
                  </a:cubicBezTo>
                  <a:cubicBezTo>
                    <a:pt x="51" y="58"/>
                    <a:pt x="54" y="48"/>
                    <a:pt x="60" y="31"/>
                  </a:cubicBezTo>
                  <a:cubicBezTo>
                    <a:pt x="66" y="15"/>
                    <a:pt x="69" y="4"/>
                    <a:pt x="69" y="0"/>
                  </a:cubicBezTo>
                  <a:cubicBezTo>
                    <a:pt x="94" y="0"/>
                    <a:pt x="94" y="0"/>
                    <a:pt x="94" y="0"/>
                  </a:cubicBezTo>
                  <a:cubicBezTo>
                    <a:pt x="94" y="8"/>
                    <a:pt x="95" y="24"/>
                    <a:pt x="97" y="47"/>
                  </a:cubicBezTo>
                  <a:cubicBezTo>
                    <a:pt x="99" y="70"/>
                    <a:pt x="100" y="82"/>
                    <a:pt x="10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ïṥlíḋe">
              <a:extLst>
                <a:ext uri="{FF2B5EF4-FFF2-40B4-BE49-F238E27FC236}">
                  <a16:creationId xmlns:a16="http://schemas.microsoft.com/office/drawing/2014/main" id="{AC1C5A24-25BD-4204-8AE5-243093B0B4ED}"/>
                </a:ext>
              </a:extLst>
            </p:cNvPr>
            <p:cNvSpPr/>
            <p:nvPr/>
          </p:nvSpPr>
          <p:spPr bwMode="auto">
            <a:xfrm>
              <a:off x="4715090" y="6135049"/>
              <a:ext cx="19580" cy="89197"/>
            </a:xfrm>
            <a:custGeom>
              <a:avLst/>
              <a:gdLst>
                <a:gd name="T0" fmla="*/ 18 w 18"/>
                <a:gd name="T1" fmla="*/ 83 h 83"/>
                <a:gd name="T2" fmla="*/ 0 w 18"/>
                <a:gd name="T3" fmla="*/ 83 h 83"/>
                <a:gd name="T4" fmla="*/ 1 w 18"/>
                <a:gd name="T5" fmla="*/ 39 h 83"/>
                <a:gd name="T6" fmla="*/ 0 w 18"/>
                <a:gd name="T7" fmla="*/ 0 h 83"/>
                <a:gd name="T8" fmla="*/ 18 w 18"/>
                <a:gd name="T9" fmla="*/ 0 h 83"/>
                <a:gd name="T10" fmla="*/ 17 w 18"/>
                <a:gd name="T11" fmla="*/ 39 h 83"/>
                <a:gd name="T12" fmla="*/ 18 w 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8" h="83">
                  <a:moveTo>
                    <a:pt x="18" y="83"/>
                  </a:moveTo>
                  <a:cubicBezTo>
                    <a:pt x="0" y="83"/>
                    <a:pt x="0" y="83"/>
                    <a:pt x="0" y="83"/>
                  </a:cubicBezTo>
                  <a:cubicBezTo>
                    <a:pt x="0" y="70"/>
                    <a:pt x="1" y="55"/>
                    <a:pt x="1" y="39"/>
                  </a:cubicBezTo>
                  <a:cubicBezTo>
                    <a:pt x="1" y="24"/>
                    <a:pt x="0" y="11"/>
                    <a:pt x="0" y="0"/>
                  </a:cubicBezTo>
                  <a:cubicBezTo>
                    <a:pt x="18" y="0"/>
                    <a:pt x="18" y="0"/>
                    <a:pt x="18" y="0"/>
                  </a:cubicBezTo>
                  <a:cubicBezTo>
                    <a:pt x="17" y="10"/>
                    <a:pt x="17" y="24"/>
                    <a:pt x="17" y="39"/>
                  </a:cubicBezTo>
                  <a:cubicBezTo>
                    <a:pt x="17" y="56"/>
                    <a:pt x="17" y="70"/>
                    <a:pt x="18"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išḷíḍè">
              <a:extLst>
                <a:ext uri="{FF2B5EF4-FFF2-40B4-BE49-F238E27FC236}">
                  <a16:creationId xmlns:a16="http://schemas.microsoft.com/office/drawing/2014/main" id="{53CD4BA5-886B-43D3-B500-74703BB36092}"/>
                </a:ext>
              </a:extLst>
            </p:cNvPr>
            <p:cNvSpPr/>
            <p:nvPr/>
          </p:nvSpPr>
          <p:spPr bwMode="auto">
            <a:xfrm>
              <a:off x="4749355" y="6132874"/>
              <a:ext cx="69074" cy="93548"/>
            </a:xfrm>
            <a:custGeom>
              <a:avLst/>
              <a:gdLst>
                <a:gd name="T0" fmla="*/ 64 w 64"/>
                <a:gd name="T1" fmla="*/ 70 h 87"/>
                <a:gd name="T2" fmla="*/ 63 w 64"/>
                <a:gd name="T3" fmla="*/ 85 h 87"/>
                <a:gd name="T4" fmla="*/ 45 w 64"/>
                <a:gd name="T5" fmla="*/ 87 h 87"/>
                <a:gd name="T6" fmla="*/ 11 w 64"/>
                <a:gd name="T7" fmla="*/ 75 h 87"/>
                <a:gd name="T8" fmla="*/ 0 w 64"/>
                <a:gd name="T9" fmla="*/ 45 h 87"/>
                <a:gd name="T10" fmla="*/ 12 w 64"/>
                <a:gd name="T11" fmla="*/ 14 h 87"/>
                <a:gd name="T12" fmla="*/ 46 w 64"/>
                <a:gd name="T13" fmla="*/ 0 h 87"/>
                <a:gd name="T14" fmla="*/ 61 w 64"/>
                <a:gd name="T15" fmla="*/ 2 h 87"/>
                <a:gd name="T16" fmla="*/ 58 w 64"/>
                <a:gd name="T17" fmla="*/ 17 h 87"/>
                <a:gd name="T18" fmla="*/ 44 w 64"/>
                <a:gd name="T19" fmla="*/ 15 h 87"/>
                <a:gd name="T20" fmla="*/ 24 w 64"/>
                <a:gd name="T21" fmla="*/ 23 h 87"/>
                <a:gd name="T22" fmla="*/ 18 w 64"/>
                <a:gd name="T23" fmla="*/ 43 h 87"/>
                <a:gd name="T24" fmla="*/ 26 w 64"/>
                <a:gd name="T25" fmla="*/ 64 h 87"/>
                <a:gd name="T26" fmla="*/ 47 w 64"/>
                <a:gd name="T27" fmla="*/ 73 h 87"/>
                <a:gd name="T28" fmla="*/ 64 w 64"/>
                <a:gd name="T29" fmla="*/ 7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7">
                  <a:moveTo>
                    <a:pt x="64" y="70"/>
                  </a:moveTo>
                  <a:cubicBezTo>
                    <a:pt x="63" y="85"/>
                    <a:pt x="63" y="85"/>
                    <a:pt x="63" y="85"/>
                  </a:cubicBezTo>
                  <a:cubicBezTo>
                    <a:pt x="57" y="86"/>
                    <a:pt x="51" y="87"/>
                    <a:pt x="45" y="87"/>
                  </a:cubicBezTo>
                  <a:cubicBezTo>
                    <a:pt x="30" y="87"/>
                    <a:pt x="19" y="83"/>
                    <a:pt x="11" y="75"/>
                  </a:cubicBezTo>
                  <a:cubicBezTo>
                    <a:pt x="4" y="67"/>
                    <a:pt x="0" y="57"/>
                    <a:pt x="0" y="45"/>
                  </a:cubicBezTo>
                  <a:cubicBezTo>
                    <a:pt x="0" y="33"/>
                    <a:pt x="4" y="23"/>
                    <a:pt x="12" y="14"/>
                  </a:cubicBezTo>
                  <a:cubicBezTo>
                    <a:pt x="20" y="5"/>
                    <a:pt x="32" y="0"/>
                    <a:pt x="46" y="0"/>
                  </a:cubicBezTo>
                  <a:cubicBezTo>
                    <a:pt x="51" y="0"/>
                    <a:pt x="56" y="1"/>
                    <a:pt x="61" y="2"/>
                  </a:cubicBezTo>
                  <a:cubicBezTo>
                    <a:pt x="58" y="17"/>
                    <a:pt x="58" y="17"/>
                    <a:pt x="58" y="17"/>
                  </a:cubicBezTo>
                  <a:cubicBezTo>
                    <a:pt x="53" y="15"/>
                    <a:pt x="48" y="15"/>
                    <a:pt x="44" y="15"/>
                  </a:cubicBezTo>
                  <a:cubicBezTo>
                    <a:pt x="35" y="15"/>
                    <a:pt x="29" y="17"/>
                    <a:pt x="24" y="23"/>
                  </a:cubicBezTo>
                  <a:cubicBezTo>
                    <a:pt x="20" y="28"/>
                    <a:pt x="18" y="35"/>
                    <a:pt x="18" y="43"/>
                  </a:cubicBezTo>
                  <a:cubicBezTo>
                    <a:pt x="18" y="51"/>
                    <a:pt x="21" y="58"/>
                    <a:pt x="26" y="64"/>
                  </a:cubicBezTo>
                  <a:cubicBezTo>
                    <a:pt x="31" y="70"/>
                    <a:pt x="38" y="73"/>
                    <a:pt x="47" y="73"/>
                  </a:cubicBezTo>
                  <a:cubicBezTo>
                    <a:pt x="52" y="73"/>
                    <a:pt x="58" y="72"/>
                    <a:pt x="6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iṩ1iďé">
              <a:extLst>
                <a:ext uri="{FF2B5EF4-FFF2-40B4-BE49-F238E27FC236}">
                  <a16:creationId xmlns:a16="http://schemas.microsoft.com/office/drawing/2014/main" id="{89D22AA7-ED90-4D28-9A37-D198225125E7}"/>
                </a:ext>
              </a:extLst>
            </p:cNvPr>
            <p:cNvSpPr/>
            <p:nvPr/>
          </p:nvSpPr>
          <p:spPr bwMode="auto">
            <a:xfrm>
              <a:off x="4827130" y="6132874"/>
              <a:ext cx="63635" cy="93548"/>
            </a:xfrm>
            <a:custGeom>
              <a:avLst/>
              <a:gdLst>
                <a:gd name="T0" fmla="*/ 59 w 59"/>
                <a:gd name="T1" fmla="*/ 62 h 87"/>
                <a:gd name="T2" fmla="*/ 23 w 59"/>
                <a:gd name="T3" fmla="*/ 87 h 87"/>
                <a:gd name="T4" fmla="*/ 0 w 59"/>
                <a:gd name="T5" fmla="*/ 84 h 87"/>
                <a:gd name="T6" fmla="*/ 4 w 59"/>
                <a:gd name="T7" fmla="*/ 70 h 87"/>
                <a:gd name="T8" fmla="*/ 23 w 59"/>
                <a:gd name="T9" fmla="*/ 74 h 87"/>
                <a:gd name="T10" fmla="*/ 38 w 59"/>
                <a:gd name="T11" fmla="*/ 72 h 87"/>
                <a:gd name="T12" fmla="*/ 42 w 59"/>
                <a:gd name="T13" fmla="*/ 65 h 87"/>
                <a:gd name="T14" fmla="*/ 38 w 59"/>
                <a:gd name="T15" fmla="*/ 57 h 87"/>
                <a:gd name="T16" fmla="*/ 23 w 59"/>
                <a:gd name="T17" fmla="*/ 49 h 87"/>
                <a:gd name="T18" fmla="*/ 8 w 59"/>
                <a:gd name="T19" fmla="*/ 40 h 87"/>
                <a:gd name="T20" fmla="*/ 2 w 59"/>
                <a:gd name="T21" fmla="*/ 24 h 87"/>
                <a:gd name="T22" fmla="*/ 10 w 59"/>
                <a:gd name="T23" fmla="*/ 7 h 87"/>
                <a:gd name="T24" fmla="*/ 34 w 59"/>
                <a:gd name="T25" fmla="*/ 0 h 87"/>
                <a:gd name="T26" fmla="*/ 55 w 59"/>
                <a:gd name="T27" fmla="*/ 2 h 87"/>
                <a:gd name="T28" fmla="*/ 53 w 59"/>
                <a:gd name="T29" fmla="*/ 17 h 87"/>
                <a:gd name="T30" fmla="*/ 34 w 59"/>
                <a:gd name="T31" fmla="*/ 13 h 87"/>
                <a:gd name="T32" fmla="*/ 19 w 59"/>
                <a:gd name="T33" fmla="*/ 22 h 87"/>
                <a:gd name="T34" fmla="*/ 22 w 59"/>
                <a:gd name="T35" fmla="*/ 29 h 87"/>
                <a:gd name="T36" fmla="*/ 36 w 59"/>
                <a:gd name="T37" fmla="*/ 35 h 87"/>
                <a:gd name="T38" fmla="*/ 52 w 59"/>
                <a:gd name="T39" fmla="*/ 45 h 87"/>
                <a:gd name="T40" fmla="*/ 59 w 59"/>
                <a:gd name="T41"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7">
                  <a:moveTo>
                    <a:pt x="59" y="62"/>
                  </a:moveTo>
                  <a:cubicBezTo>
                    <a:pt x="59" y="79"/>
                    <a:pt x="47" y="87"/>
                    <a:pt x="23" y="87"/>
                  </a:cubicBezTo>
                  <a:cubicBezTo>
                    <a:pt x="15" y="87"/>
                    <a:pt x="8" y="86"/>
                    <a:pt x="0" y="84"/>
                  </a:cubicBezTo>
                  <a:cubicBezTo>
                    <a:pt x="4" y="70"/>
                    <a:pt x="4" y="70"/>
                    <a:pt x="4" y="70"/>
                  </a:cubicBezTo>
                  <a:cubicBezTo>
                    <a:pt x="11" y="73"/>
                    <a:pt x="17" y="74"/>
                    <a:pt x="23" y="74"/>
                  </a:cubicBezTo>
                  <a:cubicBezTo>
                    <a:pt x="30" y="74"/>
                    <a:pt x="35" y="73"/>
                    <a:pt x="38" y="72"/>
                  </a:cubicBezTo>
                  <a:cubicBezTo>
                    <a:pt x="41" y="70"/>
                    <a:pt x="42" y="68"/>
                    <a:pt x="42" y="65"/>
                  </a:cubicBezTo>
                  <a:cubicBezTo>
                    <a:pt x="42" y="62"/>
                    <a:pt x="41" y="59"/>
                    <a:pt x="38" y="57"/>
                  </a:cubicBezTo>
                  <a:cubicBezTo>
                    <a:pt x="36" y="55"/>
                    <a:pt x="31" y="52"/>
                    <a:pt x="23" y="49"/>
                  </a:cubicBezTo>
                  <a:cubicBezTo>
                    <a:pt x="17" y="46"/>
                    <a:pt x="12" y="43"/>
                    <a:pt x="8" y="40"/>
                  </a:cubicBezTo>
                  <a:cubicBezTo>
                    <a:pt x="4" y="35"/>
                    <a:pt x="2" y="30"/>
                    <a:pt x="2" y="24"/>
                  </a:cubicBezTo>
                  <a:cubicBezTo>
                    <a:pt x="2" y="16"/>
                    <a:pt x="5" y="11"/>
                    <a:pt x="10" y="7"/>
                  </a:cubicBezTo>
                  <a:cubicBezTo>
                    <a:pt x="16" y="2"/>
                    <a:pt x="24" y="0"/>
                    <a:pt x="34" y="0"/>
                  </a:cubicBezTo>
                  <a:cubicBezTo>
                    <a:pt x="42" y="0"/>
                    <a:pt x="49" y="1"/>
                    <a:pt x="55" y="2"/>
                  </a:cubicBezTo>
                  <a:cubicBezTo>
                    <a:pt x="53" y="17"/>
                    <a:pt x="53" y="17"/>
                    <a:pt x="53" y="17"/>
                  </a:cubicBezTo>
                  <a:cubicBezTo>
                    <a:pt x="47" y="15"/>
                    <a:pt x="41" y="13"/>
                    <a:pt x="34" y="13"/>
                  </a:cubicBezTo>
                  <a:cubicBezTo>
                    <a:pt x="24" y="13"/>
                    <a:pt x="19" y="16"/>
                    <a:pt x="19" y="22"/>
                  </a:cubicBezTo>
                  <a:cubicBezTo>
                    <a:pt x="19" y="24"/>
                    <a:pt x="20" y="27"/>
                    <a:pt x="22" y="29"/>
                  </a:cubicBezTo>
                  <a:cubicBezTo>
                    <a:pt x="24" y="30"/>
                    <a:pt x="29" y="32"/>
                    <a:pt x="36" y="35"/>
                  </a:cubicBezTo>
                  <a:cubicBezTo>
                    <a:pt x="43" y="38"/>
                    <a:pt x="48" y="41"/>
                    <a:pt x="52" y="45"/>
                  </a:cubicBezTo>
                  <a:cubicBezTo>
                    <a:pt x="57" y="50"/>
                    <a:pt x="59" y="55"/>
                    <a:pt x="59"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00638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5" name="组合 364">
            <a:extLst>
              <a:ext uri="{FF2B5EF4-FFF2-40B4-BE49-F238E27FC236}">
                <a16:creationId xmlns:a16="http://schemas.microsoft.com/office/drawing/2014/main" id="{03510163-A875-40E6-9E19-C7D547AD99B4}"/>
              </a:ext>
            </a:extLst>
          </p:cNvPr>
          <p:cNvGrpSpPr/>
          <p:nvPr/>
        </p:nvGrpSpPr>
        <p:grpSpPr>
          <a:xfrm>
            <a:off x="549599" y="1412776"/>
            <a:ext cx="11092803" cy="4536504"/>
            <a:chOff x="767407" y="836712"/>
            <a:chExt cx="8802834" cy="3600000"/>
          </a:xfrm>
          <a:solidFill>
            <a:schemeClr val="accent1"/>
          </a:solidFill>
        </p:grpSpPr>
        <p:grpSp>
          <p:nvGrpSpPr>
            <p:cNvPr id="2" name="Group 7">
              <a:extLst>
                <a:ext uri="{FF2B5EF4-FFF2-40B4-BE49-F238E27FC236}">
                  <a16:creationId xmlns:a16="http://schemas.microsoft.com/office/drawing/2014/main" id="{41B94107-8D08-4CB1-93A6-0BB625242D82}"/>
                </a:ext>
              </a:extLst>
            </p:cNvPr>
            <p:cNvGrpSpPr/>
            <p:nvPr/>
          </p:nvGrpSpPr>
          <p:grpSpPr>
            <a:xfrm>
              <a:off x="3032329" y="860014"/>
              <a:ext cx="411114" cy="411114"/>
              <a:chOff x="3771900" y="2098675"/>
              <a:chExt cx="392113" cy="392113"/>
            </a:xfrm>
            <a:grpFill/>
          </p:grpSpPr>
          <p:sp>
            <p:nvSpPr>
              <p:cNvPr id="3" name="Freeform 6">
                <a:extLst>
                  <a:ext uri="{FF2B5EF4-FFF2-40B4-BE49-F238E27FC236}">
                    <a16:creationId xmlns:a16="http://schemas.microsoft.com/office/drawing/2014/main" id="{2904ECEC-1A7F-48BB-BAEA-BA693D7F65EA}"/>
                  </a:ext>
                </a:extLst>
              </p:cNvPr>
              <p:cNvSpPr>
                <a:spLocks/>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 name="Freeform 7">
                <a:extLst>
                  <a:ext uri="{FF2B5EF4-FFF2-40B4-BE49-F238E27FC236}">
                    <a16:creationId xmlns:a16="http://schemas.microsoft.com/office/drawing/2014/main" id="{3419D1C7-1F09-4709-9F18-4385D03E3F35}"/>
                  </a:ext>
                </a:extLst>
              </p:cNvPr>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 name="Freeform 8">
                <a:extLst>
                  <a:ext uri="{FF2B5EF4-FFF2-40B4-BE49-F238E27FC236}">
                    <a16:creationId xmlns:a16="http://schemas.microsoft.com/office/drawing/2014/main" id="{62EA605B-4651-419E-B69A-0A872BD21890}"/>
                  </a:ext>
                </a:extLst>
              </p:cNvPr>
              <p:cNvSpPr>
                <a:spLocks/>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 name="Freeform 9">
                <a:extLst>
                  <a:ext uri="{FF2B5EF4-FFF2-40B4-BE49-F238E27FC236}">
                    <a16:creationId xmlns:a16="http://schemas.microsoft.com/office/drawing/2014/main" id="{89A3EA08-DF29-47F6-A57E-24C6AFA6293C}"/>
                  </a:ext>
                </a:extLst>
              </p:cNvPr>
              <p:cNvSpPr>
                <a:spLocks/>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 name="Freeform 10">
                <a:extLst>
                  <a:ext uri="{FF2B5EF4-FFF2-40B4-BE49-F238E27FC236}">
                    <a16:creationId xmlns:a16="http://schemas.microsoft.com/office/drawing/2014/main" id="{72ADE831-3293-4DF3-AB7B-9839E199043A}"/>
                  </a:ext>
                </a:extLst>
              </p:cNvPr>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 name="Freeform 11">
                <a:extLst>
                  <a:ext uri="{FF2B5EF4-FFF2-40B4-BE49-F238E27FC236}">
                    <a16:creationId xmlns:a16="http://schemas.microsoft.com/office/drawing/2014/main" id="{98A8CDE6-9710-4E7D-B9D4-929AD2452CAD}"/>
                  </a:ext>
                </a:extLst>
              </p:cNvPr>
              <p:cNvSpPr>
                <a:spLocks/>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9" name="Freeform 12">
              <a:extLst>
                <a:ext uri="{FF2B5EF4-FFF2-40B4-BE49-F238E27FC236}">
                  <a16:creationId xmlns:a16="http://schemas.microsoft.com/office/drawing/2014/main" id="{13F9B802-A35D-4416-AE11-981B0980BB66}"/>
                </a:ext>
              </a:extLst>
            </p:cNvPr>
            <p:cNvSpPr>
              <a:spLocks noEditPoints="1"/>
            </p:cNvSpPr>
            <p:nvPr/>
          </p:nvSpPr>
          <p:spPr bwMode="auto">
            <a:xfrm>
              <a:off x="781450" y="1661072"/>
              <a:ext cx="441074" cy="441074"/>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nvGrpSpPr>
            <p:cNvPr id="10" name="Group 15">
              <a:extLst>
                <a:ext uri="{FF2B5EF4-FFF2-40B4-BE49-F238E27FC236}">
                  <a16:creationId xmlns:a16="http://schemas.microsoft.com/office/drawing/2014/main" id="{DD42C86F-5A56-46D2-81FF-2CC11B3F9BB2}"/>
                </a:ext>
              </a:extLst>
            </p:cNvPr>
            <p:cNvGrpSpPr/>
            <p:nvPr/>
          </p:nvGrpSpPr>
          <p:grpSpPr>
            <a:xfrm>
              <a:off x="768135" y="846699"/>
              <a:ext cx="467705" cy="437745"/>
              <a:chOff x="1200150" y="2085975"/>
              <a:chExt cx="446088" cy="417513"/>
            </a:xfrm>
            <a:grpFill/>
          </p:grpSpPr>
          <p:sp>
            <p:nvSpPr>
              <p:cNvPr id="11" name="Freeform 13">
                <a:extLst>
                  <a:ext uri="{FF2B5EF4-FFF2-40B4-BE49-F238E27FC236}">
                    <a16:creationId xmlns:a16="http://schemas.microsoft.com/office/drawing/2014/main" id="{D87B80CB-327B-40B4-AF44-4E91C5A014BF}"/>
                  </a:ext>
                </a:extLst>
              </p:cNvPr>
              <p:cNvSpPr>
                <a:spLocks noEditPoints="1"/>
              </p:cNvSpPr>
              <p:nvPr/>
            </p:nvSpPr>
            <p:spPr bwMode="auto">
              <a:xfrm>
                <a:off x="1200150" y="2270125"/>
                <a:ext cx="446088" cy="233363"/>
              </a:xfrm>
              <a:custGeom>
                <a:avLst/>
                <a:gdLst>
                  <a:gd name="T0" fmla="*/ 267 w 281"/>
                  <a:gd name="T1" fmla="*/ 126 h 147"/>
                  <a:gd name="T2" fmla="*/ 267 w 281"/>
                  <a:gd name="T3" fmla="*/ 109 h 147"/>
                  <a:gd name="T4" fmla="*/ 251 w 281"/>
                  <a:gd name="T5" fmla="*/ 109 h 147"/>
                  <a:gd name="T6" fmla="*/ 251 w 281"/>
                  <a:gd name="T7" fmla="*/ 19 h 147"/>
                  <a:gd name="T8" fmla="*/ 267 w 281"/>
                  <a:gd name="T9" fmla="*/ 19 h 147"/>
                  <a:gd name="T10" fmla="*/ 267 w 281"/>
                  <a:gd name="T11" fmla="*/ 0 h 147"/>
                  <a:gd name="T12" fmla="*/ 14 w 281"/>
                  <a:gd name="T13" fmla="*/ 0 h 147"/>
                  <a:gd name="T14" fmla="*/ 14 w 281"/>
                  <a:gd name="T15" fmla="*/ 19 h 147"/>
                  <a:gd name="T16" fmla="*/ 30 w 281"/>
                  <a:gd name="T17" fmla="*/ 19 h 147"/>
                  <a:gd name="T18" fmla="*/ 30 w 281"/>
                  <a:gd name="T19" fmla="*/ 109 h 147"/>
                  <a:gd name="T20" fmla="*/ 14 w 281"/>
                  <a:gd name="T21" fmla="*/ 109 h 147"/>
                  <a:gd name="T22" fmla="*/ 14 w 281"/>
                  <a:gd name="T23" fmla="*/ 126 h 147"/>
                  <a:gd name="T24" fmla="*/ 0 w 281"/>
                  <a:gd name="T25" fmla="*/ 126 h 147"/>
                  <a:gd name="T26" fmla="*/ 0 w 281"/>
                  <a:gd name="T27" fmla="*/ 147 h 147"/>
                  <a:gd name="T28" fmla="*/ 281 w 281"/>
                  <a:gd name="T29" fmla="*/ 147 h 147"/>
                  <a:gd name="T30" fmla="*/ 281 w 281"/>
                  <a:gd name="T31" fmla="*/ 126 h 147"/>
                  <a:gd name="T32" fmla="*/ 267 w 281"/>
                  <a:gd name="T33" fmla="*/ 126 h 147"/>
                  <a:gd name="T34" fmla="*/ 92 w 281"/>
                  <a:gd name="T35" fmla="*/ 109 h 147"/>
                  <a:gd name="T36" fmla="*/ 62 w 281"/>
                  <a:gd name="T37" fmla="*/ 109 h 147"/>
                  <a:gd name="T38" fmla="*/ 62 w 281"/>
                  <a:gd name="T39" fmla="*/ 19 h 147"/>
                  <a:gd name="T40" fmla="*/ 92 w 281"/>
                  <a:gd name="T41" fmla="*/ 19 h 147"/>
                  <a:gd name="T42" fmla="*/ 92 w 281"/>
                  <a:gd name="T43" fmla="*/ 109 h 147"/>
                  <a:gd name="T44" fmla="*/ 155 w 281"/>
                  <a:gd name="T45" fmla="*/ 109 h 147"/>
                  <a:gd name="T46" fmla="*/ 125 w 281"/>
                  <a:gd name="T47" fmla="*/ 109 h 147"/>
                  <a:gd name="T48" fmla="*/ 125 w 281"/>
                  <a:gd name="T49" fmla="*/ 19 h 147"/>
                  <a:gd name="T50" fmla="*/ 155 w 281"/>
                  <a:gd name="T51" fmla="*/ 19 h 147"/>
                  <a:gd name="T52" fmla="*/ 155 w 281"/>
                  <a:gd name="T53" fmla="*/ 109 h 147"/>
                  <a:gd name="T54" fmla="*/ 218 w 281"/>
                  <a:gd name="T55" fmla="*/ 109 h 147"/>
                  <a:gd name="T56" fmla="*/ 188 w 281"/>
                  <a:gd name="T57" fmla="*/ 109 h 147"/>
                  <a:gd name="T58" fmla="*/ 188 w 281"/>
                  <a:gd name="T59" fmla="*/ 19 h 147"/>
                  <a:gd name="T60" fmla="*/ 218 w 281"/>
                  <a:gd name="T61" fmla="*/ 19 h 147"/>
                  <a:gd name="T62" fmla="*/ 218 w 281"/>
                  <a:gd name="T63" fmla="*/ 10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147">
                    <a:moveTo>
                      <a:pt x="267" y="126"/>
                    </a:moveTo>
                    <a:lnTo>
                      <a:pt x="267" y="109"/>
                    </a:lnTo>
                    <a:lnTo>
                      <a:pt x="251" y="109"/>
                    </a:lnTo>
                    <a:lnTo>
                      <a:pt x="251" y="19"/>
                    </a:lnTo>
                    <a:lnTo>
                      <a:pt x="267" y="19"/>
                    </a:lnTo>
                    <a:lnTo>
                      <a:pt x="267" y="0"/>
                    </a:lnTo>
                    <a:lnTo>
                      <a:pt x="14" y="0"/>
                    </a:lnTo>
                    <a:lnTo>
                      <a:pt x="14" y="19"/>
                    </a:lnTo>
                    <a:lnTo>
                      <a:pt x="30" y="19"/>
                    </a:lnTo>
                    <a:lnTo>
                      <a:pt x="30" y="109"/>
                    </a:lnTo>
                    <a:lnTo>
                      <a:pt x="14" y="109"/>
                    </a:lnTo>
                    <a:lnTo>
                      <a:pt x="14" y="126"/>
                    </a:lnTo>
                    <a:lnTo>
                      <a:pt x="0" y="126"/>
                    </a:lnTo>
                    <a:lnTo>
                      <a:pt x="0" y="147"/>
                    </a:lnTo>
                    <a:lnTo>
                      <a:pt x="281" y="147"/>
                    </a:lnTo>
                    <a:lnTo>
                      <a:pt x="281" y="126"/>
                    </a:lnTo>
                    <a:lnTo>
                      <a:pt x="267" y="126"/>
                    </a:lnTo>
                    <a:close/>
                    <a:moveTo>
                      <a:pt x="92" y="109"/>
                    </a:moveTo>
                    <a:lnTo>
                      <a:pt x="62" y="109"/>
                    </a:lnTo>
                    <a:lnTo>
                      <a:pt x="62" y="19"/>
                    </a:lnTo>
                    <a:lnTo>
                      <a:pt x="92" y="19"/>
                    </a:lnTo>
                    <a:lnTo>
                      <a:pt x="92" y="109"/>
                    </a:lnTo>
                    <a:close/>
                    <a:moveTo>
                      <a:pt x="155" y="109"/>
                    </a:moveTo>
                    <a:lnTo>
                      <a:pt x="125" y="109"/>
                    </a:lnTo>
                    <a:lnTo>
                      <a:pt x="125" y="19"/>
                    </a:lnTo>
                    <a:lnTo>
                      <a:pt x="155" y="19"/>
                    </a:lnTo>
                    <a:lnTo>
                      <a:pt x="155" y="109"/>
                    </a:lnTo>
                    <a:close/>
                    <a:moveTo>
                      <a:pt x="218" y="109"/>
                    </a:moveTo>
                    <a:lnTo>
                      <a:pt x="188" y="109"/>
                    </a:lnTo>
                    <a:lnTo>
                      <a:pt x="188" y="19"/>
                    </a:lnTo>
                    <a:lnTo>
                      <a:pt x="218" y="19"/>
                    </a:lnTo>
                    <a:lnTo>
                      <a:pt x="218" y="10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 name="Freeform 14">
                <a:extLst>
                  <a:ext uri="{FF2B5EF4-FFF2-40B4-BE49-F238E27FC236}">
                    <a16:creationId xmlns:a16="http://schemas.microsoft.com/office/drawing/2014/main" id="{3725F34C-F451-4C45-AE3A-D51A38DB974D}"/>
                  </a:ext>
                </a:extLst>
              </p:cNvPr>
              <p:cNvSpPr>
                <a:spLocks noEditPoints="1"/>
              </p:cNvSpPr>
              <p:nvPr/>
            </p:nvSpPr>
            <p:spPr bwMode="auto">
              <a:xfrm>
                <a:off x="1200150" y="2085975"/>
                <a:ext cx="446088" cy="163513"/>
              </a:xfrm>
              <a:custGeom>
                <a:avLst/>
                <a:gdLst>
                  <a:gd name="T0" fmla="*/ 140 w 281"/>
                  <a:gd name="T1" fmla="*/ 0 h 103"/>
                  <a:gd name="T2" fmla="*/ 0 w 281"/>
                  <a:gd name="T3" fmla="*/ 95 h 103"/>
                  <a:gd name="T4" fmla="*/ 0 w 281"/>
                  <a:gd name="T5" fmla="*/ 103 h 103"/>
                  <a:gd name="T6" fmla="*/ 281 w 281"/>
                  <a:gd name="T7" fmla="*/ 103 h 103"/>
                  <a:gd name="T8" fmla="*/ 281 w 281"/>
                  <a:gd name="T9" fmla="*/ 95 h 103"/>
                  <a:gd name="T10" fmla="*/ 140 w 281"/>
                  <a:gd name="T11" fmla="*/ 0 h 103"/>
                  <a:gd name="T12" fmla="*/ 190 w 281"/>
                  <a:gd name="T13" fmla="*/ 74 h 103"/>
                  <a:gd name="T14" fmla="*/ 91 w 281"/>
                  <a:gd name="T15" fmla="*/ 74 h 103"/>
                  <a:gd name="T16" fmla="*/ 91 w 281"/>
                  <a:gd name="T17" fmla="*/ 71 h 103"/>
                  <a:gd name="T18" fmla="*/ 140 w 281"/>
                  <a:gd name="T19" fmla="*/ 38 h 103"/>
                  <a:gd name="T20" fmla="*/ 190 w 281"/>
                  <a:gd name="T21" fmla="*/ 71 h 103"/>
                  <a:gd name="T22" fmla="*/ 190 w 281"/>
                  <a:gd name="T23"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103">
                    <a:moveTo>
                      <a:pt x="140" y="0"/>
                    </a:moveTo>
                    <a:lnTo>
                      <a:pt x="0" y="95"/>
                    </a:lnTo>
                    <a:lnTo>
                      <a:pt x="0" y="103"/>
                    </a:lnTo>
                    <a:lnTo>
                      <a:pt x="281" y="103"/>
                    </a:lnTo>
                    <a:lnTo>
                      <a:pt x="281" y="95"/>
                    </a:lnTo>
                    <a:lnTo>
                      <a:pt x="140" y="0"/>
                    </a:lnTo>
                    <a:close/>
                    <a:moveTo>
                      <a:pt x="190" y="74"/>
                    </a:moveTo>
                    <a:lnTo>
                      <a:pt x="91" y="74"/>
                    </a:lnTo>
                    <a:lnTo>
                      <a:pt x="91" y="71"/>
                    </a:lnTo>
                    <a:lnTo>
                      <a:pt x="140" y="38"/>
                    </a:lnTo>
                    <a:lnTo>
                      <a:pt x="190" y="71"/>
                    </a:lnTo>
                    <a:lnTo>
                      <a:pt x="190" y="7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 name="Group 18">
              <a:extLst>
                <a:ext uri="{FF2B5EF4-FFF2-40B4-BE49-F238E27FC236}">
                  <a16:creationId xmlns:a16="http://schemas.microsoft.com/office/drawing/2014/main" id="{612258F4-5684-4A96-9DE1-6264ABFC0391}"/>
                </a:ext>
              </a:extLst>
            </p:cNvPr>
            <p:cNvGrpSpPr/>
            <p:nvPr/>
          </p:nvGrpSpPr>
          <p:grpSpPr>
            <a:xfrm>
              <a:off x="3787303" y="836712"/>
              <a:ext cx="469369" cy="457718"/>
              <a:chOff x="4592638" y="2076450"/>
              <a:chExt cx="447675" cy="436563"/>
            </a:xfrm>
            <a:grpFill/>
          </p:grpSpPr>
          <p:sp>
            <p:nvSpPr>
              <p:cNvPr id="14" name="Freeform 15">
                <a:extLst>
                  <a:ext uri="{FF2B5EF4-FFF2-40B4-BE49-F238E27FC236}">
                    <a16:creationId xmlns:a16="http://schemas.microsoft.com/office/drawing/2014/main" id="{97C4E10B-0CFE-4BC4-848E-DE4463D689E2}"/>
                  </a:ext>
                </a:extLst>
              </p:cNvPr>
              <p:cNvSpPr>
                <a:spLocks noEditPoints="1"/>
              </p:cNvSpPr>
              <p:nvPr/>
            </p:nvSpPr>
            <p:spPr bwMode="auto">
              <a:xfrm>
                <a:off x="4656138" y="2076450"/>
                <a:ext cx="295275" cy="295275"/>
              </a:xfrm>
              <a:custGeom>
                <a:avLst/>
                <a:gdLst>
                  <a:gd name="T0" fmla="*/ 4 w 385"/>
                  <a:gd name="T1" fmla="*/ 249 h 385"/>
                  <a:gd name="T2" fmla="*/ 4 w 385"/>
                  <a:gd name="T3" fmla="*/ 234 h 385"/>
                  <a:gd name="T4" fmla="*/ 48 w 385"/>
                  <a:gd name="T5" fmla="*/ 189 h 385"/>
                  <a:gd name="T6" fmla="*/ 64 w 385"/>
                  <a:gd name="T7" fmla="*/ 189 h 385"/>
                  <a:gd name="T8" fmla="*/ 195 w 385"/>
                  <a:gd name="T9" fmla="*/ 321 h 385"/>
                  <a:gd name="T10" fmla="*/ 195 w 385"/>
                  <a:gd name="T11" fmla="*/ 336 h 385"/>
                  <a:gd name="T12" fmla="*/ 151 w 385"/>
                  <a:gd name="T13" fmla="*/ 381 h 385"/>
                  <a:gd name="T14" fmla="*/ 135 w 385"/>
                  <a:gd name="T15" fmla="*/ 381 h 385"/>
                  <a:gd name="T16" fmla="*/ 4 w 385"/>
                  <a:gd name="T17" fmla="*/ 249 h 385"/>
                  <a:gd name="T18" fmla="*/ 320 w 385"/>
                  <a:gd name="T19" fmla="*/ 196 h 385"/>
                  <a:gd name="T20" fmla="*/ 336 w 385"/>
                  <a:gd name="T21" fmla="*/ 196 h 385"/>
                  <a:gd name="T22" fmla="*/ 381 w 385"/>
                  <a:gd name="T23" fmla="*/ 151 h 385"/>
                  <a:gd name="T24" fmla="*/ 381 w 385"/>
                  <a:gd name="T25" fmla="*/ 135 h 385"/>
                  <a:gd name="T26" fmla="*/ 249 w 385"/>
                  <a:gd name="T27" fmla="*/ 4 h 385"/>
                  <a:gd name="T28" fmla="*/ 234 w 385"/>
                  <a:gd name="T29" fmla="*/ 4 h 385"/>
                  <a:gd name="T30" fmla="*/ 189 w 385"/>
                  <a:gd name="T31" fmla="*/ 49 h 385"/>
                  <a:gd name="T32" fmla="*/ 189 w 385"/>
                  <a:gd name="T33" fmla="*/ 64 h 385"/>
                  <a:gd name="T34" fmla="*/ 320 w 385"/>
                  <a:gd name="T35" fmla="*/ 19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385">
                    <a:moveTo>
                      <a:pt x="4" y="249"/>
                    </a:moveTo>
                    <a:cubicBezTo>
                      <a:pt x="0" y="245"/>
                      <a:pt x="0" y="238"/>
                      <a:pt x="4" y="234"/>
                    </a:cubicBezTo>
                    <a:cubicBezTo>
                      <a:pt x="48" y="189"/>
                      <a:pt x="48" y="189"/>
                      <a:pt x="48" y="189"/>
                    </a:cubicBezTo>
                    <a:cubicBezTo>
                      <a:pt x="52" y="185"/>
                      <a:pt x="59" y="185"/>
                      <a:pt x="64" y="189"/>
                    </a:cubicBezTo>
                    <a:cubicBezTo>
                      <a:pt x="195" y="321"/>
                      <a:pt x="195" y="321"/>
                      <a:pt x="195" y="321"/>
                    </a:cubicBezTo>
                    <a:cubicBezTo>
                      <a:pt x="199" y="325"/>
                      <a:pt x="199" y="332"/>
                      <a:pt x="195" y="336"/>
                    </a:cubicBezTo>
                    <a:cubicBezTo>
                      <a:pt x="151" y="381"/>
                      <a:pt x="151" y="381"/>
                      <a:pt x="151" y="381"/>
                    </a:cubicBezTo>
                    <a:cubicBezTo>
                      <a:pt x="147" y="385"/>
                      <a:pt x="140" y="385"/>
                      <a:pt x="135" y="381"/>
                    </a:cubicBezTo>
                    <a:lnTo>
                      <a:pt x="4" y="249"/>
                    </a:lnTo>
                    <a:close/>
                    <a:moveTo>
                      <a:pt x="320" y="196"/>
                    </a:moveTo>
                    <a:cubicBezTo>
                      <a:pt x="325" y="200"/>
                      <a:pt x="332" y="200"/>
                      <a:pt x="336" y="196"/>
                    </a:cubicBezTo>
                    <a:cubicBezTo>
                      <a:pt x="381" y="151"/>
                      <a:pt x="381" y="151"/>
                      <a:pt x="381" y="151"/>
                    </a:cubicBezTo>
                    <a:cubicBezTo>
                      <a:pt x="385" y="147"/>
                      <a:pt x="385" y="140"/>
                      <a:pt x="381" y="135"/>
                    </a:cubicBezTo>
                    <a:cubicBezTo>
                      <a:pt x="249" y="4"/>
                      <a:pt x="249" y="4"/>
                      <a:pt x="249" y="4"/>
                    </a:cubicBezTo>
                    <a:cubicBezTo>
                      <a:pt x="245" y="0"/>
                      <a:pt x="238" y="0"/>
                      <a:pt x="234" y="4"/>
                    </a:cubicBezTo>
                    <a:cubicBezTo>
                      <a:pt x="189" y="49"/>
                      <a:pt x="189" y="49"/>
                      <a:pt x="189" y="49"/>
                    </a:cubicBezTo>
                    <a:cubicBezTo>
                      <a:pt x="185" y="53"/>
                      <a:pt x="185" y="60"/>
                      <a:pt x="189" y="64"/>
                    </a:cubicBezTo>
                    <a:lnTo>
                      <a:pt x="320" y="19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 name="Freeform 16">
                <a:extLst>
                  <a:ext uri="{FF2B5EF4-FFF2-40B4-BE49-F238E27FC236}">
                    <a16:creationId xmlns:a16="http://schemas.microsoft.com/office/drawing/2014/main" id="{A5E90D4B-FE64-47FB-8C13-16A012233754}"/>
                  </a:ext>
                </a:extLst>
              </p:cNvPr>
              <p:cNvSpPr>
                <a:spLocks/>
              </p:cNvSpPr>
              <p:nvPr/>
            </p:nvSpPr>
            <p:spPr bwMode="auto">
              <a:xfrm>
                <a:off x="4724400" y="2144713"/>
                <a:ext cx="315913" cy="315913"/>
              </a:xfrm>
              <a:custGeom>
                <a:avLst/>
                <a:gdLst>
                  <a:gd name="T0" fmla="*/ 406 w 411"/>
                  <a:gd name="T1" fmla="*/ 359 h 411"/>
                  <a:gd name="T2" fmla="*/ 223 w 411"/>
                  <a:gd name="T3" fmla="*/ 175 h 411"/>
                  <a:gd name="T4" fmla="*/ 207 w 411"/>
                  <a:gd name="T5" fmla="*/ 175 h 411"/>
                  <a:gd name="T6" fmla="*/ 205 w 411"/>
                  <a:gd name="T7" fmla="*/ 177 h 411"/>
                  <a:gd name="T8" fmla="*/ 172 w 411"/>
                  <a:gd name="T9" fmla="*/ 144 h 411"/>
                  <a:gd name="T10" fmla="*/ 202 w 411"/>
                  <a:gd name="T11" fmla="*/ 114 h 411"/>
                  <a:gd name="T12" fmla="*/ 202 w 411"/>
                  <a:gd name="T13" fmla="*/ 98 h 411"/>
                  <a:gd name="T14" fmla="*/ 108 w 411"/>
                  <a:gd name="T15" fmla="*/ 4 h 411"/>
                  <a:gd name="T16" fmla="*/ 93 w 411"/>
                  <a:gd name="T17" fmla="*/ 4 h 411"/>
                  <a:gd name="T18" fmla="*/ 4 w 411"/>
                  <a:gd name="T19" fmla="*/ 93 h 411"/>
                  <a:gd name="T20" fmla="*/ 4 w 411"/>
                  <a:gd name="T21" fmla="*/ 108 h 411"/>
                  <a:gd name="T22" fmla="*/ 98 w 411"/>
                  <a:gd name="T23" fmla="*/ 203 h 411"/>
                  <a:gd name="T24" fmla="*/ 114 w 411"/>
                  <a:gd name="T25" fmla="*/ 203 h 411"/>
                  <a:gd name="T26" fmla="*/ 144 w 411"/>
                  <a:gd name="T27" fmla="*/ 172 h 411"/>
                  <a:gd name="T28" fmla="*/ 177 w 411"/>
                  <a:gd name="T29" fmla="*/ 205 h 411"/>
                  <a:gd name="T30" fmla="*/ 175 w 411"/>
                  <a:gd name="T31" fmla="*/ 207 h 411"/>
                  <a:gd name="T32" fmla="*/ 175 w 411"/>
                  <a:gd name="T33" fmla="*/ 223 h 411"/>
                  <a:gd name="T34" fmla="*/ 359 w 411"/>
                  <a:gd name="T35" fmla="*/ 406 h 411"/>
                  <a:gd name="T36" fmla="*/ 374 w 411"/>
                  <a:gd name="T37" fmla="*/ 406 h 411"/>
                  <a:gd name="T38" fmla="*/ 406 w 411"/>
                  <a:gd name="T39" fmla="*/ 374 h 411"/>
                  <a:gd name="T40" fmla="*/ 406 w 411"/>
                  <a:gd name="T41" fmla="*/ 35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 h="411">
                    <a:moveTo>
                      <a:pt x="406" y="359"/>
                    </a:moveTo>
                    <a:cubicBezTo>
                      <a:pt x="223" y="175"/>
                      <a:pt x="223" y="175"/>
                      <a:pt x="223" y="175"/>
                    </a:cubicBezTo>
                    <a:cubicBezTo>
                      <a:pt x="219" y="171"/>
                      <a:pt x="212" y="171"/>
                      <a:pt x="207" y="175"/>
                    </a:cubicBezTo>
                    <a:cubicBezTo>
                      <a:pt x="205" y="177"/>
                      <a:pt x="205" y="177"/>
                      <a:pt x="205" y="177"/>
                    </a:cubicBezTo>
                    <a:cubicBezTo>
                      <a:pt x="172" y="144"/>
                      <a:pt x="172" y="144"/>
                      <a:pt x="172" y="144"/>
                    </a:cubicBezTo>
                    <a:cubicBezTo>
                      <a:pt x="202" y="114"/>
                      <a:pt x="202" y="114"/>
                      <a:pt x="202" y="114"/>
                    </a:cubicBezTo>
                    <a:cubicBezTo>
                      <a:pt x="207" y="109"/>
                      <a:pt x="207" y="102"/>
                      <a:pt x="202" y="98"/>
                    </a:cubicBezTo>
                    <a:cubicBezTo>
                      <a:pt x="108" y="4"/>
                      <a:pt x="108" y="4"/>
                      <a:pt x="108" y="4"/>
                    </a:cubicBezTo>
                    <a:cubicBezTo>
                      <a:pt x="104" y="0"/>
                      <a:pt x="97" y="0"/>
                      <a:pt x="93" y="4"/>
                    </a:cubicBezTo>
                    <a:cubicBezTo>
                      <a:pt x="4" y="93"/>
                      <a:pt x="4" y="93"/>
                      <a:pt x="4" y="93"/>
                    </a:cubicBezTo>
                    <a:cubicBezTo>
                      <a:pt x="0" y="97"/>
                      <a:pt x="0" y="104"/>
                      <a:pt x="4" y="108"/>
                    </a:cubicBezTo>
                    <a:cubicBezTo>
                      <a:pt x="98" y="203"/>
                      <a:pt x="98" y="203"/>
                      <a:pt x="98" y="203"/>
                    </a:cubicBezTo>
                    <a:cubicBezTo>
                      <a:pt x="102" y="207"/>
                      <a:pt x="109" y="207"/>
                      <a:pt x="114" y="203"/>
                    </a:cubicBezTo>
                    <a:cubicBezTo>
                      <a:pt x="144" y="172"/>
                      <a:pt x="144" y="172"/>
                      <a:pt x="144" y="172"/>
                    </a:cubicBezTo>
                    <a:cubicBezTo>
                      <a:pt x="177" y="205"/>
                      <a:pt x="177" y="205"/>
                      <a:pt x="177" y="205"/>
                    </a:cubicBezTo>
                    <a:cubicBezTo>
                      <a:pt x="175" y="207"/>
                      <a:pt x="175" y="207"/>
                      <a:pt x="175" y="207"/>
                    </a:cubicBezTo>
                    <a:cubicBezTo>
                      <a:pt x="171" y="212"/>
                      <a:pt x="171" y="219"/>
                      <a:pt x="175" y="223"/>
                    </a:cubicBezTo>
                    <a:cubicBezTo>
                      <a:pt x="359" y="406"/>
                      <a:pt x="359" y="406"/>
                      <a:pt x="359" y="406"/>
                    </a:cubicBezTo>
                    <a:cubicBezTo>
                      <a:pt x="363" y="411"/>
                      <a:pt x="370" y="411"/>
                      <a:pt x="374" y="406"/>
                    </a:cubicBezTo>
                    <a:cubicBezTo>
                      <a:pt x="406" y="374"/>
                      <a:pt x="406" y="374"/>
                      <a:pt x="406" y="374"/>
                    </a:cubicBezTo>
                    <a:cubicBezTo>
                      <a:pt x="411" y="370"/>
                      <a:pt x="411" y="363"/>
                      <a:pt x="406" y="3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 name="Freeform 17">
                <a:extLst>
                  <a:ext uri="{FF2B5EF4-FFF2-40B4-BE49-F238E27FC236}">
                    <a16:creationId xmlns:a16="http://schemas.microsoft.com/office/drawing/2014/main" id="{FA20D6A9-C039-45AF-B7C6-AC2FD1A73F0D}"/>
                  </a:ext>
                </a:extLst>
              </p:cNvPr>
              <p:cNvSpPr>
                <a:spLocks/>
              </p:cNvSpPr>
              <p:nvPr/>
            </p:nvSpPr>
            <p:spPr bwMode="auto">
              <a:xfrm>
                <a:off x="4592638" y="2468563"/>
                <a:ext cx="244475" cy="44450"/>
              </a:xfrm>
              <a:custGeom>
                <a:avLst/>
                <a:gdLst>
                  <a:gd name="T0" fmla="*/ 306 w 318"/>
                  <a:gd name="T1" fmla="*/ 0 h 57"/>
                  <a:gd name="T2" fmla="*/ 12 w 318"/>
                  <a:gd name="T3" fmla="*/ 0 h 57"/>
                  <a:gd name="T4" fmla="*/ 0 w 318"/>
                  <a:gd name="T5" fmla="*/ 12 h 57"/>
                  <a:gd name="T6" fmla="*/ 0 w 318"/>
                  <a:gd name="T7" fmla="*/ 45 h 57"/>
                  <a:gd name="T8" fmla="*/ 12 w 318"/>
                  <a:gd name="T9" fmla="*/ 57 h 57"/>
                  <a:gd name="T10" fmla="*/ 306 w 318"/>
                  <a:gd name="T11" fmla="*/ 57 h 57"/>
                  <a:gd name="T12" fmla="*/ 318 w 318"/>
                  <a:gd name="T13" fmla="*/ 45 h 57"/>
                  <a:gd name="T14" fmla="*/ 318 w 318"/>
                  <a:gd name="T15" fmla="*/ 12 h 57"/>
                  <a:gd name="T16" fmla="*/ 306 w 318"/>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57">
                    <a:moveTo>
                      <a:pt x="306" y="0"/>
                    </a:moveTo>
                    <a:cubicBezTo>
                      <a:pt x="12" y="0"/>
                      <a:pt x="12" y="0"/>
                      <a:pt x="12" y="0"/>
                    </a:cubicBezTo>
                    <a:cubicBezTo>
                      <a:pt x="5" y="0"/>
                      <a:pt x="0" y="6"/>
                      <a:pt x="0" y="12"/>
                    </a:cubicBezTo>
                    <a:cubicBezTo>
                      <a:pt x="0" y="45"/>
                      <a:pt x="0" y="45"/>
                      <a:pt x="0" y="45"/>
                    </a:cubicBezTo>
                    <a:cubicBezTo>
                      <a:pt x="0" y="52"/>
                      <a:pt x="5" y="57"/>
                      <a:pt x="12" y="57"/>
                    </a:cubicBezTo>
                    <a:cubicBezTo>
                      <a:pt x="306" y="57"/>
                      <a:pt x="306" y="57"/>
                      <a:pt x="306" y="57"/>
                    </a:cubicBezTo>
                    <a:cubicBezTo>
                      <a:pt x="313" y="57"/>
                      <a:pt x="318" y="52"/>
                      <a:pt x="318" y="45"/>
                    </a:cubicBezTo>
                    <a:cubicBezTo>
                      <a:pt x="318" y="12"/>
                      <a:pt x="318" y="12"/>
                      <a:pt x="318" y="12"/>
                    </a:cubicBezTo>
                    <a:cubicBezTo>
                      <a:pt x="318" y="6"/>
                      <a:pt x="313" y="0"/>
                      <a:pt x="30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7" name="Group 22">
              <a:extLst>
                <a:ext uri="{FF2B5EF4-FFF2-40B4-BE49-F238E27FC236}">
                  <a16:creationId xmlns:a16="http://schemas.microsoft.com/office/drawing/2014/main" id="{3DD6F0D4-956D-4541-A7BD-91271BEF1BCB}"/>
                </a:ext>
              </a:extLst>
            </p:cNvPr>
            <p:cNvGrpSpPr/>
            <p:nvPr/>
          </p:nvGrpSpPr>
          <p:grpSpPr>
            <a:xfrm>
              <a:off x="3787303" y="1662737"/>
              <a:ext cx="479355" cy="416107"/>
              <a:chOff x="4587875" y="2944813"/>
              <a:chExt cx="457200" cy="396875"/>
            </a:xfrm>
            <a:grpFill/>
          </p:grpSpPr>
          <p:sp>
            <p:nvSpPr>
              <p:cNvPr id="18" name="Freeform 18">
                <a:extLst>
                  <a:ext uri="{FF2B5EF4-FFF2-40B4-BE49-F238E27FC236}">
                    <a16:creationId xmlns:a16="http://schemas.microsoft.com/office/drawing/2014/main" id="{36226E7F-9CD3-4FE4-A186-BC63F9AFD215}"/>
                  </a:ext>
                </a:extLst>
              </p:cNvPr>
              <p:cNvSpPr>
                <a:spLocks/>
              </p:cNvSpPr>
              <p:nvPr/>
            </p:nvSpPr>
            <p:spPr bwMode="auto">
              <a:xfrm>
                <a:off x="4587875" y="3055938"/>
                <a:ext cx="457200" cy="285750"/>
              </a:xfrm>
              <a:custGeom>
                <a:avLst/>
                <a:gdLst>
                  <a:gd name="T0" fmla="*/ 0 w 288"/>
                  <a:gd name="T1" fmla="*/ 0 h 180"/>
                  <a:gd name="T2" fmla="*/ 72 w 288"/>
                  <a:gd name="T3" fmla="*/ 0 h 180"/>
                  <a:gd name="T4" fmla="*/ 144 w 288"/>
                  <a:gd name="T5" fmla="*/ 180 h 180"/>
                  <a:gd name="T6" fmla="*/ 216 w 288"/>
                  <a:gd name="T7" fmla="*/ 0 h 180"/>
                  <a:gd name="T8" fmla="*/ 288 w 288"/>
                  <a:gd name="T9" fmla="*/ 0 h 180"/>
                  <a:gd name="T10" fmla="*/ 144 w 288"/>
                  <a:gd name="T11" fmla="*/ 180 h 180"/>
                  <a:gd name="T12" fmla="*/ 195 w 288"/>
                  <a:gd name="T13" fmla="*/ 0 h 180"/>
                  <a:gd name="T14" fmla="*/ 92 w 288"/>
                  <a:gd name="T15" fmla="*/ 0 h 180"/>
                  <a:gd name="T16" fmla="*/ 144 w 288"/>
                  <a:gd name="T17" fmla="*/ 180 h 180"/>
                  <a:gd name="T18" fmla="*/ 0 w 288"/>
                  <a:gd name="T19" fmla="*/ 0 h 180"/>
                  <a:gd name="T20" fmla="*/ 0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0" y="0"/>
                    </a:moveTo>
                    <a:lnTo>
                      <a:pt x="72" y="0"/>
                    </a:lnTo>
                    <a:lnTo>
                      <a:pt x="144" y="180"/>
                    </a:lnTo>
                    <a:lnTo>
                      <a:pt x="216" y="0"/>
                    </a:lnTo>
                    <a:lnTo>
                      <a:pt x="288" y="0"/>
                    </a:lnTo>
                    <a:lnTo>
                      <a:pt x="144" y="180"/>
                    </a:lnTo>
                    <a:lnTo>
                      <a:pt x="195" y="0"/>
                    </a:lnTo>
                    <a:lnTo>
                      <a:pt x="92" y="0"/>
                    </a:lnTo>
                    <a:lnTo>
                      <a:pt x="144" y="18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Freeform 19">
                <a:extLst>
                  <a:ext uri="{FF2B5EF4-FFF2-40B4-BE49-F238E27FC236}">
                    <a16:creationId xmlns:a16="http://schemas.microsoft.com/office/drawing/2014/main" id="{E75A089C-DC37-42FB-8BA8-13CD79203A85}"/>
                  </a:ext>
                </a:extLst>
              </p:cNvPr>
              <p:cNvSpPr>
                <a:spLocks noEditPoints="1"/>
              </p:cNvSpPr>
              <p:nvPr/>
            </p:nvSpPr>
            <p:spPr bwMode="auto">
              <a:xfrm>
                <a:off x="4816475" y="2944813"/>
                <a:ext cx="228600" cy="87313"/>
              </a:xfrm>
              <a:custGeom>
                <a:avLst/>
                <a:gdLst>
                  <a:gd name="T0" fmla="*/ 83 w 144"/>
                  <a:gd name="T1" fmla="*/ 55 h 55"/>
                  <a:gd name="T2" fmla="*/ 144 w 144"/>
                  <a:gd name="T3" fmla="*/ 55 h 55"/>
                  <a:gd name="T4" fmla="*/ 112 w 144"/>
                  <a:gd name="T5" fmla="*/ 0 h 55"/>
                  <a:gd name="T6" fmla="*/ 112 w 144"/>
                  <a:gd name="T7" fmla="*/ 0 h 55"/>
                  <a:gd name="T8" fmla="*/ 83 w 144"/>
                  <a:gd name="T9" fmla="*/ 55 h 55"/>
                  <a:gd name="T10" fmla="*/ 83 w 144"/>
                  <a:gd name="T11" fmla="*/ 55 h 55"/>
                  <a:gd name="T12" fmla="*/ 0 w 144"/>
                  <a:gd name="T13" fmla="*/ 0 h 55"/>
                  <a:gd name="T14" fmla="*/ 0 w 144"/>
                  <a:gd name="T15" fmla="*/ 0 h 55"/>
                  <a:gd name="T16" fmla="*/ 0 w 144"/>
                  <a:gd name="T17" fmla="*/ 0 h 55"/>
                  <a:gd name="T18" fmla="*/ 0 w 144"/>
                  <a:gd name="T19" fmla="*/ 0 h 55"/>
                  <a:gd name="T20" fmla="*/ 0 w 144"/>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55">
                    <a:moveTo>
                      <a:pt x="83" y="55"/>
                    </a:moveTo>
                    <a:lnTo>
                      <a:pt x="144" y="55"/>
                    </a:lnTo>
                    <a:lnTo>
                      <a:pt x="112" y="0"/>
                    </a:lnTo>
                    <a:lnTo>
                      <a:pt x="112" y="0"/>
                    </a:lnTo>
                    <a:lnTo>
                      <a:pt x="83" y="55"/>
                    </a:lnTo>
                    <a:lnTo>
                      <a:pt x="83" y="55"/>
                    </a:lnTo>
                    <a:close/>
                    <a:moveTo>
                      <a:pt x="0" y="0"/>
                    </a:moveTo>
                    <a:lnTo>
                      <a:pt x="0" y="0"/>
                    </a:lnTo>
                    <a:lnTo>
                      <a:pt x="0" y="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Freeform 20">
                <a:extLst>
                  <a:ext uri="{FF2B5EF4-FFF2-40B4-BE49-F238E27FC236}">
                    <a16:creationId xmlns:a16="http://schemas.microsoft.com/office/drawing/2014/main" id="{9513319C-8902-4E07-872A-BA685DC64762}"/>
                  </a:ext>
                </a:extLst>
              </p:cNvPr>
              <p:cNvSpPr>
                <a:spLocks/>
              </p:cNvSpPr>
              <p:nvPr/>
            </p:nvSpPr>
            <p:spPr bwMode="auto">
              <a:xfrm>
                <a:off x="4587875" y="2944813"/>
                <a:ext cx="96838" cy="87313"/>
              </a:xfrm>
              <a:custGeom>
                <a:avLst/>
                <a:gdLst>
                  <a:gd name="T0" fmla="*/ 0 w 61"/>
                  <a:gd name="T1" fmla="*/ 55 h 55"/>
                  <a:gd name="T2" fmla="*/ 61 w 61"/>
                  <a:gd name="T3" fmla="*/ 55 h 55"/>
                  <a:gd name="T4" fmla="*/ 31 w 61"/>
                  <a:gd name="T5" fmla="*/ 0 h 55"/>
                  <a:gd name="T6" fmla="*/ 31 w 61"/>
                  <a:gd name="T7" fmla="*/ 0 h 55"/>
                  <a:gd name="T8" fmla="*/ 0 w 61"/>
                  <a:gd name="T9" fmla="*/ 55 h 55"/>
                  <a:gd name="T10" fmla="*/ 0 w 61"/>
                  <a:gd name="T11" fmla="*/ 55 h 55"/>
                </a:gdLst>
                <a:ahLst/>
                <a:cxnLst>
                  <a:cxn ang="0">
                    <a:pos x="T0" y="T1"/>
                  </a:cxn>
                  <a:cxn ang="0">
                    <a:pos x="T2" y="T3"/>
                  </a:cxn>
                  <a:cxn ang="0">
                    <a:pos x="T4" y="T5"/>
                  </a:cxn>
                  <a:cxn ang="0">
                    <a:pos x="T6" y="T7"/>
                  </a:cxn>
                  <a:cxn ang="0">
                    <a:pos x="T8" y="T9"/>
                  </a:cxn>
                  <a:cxn ang="0">
                    <a:pos x="T10" y="T11"/>
                  </a:cxn>
                </a:cxnLst>
                <a:rect l="0" t="0" r="r" b="b"/>
                <a:pathLst>
                  <a:path w="61" h="55">
                    <a:moveTo>
                      <a:pt x="0" y="55"/>
                    </a:moveTo>
                    <a:lnTo>
                      <a:pt x="61" y="55"/>
                    </a:lnTo>
                    <a:lnTo>
                      <a:pt x="31" y="0"/>
                    </a:lnTo>
                    <a:lnTo>
                      <a:pt x="31" y="0"/>
                    </a:lnTo>
                    <a:lnTo>
                      <a:pt x="0" y="55"/>
                    </a:lnTo>
                    <a:lnTo>
                      <a:pt x="0" y="5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Freeform 21">
                <a:extLst>
                  <a:ext uri="{FF2B5EF4-FFF2-40B4-BE49-F238E27FC236}">
                    <a16:creationId xmlns:a16="http://schemas.microsoft.com/office/drawing/2014/main" id="{34FD4495-5D62-49D6-8877-546E25213021}"/>
                  </a:ext>
                </a:extLst>
              </p:cNvPr>
              <p:cNvSpPr>
                <a:spLocks/>
              </p:cNvSpPr>
              <p:nvPr/>
            </p:nvSpPr>
            <p:spPr bwMode="auto">
              <a:xfrm>
                <a:off x="4648200" y="2944813"/>
                <a:ext cx="133350" cy="87313"/>
              </a:xfrm>
              <a:custGeom>
                <a:avLst/>
                <a:gdLst>
                  <a:gd name="T0" fmla="*/ 45 w 84"/>
                  <a:gd name="T1" fmla="*/ 55 h 55"/>
                  <a:gd name="T2" fmla="*/ 46 w 84"/>
                  <a:gd name="T3" fmla="*/ 55 h 55"/>
                  <a:gd name="T4" fmla="*/ 84 w 84"/>
                  <a:gd name="T5" fmla="*/ 0 h 55"/>
                  <a:gd name="T6" fmla="*/ 0 w 84"/>
                  <a:gd name="T7" fmla="*/ 0 h 55"/>
                  <a:gd name="T8" fmla="*/ 45 w 84"/>
                  <a:gd name="T9" fmla="*/ 55 h 55"/>
                  <a:gd name="T10" fmla="*/ 45 w 84"/>
                  <a:gd name="T11" fmla="*/ 55 h 55"/>
                </a:gdLst>
                <a:ahLst/>
                <a:cxnLst>
                  <a:cxn ang="0">
                    <a:pos x="T0" y="T1"/>
                  </a:cxn>
                  <a:cxn ang="0">
                    <a:pos x="T2" y="T3"/>
                  </a:cxn>
                  <a:cxn ang="0">
                    <a:pos x="T4" y="T5"/>
                  </a:cxn>
                  <a:cxn ang="0">
                    <a:pos x="T6" y="T7"/>
                  </a:cxn>
                  <a:cxn ang="0">
                    <a:pos x="T8" y="T9"/>
                  </a:cxn>
                  <a:cxn ang="0">
                    <a:pos x="T10" y="T11"/>
                  </a:cxn>
                </a:cxnLst>
                <a:rect l="0" t="0" r="r" b="b"/>
                <a:pathLst>
                  <a:path w="84" h="55">
                    <a:moveTo>
                      <a:pt x="45" y="55"/>
                    </a:moveTo>
                    <a:lnTo>
                      <a:pt x="46" y="55"/>
                    </a:lnTo>
                    <a:lnTo>
                      <a:pt x="84" y="0"/>
                    </a:lnTo>
                    <a:lnTo>
                      <a:pt x="0" y="0"/>
                    </a:lnTo>
                    <a:lnTo>
                      <a:pt x="45" y="55"/>
                    </a:lnTo>
                    <a:lnTo>
                      <a:pt x="45" y="5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Freeform 22">
                <a:extLst>
                  <a:ext uri="{FF2B5EF4-FFF2-40B4-BE49-F238E27FC236}">
                    <a16:creationId xmlns:a16="http://schemas.microsoft.com/office/drawing/2014/main" id="{8C782A0C-6AB0-4230-BE42-EE85CC9B66E5}"/>
                  </a:ext>
                </a:extLst>
              </p:cNvPr>
              <p:cNvSpPr>
                <a:spLocks/>
              </p:cNvSpPr>
              <p:nvPr/>
            </p:nvSpPr>
            <p:spPr bwMode="auto">
              <a:xfrm>
                <a:off x="4735513" y="2944813"/>
                <a:ext cx="161925" cy="87313"/>
              </a:xfrm>
              <a:custGeom>
                <a:avLst/>
                <a:gdLst>
                  <a:gd name="T0" fmla="*/ 0 w 102"/>
                  <a:gd name="T1" fmla="*/ 55 h 55"/>
                  <a:gd name="T2" fmla="*/ 102 w 102"/>
                  <a:gd name="T3" fmla="*/ 55 h 55"/>
                  <a:gd name="T4" fmla="*/ 51 w 102"/>
                  <a:gd name="T5" fmla="*/ 0 h 55"/>
                  <a:gd name="T6" fmla="*/ 0 w 102"/>
                  <a:gd name="T7" fmla="*/ 55 h 55"/>
                  <a:gd name="T8" fmla="*/ 0 w 102"/>
                  <a:gd name="T9" fmla="*/ 55 h 55"/>
                </a:gdLst>
                <a:ahLst/>
                <a:cxnLst>
                  <a:cxn ang="0">
                    <a:pos x="T0" y="T1"/>
                  </a:cxn>
                  <a:cxn ang="0">
                    <a:pos x="T2" y="T3"/>
                  </a:cxn>
                  <a:cxn ang="0">
                    <a:pos x="T4" y="T5"/>
                  </a:cxn>
                  <a:cxn ang="0">
                    <a:pos x="T6" y="T7"/>
                  </a:cxn>
                  <a:cxn ang="0">
                    <a:pos x="T8" y="T9"/>
                  </a:cxn>
                </a:cxnLst>
                <a:rect l="0" t="0" r="r" b="b"/>
                <a:pathLst>
                  <a:path w="102" h="55">
                    <a:moveTo>
                      <a:pt x="0" y="55"/>
                    </a:moveTo>
                    <a:lnTo>
                      <a:pt x="102" y="55"/>
                    </a:lnTo>
                    <a:lnTo>
                      <a:pt x="51" y="0"/>
                    </a:lnTo>
                    <a:lnTo>
                      <a:pt x="0" y="55"/>
                    </a:lnTo>
                    <a:lnTo>
                      <a:pt x="0" y="5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Freeform 23">
                <a:extLst>
                  <a:ext uri="{FF2B5EF4-FFF2-40B4-BE49-F238E27FC236}">
                    <a16:creationId xmlns:a16="http://schemas.microsoft.com/office/drawing/2014/main" id="{FF08C75D-7C86-4754-94CC-EF1F1E2FB0BE}"/>
                  </a:ext>
                </a:extLst>
              </p:cNvPr>
              <p:cNvSpPr>
                <a:spLocks/>
              </p:cNvSpPr>
              <p:nvPr/>
            </p:nvSpPr>
            <p:spPr bwMode="auto">
              <a:xfrm>
                <a:off x="4851400" y="2944813"/>
                <a:ext cx="131763" cy="87313"/>
              </a:xfrm>
              <a:custGeom>
                <a:avLst/>
                <a:gdLst>
                  <a:gd name="T0" fmla="*/ 38 w 83"/>
                  <a:gd name="T1" fmla="*/ 55 h 55"/>
                  <a:gd name="T2" fmla="*/ 38 w 83"/>
                  <a:gd name="T3" fmla="*/ 55 h 55"/>
                  <a:gd name="T4" fmla="*/ 83 w 83"/>
                  <a:gd name="T5" fmla="*/ 0 h 55"/>
                  <a:gd name="T6" fmla="*/ 0 w 83"/>
                  <a:gd name="T7" fmla="*/ 0 h 55"/>
                  <a:gd name="T8" fmla="*/ 38 w 83"/>
                  <a:gd name="T9" fmla="*/ 55 h 55"/>
                  <a:gd name="T10" fmla="*/ 38 w 83"/>
                  <a:gd name="T11" fmla="*/ 55 h 55"/>
                </a:gdLst>
                <a:ahLst/>
                <a:cxnLst>
                  <a:cxn ang="0">
                    <a:pos x="T0" y="T1"/>
                  </a:cxn>
                  <a:cxn ang="0">
                    <a:pos x="T2" y="T3"/>
                  </a:cxn>
                  <a:cxn ang="0">
                    <a:pos x="T4" y="T5"/>
                  </a:cxn>
                  <a:cxn ang="0">
                    <a:pos x="T6" y="T7"/>
                  </a:cxn>
                  <a:cxn ang="0">
                    <a:pos x="T8" y="T9"/>
                  </a:cxn>
                  <a:cxn ang="0">
                    <a:pos x="T10" y="T11"/>
                  </a:cxn>
                </a:cxnLst>
                <a:rect l="0" t="0" r="r" b="b"/>
                <a:pathLst>
                  <a:path w="83" h="55">
                    <a:moveTo>
                      <a:pt x="38" y="55"/>
                    </a:moveTo>
                    <a:lnTo>
                      <a:pt x="38" y="55"/>
                    </a:lnTo>
                    <a:lnTo>
                      <a:pt x="83" y="0"/>
                    </a:lnTo>
                    <a:lnTo>
                      <a:pt x="0" y="0"/>
                    </a:lnTo>
                    <a:lnTo>
                      <a:pt x="38" y="55"/>
                    </a:lnTo>
                    <a:lnTo>
                      <a:pt x="38" y="5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4" name="Group 29">
              <a:extLst>
                <a:ext uri="{FF2B5EF4-FFF2-40B4-BE49-F238E27FC236}">
                  <a16:creationId xmlns:a16="http://schemas.microsoft.com/office/drawing/2014/main" id="{C370D138-0FD6-4809-8B2F-69ECEE181379}"/>
                </a:ext>
              </a:extLst>
            </p:cNvPr>
            <p:cNvGrpSpPr/>
            <p:nvPr/>
          </p:nvGrpSpPr>
          <p:grpSpPr>
            <a:xfrm>
              <a:off x="3107827" y="1637770"/>
              <a:ext cx="321235" cy="466040"/>
              <a:chOff x="3814763" y="2921000"/>
              <a:chExt cx="306388" cy="444500"/>
            </a:xfrm>
            <a:grpFill/>
          </p:grpSpPr>
          <p:sp>
            <p:nvSpPr>
              <p:cNvPr id="25" name="Freeform 24">
                <a:extLst>
                  <a:ext uri="{FF2B5EF4-FFF2-40B4-BE49-F238E27FC236}">
                    <a16:creationId xmlns:a16="http://schemas.microsoft.com/office/drawing/2014/main" id="{6F74DA3D-A04B-47D4-91B3-0B5BB9F47DCF}"/>
                  </a:ext>
                </a:extLst>
              </p:cNvPr>
              <p:cNvSpPr>
                <a:spLocks noEditPoints="1"/>
              </p:cNvSpPr>
              <p:nvPr/>
            </p:nvSpPr>
            <p:spPr bwMode="auto">
              <a:xfrm>
                <a:off x="3814763" y="2921000"/>
                <a:ext cx="306388" cy="444500"/>
              </a:xfrm>
              <a:custGeom>
                <a:avLst/>
                <a:gdLst>
                  <a:gd name="T0" fmla="*/ 340 w 398"/>
                  <a:gd name="T1" fmla="*/ 0 h 580"/>
                  <a:gd name="T2" fmla="*/ 58 w 398"/>
                  <a:gd name="T3" fmla="*/ 0 h 580"/>
                  <a:gd name="T4" fmla="*/ 0 w 398"/>
                  <a:gd name="T5" fmla="*/ 57 h 580"/>
                  <a:gd name="T6" fmla="*/ 0 w 398"/>
                  <a:gd name="T7" fmla="*/ 523 h 580"/>
                  <a:gd name="T8" fmla="*/ 58 w 398"/>
                  <a:gd name="T9" fmla="*/ 580 h 580"/>
                  <a:gd name="T10" fmla="*/ 340 w 398"/>
                  <a:gd name="T11" fmla="*/ 580 h 580"/>
                  <a:gd name="T12" fmla="*/ 398 w 398"/>
                  <a:gd name="T13" fmla="*/ 523 h 580"/>
                  <a:gd name="T14" fmla="*/ 398 w 398"/>
                  <a:gd name="T15" fmla="*/ 522 h 580"/>
                  <a:gd name="T16" fmla="*/ 398 w 398"/>
                  <a:gd name="T17" fmla="*/ 518 h 580"/>
                  <a:gd name="T18" fmla="*/ 398 w 398"/>
                  <a:gd name="T19" fmla="*/ 57 h 580"/>
                  <a:gd name="T20" fmla="*/ 340 w 398"/>
                  <a:gd name="T21" fmla="*/ 0 h 580"/>
                  <a:gd name="T22" fmla="*/ 172 w 398"/>
                  <a:gd name="T23" fmla="*/ 15 h 580"/>
                  <a:gd name="T24" fmla="*/ 226 w 398"/>
                  <a:gd name="T25" fmla="*/ 15 h 580"/>
                  <a:gd name="T26" fmla="*/ 232 w 398"/>
                  <a:gd name="T27" fmla="*/ 21 h 580"/>
                  <a:gd name="T28" fmla="*/ 226 w 398"/>
                  <a:gd name="T29" fmla="*/ 28 h 580"/>
                  <a:gd name="T30" fmla="*/ 172 w 398"/>
                  <a:gd name="T31" fmla="*/ 28 h 580"/>
                  <a:gd name="T32" fmla="*/ 166 w 398"/>
                  <a:gd name="T33" fmla="*/ 21 h 580"/>
                  <a:gd name="T34" fmla="*/ 172 w 398"/>
                  <a:gd name="T35" fmla="*/ 15 h 580"/>
                  <a:gd name="T36" fmla="*/ 199 w 398"/>
                  <a:gd name="T37" fmla="*/ 561 h 580"/>
                  <a:gd name="T38" fmla="*/ 173 w 398"/>
                  <a:gd name="T39" fmla="*/ 535 h 580"/>
                  <a:gd name="T40" fmla="*/ 199 w 398"/>
                  <a:gd name="T41" fmla="*/ 508 h 580"/>
                  <a:gd name="T42" fmla="*/ 225 w 398"/>
                  <a:gd name="T43" fmla="*/ 535 h 580"/>
                  <a:gd name="T44" fmla="*/ 199 w 398"/>
                  <a:gd name="T45" fmla="*/ 561 h 580"/>
                  <a:gd name="T46" fmla="*/ 356 w 398"/>
                  <a:gd name="T47" fmla="*/ 476 h 580"/>
                  <a:gd name="T48" fmla="*/ 340 w 398"/>
                  <a:gd name="T49" fmla="*/ 491 h 580"/>
                  <a:gd name="T50" fmla="*/ 58 w 398"/>
                  <a:gd name="T51" fmla="*/ 491 h 580"/>
                  <a:gd name="T52" fmla="*/ 42 w 398"/>
                  <a:gd name="T53" fmla="*/ 475 h 580"/>
                  <a:gd name="T54" fmla="*/ 42 w 398"/>
                  <a:gd name="T55" fmla="*/ 63 h 580"/>
                  <a:gd name="T56" fmla="*/ 58 w 398"/>
                  <a:gd name="T57" fmla="*/ 47 h 580"/>
                  <a:gd name="T58" fmla="*/ 340 w 398"/>
                  <a:gd name="T59" fmla="*/ 47 h 580"/>
                  <a:gd name="T60" fmla="*/ 356 w 398"/>
                  <a:gd name="T61" fmla="*/ 63 h 580"/>
                  <a:gd name="T62" fmla="*/ 356 w 398"/>
                  <a:gd name="T63" fmla="*/ 476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580">
                    <a:moveTo>
                      <a:pt x="340" y="0"/>
                    </a:moveTo>
                    <a:cubicBezTo>
                      <a:pt x="58" y="0"/>
                      <a:pt x="58" y="0"/>
                      <a:pt x="58" y="0"/>
                    </a:cubicBezTo>
                    <a:cubicBezTo>
                      <a:pt x="26" y="0"/>
                      <a:pt x="0" y="25"/>
                      <a:pt x="0" y="57"/>
                    </a:cubicBezTo>
                    <a:cubicBezTo>
                      <a:pt x="0" y="523"/>
                      <a:pt x="0" y="523"/>
                      <a:pt x="0" y="523"/>
                    </a:cubicBezTo>
                    <a:cubicBezTo>
                      <a:pt x="0" y="555"/>
                      <a:pt x="26" y="580"/>
                      <a:pt x="58" y="580"/>
                    </a:cubicBezTo>
                    <a:cubicBezTo>
                      <a:pt x="340" y="580"/>
                      <a:pt x="340" y="580"/>
                      <a:pt x="340" y="580"/>
                    </a:cubicBezTo>
                    <a:cubicBezTo>
                      <a:pt x="372" y="580"/>
                      <a:pt x="398" y="555"/>
                      <a:pt x="398" y="523"/>
                    </a:cubicBezTo>
                    <a:cubicBezTo>
                      <a:pt x="398" y="522"/>
                      <a:pt x="398" y="522"/>
                      <a:pt x="398" y="522"/>
                    </a:cubicBezTo>
                    <a:cubicBezTo>
                      <a:pt x="398" y="518"/>
                      <a:pt x="398" y="518"/>
                      <a:pt x="398" y="518"/>
                    </a:cubicBezTo>
                    <a:cubicBezTo>
                      <a:pt x="398" y="57"/>
                      <a:pt x="398" y="57"/>
                      <a:pt x="398" y="57"/>
                    </a:cubicBezTo>
                    <a:cubicBezTo>
                      <a:pt x="398" y="25"/>
                      <a:pt x="372" y="0"/>
                      <a:pt x="340" y="0"/>
                    </a:cubicBezTo>
                    <a:close/>
                    <a:moveTo>
                      <a:pt x="172" y="15"/>
                    </a:moveTo>
                    <a:cubicBezTo>
                      <a:pt x="226" y="15"/>
                      <a:pt x="226" y="15"/>
                      <a:pt x="226" y="15"/>
                    </a:cubicBezTo>
                    <a:cubicBezTo>
                      <a:pt x="230" y="15"/>
                      <a:pt x="232" y="18"/>
                      <a:pt x="232" y="21"/>
                    </a:cubicBezTo>
                    <a:cubicBezTo>
                      <a:pt x="232" y="25"/>
                      <a:pt x="230" y="28"/>
                      <a:pt x="226" y="28"/>
                    </a:cubicBezTo>
                    <a:cubicBezTo>
                      <a:pt x="172" y="28"/>
                      <a:pt x="172" y="28"/>
                      <a:pt x="172" y="28"/>
                    </a:cubicBezTo>
                    <a:cubicBezTo>
                      <a:pt x="168" y="28"/>
                      <a:pt x="166" y="25"/>
                      <a:pt x="166" y="21"/>
                    </a:cubicBezTo>
                    <a:cubicBezTo>
                      <a:pt x="166" y="18"/>
                      <a:pt x="168" y="15"/>
                      <a:pt x="172" y="15"/>
                    </a:cubicBezTo>
                    <a:close/>
                    <a:moveTo>
                      <a:pt x="199" y="561"/>
                    </a:moveTo>
                    <a:cubicBezTo>
                      <a:pt x="184" y="561"/>
                      <a:pt x="173" y="549"/>
                      <a:pt x="173" y="535"/>
                    </a:cubicBezTo>
                    <a:cubicBezTo>
                      <a:pt x="173" y="520"/>
                      <a:pt x="184" y="508"/>
                      <a:pt x="199" y="508"/>
                    </a:cubicBezTo>
                    <a:cubicBezTo>
                      <a:pt x="214" y="508"/>
                      <a:pt x="225" y="520"/>
                      <a:pt x="225" y="535"/>
                    </a:cubicBezTo>
                    <a:cubicBezTo>
                      <a:pt x="225" y="549"/>
                      <a:pt x="214" y="561"/>
                      <a:pt x="199" y="561"/>
                    </a:cubicBezTo>
                    <a:close/>
                    <a:moveTo>
                      <a:pt x="356" y="476"/>
                    </a:moveTo>
                    <a:cubicBezTo>
                      <a:pt x="355" y="484"/>
                      <a:pt x="349" y="491"/>
                      <a:pt x="340" y="491"/>
                    </a:cubicBezTo>
                    <a:cubicBezTo>
                      <a:pt x="58" y="491"/>
                      <a:pt x="58" y="491"/>
                      <a:pt x="58" y="491"/>
                    </a:cubicBezTo>
                    <a:cubicBezTo>
                      <a:pt x="49" y="491"/>
                      <a:pt x="42" y="484"/>
                      <a:pt x="42" y="475"/>
                    </a:cubicBezTo>
                    <a:cubicBezTo>
                      <a:pt x="42" y="63"/>
                      <a:pt x="42" y="63"/>
                      <a:pt x="42" y="63"/>
                    </a:cubicBezTo>
                    <a:cubicBezTo>
                      <a:pt x="42" y="54"/>
                      <a:pt x="49" y="47"/>
                      <a:pt x="58" y="47"/>
                    </a:cubicBezTo>
                    <a:cubicBezTo>
                      <a:pt x="340" y="47"/>
                      <a:pt x="340" y="47"/>
                      <a:pt x="340" y="47"/>
                    </a:cubicBezTo>
                    <a:cubicBezTo>
                      <a:pt x="349" y="47"/>
                      <a:pt x="356" y="54"/>
                      <a:pt x="356" y="63"/>
                    </a:cubicBezTo>
                    <a:cubicBezTo>
                      <a:pt x="356" y="476"/>
                      <a:pt x="356" y="476"/>
                      <a:pt x="356" y="47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Freeform 25">
                <a:extLst>
                  <a:ext uri="{FF2B5EF4-FFF2-40B4-BE49-F238E27FC236}">
                    <a16:creationId xmlns:a16="http://schemas.microsoft.com/office/drawing/2014/main" id="{3BA1785F-8443-487D-84EB-C9779AD2ECAC}"/>
                  </a:ext>
                </a:extLst>
              </p:cNvPr>
              <p:cNvSpPr>
                <a:spLocks/>
              </p:cNvSpPr>
              <p:nvPr/>
            </p:nvSpPr>
            <p:spPr bwMode="auto">
              <a:xfrm>
                <a:off x="3903663" y="2998788"/>
                <a:ext cx="128588" cy="96838"/>
              </a:xfrm>
              <a:custGeom>
                <a:avLst/>
                <a:gdLst>
                  <a:gd name="T0" fmla="*/ 166 w 166"/>
                  <a:gd name="T1" fmla="*/ 62 h 127"/>
                  <a:gd name="T2" fmla="*/ 133 w 166"/>
                  <a:gd name="T3" fmla="*/ 47 h 127"/>
                  <a:gd name="T4" fmla="*/ 0 w 166"/>
                  <a:gd name="T5" fmla="*/ 117 h 127"/>
                  <a:gd name="T6" fmla="*/ 111 w 166"/>
                  <a:gd name="T7" fmla="*/ 37 h 127"/>
                  <a:gd name="T8" fmla="*/ 80 w 166"/>
                  <a:gd name="T9" fmla="*/ 23 h 127"/>
                  <a:gd name="T10" fmla="*/ 143 w 166"/>
                  <a:gd name="T11" fmla="*/ 0 h 127"/>
                  <a:gd name="T12" fmla="*/ 166 w 166"/>
                  <a:gd name="T13" fmla="*/ 62 h 127"/>
                </a:gdLst>
                <a:ahLst/>
                <a:cxnLst>
                  <a:cxn ang="0">
                    <a:pos x="T0" y="T1"/>
                  </a:cxn>
                  <a:cxn ang="0">
                    <a:pos x="T2" y="T3"/>
                  </a:cxn>
                  <a:cxn ang="0">
                    <a:pos x="T4" y="T5"/>
                  </a:cxn>
                  <a:cxn ang="0">
                    <a:pos x="T6" y="T7"/>
                  </a:cxn>
                  <a:cxn ang="0">
                    <a:pos x="T8" y="T9"/>
                  </a:cxn>
                  <a:cxn ang="0">
                    <a:pos x="T10" y="T11"/>
                  </a:cxn>
                  <a:cxn ang="0">
                    <a:pos x="T12" y="T13"/>
                  </a:cxn>
                </a:cxnLst>
                <a:rect l="0" t="0" r="r" b="b"/>
                <a:pathLst>
                  <a:path w="166" h="127">
                    <a:moveTo>
                      <a:pt x="166" y="62"/>
                    </a:moveTo>
                    <a:cubicBezTo>
                      <a:pt x="133" y="47"/>
                      <a:pt x="133" y="47"/>
                      <a:pt x="133" y="47"/>
                    </a:cubicBezTo>
                    <a:cubicBezTo>
                      <a:pt x="95" y="127"/>
                      <a:pt x="0" y="117"/>
                      <a:pt x="0" y="117"/>
                    </a:cubicBezTo>
                    <a:cubicBezTo>
                      <a:pt x="71" y="106"/>
                      <a:pt x="101" y="58"/>
                      <a:pt x="111" y="37"/>
                    </a:cubicBezTo>
                    <a:cubicBezTo>
                      <a:pt x="80" y="23"/>
                      <a:pt x="80" y="23"/>
                      <a:pt x="80" y="23"/>
                    </a:cubicBezTo>
                    <a:cubicBezTo>
                      <a:pt x="143" y="0"/>
                      <a:pt x="143" y="0"/>
                      <a:pt x="143" y="0"/>
                    </a:cubicBezTo>
                    <a:lnTo>
                      <a:pt x="166" y="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Freeform 26">
                <a:extLst>
                  <a:ext uri="{FF2B5EF4-FFF2-40B4-BE49-F238E27FC236}">
                    <a16:creationId xmlns:a16="http://schemas.microsoft.com/office/drawing/2014/main" id="{BD67DEF3-1973-4C44-BFFE-671283807C33}"/>
                  </a:ext>
                </a:extLst>
              </p:cNvPr>
              <p:cNvSpPr>
                <a:spLocks/>
              </p:cNvSpPr>
              <p:nvPr/>
            </p:nvSpPr>
            <p:spPr bwMode="auto">
              <a:xfrm>
                <a:off x="4008438" y="3060700"/>
                <a:ext cx="52388" cy="207963"/>
              </a:xfrm>
              <a:custGeom>
                <a:avLst/>
                <a:gdLst>
                  <a:gd name="T0" fmla="*/ 68 w 68"/>
                  <a:gd name="T1" fmla="*/ 10 h 271"/>
                  <a:gd name="T2" fmla="*/ 68 w 68"/>
                  <a:gd name="T3" fmla="*/ 261 h 271"/>
                  <a:gd name="T4" fmla="*/ 58 w 68"/>
                  <a:gd name="T5" fmla="*/ 271 h 271"/>
                  <a:gd name="T6" fmla="*/ 10 w 68"/>
                  <a:gd name="T7" fmla="*/ 271 h 271"/>
                  <a:gd name="T8" fmla="*/ 0 w 68"/>
                  <a:gd name="T9" fmla="*/ 261 h 271"/>
                  <a:gd name="T10" fmla="*/ 0 w 68"/>
                  <a:gd name="T11" fmla="*/ 10 h 271"/>
                  <a:gd name="T12" fmla="*/ 10 w 68"/>
                  <a:gd name="T13" fmla="*/ 0 h 271"/>
                  <a:gd name="T14" fmla="*/ 58 w 68"/>
                  <a:gd name="T15" fmla="*/ 0 h 271"/>
                  <a:gd name="T16" fmla="*/ 68 w 68"/>
                  <a:gd name="T17" fmla="*/ 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71">
                    <a:moveTo>
                      <a:pt x="68" y="10"/>
                    </a:moveTo>
                    <a:cubicBezTo>
                      <a:pt x="68" y="261"/>
                      <a:pt x="68" y="261"/>
                      <a:pt x="68" y="261"/>
                    </a:cubicBezTo>
                    <a:cubicBezTo>
                      <a:pt x="68" y="266"/>
                      <a:pt x="64" y="271"/>
                      <a:pt x="58" y="271"/>
                    </a:cubicBezTo>
                    <a:cubicBezTo>
                      <a:pt x="10" y="271"/>
                      <a:pt x="10" y="271"/>
                      <a:pt x="10" y="271"/>
                    </a:cubicBezTo>
                    <a:cubicBezTo>
                      <a:pt x="4" y="271"/>
                      <a:pt x="0" y="266"/>
                      <a:pt x="0" y="261"/>
                    </a:cubicBezTo>
                    <a:cubicBezTo>
                      <a:pt x="0" y="10"/>
                      <a:pt x="0" y="10"/>
                      <a:pt x="0" y="10"/>
                    </a:cubicBezTo>
                    <a:cubicBezTo>
                      <a:pt x="0" y="4"/>
                      <a:pt x="4" y="0"/>
                      <a:pt x="10" y="0"/>
                    </a:cubicBezTo>
                    <a:cubicBezTo>
                      <a:pt x="58" y="0"/>
                      <a:pt x="58" y="0"/>
                      <a:pt x="58" y="0"/>
                    </a:cubicBezTo>
                    <a:cubicBezTo>
                      <a:pt x="64" y="0"/>
                      <a:pt x="68" y="4"/>
                      <a:pt x="68"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 name="Freeform 27">
                <a:extLst>
                  <a:ext uri="{FF2B5EF4-FFF2-40B4-BE49-F238E27FC236}">
                    <a16:creationId xmlns:a16="http://schemas.microsoft.com/office/drawing/2014/main" id="{342FD512-9D97-472F-A39D-7353C37D232C}"/>
                  </a:ext>
                </a:extLst>
              </p:cNvPr>
              <p:cNvSpPr>
                <a:spLocks/>
              </p:cNvSpPr>
              <p:nvPr/>
            </p:nvSpPr>
            <p:spPr bwMode="auto">
              <a:xfrm>
                <a:off x="3941763" y="3098800"/>
                <a:ext cx="52388" cy="169863"/>
              </a:xfrm>
              <a:custGeom>
                <a:avLst/>
                <a:gdLst>
                  <a:gd name="T0" fmla="*/ 68 w 68"/>
                  <a:gd name="T1" fmla="*/ 10 h 220"/>
                  <a:gd name="T2" fmla="*/ 68 w 68"/>
                  <a:gd name="T3" fmla="*/ 210 h 220"/>
                  <a:gd name="T4" fmla="*/ 58 w 68"/>
                  <a:gd name="T5" fmla="*/ 220 h 220"/>
                  <a:gd name="T6" fmla="*/ 10 w 68"/>
                  <a:gd name="T7" fmla="*/ 220 h 220"/>
                  <a:gd name="T8" fmla="*/ 0 w 68"/>
                  <a:gd name="T9" fmla="*/ 210 h 220"/>
                  <a:gd name="T10" fmla="*/ 0 w 68"/>
                  <a:gd name="T11" fmla="*/ 10 h 220"/>
                  <a:gd name="T12" fmla="*/ 10 w 68"/>
                  <a:gd name="T13" fmla="*/ 0 h 220"/>
                  <a:gd name="T14" fmla="*/ 58 w 68"/>
                  <a:gd name="T15" fmla="*/ 0 h 220"/>
                  <a:gd name="T16" fmla="*/ 68 w 68"/>
                  <a:gd name="T17"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0">
                    <a:moveTo>
                      <a:pt x="68" y="10"/>
                    </a:moveTo>
                    <a:cubicBezTo>
                      <a:pt x="68" y="210"/>
                      <a:pt x="68" y="210"/>
                      <a:pt x="68" y="210"/>
                    </a:cubicBezTo>
                    <a:cubicBezTo>
                      <a:pt x="68" y="215"/>
                      <a:pt x="64" y="220"/>
                      <a:pt x="58" y="220"/>
                    </a:cubicBezTo>
                    <a:cubicBezTo>
                      <a:pt x="10" y="220"/>
                      <a:pt x="10" y="220"/>
                      <a:pt x="10" y="220"/>
                    </a:cubicBezTo>
                    <a:cubicBezTo>
                      <a:pt x="4" y="220"/>
                      <a:pt x="0" y="215"/>
                      <a:pt x="0" y="210"/>
                    </a:cubicBezTo>
                    <a:cubicBezTo>
                      <a:pt x="0" y="10"/>
                      <a:pt x="0" y="10"/>
                      <a:pt x="0" y="10"/>
                    </a:cubicBezTo>
                    <a:cubicBezTo>
                      <a:pt x="0" y="5"/>
                      <a:pt x="4" y="0"/>
                      <a:pt x="10" y="0"/>
                    </a:cubicBezTo>
                    <a:cubicBezTo>
                      <a:pt x="58" y="0"/>
                      <a:pt x="58" y="0"/>
                      <a:pt x="58" y="0"/>
                    </a:cubicBezTo>
                    <a:cubicBezTo>
                      <a:pt x="64" y="0"/>
                      <a:pt x="68" y="5"/>
                      <a:pt x="68"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9" name="Freeform 28">
                <a:extLst>
                  <a:ext uri="{FF2B5EF4-FFF2-40B4-BE49-F238E27FC236}">
                    <a16:creationId xmlns:a16="http://schemas.microsoft.com/office/drawing/2014/main" id="{394969B4-A4E5-4344-8B10-BB2E922291B4}"/>
                  </a:ext>
                </a:extLst>
              </p:cNvPr>
              <p:cNvSpPr>
                <a:spLocks/>
              </p:cNvSpPr>
              <p:nvPr/>
            </p:nvSpPr>
            <p:spPr bwMode="auto">
              <a:xfrm>
                <a:off x="3875088" y="3138488"/>
                <a:ext cx="53975" cy="130175"/>
              </a:xfrm>
              <a:custGeom>
                <a:avLst/>
                <a:gdLst>
                  <a:gd name="T0" fmla="*/ 69 w 69"/>
                  <a:gd name="T1" fmla="*/ 10 h 168"/>
                  <a:gd name="T2" fmla="*/ 69 w 69"/>
                  <a:gd name="T3" fmla="*/ 158 h 168"/>
                  <a:gd name="T4" fmla="*/ 58 w 69"/>
                  <a:gd name="T5" fmla="*/ 168 h 168"/>
                  <a:gd name="T6" fmla="*/ 10 w 69"/>
                  <a:gd name="T7" fmla="*/ 168 h 168"/>
                  <a:gd name="T8" fmla="*/ 0 w 69"/>
                  <a:gd name="T9" fmla="*/ 158 h 168"/>
                  <a:gd name="T10" fmla="*/ 0 w 69"/>
                  <a:gd name="T11" fmla="*/ 10 h 168"/>
                  <a:gd name="T12" fmla="*/ 10 w 69"/>
                  <a:gd name="T13" fmla="*/ 0 h 168"/>
                  <a:gd name="T14" fmla="*/ 58 w 69"/>
                  <a:gd name="T15" fmla="*/ 0 h 168"/>
                  <a:gd name="T16" fmla="*/ 69 w 69"/>
                  <a:gd name="T17" fmla="*/ 1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68">
                    <a:moveTo>
                      <a:pt x="69" y="10"/>
                    </a:moveTo>
                    <a:cubicBezTo>
                      <a:pt x="69" y="158"/>
                      <a:pt x="69" y="158"/>
                      <a:pt x="69" y="158"/>
                    </a:cubicBezTo>
                    <a:cubicBezTo>
                      <a:pt x="69" y="163"/>
                      <a:pt x="64" y="168"/>
                      <a:pt x="58" y="168"/>
                    </a:cubicBezTo>
                    <a:cubicBezTo>
                      <a:pt x="10" y="168"/>
                      <a:pt x="10" y="168"/>
                      <a:pt x="10" y="168"/>
                    </a:cubicBezTo>
                    <a:cubicBezTo>
                      <a:pt x="4" y="168"/>
                      <a:pt x="0" y="163"/>
                      <a:pt x="0" y="158"/>
                    </a:cubicBezTo>
                    <a:cubicBezTo>
                      <a:pt x="0" y="10"/>
                      <a:pt x="0" y="10"/>
                      <a:pt x="0" y="10"/>
                    </a:cubicBezTo>
                    <a:cubicBezTo>
                      <a:pt x="0" y="4"/>
                      <a:pt x="4" y="0"/>
                      <a:pt x="10" y="0"/>
                    </a:cubicBezTo>
                    <a:cubicBezTo>
                      <a:pt x="58" y="0"/>
                      <a:pt x="58" y="0"/>
                      <a:pt x="58" y="0"/>
                    </a:cubicBezTo>
                    <a:cubicBezTo>
                      <a:pt x="64" y="0"/>
                      <a:pt x="69" y="4"/>
                      <a:pt x="69"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0" name="Group 35">
              <a:extLst>
                <a:ext uri="{FF2B5EF4-FFF2-40B4-BE49-F238E27FC236}">
                  <a16:creationId xmlns:a16="http://schemas.microsoft.com/office/drawing/2014/main" id="{9EA8321E-82D6-4F08-9CD2-2AAC5E602433}"/>
                </a:ext>
              </a:extLst>
            </p:cNvPr>
            <p:cNvGrpSpPr/>
            <p:nvPr/>
          </p:nvGrpSpPr>
          <p:grpSpPr>
            <a:xfrm>
              <a:off x="1522381" y="1724320"/>
              <a:ext cx="484349" cy="292939"/>
              <a:chOff x="2039938" y="3003550"/>
              <a:chExt cx="461963" cy="279400"/>
            </a:xfrm>
            <a:grpFill/>
          </p:grpSpPr>
          <p:sp>
            <p:nvSpPr>
              <p:cNvPr id="31" name="Freeform 29">
                <a:extLst>
                  <a:ext uri="{FF2B5EF4-FFF2-40B4-BE49-F238E27FC236}">
                    <a16:creationId xmlns:a16="http://schemas.microsoft.com/office/drawing/2014/main" id="{CE7C0EEA-CD56-4C4B-90E1-4B4980CB443E}"/>
                  </a:ext>
                </a:extLst>
              </p:cNvPr>
              <p:cNvSpPr>
                <a:spLocks noEditPoints="1"/>
              </p:cNvSpPr>
              <p:nvPr/>
            </p:nvSpPr>
            <p:spPr bwMode="auto">
              <a:xfrm>
                <a:off x="2039938" y="3003550"/>
                <a:ext cx="461963" cy="279400"/>
              </a:xfrm>
              <a:custGeom>
                <a:avLst/>
                <a:gdLst>
                  <a:gd name="T0" fmla="*/ 602 w 602"/>
                  <a:gd name="T1" fmla="*/ 21 h 364"/>
                  <a:gd name="T2" fmla="*/ 602 w 602"/>
                  <a:gd name="T3" fmla="*/ 343 h 364"/>
                  <a:gd name="T4" fmla="*/ 581 w 602"/>
                  <a:gd name="T5" fmla="*/ 364 h 364"/>
                  <a:gd name="T6" fmla="*/ 21 w 602"/>
                  <a:gd name="T7" fmla="*/ 364 h 364"/>
                  <a:gd name="T8" fmla="*/ 0 w 602"/>
                  <a:gd name="T9" fmla="*/ 343 h 364"/>
                  <a:gd name="T10" fmla="*/ 0 w 602"/>
                  <a:gd name="T11" fmla="*/ 21 h 364"/>
                  <a:gd name="T12" fmla="*/ 21 w 602"/>
                  <a:gd name="T13" fmla="*/ 0 h 364"/>
                  <a:gd name="T14" fmla="*/ 581 w 602"/>
                  <a:gd name="T15" fmla="*/ 0 h 364"/>
                  <a:gd name="T16" fmla="*/ 602 w 602"/>
                  <a:gd name="T17" fmla="*/ 21 h 364"/>
                  <a:gd name="T18" fmla="*/ 559 w 602"/>
                  <a:gd name="T19" fmla="*/ 43 h 364"/>
                  <a:gd name="T20" fmla="*/ 43 w 602"/>
                  <a:gd name="T21" fmla="*/ 43 h 364"/>
                  <a:gd name="T22" fmla="*/ 43 w 602"/>
                  <a:gd name="T23" fmla="*/ 321 h 364"/>
                  <a:gd name="T24" fmla="*/ 559 w 602"/>
                  <a:gd name="T25" fmla="*/ 321 h 364"/>
                  <a:gd name="T26" fmla="*/ 559 w 602"/>
                  <a:gd name="T27" fmla="*/ 4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2" h="364">
                    <a:moveTo>
                      <a:pt x="602" y="21"/>
                    </a:moveTo>
                    <a:cubicBezTo>
                      <a:pt x="602" y="343"/>
                      <a:pt x="602" y="343"/>
                      <a:pt x="602" y="343"/>
                    </a:cubicBezTo>
                    <a:cubicBezTo>
                      <a:pt x="602" y="355"/>
                      <a:pt x="592" y="364"/>
                      <a:pt x="581" y="364"/>
                    </a:cubicBezTo>
                    <a:cubicBezTo>
                      <a:pt x="21" y="364"/>
                      <a:pt x="21" y="364"/>
                      <a:pt x="21" y="364"/>
                    </a:cubicBezTo>
                    <a:cubicBezTo>
                      <a:pt x="10" y="364"/>
                      <a:pt x="0" y="355"/>
                      <a:pt x="0" y="343"/>
                    </a:cubicBezTo>
                    <a:cubicBezTo>
                      <a:pt x="0" y="21"/>
                      <a:pt x="0" y="21"/>
                      <a:pt x="0" y="21"/>
                    </a:cubicBezTo>
                    <a:cubicBezTo>
                      <a:pt x="0" y="9"/>
                      <a:pt x="10" y="0"/>
                      <a:pt x="21" y="0"/>
                    </a:cubicBezTo>
                    <a:cubicBezTo>
                      <a:pt x="581" y="0"/>
                      <a:pt x="581" y="0"/>
                      <a:pt x="581" y="0"/>
                    </a:cubicBezTo>
                    <a:cubicBezTo>
                      <a:pt x="592" y="0"/>
                      <a:pt x="602" y="9"/>
                      <a:pt x="602" y="21"/>
                    </a:cubicBezTo>
                    <a:close/>
                    <a:moveTo>
                      <a:pt x="559" y="43"/>
                    </a:moveTo>
                    <a:cubicBezTo>
                      <a:pt x="43" y="43"/>
                      <a:pt x="43" y="43"/>
                      <a:pt x="43" y="43"/>
                    </a:cubicBezTo>
                    <a:cubicBezTo>
                      <a:pt x="43" y="321"/>
                      <a:pt x="43" y="321"/>
                      <a:pt x="43" y="321"/>
                    </a:cubicBezTo>
                    <a:cubicBezTo>
                      <a:pt x="559" y="321"/>
                      <a:pt x="559" y="321"/>
                      <a:pt x="559" y="321"/>
                    </a:cubicBezTo>
                    <a:lnTo>
                      <a:pt x="559" y="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2" name="Freeform 30">
                <a:extLst>
                  <a:ext uri="{FF2B5EF4-FFF2-40B4-BE49-F238E27FC236}">
                    <a16:creationId xmlns:a16="http://schemas.microsoft.com/office/drawing/2014/main" id="{71873D55-BF87-4EF6-843F-65A0AE809B0E}"/>
                  </a:ext>
                </a:extLst>
              </p:cNvPr>
              <p:cNvSpPr>
                <a:spLocks/>
              </p:cNvSpPr>
              <p:nvPr/>
            </p:nvSpPr>
            <p:spPr bwMode="auto">
              <a:xfrm>
                <a:off x="2241550" y="3087688"/>
                <a:ext cx="60325" cy="111125"/>
              </a:xfrm>
              <a:custGeom>
                <a:avLst/>
                <a:gdLst>
                  <a:gd name="T0" fmla="*/ 34 w 78"/>
                  <a:gd name="T1" fmla="*/ 107 h 144"/>
                  <a:gd name="T2" fmla="*/ 5 w 78"/>
                  <a:gd name="T3" fmla="*/ 99 h 144"/>
                  <a:gd name="T4" fmla="*/ 0 w 78"/>
                  <a:gd name="T5" fmla="*/ 120 h 144"/>
                  <a:gd name="T6" fmla="*/ 30 w 78"/>
                  <a:gd name="T7" fmla="*/ 127 h 144"/>
                  <a:gd name="T8" fmla="*/ 30 w 78"/>
                  <a:gd name="T9" fmla="*/ 144 h 144"/>
                  <a:gd name="T10" fmla="*/ 47 w 78"/>
                  <a:gd name="T11" fmla="*/ 144 h 144"/>
                  <a:gd name="T12" fmla="*/ 47 w 78"/>
                  <a:gd name="T13" fmla="*/ 126 h 144"/>
                  <a:gd name="T14" fmla="*/ 78 w 78"/>
                  <a:gd name="T15" fmla="*/ 93 h 144"/>
                  <a:gd name="T16" fmla="*/ 49 w 78"/>
                  <a:gd name="T17" fmla="*/ 60 h 144"/>
                  <a:gd name="T18" fmla="*/ 28 w 78"/>
                  <a:gd name="T19" fmla="*/ 45 h 144"/>
                  <a:gd name="T20" fmla="*/ 43 w 78"/>
                  <a:gd name="T21" fmla="*/ 35 h 144"/>
                  <a:gd name="T22" fmla="*/ 68 w 78"/>
                  <a:gd name="T23" fmla="*/ 41 h 144"/>
                  <a:gd name="T24" fmla="*/ 74 w 78"/>
                  <a:gd name="T25" fmla="*/ 21 h 144"/>
                  <a:gd name="T26" fmla="*/ 48 w 78"/>
                  <a:gd name="T27" fmla="*/ 16 h 144"/>
                  <a:gd name="T28" fmla="*/ 48 w 78"/>
                  <a:gd name="T29" fmla="*/ 0 h 144"/>
                  <a:gd name="T30" fmla="*/ 31 w 78"/>
                  <a:gd name="T31" fmla="*/ 0 h 144"/>
                  <a:gd name="T32" fmla="*/ 31 w 78"/>
                  <a:gd name="T33" fmla="*/ 17 h 144"/>
                  <a:gd name="T34" fmla="*/ 1 w 78"/>
                  <a:gd name="T35" fmla="*/ 48 h 144"/>
                  <a:gd name="T36" fmla="*/ 32 w 78"/>
                  <a:gd name="T37" fmla="*/ 80 h 144"/>
                  <a:gd name="T38" fmla="*/ 51 w 78"/>
                  <a:gd name="T39" fmla="*/ 96 h 144"/>
                  <a:gd name="T40" fmla="*/ 34 w 78"/>
                  <a:gd name="T41"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44">
                    <a:moveTo>
                      <a:pt x="34" y="107"/>
                    </a:moveTo>
                    <a:cubicBezTo>
                      <a:pt x="23" y="107"/>
                      <a:pt x="12" y="103"/>
                      <a:pt x="5" y="99"/>
                    </a:cubicBezTo>
                    <a:cubicBezTo>
                      <a:pt x="0" y="120"/>
                      <a:pt x="0" y="120"/>
                      <a:pt x="0" y="120"/>
                    </a:cubicBezTo>
                    <a:cubicBezTo>
                      <a:pt x="6" y="123"/>
                      <a:pt x="18" y="127"/>
                      <a:pt x="30" y="127"/>
                    </a:cubicBezTo>
                    <a:cubicBezTo>
                      <a:pt x="30" y="144"/>
                      <a:pt x="30" y="144"/>
                      <a:pt x="30" y="144"/>
                    </a:cubicBezTo>
                    <a:cubicBezTo>
                      <a:pt x="47" y="144"/>
                      <a:pt x="47" y="144"/>
                      <a:pt x="47" y="144"/>
                    </a:cubicBezTo>
                    <a:cubicBezTo>
                      <a:pt x="47" y="126"/>
                      <a:pt x="47" y="126"/>
                      <a:pt x="47" y="126"/>
                    </a:cubicBezTo>
                    <a:cubicBezTo>
                      <a:pt x="67" y="122"/>
                      <a:pt x="78" y="109"/>
                      <a:pt x="78" y="93"/>
                    </a:cubicBezTo>
                    <a:cubicBezTo>
                      <a:pt x="78" y="77"/>
                      <a:pt x="70" y="68"/>
                      <a:pt x="49" y="60"/>
                    </a:cubicBezTo>
                    <a:cubicBezTo>
                      <a:pt x="34" y="55"/>
                      <a:pt x="28" y="51"/>
                      <a:pt x="28" y="45"/>
                    </a:cubicBezTo>
                    <a:cubicBezTo>
                      <a:pt x="28" y="40"/>
                      <a:pt x="31" y="35"/>
                      <a:pt x="43" y="35"/>
                    </a:cubicBezTo>
                    <a:cubicBezTo>
                      <a:pt x="56" y="35"/>
                      <a:pt x="64" y="39"/>
                      <a:pt x="68" y="41"/>
                    </a:cubicBezTo>
                    <a:cubicBezTo>
                      <a:pt x="74" y="21"/>
                      <a:pt x="74" y="21"/>
                      <a:pt x="74" y="21"/>
                    </a:cubicBezTo>
                    <a:cubicBezTo>
                      <a:pt x="67" y="19"/>
                      <a:pt x="59" y="16"/>
                      <a:pt x="48" y="16"/>
                    </a:cubicBezTo>
                    <a:cubicBezTo>
                      <a:pt x="48" y="0"/>
                      <a:pt x="48" y="0"/>
                      <a:pt x="48" y="0"/>
                    </a:cubicBezTo>
                    <a:cubicBezTo>
                      <a:pt x="31" y="0"/>
                      <a:pt x="31" y="0"/>
                      <a:pt x="31" y="0"/>
                    </a:cubicBezTo>
                    <a:cubicBezTo>
                      <a:pt x="31" y="17"/>
                      <a:pt x="31" y="17"/>
                      <a:pt x="31" y="17"/>
                    </a:cubicBezTo>
                    <a:cubicBezTo>
                      <a:pt x="12" y="20"/>
                      <a:pt x="1" y="33"/>
                      <a:pt x="1" y="48"/>
                    </a:cubicBezTo>
                    <a:cubicBezTo>
                      <a:pt x="1" y="65"/>
                      <a:pt x="14" y="74"/>
                      <a:pt x="32" y="80"/>
                    </a:cubicBezTo>
                    <a:cubicBezTo>
                      <a:pt x="46" y="85"/>
                      <a:pt x="51" y="89"/>
                      <a:pt x="51" y="96"/>
                    </a:cubicBezTo>
                    <a:cubicBezTo>
                      <a:pt x="51" y="103"/>
                      <a:pt x="44" y="107"/>
                      <a:pt x="34" y="10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Freeform 31">
                <a:extLst>
                  <a:ext uri="{FF2B5EF4-FFF2-40B4-BE49-F238E27FC236}">
                    <a16:creationId xmlns:a16="http://schemas.microsoft.com/office/drawing/2014/main" id="{4B92A74D-1DBE-4FFE-8AF3-59093FAE3DD2}"/>
                  </a:ext>
                </a:extLst>
              </p:cNvPr>
              <p:cNvSpPr>
                <a:spLocks noEditPoints="1"/>
              </p:cNvSpPr>
              <p:nvPr/>
            </p:nvSpPr>
            <p:spPr bwMode="auto">
              <a:xfrm>
                <a:off x="2084388" y="3048000"/>
                <a:ext cx="373063" cy="190500"/>
              </a:xfrm>
              <a:custGeom>
                <a:avLst/>
                <a:gdLst>
                  <a:gd name="T0" fmla="*/ 484 w 486"/>
                  <a:gd name="T1" fmla="*/ 35 h 248"/>
                  <a:gd name="T2" fmla="*/ 478 w 486"/>
                  <a:gd name="T3" fmla="*/ 34 h 248"/>
                  <a:gd name="T4" fmla="*/ 475 w 486"/>
                  <a:gd name="T5" fmla="*/ 34 h 248"/>
                  <a:gd name="T6" fmla="*/ 449 w 486"/>
                  <a:gd name="T7" fmla="*/ 8 h 248"/>
                  <a:gd name="T8" fmla="*/ 449 w 486"/>
                  <a:gd name="T9" fmla="*/ 7 h 248"/>
                  <a:gd name="T10" fmla="*/ 448 w 486"/>
                  <a:gd name="T11" fmla="*/ 2 h 248"/>
                  <a:gd name="T12" fmla="*/ 443 w 486"/>
                  <a:gd name="T13" fmla="*/ 0 h 248"/>
                  <a:gd name="T14" fmla="*/ 43 w 486"/>
                  <a:gd name="T15" fmla="*/ 0 h 248"/>
                  <a:gd name="T16" fmla="*/ 38 w 486"/>
                  <a:gd name="T17" fmla="*/ 2 h 248"/>
                  <a:gd name="T18" fmla="*/ 37 w 486"/>
                  <a:gd name="T19" fmla="*/ 7 h 248"/>
                  <a:gd name="T20" fmla="*/ 37 w 486"/>
                  <a:gd name="T21" fmla="*/ 8 h 248"/>
                  <a:gd name="T22" fmla="*/ 11 w 486"/>
                  <a:gd name="T23" fmla="*/ 34 h 248"/>
                  <a:gd name="T24" fmla="*/ 7 w 486"/>
                  <a:gd name="T25" fmla="*/ 34 h 248"/>
                  <a:gd name="T26" fmla="*/ 2 w 486"/>
                  <a:gd name="T27" fmla="*/ 35 h 248"/>
                  <a:gd name="T28" fmla="*/ 0 w 486"/>
                  <a:gd name="T29" fmla="*/ 40 h 248"/>
                  <a:gd name="T30" fmla="*/ 0 w 486"/>
                  <a:gd name="T31" fmla="*/ 208 h 248"/>
                  <a:gd name="T32" fmla="*/ 2 w 486"/>
                  <a:gd name="T33" fmla="*/ 213 h 248"/>
                  <a:gd name="T34" fmla="*/ 8 w 486"/>
                  <a:gd name="T35" fmla="*/ 214 h 248"/>
                  <a:gd name="T36" fmla="*/ 11 w 486"/>
                  <a:gd name="T37" fmla="*/ 214 h 248"/>
                  <a:gd name="T38" fmla="*/ 37 w 486"/>
                  <a:gd name="T39" fmla="*/ 240 h 248"/>
                  <a:gd name="T40" fmla="*/ 37 w 486"/>
                  <a:gd name="T41" fmla="*/ 241 h 248"/>
                  <a:gd name="T42" fmla="*/ 38 w 486"/>
                  <a:gd name="T43" fmla="*/ 246 h 248"/>
                  <a:gd name="T44" fmla="*/ 43 w 486"/>
                  <a:gd name="T45" fmla="*/ 248 h 248"/>
                  <a:gd name="T46" fmla="*/ 443 w 486"/>
                  <a:gd name="T47" fmla="*/ 248 h 248"/>
                  <a:gd name="T48" fmla="*/ 448 w 486"/>
                  <a:gd name="T49" fmla="*/ 246 h 248"/>
                  <a:gd name="T50" fmla="*/ 449 w 486"/>
                  <a:gd name="T51" fmla="*/ 241 h 248"/>
                  <a:gd name="T52" fmla="*/ 449 w 486"/>
                  <a:gd name="T53" fmla="*/ 240 h 248"/>
                  <a:gd name="T54" fmla="*/ 475 w 486"/>
                  <a:gd name="T55" fmla="*/ 214 h 248"/>
                  <a:gd name="T56" fmla="*/ 479 w 486"/>
                  <a:gd name="T57" fmla="*/ 214 h 248"/>
                  <a:gd name="T58" fmla="*/ 484 w 486"/>
                  <a:gd name="T59" fmla="*/ 213 h 248"/>
                  <a:gd name="T60" fmla="*/ 486 w 486"/>
                  <a:gd name="T61" fmla="*/ 208 h 248"/>
                  <a:gd name="T62" fmla="*/ 486 w 486"/>
                  <a:gd name="T63" fmla="*/ 40 h 248"/>
                  <a:gd name="T64" fmla="*/ 484 w 486"/>
                  <a:gd name="T65" fmla="*/ 35 h 248"/>
                  <a:gd name="T66" fmla="*/ 91 w 486"/>
                  <a:gd name="T67" fmla="*/ 163 h 248"/>
                  <a:gd name="T68" fmla="*/ 52 w 486"/>
                  <a:gd name="T69" fmla="*/ 124 h 248"/>
                  <a:gd name="T70" fmla="*/ 91 w 486"/>
                  <a:gd name="T71" fmla="*/ 85 h 248"/>
                  <a:gd name="T72" fmla="*/ 130 w 486"/>
                  <a:gd name="T73" fmla="*/ 124 h 248"/>
                  <a:gd name="T74" fmla="*/ 91 w 486"/>
                  <a:gd name="T75" fmla="*/ 163 h 248"/>
                  <a:gd name="T76" fmla="*/ 243 w 486"/>
                  <a:gd name="T77" fmla="*/ 217 h 248"/>
                  <a:gd name="T78" fmla="*/ 150 w 486"/>
                  <a:gd name="T79" fmla="*/ 124 h 248"/>
                  <a:gd name="T80" fmla="*/ 243 w 486"/>
                  <a:gd name="T81" fmla="*/ 31 h 248"/>
                  <a:gd name="T82" fmla="*/ 336 w 486"/>
                  <a:gd name="T83" fmla="*/ 124 h 248"/>
                  <a:gd name="T84" fmla="*/ 243 w 486"/>
                  <a:gd name="T85" fmla="*/ 217 h 248"/>
                  <a:gd name="T86" fmla="*/ 395 w 486"/>
                  <a:gd name="T87" fmla="*/ 163 h 248"/>
                  <a:gd name="T88" fmla="*/ 356 w 486"/>
                  <a:gd name="T89" fmla="*/ 124 h 248"/>
                  <a:gd name="T90" fmla="*/ 395 w 486"/>
                  <a:gd name="T91" fmla="*/ 85 h 248"/>
                  <a:gd name="T92" fmla="*/ 434 w 486"/>
                  <a:gd name="T93" fmla="*/ 124 h 248"/>
                  <a:gd name="T94" fmla="*/ 395 w 486"/>
                  <a:gd name="T95"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248">
                    <a:moveTo>
                      <a:pt x="484" y="35"/>
                    </a:moveTo>
                    <a:cubicBezTo>
                      <a:pt x="482" y="34"/>
                      <a:pt x="480" y="34"/>
                      <a:pt x="478" y="34"/>
                    </a:cubicBezTo>
                    <a:cubicBezTo>
                      <a:pt x="477" y="34"/>
                      <a:pt x="476" y="34"/>
                      <a:pt x="475" y="34"/>
                    </a:cubicBezTo>
                    <a:cubicBezTo>
                      <a:pt x="461" y="34"/>
                      <a:pt x="449" y="23"/>
                      <a:pt x="449" y="8"/>
                    </a:cubicBezTo>
                    <a:cubicBezTo>
                      <a:pt x="449" y="8"/>
                      <a:pt x="449" y="7"/>
                      <a:pt x="449" y="7"/>
                    </a:cubicBezTo>
                    <a:cubicBezTo>
                      <a:pt x="450" y="5"/>
                      <a:pt x="449" y="3"/>
                      <a:pt x="448" y="2"/>
                    </a:cubicBezTo>
                    <a:cubicBezTo>
                      <a:pt x="446" y="0"/>
                      <a:pt x="445" y="0"/>
                      <a:pt x="443" y="0"/>
                    </a:cubicBezTo>
                    <a:cubicBezTo>
                      <a:pt x="43" y="0"/>
                      <a:pt x="43" y="0"/>
                      <a:pt x="43" y="0"/>
                    </a:cubicBezTo>
                    <a:cubicBezTo>
                      <a:pt x="41" y="0"/>
                      <a:pt x="40" y="0"/>
                      <a:pt x="38" y="2"/>
                    </a:cubicBezTo>
                    <a:cubicBezTo>
                      <a:pt x="37" y="3"/>
                      <a:pt x="36" y="5"/>
                      <a:pt x="37" y="7"/>
                    </a:cubicBezTo>
                    <a:cubicBezTo>
                      <a:pt x="37" y="7"/>
                      <a:pt x="37" y="8"/>
                      <a:pt x="37" y="8"/>
                    </a:cubicBezTo>
                    <a:cubicBezTo>
                      <a:pt x="37" y="23"/>
                      <a:pt x="25" y="34"/>
                      <a:pt x="11" y="34"/>
                    </a:cubicBezTo>
                    <a:cubicBezTo>
                      <a:pt x="10" y="34"/>
                      <a:pt x="9" y="34"/>
                      <a:pt x="7" y="34"/>
                    </a:cubicBezTo>
                    <a:cubicBezTo>
                      <a:pt x="6" y="34"/>
                      <a:pt x="4" y="34"/>
                      <a:pt x="2" y="35"/>
                    </a:cubicBezTo>
                    <a:cubicBezTo>
                      <a:pt x="1" y="37"/>
                      <a:pt x="0" y="38"/>
                      <a:pt x="0" y="40"/>
                    </a:cubicBezTo>
                    <a:cubicBezTo>
                      <a:pt x="0" y="208"/>
                      <a:pt x="0" y="208"/>
                      <a:pt x="0" y="208"/>
                    </a:cubicBezTo>
                    <a:cubicBezTo>
                      <a:pt x="0" y="210"/>
                      <a:pt x="1" y="211"/>
                      <a:pt x="2" y="213"/>
                    </a:cubicBezTo>
                    <a:cubicBezTo>
                      <a:pt x="4" y="214"/>
                      <a:pt x="6" y="214"/>
                      <a:pt x="8" y="214"/>
                    </a:cubicBezTo>
                    <a:cubicBezTo>
                      <a:pt x="9" y="214"/>
                      <a:pt x="10" y="214"/>
                      <a:pt x="11" y="214"/>
                    </a:cubicBezTo>
                    <a:cubicBezTo>
                      <a:pt x="25" y="214"/>
                      <a:pt x="37" y="225"/>
                      <a:pt x="37" y="240"/>
                    </a:cubicBezTo>
                    <a:cubicBezTo>
                      <a:pt x="37" y="240"/>
                      <a:pt x="37" y="241"/>
                      <a:pt x="37" y="241"/>
                    </a:cubicBezTo>
                    <a:cubicBezTo>
                      <a:pt x="36" y="243"/>
                      <a:pt x="37" y="245"/>
                      <a:pt x="38" y="246"/>
                    </a:cubicBezTo>
                    <a:cubicBezTo>
                      <a:pt x="40" y="248"/>
                      <a:pt x="41" y="248"/>
                      <a:pt x="43" y="248"/>
                    </a:cubicBezTo>
                    <a:cubicBezTo>
                      <a:pt x="443" y="248"/>
                      <a:pt x="443" y="248"/>
                      <a:pt x="443" y="248"/>
                    </a:cubicBezTo>
                    <a:cubicBezTo>
                      <a:pt x="445" y="248"/>
                      <a:pt x="446" y="248"/>
                      <a:pt x="448" y="246"/>
                    </a:cubicBezTo>
                    <a:cubicBezTo>
                      <a:pt x="449" y="245"/>
                      <a:pt x="450" y="243"/>
                      <a:pt x="449" y="241"/>
                    </a:cubicBezTo>
                    <a:cubicBezTo>
                      <a:pt x="449" y="241"/>
                      <a:pt x="449" y="240"/>
                      <a:pt x="449" y="240"/>
                    </a:cubicBezTo>
                    <a:cubicBezTo>
                      <a:pt x="449" y="225"/>
                      <a:pt x="461" y="214"/>
                      <a:pt x="475" y="214"/>
                    </a:cubicBezTo>
                    <a:cubicBezTo>
                      <a:pt x="476" y="214"/>
                      <a:pt x="477" y="214"/>
                      <a:pt x="479" y="214"/>
                    </a:cubicBezTo>
                    <a:cubicBezTo>
                      <a:pt x="480" y="215"/>
                      <a:pt x="482" y="214"/>
                      <a:pt x="484" y="213"/>
                    </a:cubicBezTo>
                    <a:cubicBezTo>
                      <a:pt x="485" y="211"/>
                      <a:pt x="486" y="210"/>
                      <a:pt x="486" y="208"/>
                    </a:cubicBezTo>
                    <a:cubicBezTo>
                      <a:pt x="486" y="40"/>
                      <a:pt x="486" y="40"/>
                      <a:pt x="486" y="40"/>
                    </a:cubicBezTo>
                    <a:cubicBezTo>
                      <a:pt x="486" y="38"/>
                      <a:pt x="485" y="37"/>
                      <a:pt x="484" y="35"/>
                    </a:cubicBezTo>
                    <a:close/>
                    <a:moveTo>
                      <a:pt x="91" y="163"/>
                    </a:moveTo>
                    <a:cubicBezTo>
                      <a:pt x="70" y="163"/>
                      <a:pt x="52" y="145"/>
                      <a:pt x="52" y="124"/>
                    </a:cubicBezTo>
                    <a:cubicBezTo>
                      <a:pt x="52" y="103"/>
                      <a:pt x="70" y="85"/>
                      <a:pt x="91" y="85"/>
                    </a:cubicBezTo>
                    <a:cubicBezTo>
                      <a:pt x="112" y="85"/>
                      <a:pt x="130" y="103"/>
                      <a:pt x="130" y="124"/>
                    </a:cubicBezTo>
                    <a:cubicBezTo>
                      <a:pt x="130" y="145"/>
                      <a:pt x="112" y="163"/>
                      <a:pt x="91" y="163"/>
                    </a:cubicBezTo>
                    <a:close/>
                    <a:moveTo>
                      <a:pt x="243" y="217"/>
                    </a:moveTo>
                    <a:cubicBezTo>
                      <a:pt x="192" y="217"/>
                      <a:pt x="150" y="176"/>
                      <a:pt x="150" y="124"/>
                    </a:cubicBezTo>
                    <a:cubicBezTo>
                      <a:pt x="150" y="73"/>
                      <a:pt x="192" y="31"/>
                      <a:pt x="243" y="31"/>
                    </a:cubicBezTo>
                    <a:cubicBezTo>
                      <a:pt x="294" y="31"/>
                      <a:pt x="336" y="73"/>
                      <a:pt x="336" y="124"/>
                    </a:cubicBezTo>
                    <a:cubicBezTo>
                      <a:pt x="336" y="176"/>
                      <a:pt x="294" y="217"/>
                      <a:pt x="243" y="217"/>
                    </a:cubicBezTo>
                    <a:close/>
                    <a:moveTo>
                      <a:pt x="395" y="163"/>
                    </a:moveTo>
                    <a:cubicBezTo>
                      <a:pt x="374" y="163"/>
                      <a:pt x="356" y="145"/>
                      <a:pt x="356" y="124"/>
                    </a:cubicBezTo>
                    <a:cubicBezTo>
                      <a:pt x="356" y="103"/>
                      <a:pt x="374" y="85"/>
                      <a:pt x="395" y="85"/>
                    </a:cubicBezTo>
                    <a:cubicBezTo>
                      <a:pt x="416" y="85"/>
                      <a:pt x="434" y="103"/>
                      <a:pt x="434" y="124"/>
                    </a:cubicBezTo>
                    <a:cubicBezTo>
                      <a:pt x="434" y="145"/>
                      <a:pt x="416" y="163"/>
                      <a:pt x="395" y="1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4" name="Group 39">
              <a:extLst>
                <a:ext uri="{FF2B5EF4-FFF2-40B4-BE49-F238E27FC236}">
                  <a16:creationId xmlns:a16="http://schemas.microsoft.com/office/drawing/2014/main" id="{0680FA5E-D5A4-414C-BB1F-F8EF5A4BB5A3}"/>
                </a:ext>
              </a:extLst>
            </p:cNvPr>
            <p:cNvGrpSpPr/>
            <p:nvPr/>
          </p:nvGrpSpPr>
          <p:grpSpPr>
            <a:xfrm>
              <a:off x="3862801" y="2454068"/>
              <a:ext cx="441074" cy="371168"/>
              <a:chOff x="4605338" y="3814763"/>
              <a:chExt cx="420688" cy="354013"/>
            </a:xfrm>
            <a:grpFill/>
          </p:grpSpPr>
          <p:sp>
            <p:nvSpPr>
              <p:cNvPr id="35" name="Freeform 32">
                <a:extLst>
                  <a:ext uri="{FF2B5EF4-FFF2-40B4-BE49-F238E27FC236}">
                    <a16:creationId xmlns:a16="http://schemas.microsoft.com/office/drawing/2014/main" id="{B49C1313-3E74-4E6A-AE31-C1A705423489}"/>
                  </a:ext>
                </a:extLst>
              </p:cNvPr>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6" name="Oval 33">
                <a:extLst>
                  <a:ext uri="{FF2B5EF4-FFF2-40B4-BE49-F238E27FC236}">
                    <a16:creationId xmlns:a16="http://schemas.microsoft.com/office/drawing/2014/main" id="{24C1B751-AE71-4DF3-953D-1F5CF48B3D0D}"/>
                  </a:ext>
                </a:extLst>
              </p:cNvPr>
              <p:cNvSpPr>
                <a:spLocks noChangeArrowheads="1"/>
              </p:cNvSpPr>
              <p:nvPr/>
            </p:nvSpPr>
            <p:spPr bwMode="auto">
              <a:xfrm>
                <a:off x="4932363" y="4103688"/>
                <a:ext cx="6350" cy="47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7" name="Freeform 34">
                <a:extLst>
                  <a:ext uri="{FF2B5EF4-FFF2-40B4-BE49-F238E27FC236}">
                    <a16:creationId xmlns:a16="http://schemas.microsoft.com/office/drawing/2014/main" id="{7EE67FD1-95DF-4DF1-9DCB-A0B901ED993D}"/>
                  </a:ext>
                </a:extLst>
              </p:cNvPr>
              <p:cNvSpPr>
                <a:spLocks/>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Freeform 35">
                <a:extLst>
                  <a:ext uri="{FF2B5EF4-FFF2-40B4-BE49-F238E27FC236}">
                    <a16:creationId xmlns:a16="http://schemas.microsoft.com/office/drawing/2014/main" id="{FEF16AA7-9E2B-46A8-A0D5-05770BCC1603}"/>
                  </a:ext>
                </a:extLst>
              </p:cNvPr>
              <p:cNvSpPr>
                <a:spLocks/>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Freeform 36">
                <a:extLst>
                  <a:ext uri="{FF2B5EF4-FFF2-40B4-BE49-F238E27FC236}">
                    <a16:creationId xmlns:a16="http://schemas.microsoft.com/office/drawing/2014/main" id="{4A8E1E4A-C989-425B-B650-E18B99096263}"/>
                  </a:ext>
                </a:extLst>
              </p:cNvPr>
              <p:cNvSpPr>
                <a:spLocks/>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0" name="Freeform 37">
                <a:extLst>
                  <a:ext uri="{FF2B5EF4-FFF2-40B4-BE49-F238E27FC236}">
                    <a16:creationId xmlns:a16="http://schemas.microsoft.com/office/drawing/2014/main" id="{1A11DBE0-157E-438E-ADDC-ACE0131B340A}"/>
                  </a:ext>
                </a:extLst>
              </p:cNvPr>
              <p:cNvSpPr>
                <a:spLocks/>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1" name="Freeform 38">
                <a:extLst>
                  <a:ext uri="{FF2B5EF4-FFF2-40B4-BE49-F238E27FC236}">
                    <a16:creationId xmlns:a16="http://schemas.microsoft.com/office/drawing/2014/main" id="{7BEB12E8-9D99-4445-AD99-6AEC6609CA06}"/>
                  </a:ext>
                </a:extLst>
              </p:cNvPr>
              <p:cNvSpPr>
                <a:spLocks/>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2" name="Freeform 39">
                <a:extLst>
                  <a:ext uri="{FF2B5EF4-FFF2-40B4-BE49-F238E27FC236}">
                    <a16:creationId xmlns:a16="http://schemas.microsoft.com/office/drawing/2014/main" id="{5E0049A1-64D0-4519-BFB3-D95236257AF9}"/>
                  </a:ext>
                </a:extLst>
              </p:cNvPr>
              <p:cNvSpPr>
                <a:spLocks/>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43" name="Group 48">
              <a:extLst>
                <a:ext uri="{FF2B5EF4-FFF2-40B4-BE49-F238E27FC236}">
                  <a16:creationId xmlns:a16="http://schemas.microsoft.com/office/drawing/2014/main" id="{B61D089C-7BE2-4F42-B3A9-B8D05FFAD866}"/>
                </a:ext>
              </a:extLst>
            </p:cNvPr>
            <p:cNvGrpSpPr/>
            <p:nvPr/>
          </p:nvGrpSpPr>
          <p:grpSpPr>
            <a:xfrm>
              <a:off x="3107827" y="2425772"/>
              <a:ext cx="374497" cy="427758"/>
              <a:chOff x="3789363" y="3787775"/>
              <a:chExt cx="357188" cy="407988"/>
            </a:xfrm>
            <a:grpFill/>
          </p:grpSpPr>
          <p:sp>
            <p:nvSpPr>
              <p:cNvPr id="44" name="Freeform 40">
                <a:extLst>
                  <a:ext uri="{FF2B5EF4-FFF2-40B4-BE49-F238E27FC236}">
                    <a16:creationId xmlns:a16="http://schemas.microsoft.com/office/drawing/2014/main" id="{473B5870-CF6E-4E36-83BE-5EA11146B2FE}"/>
                  </a:ext>
                </a:extLst>
              </p:cNvPr>
              <p:cNvSpPr>
                <a:spLocks noEditPoints="1"/>
              </p:cNvSpPr>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5" name="Freeform 41">
                <a:extLst>
                  <a:ext uri="{FF2B5EF4-FFF2-40B4-BE49-F238E27FC236}">
                    <a16:creationId xmlns:a16="http://schemas.microsoft.com/office/drawing/2014/main" id="{5781F94E-349C-4C75-9944-1086C22964B5}"/>
                  </a:ext>
                </a:extLst>
              </p:cNvPr>
              <p:cNvSpPr>
                <a:spLocks/>
              </p:cNvSpPr>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Freeform 42">
                <a:extLst>
                  <a:ext uri="{FF2B5EF4-FFF2-40B4-BE49-F238E27FC236}">
                    <a16:creationId xmlns:a16="http://schemas.microsoft.com/office/drawing/2014/main" id="{D19765A2-97D9-4AE2-BA62-C765E30EA23C}"/>
                  </a:ext>
                </a:extLst>
              </p:cNvPr>
              <p:cNvSpPr>
                <a:spLocks/>
              </p:cNvSpPr>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Freeform 43">
                <a:extLst>
                  <a:ext uri="{FF2B5EF4-FFF2-40B4-BE49-F238E27FC236}">
                    <a16:creationId xmlns:a16="http://schemas.microsoft.com/office/drawing/2014/main" id="{47E60496-D968-471C-AC2C-CCC291EDB3B7}"/>
                  </a:ext>
                </a:extLst>
              </p:cNvPr>
              <p:cNvSpPr>
                <a:spLocks/>
              </p:cNvSpPr>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8" name="Freeform 44">
                <a:extLst>
                  <a:ext uri="{FF2B5EF4-FFF2-40B4-BE49-F238E27FC236}">
                    <a16:creationId xmlns:a16="http://schemas.microsoft.com/office/drawing/2014/main" id="{D045C351-77A2-475B-9950-FBE0F816AE4F}"/>
                  </a:ext>
                </a:extLst>
              </p:cNvPr>
              <p:cNvSpPr>
                <a:spLocks/>
              </p:cNvSpPr>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9" name="Freeform 45">
                <a:extLst>
                  <a:ext uri="{FF2B5EF4-FFF2-40B4-BE49-F238E27FC236}">
                    <a16:creationId xmlns:a16="http://schemas.microsoft.com/office/drawing/2014/main" id="{943A15BE-7D18-4659-B22E-5A6C4A5259D6}"/>
                  </a:ext>
                </a:extLst>
              </p:cNvPr>
              <p:cNvSpPr>
                <a:spLocks/>
              </p:cNvSpPr>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0" name="Freeform 46">
                <a:extLst>
                  <a:ext uri="{FF2B5EF4-FFF2-40B4-BE49-F238E27FC236}">
                    <a16:creationId xmlns:a16="http://schemas.microsoft.com/office/drawing/2014/main" id="{1758323D-B772-439A-B690-55FF5B11AEFC}"/>
                  </a:ext>
                </a:extLst>
              </p:cNvPr>
              <p:cNvSpPr>
                <a:spLocks/>
              </p:cNvSpPr>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1" name="Freeform 47">
                <a:extLst>
                  <a:ext uri="{FF2B5EF4-FFF2-40B4-BE49-F238E27FC236}">
                    <a16:creationId xmlns:a16="http://schemas.microsoft.com/office/drawing/2014/main" id="{9535CED8-8D52-4335-ADED-933FBC4317DD}"/>
                  </a:ext>
                </a:extLst>
              </p:cNvPr>
              <p:cNvSpPr>
                <a:spLocks/>
              </p:cNvSpPr>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2" name="Freeform 48">
                <a:extLst>
                  <a:ext uri="{FF2B5EF4-FFF2-40B4-BE49-F238E27FC236}">
                    <a16:creationId xmlns:a16="http://schemas.microsoft.com/office/drawing/2014/main" id="{D57431CC-272B-4673-B938-26FFE6C0F552}"/>
                  </a:ext>
                </a:extLst>
              </p:cNvPr>
              <p:cNvSpPr>
                <a:spLocks/>
              </p:cNvSpPr>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3" name="Freeform 49">
                <a:extLst>
                  <a:ext uri="{FF2B5EF4-FFF2-40B4-BE49-F238E27FC236}">
                    <a16:creationId xmlns:a16="http://schemas.microsoft.com/office/drawing/2014/main" id="{ACDF7DD7-EFD2-48E8-9EA1-3F67201CF8D2}"/>
                  </a:ext>
                </a:extLst>
              </p:cNvPr>
              <p:cNvSpPr>
                <a:spLocks/>
              </p:cNvSpPr>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4" name="Freeform 50">
                <a:extLst>
                  <a:ext uri="{FF2B5EF4-FFF2-40B4-BE49-F238E27FC236}">
                    <a16:creationId xmlns:a16="http://schemas.microsoft.com/office/drawing/2014/main" id="{F97ABD56-BBB3-4F01-BDA3-0AFE1577FC08}"/>
                  </a:ext>
                </a:extLst>
              </p:cNvPr>
              <p:cNvSpPr>
                <a:spLocks/>
              </p:cNvSpPr>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5" name="Freeform 51">
                <a:extLst>
                  <a:ext uri="{FF2B5EF4-FFF2-40B4-BE49-F238E27FC236}">
                    <a16:creationId xmlns:a16="http://schemas.microsoft.com/office/drawing/2014/main" id="{C1AE5CB3-3F5F-4B4D-8A53-D470F7F99C6B}"/>
                  </a:ext>
                </a:extLst>
              </p:cNvPr>
              <p:cNvSpPr>
                <a:spLocks/>
              </p:cNvSpPr>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6" name="Freeform 52">
                <a:extLst>
                  <a:ext uri="{FF2B5EF4-FFF2-40B4-BE49-F238E27FC236}">
                    <a16:creationId xmlns:a16="http://schemas.microsoft.com/office/drawing/2014/main" id="{E6F799C6-786F-483B-8747-898B7A6120F5}"/>
                  </a:ext>
                </a:extLst>
              </p:cNvPr>
              <p:cNvSpPr>
                <a:spLocks/>
              </p:cNvSpPr>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7" name="Freeform 53">
                <a:extLst>
                  <a:ext uri="{FF2B5EF4-FFF2-40B4-BE49-F238E27FC236}">
                    <a16:creationId xmlns:a16="http://schemas.microsoft.com/office/drawing/2014/main" id="{5C86D7FC-BBC6-4C6C-9B43-AA9E6D07A10E}"/>
                  </a:ext>
                </a:extLst>
              </p:cNvPr>
              <p:cNvSpPr>
                <a:spLocks/>
              </p:cNvSpPr>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8" name="Freeform 54">
                <a:extLst>
                  <a:ext uri="{FF2B5EF4-FFF2-40B4-BE49-F238E27FC236}">
                    <a16:creationId xmlns:a16="http://schemas.microsoft.com/office/drawing/2014/main" id="{A2ADBBD4-B006-4B72-93D9-EDACDA12750A}"/>
                  </a:ext>
                </a:extLst>
              </p:cNvPr>
              <p:cNvSpPr>
                <a:spLocks/>
              </p:cNvSpPr>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9" name="Freeform 55">
                <a:extLst>
                  <a:ext uri="{FF2B5EF4-FFF2-40B4-BE49-F238E27FC236}">
                    <a16:creationId xmlns:a16="http://schemas.microsoft.com/office/drawing/2014/main" id="{3D742F29-2C0D-44FF-B564-268C6335295C}"/>
                  </a:ext>
                </a:extLst>
              </p:cNvPr>
              <p:cNvSpPr>
                <a:spLocks/>
              </p:cNvSpPr>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0" name="Freeform 56">
                <a:extLst>
                  <a:ext uri="{FF2B5EF4-FFF2-40B4-BE49-F238E27FC236}">
                    <a16:creationId xmlns:a16="http://schemas.microsoft.com/office/drawing/2014/main" id="{61982BE4-8B28-4F51-98B7-A511F526965D}"/>
                  </a:ext>
                </a:extLst>
              </p:cNvPr>
              <p:cNvSpPr>
                <a:spLocks/>
              </p:cNvSpPr>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1" name="Freeform 57">
                <a:extLst>
                  <a:ext uri="{FF2B5EF4-FFF2-40B4-BE49-F238E27FC236}">
                    <a16:creationId xmlns:a16="http://schemas.microsoft.com/office/drawing/2014/main" id="{342BCF56-4419-4DC1-AC82-73757DA46120}"/>
                  </a:ext>
                </a:extLst>
              </p:cNvPr>
              <p:cNvSpPr>
                <a:spLocks/>
              </p:cNvSpPr>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2" name="Freeform 58">
                <a:extLst>
                  <a:ext uri="{FF2B5EF4-FFF2-40B4-BE49-F238E27FC236}">
                    <a16:creationId xmlns:a16="http://schemas.microsoft.com/office/drawing/2014/main" id="{B08BBF27-A22A-4307-A450-F1D4D2D76D34}"/>
                  </a:ext>
                </a:extLst>
              </p:cNvPr>
              <p:cNvSpPr>
                <a:spLocks/>
              </p:cNvSpPr>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3" name="Freeform 59">
                <a:extLst>
                  <a:ext uri="{FF2B5EF4-FFF2-40B4-BE49-F238E27FC236}">
                    <a16:creationId xmlns:a16="http://schemas.microsoft.com/office/drawing/2014/main" id="{99232279-E2BA-4EB2-BD98-70099787923D}"/>
                  </a:ext>
                </a:extLst>
              </p:cNvPr>
              <p:cNvSpPr>
                <a:spLocks/>
              </p:cNvSpPr>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4" name="Freeform 60">
                <a:extLst>
                  <a:ext uri="{FF2B5EF4-FFF2-40B4-BE49-F238E27FC236}">
                    <a16:creationId xmlns:a16="http://schemas.microsoft.com/office/drawing/2014/main" id="{059EA7B2-5E0E-47B1-B738-AA21F6BA9326}"/>
                  </a:ext>
                </a:extLst>
              </p:cNvPr>
              <p:cNvSpPr>
                <a:spLocks/>
              </p:cNvSpPr>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5" name="Freeform 61">
                <a:extLst>
                  <a:ext uri="{FF2B5EF4-FFF2-40B4-BE49-F238E27FC236}">
                    <a16:creationId xmlns:a16="http://schemas.microsoft.com/office/drawing/2014/main" id="{82775C37-A90A-4634-B51C-8C3C4C062E30}"/>
                  </a:ext>
                </a:extLst>
              </p:cNvPr>
              <p:cNvSpPr>
                <a:spLocks noEditPoints="1"/>
              </p:cNvSpPr>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6" name="Freeform 62">
                <a:extLst>
                  <a:ext uri="{FF2B5EF4-FFF2-40B4-BE49-F238E27FC236}">
                    <a16:creationId xmlns:a16="http://schemas.microsoft.com/office/drawing/2014/main" id="{8F6C21A2-F375-410D-881C-B1DD23903CE4}"/>
                  </a:ext>
                </a:extLst>
              </p:cNvPr>
              <p:cNvSpPr>
                <a:spLocks/>
              </p:cNvSpPr>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7" name="Freeform 63">
                <a:extLst>
                  <a:ext uri="{FF2B5EF4-FFF2-40B4-BE49-F238E27FC236}">
                    <a16:creationId xmlns:a16="http://schemas.microsoft.com/office/drawing/2014/main" id="{780D49AD-51CF-4491-A43E-D0BFA8DD313B}"/>
                  </a:ext>
                </a:extLst>
              </p:cNvPr>
              <p:cNvSpPr>
                <a:spLocks noEditPoints="1"/>
              </p:cNvSpPr>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68" name="Group 73">
              <a:extLst>
                <a:ext uri="{FF2B5EF4-FFF2-40B4-BE49-F238E27FC236}">
                  <a16:creationId xmlns:a16="http://schemas.microsoft.com/office/drawing/2014/main" id="{2AC9BF79-B534-4F50-BB8F-F59572C79D19}"/>
                </a:ext>
              </a:extLst>
            </p:cNvPr>
            <p:cNvGrpSpPr/>
            <p:nvPr/>
          </p:nvGrpSpPr>
          <p:grpSpPr>
            <a:xfrm>
              <a:off x="2310904" y="2419114"/>
              <a:ext cx="419436" cy="441074"/>
              <a:chOff x="2919413" y="3781425"/>
              <a:chExt cx="400050" cy="420688"/>
            </a:xfrm>
            <a:grpFill/>
          </p:grpSpPr>
          <p:sp>
            <p:nvSpPr>
              <p:cNvPr id="69" name="Freeform 64">
                <a:extLst>
                  <a:ext uri="{FF2B5EF4-FFF2-40B4-BE49-F238E27FC236}">
                    <a16:creationId xmlns:a16="http://schemas.microsoft.com/office/drawing/2014/main" id="{504E08BF-4A78-4A2D-9413-21E0EBEEFBC6}"/>
                  </a:ext>
                </a:extLst>
              </p:cNvPr>
              <p:cNvSpPr>
                <a:spLocks noEditPoints="1"/>
              </p:cNvSpPr>
              <p:nvPr/>
            </p:nvSpPr>
            <p:spPr bwMode="auto">
              <a:xfrm>
                <a:off x="3059113" y="3781425"/>
                <a:ext cx="120650" cy="420688"/>
              </a:xfrm>
              <a:custGeom>
                <a:avLst/>
                <a:gdLst>
                  <a:gd name="T0" fmla="*/ 137 w 156"/>
                  <a:gd name="T1" fmla="*/ 548 h 548"/>
                  <a:gd name="T2" fmla="*/ 0 w 156"/>
                  <a:gd name="T3" fmla="*/ 528 h 548"/>
                  <a:gd name="T4" fmla="*/ 137 w 156"/>
                  <a:gd name="T5" fmla="*/ 509 h 548"/>
                  <a:gd name="T6" fmla="*/ 137 w 156"/>
                  <a:gd name="T7" fmla="*/ 453 h 548"/>
                  <a:gd name="T8" fmla="*/ 0 w 156"/>
                  <a:gd name="T9" fmla="*/ 472 h 548"/>
                  <a:gd name="T10" fmla="*/ 137 w 156"/>
                  <a:gd name="T11" fmla="*/ 492 h 548"/>
                  <a:gd name="T12" fmla="*/ 137 w 156"/>
                  <a:gd name="T13" fmla="*/ 453 h 548"/>
                  <a:gd name="T14" fmla="*/ 19 w 156"/>
                  <a:gd name="T15" fmla="*/ 397 h 548"/>
                  <a:gd name="T16" fmla="*/ 19 w 156"/>
                  <a:gd name="T17" fmla="*/ 436 h 548"/>
                  <a:gd name="T18" fmla="*/ 156 w 156"/>
                  <a:gd name="T19" fmla="*/ 416 h 548"/>
                  <a:gd name="T20" fmla="*/ 137 w 156"/>
                  <a:gd name="T21" fmla="*/ 341 h 548"/>
                  <a:gd name="T22" fmla="*/ 0 w 156"/>
                  <a:gd name="T23" fmla="*/ 361 h 548"/>
                  <a:gd name="T24" fmla="*/ 137 w 156"/>
                  <a:gd name="T25" fmla="*/ 380 h 548"/>
                  <a:gd name="T26" fmla="*/ 137 w 156"/>
                  <a:gd name="T27" fmla="*/ 341 h 548"/>
                  <a:gd name="T28" fmla="*/ 19 w 156"/>
                  <a:gd name="T29" fmla="*/ 285 h 548"/>
                  <a:gd name="T30" fmla="*/ 19 w 156"/>
                  <a:gd name="T31" fmla="*/ 324 h 548"/>
                  <a:gd name="T32" fmla="*/ 156 w 156"/>
                  <a:gd name="T33" fmla="*/ 305 h 548"/>
                  <a:gd name="T34" fmla="*/ 137 w 156"/>
                  <a:gd name="T35" fmla="*/ 229 h 548"/>
                  <a:gd name="T36" fmla="*/ 0 w 156"/>
                  <a:gd name="T37" fmla="*/ 249 h 548"/>
                  <a:gd name="T38" fmla="*/ 137 w 156"/>
                  <a:gd name="T39" fmla="*/ 268 h 548"/>
                  <a:gd name="T40" fmla="*/ 137 w 156"/>
                  <a:gd name="T41" fmla="*/ 229 h 548"/>
                  <a:gd name="T42" fmla="*/ 19 w 156"/>
                  <a:gd name="T43" fmla="*/ 168 h 548"/>
                  <a:gd name="T44" fmla="*/ 19 w 156"/>
                  <a:gd name="T45" fmla="*/ 207 h 548"/>
                  <a:gd name="T46" fmla="*/ 156 w 156"/>
                  <a:gd name="T47" fmla="*/ 188 h 548"/>
                  <a:gd name="T48" fmla="*/ 137 w 156"/>
                  <a:gd name="T49" fmla="*/ 112 h 548"/>
                  <a:gd name="T50" fmla="*/ 0 w 156"/>
                  <a:gd name="T51" fmla="*/ 132 h 548"/>
                  <a:gd name="T52" fmla="*/ 137 w 156"/>
                  <a:gd name="T53" fmla="*/ 151 h 548"/>
                  <a:gd name="T54" fmla="*/ 137 w 156"/>
                  <a:gd name="T55" fmla="*/ 112 h 548"/>
                  <a:gd name="T56" fmla="*/ 19 w 156"/>
                  <a:gd name="T57" fmla="*/ 56 h 548"/>
                  <a:gd name="T58" fmla="*/ 19 w 156"/>
                  <a:gd name="T59" fmla="*/ 95 h 548"/>
                  <a:gd name="T60" fmla="*/ 156 w 156"/>
                  <a:gd name="T61" fmla="*/ 76 h 548"/>
                  <a:gd name="T62" fmla="*/ 137 w 156"/>
                  <a:gd name="T63" fmla="*/ 0 h 548"/>
                  <a:gd name="T64" fmla="*/ 0 w 156"/>
                  <a:gd name="T65" fmla="*/ 20 h 548"/>
                  <a:gd name="T66" fmla="*/ 137 w 156"/>
                  <a:gd name="T67" fmla="*/ 40 h 548"/>
                  <a:gd name="T68" fmla="*/ 137 w 156"/>
                  <a:gd name="T6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548">
                    <a:moveTo>
                      <a:pt x="156" y="528"/>
                    </a:moveTo>
                    <a:cubicBezTo>
                      <a:pt x="156" y="539"/>
                      <a:pt x="148" y="548"/>
                      <a:pt x="137" y="548"/>
                    </a:cubicBezTo>
                    <a:cubicBezTo>
                      <a:pt x="19" y="548"/>
                      <a:pt x="19" y="548"/>
                      <a:pt x="19" y="548"/>
                    </a:cubicBezTo>
                    <a:cubicBezTo>
                      <a:pt x="8" y="548"/>
                      <a:pt x="0" y="539"/>
                      <a:pt x="0" y="528"/>
                    </a:cubicBezTo>
                    <a:cubicBezTo>
                      <a:pt x="0" y="517"/>
                      <a:pt x="8" y="509"/>
                      <a:pt x="19" y="509"/>
                    </a:cubicBezTo>
                    <a:cubicBezTo>
                      <a:pt x="137" y="509"/>
                      <a:pt x="137" y="509"/>
                      <a:pt x="137" y="509"/>
                    </a:cubicBezTo>
                    <a:cubicBezTo>
                      <a:pt x="148" y="509"/>
                      <a:pt x="156" y="517"/>
                      <a:pt x="156" y="528"/>
                    </a:cubicBezTo>
                    <a:close/>
                    <a:moveTo>
                      <a:pt x="137" y="453"/>
                    </a:moveTo>
                    <a:cubicBezTo>
                      <a:pt x="19" y="453"/>
                      <a:pt x="19" y="453"/>
                      <a:pt x="19" y="453"/>
                    </a:cubicBezTo>
                    <a:cubicBezTo>
                      <a:pt x="8" y="453"/>
                      <a:pt x="0" y="461"/>
                      <a:pt x="0" y="472"/>
                    </a:cubicBezTo>
                    <a:cubicBezTo>
                      <a:pt x="0" y="483"/>
                      <a:pt x="8" y="492"/>
                      <a:pt x="19" y="492"/>
                    </a:cubicBezTo>
                    <a:cubicBezTo>
                      <a:pt x="137" y="492"/>
                      <a:pt x="137" y="492"/>
                      <a:pt x="137" y="492"/>
                    </a:cubicBezTo>
                    <a:cubicBezTo>
                      <a:pt x="148" y="492"/>
                      <a:pt x="156" y="483"/>
                      <a:pt x="156" y="472"/>
                    </a:cubicBezTo>
                    <a:cubicBezTo>
                      <a:pt x="156" y="461"/>
                      <a:pt x="148" y="453"/>
                      <a:pt x="137" y="453"/>
                    </a:cubicBezTo>
                    <a:close/>
                    <a:moveTo>
                      <a:pt x="137" y="397"/>
                    </a:moveTo>
                    <a:cubicBezTo>
                      <a:pt x="19" y="397"/>
                      <a:pt x="19" y="397"/>
                      <a:pt x="19" y="397"/>
                    </a:cubicBezTo>
                    <a:cubicBezTo>
                      <a:pt x="8" y="397"/>
                      <a:pt x="0" y="406"/>
                      <a:pt x="0" y="416"/>
                    </a:cubicBezTo>
                    <a:cubicBezTo>
                      <a:pt x="0" y="427"/>
                      <a:pt x="8" y="436"/>
                      <a:pt x="19" y="436"/>
                    </a:cubicBezTo>
                    <a:cubicBezTo>
                      <a:pt x="137" y="436"/>
                      <a:pt x="137" y="436"/>
                      <a:pt x="137" y="436"/>
                    </a:cubicBezTo>
                    <a:cubicBezTo>
                      <a:pt x="148" y="436"/>
                      <a:pt x="156" y="427"/>
                      <a:pt x="156" y="416"/>
                    </a:cubicBezTo>
                    <a:cubicBezTo>
                      <a:pt x="156" y="406"/>
                      <a:pt x="148" y="397"/>
                      <a:pt x="137" y="397"/>
                    </a:cubicBezTo>
                    <a:close/>
                    <a:moveTo>
                      <a:pt x="137" y="341"/>
                    </a:moveTo>
                    <a:cubicBezTo>
                      <a:pt x="19" y="341"/>
                      <a:pt x="19" y="341"/>
                      <a:pt x="19" y="341"/>
                    </a:cubicBezTo>
                    <a:cubicBezTo>
                      <a:pt x="8" y="341"/>
                      <a:pt x="0" y="350"/>
                      <a:pt x="0" y="361"/>
                    </a:cubicBezTo>
                    <a:cubicBezTo>
                      <a:pt x="0" y="371"/>
                      <a:pt x="8" y="380"/>
                      <a:pt x="19" y="380"/>
                    </a:cubicBezTo>
                    <a:cubicBezTo>
                      <a:pt x="137" y="380"/>
                      <a:pt x="137" y="380"/>
                      <a:pt x="137" y="380"/>
                    </a:cubicBezTo>
                    <a:cubicBezTo>
                      <a:pt x="148" y="380"/>
                      <a:pt x="156" y="371"/>
                      <a:pt x="156" y="361"/>
                    </a:cubicBezTo>
                    <a:cubicBezTo>
                      <a:pt x="156" y="350"/>
                      <a:pt x="148" y="341"/>
                      <a:pt x="137" y="341"/>
                    </a:cubicBezTo>
                    <a:close/>
                    <a:moveTo>
                      <a:pt x="137" y="285"/>
                    </a:moveTo>
                    <a:cubicBezTo>
                      <a:pt x="19" y="285"/>
                      <a:pt x="19" y="285"/>
                      <a:pt x="19" y="285"/>
                    </a:cubicBezTo>
                    <a:cubicBezTo>
                      <a:pt x="8" y="285"/>
                      <a:pt x="0" y="294"/>
                      <a:pt x="0" y="305"/>
                    </a:cubicBezTo>
                    <a:cubicBezTo>
                      <a:pt x="0" y="315"/>
                      <a:pt x="8" y="324"/>
                      <a:pt x="19" y="324"/>
                    </a:cubicBezTo>
                    <a:cubicBezTo>
                      <a:pt x="137" y="324"/>
                      <a:pt x="137" y="324"/>
                      <a:pt x="137" y="324"/>
                    </a:cubicBezTo>
                    <a:cubicBezTo>
                      <a:pt x="148" y="324"/>
                      <a:pt x="156" y="315"/>
                      <a:pt x="156" y="305"/>
                    </a:cubicBezTo>
                    <a:cubicBezTo>
                      <a:pt x="156" y="294"/>
                      <a:pt x="148" y="285"/>
                      <a:pt x="137" y="285"/>
                    </a:cubicBezTo>
                    <a:close/>
                    <a:moveTo>
                      <a:pt x="137" y="229"/>
                    </a:moveTo>
                    <a:cubicBezTo>
                      <a:pt x="19" y="229"/>
                      <a:pt x="19" y="229"/>
                      <a:pt x="19" y="229"/>
                    </a:cubicBezTo>
                    <a:cubicBezTo>
                      <a:pt x="8" y="229"/>
                      <a:pt x="0" y="238"/>
                      <a:pt x="0" y="249"/>
                    </a:cubicBezTo>
                    <a:cubicBezTo>
                      <a:pt x="0" y="260"/>
                      <a:pt x="8" y="268"/>
                      <a:pt x="19" y="268"/>
                    </a:cubicBezTo>
                    <a:cubicBezTo>
                      <a:pt x="137" y="268"/>
                      <a:pt x="137" y="268"/>
                      <a:pt x="137" y="268"/>
                    </a:cubicBezTo>
                    <a:cubicBezTo>
                      <a:pt x="148" y="268"/>
                      <a:pt x="156" y="260"/>
                      <a:pt x="156" y="249"/>
                    </a:cubicBezTo>
                    <a:cubicBezTo>
                      <a:pt x="156" y="238"/>
                      <a:pt x="148" y="229"/>
                      <a:pt x="137" y="229"/>
                    </a:cubicBezTo>
                    <a:close/>
                    <a:moveTo>
                      <a:pt x="137" y="168"/>
                    </a:moveTo>
                    <a:cubicBezTo>
                      <a:pt x="19" y="168"/>
                      <a:pt x="19" y="168"/>
                      <a:pt x="19" y="168"/>
                    </a:cubicBezTo>
                    <a:cubicBezTo>
                      <a:pt x="8" y="168"/>
                      <a:pt x="0" y="177"/>
                      <a:pt x="0" y="188"/>
                    </a:cubicBezTo>
                    <a:cubicBezTo>
                      <a:pt x="0" y="198"/>
                      <a:pt x="8" y="207"/>
                      <a:pt x="19" y="207"/>
                    </a:cubicBezTo>
                    <a:cubicBezTo>
                      <a:pt x="137" y="207"/>
                      <a:pt x="137" y="207"/>
                      <a:pt x="137" y="207"/>
                    </a:cubicBezTo>
                    <a:cubicBezTo>
                      <a:pt x="148" y="207"/>
                      <a:pt x="156" y="198"/>
                      <a:pt x="156" y="188"/>
                    </a:cubicBezTo>
                    <a:cubicBezTo>
                      <a:pt x="156" y="177"/>
                      <a:pt x="148" y="168"/>
                      <a:pt x="137" y="168"/>
                    </a:cubicBezTo>
                    <a:close/>
                    <a:moveTo>
                      <a:pt x="137" y="112"/>
                    </a:moveTo>
                    <a:cubicBezTo>
                      <a:pt x="19" y="112"/>
                      <a:pt x="19" y="112"/>
                      <a:pt x="19" y="112"/>
                    </a:cubicBezTo>
                    <a:cubicBezTo>
                      <a:pt x="8" y="112"/>
                      <a:pt x="0" y="121"/>
                      <a:pt x="0" y="132"/>
                    </a:cubicBezTo>
                    <a:cubicBezTo>
                      <a:pt x="0" y="142"/>
                      <a:pt x="8" y="151"/>
                      <a:pt x="19" y="151"/>
                    </a:cubicBezTo>
                    <a:cubicBezTo>
                      <a:pt x="137" y="151"/>
                      <a:pt x="137" y="151"/>
                      <a:pt x="137" y="151"/>
                    </a:cubicBezTo>
                    <a:cubicBezTo>
                      <a:pt x="148" y="151"/>
                      <a:pt x="156" y="142"/>
                      <a:pt x="156" y="132"/>
                    </a:cubicBezTo>
                    <a:cubicBezTo>
                      <a:pt x="156" y="121"/>
                      <a:pt x="148" y="112"/>
                      <a:pt x="137" y="112"/>
                    </a:cubicBezTo>
                    <a:close/>
                    <a:moveTo>
                      <a:pt x="137" y="56"/>
                    </a:moveTo>
                    <a:cubicBezTo>
                      <a:pt x="19" y="56"/>
                      <a:pt x="19" y="56"/>
                      <a:pt x="19" y="56"/>
                    </a:cubicBezTo>
                    <a:cubicBezTo>
                      <a:pt x="8" y="56"/>
                      <a:pt x="0" y="65"/>
                      <a:pt x="0" y="76"/>
                    </a:cubicBezTo>
                    <a:cubicBezTo>
                      <a:pt x="0" y="87"/>
                      <a:pt x="8" y="95"/>
                      <a:pt x="19" y="95"/>
                    </a:cubicBezTo>
                    <a:cubicBezTo>
                      <a:pt x="137" y="95"/>
                      <a:pt x="137" y="95"/>
                      <a:pt x="137" y="95"/>
                    </a:cubicBezTo>
                    <a:cubicBezTo>
                      <a:pt x="148" y="95"/>
                      <a:pt x="156" y="87"/>
                      <a:pt x="156" y="76"/>
                    </a:cubicBezTo>
                    <a:cubicBezTo>
                      <a:pt x="156" y="65"/>
                      <a:pt x="148" y="56"/>
                      <a:pt x="137" y="56"/>
                    </a:cubicBezTo>
                    <a:close/>
                    <a:moveTo>
                      <a:pt x="137" y="0"/>
                    </a:moveTo>
                    <a:cubicBezTo>
                      <a:pt x="19" y="0"/>
                      <a:pt x="19" y="0"/>
                      <a:pt x="19" y="0"/>
                    </a:cubicBezTo>
                    <a:cubicBezTo>
                      <a:pt x="8" y="0"/>
                      <a:pt x="0" y="9"/>
                      <a:pt x="0" y="20"/>
                    </a:cubicBezTo>
                    <a:cubicBezTo>
                      <a:pt x="0" y="31"/>
                      <a:pt x="8" y="40"/>
                      <a:pt x="19" y="40"/>
                    </a:cubicBezTo>
                    <a:cubicBezTo>
                      <a:pt x="137" y="40"/>
                      <a:pt x="137" y="40"/>
                      <a:pt x="137" y="40"/>
                    </a:cubicBezTo>
                    <a:cubicBezTo>
                      <a:pt x="148" y="40"/>
                      <a:pt x="156" y="31"/>
                      <a:pt x="156" y="20"/>
                    </a:cubicBezTo>
                    <a:cubicBezTo>
                      <a:pt x="156" y="9"/>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0" name="Freeform 65">
                <a:extLst>
                  <a:ext uri="{FF2B5EF4-FFF2-40B4-BE49-F238E27FC236}">
                    <a16:creationId xmlns:a16="http://schemas.microsoft.com/office/drawing/2014/main" id="{84D981A7-FF24-481B-95EA-B856873F3496}"/>
                  </a:ext>
                </a:extLst>
              </p:cNvPr>
              <p:cNvSpPr>
                <a:spLocks/>
              </p:cNvSpPr>
              <p:nvPr/>
            </p:nvSpPr>
            <p:spPr bwMode="auto">
              <a:xfrm>
                <a:off x="29194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1" name="Freeform 66">
                <a:extLst>
                  <a:ext uri="{FF2B5EF4-FFF2-40B4-BE49-F238E27FC236}">
                    <a16:creationId xmlns:a16="http://schemas.microsoft.com/office/drawing/2014/main" id="{E8673CBD-A1C6-4155-92BD-2CBBBF615E9F}"/>
                  </a:ext>
                </a:extLst>
              </p:cNvPr>
              <p:cNvSpPr>
                <a:spLocks/>
              </p:cNvSpPr>
              <p:nvPr/>
            </p:nvSpPr>
            <p:spPr bwMode="auto">
              <a:xfrm>
                <a:off x="29194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2" name="Freeform 67">
                <a:extLst>
                  <a:ext uri="{FF2B5EF4-FFF2-40B4-BE49-F238E27FC236}">
                    <a16:creationId xmlns:a16="http://schemas.microsoft.com/office/drawing/2014/main" id="{19E00DF1-2FAE-4792-981B-ACCC547E492C}"/>
                  </a:ext>
                </a:extLst>
              </p:cNvPr>
              <p:cNvSpPr>
                <a:spLocks/>
              </p:cNvSpPr>
              <p:nvPr/>
            </p:nvSpPr>
            <p:spPr bwMode="auto">
              <a:xfrm>
                <a:off x="29194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3" name="Freeform 68">
                <a:extLst>
                  <a:ext uri="{FF2B5EF4-FFF2-40B4-BE49-F238E27FC236}">
                    <a16:creationId xmlns:a16="http://schemas.microsoft.com/office/drawing/2014/main" id="{65616562-213E-4ECC-A8DE-907D355A4ACC}"/>
                  </a:ext>
                </a:extLst>
              </p:cNvPr>
              <p:cNvSpPr>
                <a:spLocks/>
              </p:cNvSpPr>
              <p:nvPr/>
            </p:nvSpPr>
            <p:spPr bwMode="auto">
              <a:xfrm>
                <a:off x="2919413" y="4043363"/>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4" name="Freeform 69">
                <a:extLst>
                  <a:ext uri="{FF2B5EF4-FFF2-40B4-BE49-F238E27FC236}">
                    <a16:creationId xmlns:a16="http://schemas.microsoft.com/office/drawing/2014/main" id="{34F335F8-870C-4B68-BDF1-A948210D2312}"/>
                  </a:ext>
                </a:extLst>
              </p:cNvPr>
              <p:cNvSpPr>
                <a:spLocks/>
              </p:cNvSpPr>
              <p:nvPr/>
            </p:nvSpPr>
            <p:spPr bwMode="auto">
              <a:xfrm>
                <a:off x="2919413" y="4000500"/>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5" name="Freeform 70">
                <a:extLst>
                  <a:ext uri="{FF2B5EF4-FFF2-40B4-BE49-F238E27FC236}">
                    <a16:creationId xmlns:a16="http://schemas.microsoft.com/office/drawing/2014/main" id="{54BBE252-70B8-49F3-AED6-8FF8635B6F8B}"/>
                  </a:ext>
                </a:extLst>
              </p:cNvPr>
              <p:cNvSpPr>
                <a:spLocks/>
              </p:cNvSpPr>
              <p:nvPr/>
            </p:nvSpPr>
            <p:spPr bwMode="auto">
              <a:xfrm>
                <a:off x="2919413" y="3957638"/>
                <a:ext cx="120650" cy="28575"/>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1"/>
                      <a:pt x="9" y="39"/>
                      <a:pt x="20" y="39"/>
                    </a:cubicBezTo>
                    <a:cubicBezTo>
                      <a:pt x="137" y="39"/>
                      <a:pt x="137" y="39"/>
                      <a:pt x="137" y="39"/>
                    </a:cubicBezTo>
                    <a:cubicBezTo>
                      <a:pt x="148" y="39"/>
                      <a:pt x="157" y="31"/>
                      <a:pt x="157" y="20"/>
                    </a:cubicBezTo>
                    <a:cubicBezTo>
                      <a:pt x="157" y="9"/>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6" name="Freeform 71">
                <a:extLst>
                  <a:ext uri="{FF2B5EF4-FFF2-40B4-BE49-F238E27FC236}">
                    <a16:creationId xmlns:a16="http://schemas.microsoft.com/office/drawing/2014/main" id="{1F49E792-2447-4786-9AFC-1E10F4B0F453}"/>
                  </a:ext>
                </a:extLst>
              </p:cNvPr>
              <p:cNvSpPr>
                <a:spLocks/>
              </p:cNvSpPr>
              <p:nvPr/>
            </p:nvSpPr>
            <p:spPr bwMode="auto">
              <a:xfrm>
                <a:off x="31988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7" name="Freeform 72">
                <a:extLst>
                  <a:ext uri="{FF2B5EF4-FFF2-40B4-BE49-F238E27FC236}">
                    <a16:creationId xmlns:a16="http://schemas.microsoft.com/office/drawing/2014/main" id="{2476FDCC-07FB-41AD-88B2-04D6BD13D479}"/>
                  </a:ext>
                </a:extLst>
              </p:cNvPr>
              <p:cNvSpPr>
                <a:spLocks/>
              </p:cNvSpPr>
              <p:nvPr/>
            </p:nvSpPr>
            <p:spPr bwMode="auto">
              <a:xfrm>
                <a:off x="31988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8" name="Freeform 73">
                <a:extLst>
                  <a:ext uri="{FF2B5EF4-FFF2-40B4-BE49-F238E27FC236}">
                    <a16:creationId xmlns:a16="http://schemas.microsoft.com/office/drawing/2014/main" id="{8561BE31-52F9-4928-9E9C-FCDA1475906A}"/>
                  </a:ext>
                </a:extLst>
              </p:cNvPr>
              <p:cNvSpPr>
                <a:spLocks/>
              </p:cNvSpPr>
              <p:nvPr/>
            </p:nvSpPr>
            <p:spPr bwMode="auto">
              <a:xfrm>
                <a:off x="31988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9" name="Freeform 74">
                <a:extLst>
                  <a:ext uri="{FF2B5EF4-FFF2-40B4-BE49-F238E27FC236}">
                    <a16:creationId xmlns:a16="http://schemas.microsoft.com/office/drawing/2014/main" id="{ACC60B7F-BBC8-4BDF-91AC-355B2A7BC5CE}"/>
                  </a:ext>
                </a:extLst>
              </p:cNvPr>
              <p:cNvSpPr>
                <a:spLocks/>
              </p:cNvSpPr>
              <p:nvPr/>
            </p:nvSpPr>
            <p:spPr bwMode="auto">
              <a:xfrm>
                <a:off x="3198813" y="4043363"/>
                <a:ext cx="120650" cy="30163"/>
              </a:xfrm>
              <a:custGeom>
                <a:avLst/>
                <a:gdLst>
                  <a:gd name="T0" fmla="*/ 20 w 157"/>
                  <a:gd name="T1" fmla="*/ 39 h 39"/>
                  <a:gd name="T2" fmla="*/ 137 w 157"/>
                  <a:gd name="T3" fmla="*/ 39 h 39"/>
                  <a:gd name="T4" fmla="*/ 157 w 157"/>
                  <a:gd name="T5" fmla="*/ 20 h 39"/>
                  <a:gd name="T6" fmla="*/ 137 w 157"/>
                  <a:gd name="T7" fmla="*/ 0 h 39"/>
                  <a:gd name="T8" fmla="*/ 20 w 157"/>
                  <a:gd name="T9" fmla="*/ 0 h 39"/>
                  <a:gd name="T10" fmla="*/ 0 w 157"/>
                  <a:gd name="T11" fmla="*/ 20 h 39"/>
                  <a:gd name="T12" fmla="*/ 20 w 15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20" y="39"/>
                    </a:moveTo>
                    <a:cubicBezTo>
                      <a:pt x="137" y="39"/>
                      <a:pt x="137" y="39"/>
                      <a:pt x="137" y="39"/>
                    </a:cubicBezTo>
                    <a:cubicBezTo>
                      <a:pt x="148" y="39"/>
                      <a:pt x="157" y="30"/>
                      <a:pt x="157" y="20"/>
                    </a:cubicBezTo>
                    <a:cubicBezTo>
                      <a:pt x="157" y="9"/>
                      <a:pt x="148" y="0"/>
                      <a:pt x="137" y="0"/>
                    </a:cubicBezTo>
                    <a:cubicBezTo>
                      <a:pt x="20" y="0"/>
                      <a:pt x="20" y="0"/>
                      <a:pt x="20" y="0"/>
                    </a:cubicBezTo>
                    <a:cubicBezTo>
                      <a:pt x="9" y="0"/>
                      <a:pt x="0" y="9"/>
                      <a:pt x="0" y="20"/>
                    </a:cubicBezTo>
                    <a:cubicBezTo>
                      <a:pt x="0" y="30"/>
                      <a:pt x="9" y="39"/>
                      <a:pt x="20" y="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80" name="Group 85">
              <a:extLst>
                <a:ext uri="{FF2B5EF4-FFF2-40B4-BE49-F238E27FC236}">
                  <a16:creationId xmlns:a16="http://schemas.microsoft.com/office/drawing/2014/main" id="{E825196C-B43B-4AFA-A20A-99FA0D0F40DB}"/>
                </a:ext>
              </a:extLst>
            </p:cNvPr>
            <p:cNvGrpSpPr/>
            <p:nvPr/>
          </p:nvGrpSpPr>
          <p:grpSpPr>
            <a:xfrm>
              <a:off x="1623104" y="2424108"/>
              <a:ext cx="427759" cy="431086"/>
              <a:chOff x="2066925" y="3786188"/>
              <a:chExt cx="407988" cy="411162"/>
            </a:xfrm>
            <a:grpFill/>
          </p:grpSpPr>
          <p:sp>
            <p:nvSpPr>
              <p:cNvPr id="81" name="Freeform 75">
                <a:extLst>
                  <a:ext uri="{FF2B5EF4-FFF2-40B4-BE49-F238E27FC236}">
                    <a16:creationId xmlns:a16="http://schemas.microsoft.com/office/drawing/2014/main" id="{5D58E5DC-592B-4396-A3DE-15271CF60C9A}"/>
                  </a:ext>
                </a:extLst>
              </p:cNvPr>
              <p:cNvSpPr>
                <a:spLocks noEditPoints="1"/>
              </p:cNvSpPr>
              <p:nvPr/>
            </p:nvSpPr>
            <p:spPr bwMode="auto">
              <a:xfrm>
                <a:off x="2179638" y="3892550"/>
                <a:ext cx="182563" cy="184150"/>
              </a:xfrm>
              <a:custGeom>
                <a:avLst/>
                <a:gdLst>
                  <a:gd name="T0" fmla="*/ 119 w 239"/>
                  <a:gd name="T1" fmla="*/ 0 h 239"/>
                  <a:gd name="T2" fmla="*/ 239 w 239"/>
                  <a:gd name="T3" fmla="*/ 119 h 239"/>
                  <a:gd name="T4" fmla="*/ 120 w 239"/>
                  <a:gd name="T5" fmla="*/ 239 h 239"/>
                  <a:gd name="T6" fmla="*/ 0 w 239"/>
                  <a:gd name="T7" fmla="*/ 120 h 239"/>
                  <a:gd name="T8" fmla="*/ 119 w 239"/>
                  <a:gd name="T9" fmla="*/ 0 h 239"/>
                  <a:gd name="T10" fmla="*/ 137 w 239"/>
                  <a:gd name="T11" fmla="*/ 48 h 239"/>
                  <a:gd name="T12" fmla="*/ 137 w 239"/>
                  <a:gd name="T13" fmla="*/ 36 h 239"/>
                  <a:gd name="T14" fmla="*/ 111 w 239"/>
                  <a:gd name="T15" fmla="*/ 36 h 239"/>
                  <a:gd name="T16" fmla="*/ 111 w 239"/>
                  <a:gd name="T17" fmla="*/ 48 h 239"/>
                  <a:gd name="T18" fmla="*/ 84 w 239"/>
                  <a:gd name="T19" fmla="*/ 63 h 239"/>
                  <a:gd name="T20" fmla="*/ 75 w 239"/>
                  <a:gd name="T21" fmla="*/ 86 h 239"/>
                  <a:gd name="T22" fmla="*/ 81 w 239"/>
                  <a:gd name="T23" fmla="*/ 110 h 239"/>
                  <a:gd name="T24" fmla="*/ 100 w 239"/>
                  <a:gd name="T25" fmla="*/ 124 h 239"/>
                  <a:gd name="T26" fmla="*/ 106 w 239"/>
                  <a:gd name="T27" fmla="*/ 127 h 239"/>
                  <a:gd name="T28" fmla="*/ 111 w 239"/>
                  <a:gd name="T29" fmla="*/ 129 h 239"/>
                  <a:gd name="T30" fmla="*/ 111 w 239"/>
                  <a:gd name="T31" fmla="*/ 167 h 239"/>
                  <a:gd name="T32" fmla="*/ 101 w 239"/>
                  <a:gd name="T33" fmla="*/ 159 h 239"/>
                  <a:gd name="T34" fmla="*/ 98 w 239"/>
                  <a:gd name="T35" fmla="*/ 145 h 239"/>
                  <a:gd name="T36" fmla="*/ 72 w 239"/>
                  <a:gd name="T37" fmla="*/ 145 h 239"/>
                  <a:gd name="T38" fmla="*/ 81 w 239"/>
                  <a:gd name="T39" fmla="*/ 174 h 239"/>
                  <a:gd name="T40" fmla="*/ 111 w 239"/>
                  <a:gd name="T41" fmla="*/ 193 h 239"/>
                  <a:gd name="T42" fmla="*/ 111 w 239"/>
                  <a:gd name="T43" fmla="*/ 206 h 239"/>
                  <a:gd name="T44" fmla="*/ 137 w 239"/>
                  <a:gd name="T45" fmla="*/ 206 h 239"/>
                  <a:gd name="T46" fmla="*/ 137 w 239"/>
                  <a:gd name="T47" fmla="*/ 193 h 239"/>
                  <a:gd name="T48" fmla="*/ 165 w 239"/>
                  <a:gd name="T49" fmla="*/ 180 h 239"/>
                  <a:gd name="T50" fmla="*/ 176 w 239"/>
                  <a:gd name="T51" fmla="*/ 155 h 239"/>
                  <a:gd name="T52" fmla="*/ 171 w 239"/>
                  <a:gd name="T53" fmla="*/ 132 h 239"/>
                  <a:gd name="T54" fmla="*/ 152 w 239"/>
                  <a:gd name="T55" fmla="*/ 117 h 239"/>
                  <a:gd name="T56" fmla="*/ 144 w 239"/>
                  <a:gd name="T57" fmla="*/ 113 h 239"/>
                  <a:gd name="T58" fmla="*/ 137 w 239"/>
                  <a:gd name="T59" fmla="*/ 111 h 239"/>
                  <a:gd name="T60" fmla="*/ 137 w 239"/>
                  <a:gd name="T61" fmla="*/ 72 h 239"/>
                  <a:gd name="T62" fmla="*/ 145 w 239"/>
                  <a:gd name="T63" fmla="*/ 81 h 239"/>
                  <a:gd name="T64" fmla="*/ 147 w 239"/>
                  <a:gd name="T65" fmla="*/ 92 h 239"/>
                  <a:gd name="T66" fmla="*/ 171 w 239"/>
                  <a:gd name="T67" fmla="*/ 92 h 239"/>
                  <a:gd name="T68" fmla="*/ 164 w 239"/>
                  <a:gd name="T69" fmla="*/ 68 h 239"/>
                  <a:gd name="T70" fmla="*/ 137 w 239"/>
                  <a:gd name="T71" fmla="*/ 48 h 239"/>
                  <a:gd name="T72" fmla="*/ 137 w 239"/>
                  <a:gd name="T73" fmla="*/ 168 h 239"/>
                  <a:gd name="T74" fmla="*/ 146 w 239"/>
                  <a:gd name="T75" fmla="*/ 163 h 239"/>
                  <a:gd name="T76" fmla="*/ 150 w 239"/>
                  <a:gd name="T77" fmla="*/ 155 h 239"/>
                  <a:gd name="T78" fmla="*/ 148 w 239"/>
                  <a:gd name="T79" fmla="*/ 144 h 239"/>
                  <a:gd name="T80" fmla="*/ 139 w 239"/>
                  <a:gd name="T81" fmla="*/ 137 h 239"/>
                  <a:gd name="T82" fmla="*/ 138 w 239"/>
                  <a:gd name="T83" fmla="*/ 137 h 239"/>
                  <a:gd name="T84" fmla="*/ 137 w 239"/>
                  <a:gd name="T85" fmla="*/ 136 h 239"/>
                  <a:gd name="T86" fmla="*/ 137 w 239"/>
                  <a:gd name="T87" fmla="*/ 168 h 239"/>
                  <a:gd name="T88" fmla="*/ 102 w 239"/>
                  <a:gd name="T89" fmla="*/ 78 h 239"/>
                  <a:gd name="T90" fmla="*/ 99 w 239"/>
                  <a:gd name="T91" fmla="*/ 88 h 239"/>
                  <a:gd name="T92" fmla="*/ 103 w 239"/>
                  <a:gd name="T93" fmla="*/ 97 h 239"/>
                  <a:gd name="T94" fmla="*/ 111 w 239"/>
                  <a:gd name="T95" fmla="*/ 104 h 239"/>
                  <a:gd name="T96" fmla="*/ 111 w 239"/>
                  <a:gd name="T97" fmla="*/ 71 h 239"/>
                  <a:gd name="T98" fmla="*/ 102 w 239"/>
                  <a:gd name="T99" fmla="*/ 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39">
                    <a:moveTo>
                      <a:pt x="119" y="0"/>
                    </a:moveTo>
                    <a:cubicBezTo>
                      <a:pt x="185" y="0"/>
                      <a:pt x="239" y="53"/>
                      <a:pt x="239" y="119"/>
                    </a:cubicBezTo>
                    <a:cubicBezTo>
                      <a:pt x="239" y="185"/>
                      <a:pt x="186" y="239"/>
                      <a:pt x="120" y="239"/>
                    </a:cubicBezTo>
                    <a:cubicBezTo>
                      <a:pt x="54" y="239"/>
                      <a:pt x="0" y="186"/>
                      <a:pt x="0" y="120"/>
                    </a:cubicBezTo>
                    <a:cubicBezTo>
                      <a:pt x="0" y="54"/>
                      <a:pt x="53" y="0"/>
                      <a:pt x="119" y="0"/>
                    </a:cubicBezTo>
                    <a:close/>
                    <a:moveTo>
                      <a:pt x="137" y="48"/>
                    </a:moveTo>
                    <a:cubicBezTo>
                      <a:pt x="137" y="36"/>
                      <a:pt x="137" y="36"/>
                      <a:pt x="137" y="36"/>
                    </a:cubicBezTo>
                    <a:cubicBezTo>
                      <a:pt x="111" y="36"/>
                      <a:pt x="111" y="36"/>
                      <a:pt x="111" y="36"/>
                    </a:cubicBezTo>
                    <a:cubicBezTo>
                      <a:pt x="111" y="48"/>
                      <a:pt x="111" y="48"/>
                      <a:pt x="111" y="48"/>
                    </a:cubicBezTo>
                    <a:cubicBezTo>
                      <a:pt x="99" y="51"/>
                      <a:pt x="90" y="56"/>
                      <a:pt x="84" y="63"/>
                    </a:cubicBezTo>
                    <a:cubicBezTo>
                      <a:pt x="78" y="71"/>
                      <a:pt x="75" y="78"/>
                      <a:pt x="75" y="86"/>
                    </a:cubicBezTo>
                    <a:cubicBezTo>
                      <a:pt x="74" y="95"/>
                      <a:pt x="76" y="103"/>
                      <a:pt x="81" y="110"/>
                    </a:cubicBezTo>
                    <a:cubicBezTo>
                      <a:pt x="85" y="116"/>
                      <a:pt x="92" y="121"/>
                      <a:pt x="100" y="124"/>
                    </a:cubicBezTo>
                    <a:cubicBezTo>
                      <a:pt x="102" y="125"/>
                      <a:pt x="104" y="126"/>
                      <a:pt x="106" y="127"/>
                    </a:cubicBezTo>
                    <a:cubicBezTo>
                      <a:pt x="108" y="127"/>
                      <a:pt x="109" y="128"/>
                      <a:pt x="111" y="129"/>
                    </a:cubicBezTo>
                    <a:cubicBezTo>
                      <a:pt x="111" y="167"/>
                      <a:pt x="111" y="167"/>
                      <a:pt x="111" y="167"/>
                    </a:cubicBezTo>
                    <a:cubicBezTo>
                      <a:pt x="107" y="166"/>
                      <a:pt x="104" y="163"/>
                      <a:pt x="101" y="159"/>
                    </a:cubicBezTo>
                    <a:cubicBezTo>
                      <a:pt x="99" y="156"/>
                      <a:pt x="98" y="151"/>
                      <a:pt x="98" y="145"/>
                    </a:cubicBezTo>
                    <a:cubicBezTo>
                      <a:pt x="72" y="145"/>
                      <a:pt x="72" y="145"/>
                      <a:pt x="72" y="145"/>
                    </a:cubicBezTo>
                    <a:cubicBezTo>
                      <a:pt x="72" y="154"/>
                      <a:pt x="75" y="164"/>
                      <a:pt x="81" y="174"/>
                    </a:cubicBezTo>
                    <a:cubicBezTo>
                      <a:pt x="87" y="184"/>
                      <a:pt x="97" y="190"/>
                      <a:pt x="111" y="193"/>
                    </a:cubicBezTo>
                    <a:cubicBezTo>
                      <a:pt x="111" y="206"/>
                      <a:pt x="111" y="206"/>
                      <a:pt x="111" y="206"/>
                    </a:cubicBezTo>
                    <a:cubicBezTo>
                      <a:pt x="137" y="206"/>
                      <a:pt x="137" y="206"/>
                      <a:pt x="137" y="206"/>
                    </a:cubicBezTo>
                    <a:cubicBezTo>
                      <a:pt x="137" y="193"/>
                      <a:pt x="137" y="193"/>
                      <a:pt x="137" y="193"/>
                    </a:cubicBezTo>
                    <a:cubicBezTo>
                      <a:pt x="149" y="191"/>
                      <a:pt x="158" y="187"/>
                      <a:pt x="165" y="180"/>
                    </a:cubicBezTo>
                    <a:cubicBezTo>
                      <a:pt x="171" y="173"/>
                      <a:pt x="175" y="165"/>
                      <a:pt x="176" y="155"/>
                    </a:cubicBezTo>
                    <a:cubicBezTo>
                      <a:pt x="177" y="146"/>
                      <a:pt x="175" y="139"/>
                      <a:pt x="171" y="132"/>
                    </a:cubicBezTo>
                    <a:cubicBezTo>
                      <a:pt x="166" y="125"/>
                      <a:pt x="160" y="120"/>
                      <a:pt x="152" y="117"/>
                    </a:cubicBezTo>
                    <a:cubicBezTo>
                      <a:pt x="149" y="115"/>
                      <a:pt x="147" y="114"/>
                      <a:pt x="144" y="113"/>
                    </a:cubicBezTo>
                    <a:cubicBezTo>
                      <a:pt x="142" y="112"/>
                      <a:pt x="139" y="112"/>
                      <a:pt x="137" y="111"/>
                    </a:cubicBezTo>
                    <a:cubicBezTo>
                      <a:pt x="137" y="72"/>
                      <a:pt x="137" y="72"/>
                      <a:pt x="137" y="72"/>
                    </a:cubicBezTo>
                    <a:cubicBezTo>
                      <a:pt x="140" y="74"/>
                      <a:pt x="143" y="77"/>
                      <a:pt x="145" y="81"/>
                    </a:cubicBezTo>
                    <a:cubicBezTo>
                      <a:pt x="146" y="84"/>
                      <a:pt x="147" y="88"/>
                      <a:pt x="147" y="92"/>
                    </a:cubicBezTo>
                    <a:cubicBezTo>
                      <a:pt x="171" y="92"/>
                      <a:pt x="171" y="92"/>
                      <a:pt x="171" y="92"/>
                    </a:cubicBezTo>
                    <a:cubicBezTo>
                      <a:pt x="171" y="86"/>
                      <a:pt x="169" y="78"/>
                      <a:pt x="164" y="68"/>
                    </a:cubicBezTo>
                    <a:cubicBezTo>
                      <a:pt x="159" y="58"/>
                      <a:pt x="150" y="51"/>
                      <a:pt x="137" y="48"/>
                    </a:cubicBezTo>
                    <a:close/>
                    <a:moveTo>
                      <a:pt x="137" y="168"/>
                    </a:moveTo>
                    <a:cubicBezTo>
                      <a:pt x="141" y="167"/>
                      <a:pt x="144" y="165"/>
                      <a:pt x="146" y="163"/>
                    </a:cubicBezTo>
                    <a:cubicBezTo>
                      <a:pt x="148" y="161"/>
                      <a:pt x="149" y="158"/>
                      <a:pt x="150" y="155"/>
                    </a:cubicBezTo>
                    <a:cubicBezTo>
                      <a:pt x="150" y="151"/>
                      <a:pt x="150" y="147"/>
                      <a:pt x="148" y="144"/>
                    </a:cubicBezTo>
                    <a:cubicBezTo>
                      <a:pt x="146" y="141"/>
                      <a:pt x="143" y="139"/>
                      <a:pt x="139" y="137"/>
                    </a:cubicBezTo>
                    <a:cubicBezTo>
                      <a:pt x="139" y="137"/>
                      <a:pt x="138" y="137"/>
                      <a:pt x="138" y="137"/>
                    </a:cubicBezTo>
                    <a:cubicBezTo>
                      <a:pt x="138" y="136"/>
                      <a:pt x="137" y="136"/>
                      <a:pt x="137" y="136"/>
                    </a:cubicBezTo>
                    <a:lnTo>
                      <a:pt x="137" y="168"/>
                    </a:lnTo>
                    <a:close/>
                    <a:moveTo>
                      <a:pt x="102" y="78"/>
                    </a:moveTo>
                    <a:cubicBezTo>
                      <a:pt x="100" y="81"/>
                      <a:pt x="99" y="84"/>
                      <a:pt x="99" y="88"/>
                    </a:cubicBezTo>
                    <a:cubicBezTo>
                      <a:pt x="99" y="92"/>
                      <a:pt x="100" y="95"/>
                      <a:pt x="103" y="97"/>
                    </a:cubicBezTo>
                    <a:cubicBezTo>
                      <a:pt x="105" y="100"/>
                      <a:pt x="108" y="102"/>
                      <a:pt x="111" y="104"/>
                    </a:cubicBezTo>
                    <a:cubicBezTo>
                      <a:pt x="111" y="71"/>
                      <a:pt x="111" y="71"/>
                      <a:pt x="111" y="71"/>
                    </a:cubicBezTo>
                    <a:cubicBezTo>
                      <a:pt x="107" y="73"/>
                      <a:pt x="104" y="76"/>
                      <a:pt x="102" y="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2" name="Freeform 76">
                <a:extLst>
                  <a:ext uri="{FF2B5EF4-FFF2-40B4-BE49-F238E27FC236}">
                    <a16:creationId xmlns:a16="http://schemas.microsoft.com/office/drawing/2014/main" id="{CB90896E-01DE-4350-BF8E-E77845CF002A}"/>
                  </a:ext>
                </a:extLst>
              </p:cNvPr>
              <p:cNvSpPr>
                <a:spLocks/>
              </p:cNvSpPr>
              <p:nvPr/>
            </p:nvSpPr>
            <p:spPr bwMode="auto">
              <a:xfrm>
                <a:off x="2066925" y="3786188"/>
                <a:ext cx="404813" cy="190500"/>
              </a:xfrm>
              <a:custGeom>
                <a:avLst/>
                <a:gdLst>
                  <a:gd name="T0" fmla="*/ 54 w 525"/>
                  <a:gd name="T1" fmla="*/ 248 h 248"/>
                  <a:gd name="T2" fmla="*/ 0 w 525"/>
                  <a:gd name="T3" fmla="*/ 241 h 248"/>
                  <a:gd name="T4" fmla="*/ 265 w 525"/>
                  <a:gd name="T5" fmla="*/ 0 h 248"/>
                  <a:gd name="T6" fmla="*/ 483 w 525"/>
                  <a:gd name="T7" fmla="*/ 114 h 248"/>
                  <a:gd name="T8" fmla="*/ 514 w 525"/>
                  <a:gd name="T9" fmla="*/ 93 h 248"/>
                  <a:gd name="T10" fmla="*/ 525 w 525"/>
                  <a:gd name="T11" fmla="*/ 99 h 248"/>
                  <a:gd name="T12" fmla="*/ 525 w 525"/>
                  <a:gd name="T13" fmla="*/ 214 h 248"/>
                  <a:gd name="T14" fmla="*/ 511 w 525"/>
                  <a:gd name="T15" fmla="*/ 224 h 248"/>
                  <a:gd name="T16" fmla="*/ 403 w 525"/>
                  <a:gd name="T17" fmla="*/ 184 h 248"/>
                  <a:gd name="T18" fmla="*/ 401 w 525"/>
                  <a:gd name="T19" fmla="*/ 172 h 248"/>
                  <a:gd name="T20" fmla="*/ 438 w 525"/>
                  <a:gd name="T21" fmla="*/ 145 h 248"/>
                  <a:gd name="T22" fmla="*/ 265 w 525"/>
                  <a:gd name="T23" fmla="*/ 55 h 248"/>
                  <a:gd name="T24" fmla="*/ 54 w 525"/>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54" y="248"/>
                    </a:moveTo>
                    <a:cubicBezTo>
                      <a:pt x="0" y="241"/>
                      <a:pt x="0" y="241"/>
                      <a:pt x="0" y="241"/>
                    </a:cubicBezTo>
                    <a:cubicBezTo>
                      <a:pt x="13" y="106"/>
                      <a:pt x="127" y="0"/>
                      <a:pt x="265" y="0"/>
                    </a:cubicBezTo>
                    <a:cubicBezTo>
                      <a:pt x="355" y="1"/>
                      <a:pt x="435" y="46"/>
                      <a:pt x="483" y="114"/>
                    </a:cubicBezTo>
                    <a:cubicBezTo>
                      <a:pt x="514" y="93"/>
                      <a:pt x="514" y="93"/>
                      <a:pt x="514" y="93"/>
                    </a:cubicBezTo>
                    <a:cubicBezTo>
                      <a:pt x="520" y="89"/>
                      <a:pt x="525" y="92"/>
                      <a:pt x="525" y="99"/>
                    </a:cubicBezTo>
                    <a:cubicBezTo>
                      <a:pt x="525" y="214"/>
                      <a:pt x="525" y="214"/>
                      <a:pt x="525" y="214"/>
                    </a:cubicBezTo>
                    <a:cubicBezTo>
                      <a:pt x="525" y="222"/>
                      <a:pt x="519" y="226"/>
                      <a:pt x="511" y="224"/>
                    </a:cubicBezTo>
                    <a:cubicBezTo>
                      <a:pt x="403" y="184"/>
                      <a:pt x="403" y="184"/>
                      <a:pt x="403" y="184"/>
                    </a:cubicBezTo>
                    <a:cubicBezTo>
                      <a:pt x="396" y="181"/>
                      <a:pt x="395" y="176"/>
                      <a:pt x="401" y="172"/>
                    </a:cubicBezTo>
                    <a:cubicBezTo>
                      <a:pt x="438" y="145"/>
                      <a:pt x="438" y="145"/>
                      <a:pt x="438" y="145"/>
                    </a:cubicBezTo>
                    <a:cubicBezTo>
                      <a:pt x="400" y="91"/>
                      <a:pt x="337" y="55"/>
                      <a:pt x="265" y="55"/>
                    </a:cubicBezTo>
                    <a:cubicBezTo>
                      <a:pt x="155" y="55"/>
                      <a:pt x="64" y="139"/>
                      <a:pt x="54" y="2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3" name="Freeform 77">
                <a:extLst>
                  <a:ext uri="{FF2B5EF4-FFF2-40B4-BE49-F238E27FC236}">
                    <a16:creationId xmlns:a16="http://schemas.microsoft.com/office/drawing/2014/main" id="{51A3EC30-B6C3-46DB-BF81-86F1126B2D69}"/>
                  </a:ext>
                </a:extLst>
              </p:cNvPr>
              <p:cNvSpPr>
                <a:spLocks/>
              </p:cNvSpPr>
              <p:nvPr/>
            </p:nvSpPr>
            <p:spPr bwMode="auto">
              <a:xfrm>
                <a:off x="2071688" y="4006850"/>
                <a:ext cx="403225" cy="190500"/>
              </a:xfrm>
              <a:custGeom>
                <a:avLst/>
                <a:gdLst>
                  <a:gd name="T0" fmla="*/ 471 w 525"/>
                  <a:gd name="T1" fmla="*/ 0 h 248"/>
                  <a:gd name="T2" fmla="*/ 260 w 525"/>
                  <a:gd name="T3" fmla="*/ 193 h 248"/>
                  <a:gd name="T4" fmla="*/ 87 w 525"/>
                  <a:gd name="T5" fmla="*/ 103 h 248"/>
                  <a:gd name="T6" fmla="*/ 124 w 525"/>
                  <a:gd name="T7" fmla="*/ 76 h 248"/>
                  <a:gd name="T8" fmla="*/ 122 w 525"/>
                  <a:gd name="T9" fmla="*/ 64 h 248"/>
                  <a:gd name="T10" fmla="*/ 14 w 525"/>
                  <a:gd name="T11" fmla="*/ 24 h 248"/>
                  <a:gd name="T12" fmla="*/ 0 w 525"/>
                  <a:gd name="T13" fmla="*/ 34 h 248"/>
                  <a:gd name="T14" fmla="*/ 0 w 525"/>
                  <a:gd name="T15" fmla="*/ 148 h 248"/>
                  <a:gd name="T16" fmla="*/ 11 w 525"/>
                  <a:gd name="T17" fmla="*/ 155 h 248"/>
                  <a:gd name="T18" fmla="*/ 42 w 525"/>
                  <a:gd name="T19" fmla="*/ 134 h 248"/>
                  <a:gd name="T20" fmla="*/ 260 w 525"/>
                  <a:gd name="T21" fmla="*/ 248 h 248"/>
                  <a:gd name="T22" fmla="*/ 525 w 525"/>
                  <a:gd name="T23" fmla="*/ 7 h 248"/>
                  <a:gd name="T24" fmla="*/ 471 w 5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471" y="0"/>
                    </a:moveTo>
                    <a:cubicBezTo>
                      <a:pt x="462" y="108"/>
                      <a:pt x="371" y="193"/>
                      <a:pt x="260" y="193"/>
                    </a:cubicBezTo>
                    <a:cubicBezTo>
                      <a:pt x="188" y="193"/>
                      <a:pt x="125" y="157"/>
                      <a:pt x="87" y="103"/>
                    </a:cubicBezTo>
                    <a:cubicBezTo>
                      <a:pt x="124" y="76"/>
                      <a:pt x="124" y="76"/>
                      <a:pt x="124" y="76"/>
                    </a:cubicBezTo>
                    <a:cubicBezTo>
                      <a:pt x="130" y="72"/>
                      <a:pt x="129" y="67"/>
                      <a:pt x="122" y="64"/>
                    </a:cubicBezTo>
                    <a:cubicBezTo>
                      <a:pt x="14" y="24"/>
                      <a:pt x="14" y="24"/>
                      <a:pt x="14" y="24"/>
                    </a:cubicBezTo>
                    <a:cubicBezTo>
                      <a:pt x="6" y="22"/>
                      <a:pt x="0" y="26"/>
                      <a:pt x="0" y="34"/>
                    </a:cubicBezTo>
                    <a:cubicBezTo>
                      <a:pt x="0" y="148"/>
                      <a:pt x="0" y="148"/>
                      <a:pt x="0" y="148"/>
                    </a:cubicBezTo>
                    <a:cubicBezTo>
                      <a:pt x="0" y="156"/>
                      <a:pt x="5" y="159"/>
                      <a:pt x="11" y="155"/>
                    </a:cubicBezTo>
                    <a:cubicBezTo>
                      <a:pt x="42" y="134"/>
                      <a:pt x="42" y="134"/>
                      <a:pt x="42" y="134"/>
                    </a:cubicBezTo>
                    <a:cubicBezTo>
                      <a:pt x="90" y="202"/>
                      <a:pt x="170" y="247"/>
                      <a:pt x="260" y="248"/>
                    </a:cubicBezTo>
                    <a:cubicBezTo>
                      <a:pt x="398" y="248"/>
                      <a:pt x="512" y="142"/>
                      <a:pt x="525" y="7"/>
                    </a:cubicBezTo>
                    <a:lnTo>
                      <a:pt x="47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84" name="Group 89">
              <a:extLst>
                <a:ext uri="{FF2B5EF4-FFF2-40B4-BE49-F238E27FC236}">
                  <a16:creationId xmlns:a16="http://schemas.microsoft.com/office/drawing/2014/main" id="{3B351C2C-E9FF-4469-B0D7-42A03A1C5F73}"/>
                </a:ext>
              </a:extLst>
            </p:cNvPr>
            <p:cNvGrpSpPr/>
            <p:nvPr/>
          </p:nvGrpSpPr>
          <p:grpSpPr>
            <a:xfrm>
              <a:off x="768135" y="2405799"/>
              <a:ext cx="467705" cy="467704"/>
              <a:chOff x="1200150" y="3768725"/>
              <a:chExt cx="446088" cy="446088"/>
            </a:xfrm>
            <a:grpFill/>
          </p:grpSpPr>
          <p:sp>
            <p:nvSpPr>
              <p:cNvPr id="85" name="Freeform 78">
                <a:extLst>
                  <a:ext uri="{FF2B5EF4-FFF2-40B4-BE49-F238E27FC236}">
                    <a16:creationId xmlns:a16="http://schemas.microsoft.com/office/drawing/2014/main" id="{A10A42C3-8D8B-4923-9162-6100306EAB42}"/>
                  </a:ext>
                </a:extLst>
              </p:cNvPr>
              <p:cNvSpPr>
                <a:spLocks/>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6" name="Freeform 79">
                <a:extLst>
                  <a:ext uri="{FF2B5EF4-FFF2-40B4-BE49-F238E27FC236}">
                    <a16:creationId xmlns:a16="http://schemas.microsoft.com/office/drawing/2014/main" id="{AF471E44-E3E5-4A4D-BB7C-787195EC245F}"/>
                  </a:ext>
                </a:extLst>
              </p:cNvPr>
              <p:cNvSpPr>
                <a:spLocks/>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7" name="Freeform 80">
                <a:extLst>
                  <a:ext uri="{FF2B5EF4-FFF2-40B4-BE49-F238E27FC236}">
                    <a16:creationId xmlns:a16="http://schemas.microsoft.com/office/drawing/2014/main" id="{668F4FA2-D326-4A30-A4A3-CCBE5187ABB2}"/>
                  </a:ext>
                </a:extLst>
              </p:cNvPr>
              <p:cNvSpPr>
                <a:spLocks/>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88" name="Group 93">
              <a:extLst>
                <a:ext uri="{FF2B5EF4-FFF2-40B4-BE49-F238E27FC236}">
                  <a16:creationId xmlns:a16="http://schemas.microsoft.com/office/drawing/2014/main" id="{CE96CCE7-3A38-4B3B-8698-761BC5A58918}"/>
                </a:ext>
              </a:extLst>
            </p:cNvPr>
            <p:cNvGrpSpPr/>
            <p:nvPr/>
          </p:nvGrpSpPr>
          <p:grpSpPr>
            <a:xfrm>
              <a:off x="2201858" y="3219027"/>
              <a:ext cx="602524" cy="319571"/>
              <a:chOff x="2832100" y="4686300"/>
              <a:chExt cx="574676" cy="304801"/>
            </a:xfrm>
            <a:grpFill/>
          </p:grpSpPr>
          <p:sp>
            <p:nvSpPr>
              <p:cNvPr id="89" name="Freeform 81">
                <a:extLst>
                  <a:ext uri="{FF2B5EF4-FFF2-40B4-BE49-F238E27FC236}">
                    <a16:creationId xmlns:a16="http://schemas.microsoft.com/office/drawing/2014/main" id="{C286387C-E56C-4704-AB14-7E3CC74E73DA}"/>
                  </a:ext>
                </a:extLst>
              </p:cNvPr>
              <p:cNvSpPr>
                <a:spLocks noEditPoints="1"/>
              </p:cNvSpPr>
              <p:nvPr/>
            </p:nvSpPr>
            <p:spPr bwMode="auto">
              <a:xfrm>
                <a:off x="3051175" y="4686300"/>
                <a:ext cx="325438" cy="263525"/>
              </a:xfrm>
              <a:custGeom>
                <a:avLst/>
                <a:gdLst>
                  <a:gd name="T0" fmla="*/ 380 w 424"/>
                  <a:gd name="T1" fmla="*/ 73 h 342"/>
                  <a:gd name="T2" fmla="*/ 341 w 424"/>
                  <a:gd name="T3" fmla="*/ 96 h 342"/>
                  <a:gd name="T4" fmla="*/ 324 w 424"/>
                  <a:gd name="T5" fmla="*/ 134 h 342"/>
                  <a:gd name="T6" fmla="*/ 308 w 424"/>
                  <a:gd name="T7" fmla="*/ 214 h 342"/>
                  <a:gd name="T8" fmla="*/ 256 w 424"/>
                  <a:gd name="T9" fmla="*/ 183 h 342"/>
                  <a:gd name="T10" fmla="*/ 172 w 424"/>
                  <a:gd name="T11" fmla="*/ 174 h 342"/>
                  <a:gd name="T12" fmla="*/ 147 w 424"/>
                  <a:gd name="T13" fmla="*/ 202 h 342"/>
                  <a:gd name="T14" fmla="*/ 76 w 424"/>
                  <a:gd name="T15" fmla="*/ 297 h 342"/>
                  <a:gd name="T16" fmla="*/ 13 w 424"/>
                  <a:gd name="T17" fmla="*/ 166 h 342"/>
                  <a:gd name="T18" fmla="*/ 67 w 424"/>
                  <a:gd name="T19" fmla="*/ 83 h 342"/>
                  <a:gd name="T20" fmla="*/ 119 w 424"/>
                  <a:gd name="T21" fmla="*/ 63 h 342"/>
                  <a:gd name="T22" fmla="*/ 180 w 424"/>
                  <a:gd name="T23" fmla="*/ 54 h 342"/>
                  <a:gd name="T24" fmla="*/ 239 w 424"/>
                  <a:gd name="T25" fmla="*/ 21 h 342"/>
                  <a:gd name="T26" fmla="*/ 319 w 424"/>
                  <a:gd name="T27" fmla="*/ 31 h 342"/>
                  <a:gd name="T28" fmla="*/ 97 w 424"/>
                  <a:gd name="T29" fmla="*/ 83 h 342"/>
                  <a:gd name="T30" fmla="*/ 129 w 424"/>
                  <a:gd name="T31" fmla="*/ 242 h 342"/>
                  <a:gd name="T32" fmla="*/ 78 w 424"/>
                  <a:gd name="T33" fmla="*/ 115 h 342"/>
                  <a:gd name="T34" fmla="*/ 70 w 424"/>
                  <a:gd name="T35" fmla="*/ 146 h 342"/>
                  <a:gd name="T36" fmla="*/ 121 w 424"/>
                  <a:gd name="T37" fmla="*/ 113 h 342"/>
                  <a:gd name="T38" fmla="*/ 35 w 424"/>
                  <a:gd name="T39" fmla="*/ 140 h 342"/>
                  <a:gd name="T40" fmla="*/ 78 w 424"/>
                  <a:gd name="T41" fmla="*/ 88 h 342"/>
                  <a:gd name="T42" fmla="*/ 169 w 424"/>
                  <a:gd name="T43" fmla="*/ 284 h 342"/>
                  <a:gd name="T44" fmla="*/ 316 w 424"/>
                  <a:gd name="T45" fmla="*/ 236 h 342"/>
                  <a:gd name="T46" fmla="*/ 411 w 424"/>
                  <a:gd name="T47" fmla="*/ 267 h 342"/>
                  <a:gd name="T48" fmla="*/ 416 w 424"/>
                  <a:gd name="T49" fmla="*/ 271 h 342"/>
                  <a:gd name="T50" fmla="*/ 51 w 424"/>
                  <a:gd name="T51" fmla="*/ 98 h 342"/>
                  <a:gd name="T52" fmla="*/ 349 w 424"/>
                  <a:gd name="T53" fmla="*/ 151 h 342"/>
                  <a:gd name="T54" fmla="*/ 28 w 424"/>
                  <a:gd name="T55" fmla="*/ 91 h 342"/>
                  <a:gd name="T56" fmla="*/ 339 w 424"/>
                  <a:gd name="T57" fmla="*/ 190 h 342"/>
                  <a:gd name="T58" fmla="*/ 243 w 424"/>
                  <a:gd name="T59" fmla="*/ 225 h 342"/>
                  <a:gd name="T60" fmla="*/ 338 w 424"/>
                  <a:gd name="T61" fmla="*/ 180 h 342"/>
                  <a:gd name="T62" fmla="*/ 412 w 424"/>
                  <a:gd name="T63" fmla="*/ 258 h 342"/>
                  <a:gd name="T64" fmla="*/ 366 w 424"/>
                  <a:gd name="T65" fmla="*/ 250 h 342"/>
                  <a:gd name="T66" fmla="*/ 353 w 424"/>
                  <a:gd name="T67" fmla="*/ 264 h 342"/>
                  <a:gd name="T68" fmla="*/ 338 w 424"/>
                  <a:gd name="T69" fmla="*/ 269 h 342"/>
                  <a:gd name="T70" fmla="*/ 287 w 424"/>
                  <a:gd name="T71" fmla="*/ 240 h 342"/>
                  <a:gd name="T72" fmla="*/ 376 w 424"/>
                  <a:gd name="T73" fmla="*/ 261 h 342"/>
                  <a:gd name="T74" fmla="*/ 369 w 424"/>
                  <a:gd name="T75" fmla="*/ 262 h 342"/>
                  <a:gd name="T76" fmla="*/ 356 w 424"/>
                  <a:gd name="T77" fmla="*/ 264 h 342"/>
                  <a:gd name="T78" fmla="*/ 417 w 424"/>
                  <a:gd name="T79" fmla="*/ 248 h 342"/>
                  <a:gd name="T80" fmla="*/ 366 w 424"/>
                  <a:gd name="T81" fmla="*/ 247 h 342"/>
                  <a:gd name="T82" fmla="*/ 344 w 424"/>
                  <a:gd name="T83" fmla="*/ 173 h 342"/>
                  <a:gd name="T84" fmla="*/ 422 w 424"/>
                  <a:gd name="T85" fmla="*/ 273 h 342"/>
                  <a:gd name="T86" fmla="*/ 341 w 424"/>
                  <a:gd name="T87" fmla="*/ 227 h 342"/>
                  <a:gd name="T88" fmla="*/ 347 w 424"/>
                  <a:gd name="T89" fmla="*/ 207 h 342"/>
                  <a:gd name="T90" fmla="*/ 364 w 424"/>
                  <a:gd name="T91" fmla="*/ 241 h 342"/>
                  <a:gd name="T92" fmla="*/ 346 w 424"/>
                  <a:gd name="T93" fmla="*/ 243 h 342"/>
                  <a:gd name="T94" fmla="*/ 417 w 424"/>
                  <a:gd name="T95" fmla="*/ 265 h 342"/>
                  <a:gd name="T96" fmla="*/ 361 w 424"/>
                  <a:gd name="T97" fmla="*/ 264 h 342"/>
                  <a:gd name="T98" fmla="*/ 308 w 424"/>
                  <a:gd name="T99" fmla="*/ 233 h 342"/>
                  <a:gd name="T100" fmla="*/ 380 w 424"/>
                  <a:gd name="T101" fmla="*/ 246 h 342"/>
                  <a:gd name="T102" fmla="*/ 67 w 424"/>
                  <a:gd name="T103" fmla="*/ 231 h 342"/>
                  <a:gd name="T104" fmla="*/ 421 w 424"/>
                  <a:gd name="T105" fmla="*/ 267 h 342"/>
                  <a:gd name="T106" fmla="*/ 80 w 424"/>
                  <a:gd name="T107" fmla="*/ 89 h 342"/>
                  <a:gd name="T108" fmla="*/ 103 w 424"/>
                  <a:gd name="T109" fmla="*/ 143 h 342"/>
                  <a:gd name="T110" fmla="*/ 56 w 424"/>
                  <a:gd name="T111" fmla="*/ 130 h 342"/>
                  <a:gd name="T112" fmla="*/ 103 w 424"/>
                  <a:gd name="T113" fmla="*/ 137 h 342"/>
                  <a:gd name="T114" fmla="*/ 376 w 424"/>
                  <a:gd name="T115" fmla="*/ 107 h 342"/>
                  <a:gd name="T116" fmla="*/ 162 w 424"/>
                  <a:gd name="T117" fmla="*/ 24 h 342"/>
                  <a:gd name="T118" fmla="*/ 150 w 424"/>
                  <a:gd name="T119" fmla="*/ 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342">
                    <a:moveTo>
                      <a:pt x="319" y="133"/>
                    </a:moveTo>
                    <a:cubicBezTo>
                      <a:pt x="319" y="133"/>
                      <a:pt x="319" y="133"/>
                      <a:pt x="319" y="133"/>
                    </a:cubicBezTo>
                    <a:close/>
                    <a:moveTo>
                      <a:pt x="66" y="105"/>
                    </a:moveTo>
                    <a:cubicBezTo>
                      <a:pt x="66" y="105"/>
                      <a:pt x="66" y="105"/>
                      <a:pt x="66" y="105"/>
                    </a:cubicBezTo>
                    <a:close/>
                    <a:moveTo>
                      <a:pt x="80" y="207"/>
                    </a:moveTo>
                    <a:cubicBezTo>
                      <a:pt x="80" y="208"/>
                      <a:pt x="80" y="207"/>
                      <a:pt x="80" y="207"/>
                    </a:cubicBezTo>
                    <a:close/>
                    <a:moveTo>
                      <a:pt x="412" y="39"/>
                    </a:moveTo>
                    <a:cubicBezTo>
                      <a:pt x="412" y="39"/>
                      <a:pt x="413" y="43"/>
                      <a:pt x="414" y="43"/>
                    </a:cubicBezTo>
                    <a:cubicBezTo>
                      <a:pt x="411" y="46"/>
                      <a:pt x="404" y="47"/>
                      <a:pt x="401" y="44"/>
                    </a:cubicBezTo>
                    <a:cubicBezTo>
                      <a:pt x="399" y="41"/>
                      <a:pt x="396" y="44"/>
                      <a:pt x="393" y="45"/>
                    </a:cubicBezTo>
                    <a:cubicBezTo>
                      <a:pt x="390" y="43"/>
                      <a:pt x="392" y="47"/>
                      <a:pt x="389" y="43"/>
                    </a:cubicBezTo>
                    <a:cubicBezTo>
                      <a:pt x="388" y="43"/>
                      <a:pt x="391" y="47"/>
                      <a:pt x="391" y="48"/>
                    </a:cubicBezTo>
                    <a:cubicBezTo>
                      <a:pt x="390" y="50"/>
                      <a:pt x="389" y="52"/>
                      <a:pt x="387" y="53"/>
                    </a:cubicBezTo>
                    <a:cubicBezTo>
                      <a:pt x="389" y="53"/>
                      <a:pt x="399" y="60"/>
                      <a:pt x="396" y="62"/>
                    </a:cubicBezTo>
                    <a:cubicBezTo>
                      <a:pt x="396" y="62"/>
                      <a:pt x="391" y="63"/>
                      <a:pt x="391" y="63"/>
                    </a:cubicBezTo>
                    <a:cubicBezTo>
                      <a:pt x="387" y="65"/>
                      <a:pt x="384" y="73"/>
                      <a:pt x="382" y="75"/>
                    </a:cubicBezTo>
                    <a:cubicBezTo>
                      <a:pt x="382" y="74"/>
                      <a:pt x="380" y="74"/>
                      <a:pt x="380" y="73"/>
                    </a:cubicBezTo>
                    <a:cubicBezTo>
                      <a:pt x="379" y="73"/>
                      <a:pt x="375" y="74"/>
                      <a:pt x="375" y="74"/>
                    </a:cubicBezTo>
                    <a:cubicBezTo>
                      <a:pt x="369" y="76"/>
                      <a:pt x="371" y="80"/>
                      <a:pt x="374" y="84"/>
                    </a:cubicBezTo>
                    <a:cubicBezTo>
                      <a:pt x="374" y="85"/>
                      <a:pt x="377" y="86"/>
                      <a:pt x="378" y="87"/>
                    </a:cubicBezTo>
                    <a:cubicBezTo>
                      <a:pt x="377" y="87"/>
                      <a:pt x="374" y="90"/>
                      <a:pt x="377" y="90"/>
                    </a:cubicBezTo>
                    <a:cubicBezTo>
                      <a:pt x="378" y="91"/>
                      <a:pt x="378" y="91"/>
                      <a:pt x="379" y="92"/>
                    </a:cubicBezTo>
                    <a:cubicBezTo>
                      <a:pt x="378" y="92"/>
                      <a:pt x="378" y="103"/>
                      <a:pt x="377" y="103"/>
                    </a:cubicBezTo>
                    <a:cubicBezTo>
                      <a:pt x="373" y="101"/>
                      <a:pt x="369" y="96"/>
                      <a:pt x="366" y="92"/>
                    </a:cubicBezTo>
                    <a:cubicBezTo>
                      <a:pt x="363" y="89"/>
                      <a:pt x="364" y="85"/>
                      <a:pt x="362" y="83"/>
                    </a:cubicBezTo>
                    <a:cubicBezTo>
                      <a:pt x="365" y="81"/>
                      <a:pt x="367" y="65"/>
                      <a:pt x="364" y="66"/>
                    </a:cubicBezTo>
                    <a:cubicBezTo>
                      <a:pt x="365" y="66"/>
                      <a:pt x="363" y="72"/>
                      <a:pt x="362" y="73"/>
                    </a:cubicBezTo>
                    <a:cubicBezTo>
                      <a:pt x="358" y="70"/>
                      <a:pt x="360" y="69"/>
                      <a:pt x="354" y="70"/>
                    </a:cubicBezTo>
                    <a:cubicBezTo>
                      <a:pt x="349" y="71"/>
                      <a:pt x="356" y="78"/>
                      <a:pt x="356" y="78"/>
                    </a:cubicBezTo>
                    <a:cubicBezTo>
                      <a:pt x="354" y="83"/>
                      <a:pt x="342" y="75"/>
                      <a:pt x="339" y="79"/>
                    </a:cubicBezTo>
                    <a:cubicBezTo>
                      <a:pt x="337" y="82"/>
                      <a:pt x="332" y="77"/>
                      <a:pt x="331" y="82"/>
                    </a:cubicBezTo>
                    <a:cubicBezTo>
                      <a:pt x="330" y="85"/>
                      <a:pt x="329" y="89"/>
                      <a:pt x="328" y="92"/>
                    </a:cubicBezTo>
                    <a:cubicBezTo>
                      <a:pt x="328" y="92"/>
                      <a:pt x="335" y="96"/>
                      <a:pt x="336" y="96"/>
                    </a:cubicBezTo>
                    <a:cubicBezTo>
                      <a:pt x="337" y="96"/>
                      <a:pt x="337" y="92"/>
                      <a:pt x="341" y="96"/>
                    </a:cubicBezTo>
                    <a:cubicBezTo>
                      <a:pt x="344" y="98"/>
                      <a:pt x="342" y="96"/>
                      <a:pt x="344" y="96"/>
                    </a:cubicBezTo>
                    <a:cubicBezTo>
                      <a:pt x="344" y="95"/>
                      <a:pt x="344" y="95"/>
                      <a:pt x="343" y="94"/>
                    </a:cubicBezTo>
                    <a:cubicBezTo>
                      <a:pt x="345" y="94"/>
                      <a:pt x="354" y="107"/>
                      <a:pt x="356" y="108"/>
                    </a:cubicBezTo>
                    <a:cubicBezTo>
                      <a:pt x="355" y="108"/>
                      <a:pt x="354" y="109"/>
                      <a:pt x="354" y="109"/>
                    </a:cubicBezTo>
                    <a:cubicBezTo>
                      <a:pt x="353" y="110"/>
                      <a:pt x="358" y="116"/>
                      <a:pt x="359" y="116"/>
                    </a:cubicBezTo>
                    <a:cubicBezTo>
                      <a:pt x="357" y="116"/>
                      <a:pt x="358" y="115"/>
                      <a:pt x="356" y="117"/>
                    </a:cubicBezTo>
                    <a:cubicBezTo>
                      <a:pt x="352" y="116"/>
                      <a:pt x="351" y="104"/>
                      <a:pt x="345" y="102"/>
                    </a:cubicBezTo>
                    <a:cubicBezTo>
                      <a:pt x="346" y="103"/>
                      <a:pt x="348" y="110"/>
                      <a:pt x="349" y="111"/>
                    </a:cubicBezTo>
                    <a:cubicBezTo>
                      <a:pt x="347" y="115"/>
                      <a:pt x="349" y="120"/>
                      <a:pt x="347" y="123"/>
                    </a:cubicBezTo>
                    <a:cubicBezTo>
                      <a:pt x="347" y="123"/>
                      <a:pt x="347" y="123"/>
                      <a:pt x="347" y="123"/>
                    </a:cubicBezTo>
                    <a:cubicBezTo>
                      <a:pt x="346" y="124"/>
                      <a:pt x="345" y="124"/>
                      <a:pt x="344" y="125"/>
                    </a:cubicBezTo>
                    <a:cubicBezTo>
                      <a:pt x="343" y="125"/>
                      <a:pt x="336" y="125"/>
                      <a:pt x="339" y="129"/>
                    </a:cubicBezTo>
                    <a:cubicBezTo>
                      <a:pt x="340" y="130"/>
                      <a:pt x="338" y="131"/>
                      <a:pt x="337" y="132"/>
                    </a:cubicBezTo>
                    <a:cubicBezTo>
                      <a:pt x="336" y="133"/>
                      <a:pt x="340" y="136"/>
                      <a:pt x="340" y="136"/>
                    </a:cubicBezTo>
                    <a:cubicBezTo>
                      <a:pt x="343" y="138"/>
                      <a:pt x="348" y="150"/>
                      <a:pt x="341" y="147"/>
                    </a:cubicBezTo>
                    <a:cubicBezTo>
                      <a:pt x="343" y="146"/>
                      <a:pt x="330" y="132"/>
                      <a:pt x="330" y="132"/>
                    </a:cubicBezTo>
                    <a:cubicBezTo>
                      <a:pt x="328" y="131"/>
                      <a:pt x="325" y="135"/>
                      <a:pt x="324" y="134"/>
                    </a:cubicBezTo>
                    <a:cubicBezTo>
                      <a:pt x="324" y="132"/>
                      <a:pt x="324" y="132"/>
                      <a:pt x="324" y="130"/>
                    </a:cubicBezTo>
                    <a:cubicBezTo>
                      <a:pt x="321" y="128"/>
                      <a:pt x="317" y="134"/>
                      <a:pt x="318" y="135"/>
                    </a:cubicBezTo>
                    <a:cubicBezTo>
                      <a:pt x="320" y="137"/>
                      <a:pt x="330" y="139"/>
                      <a:pt x="329" y="140"/>
                    </a:cubicBezTo>
                    <a:cubicBezTo>
                      <a:pt x="326" y="140"/>
                      <a:pt x="325" y="142"/>
                      <a:pt x="325" y="145"/>
                    </a:cubicBezTo>
                    <a:cubicBezTo>
                      <a:pt x="329" y="147"/>
                      <a:pt x="332" y="152"/>
                      <a:pt x="334" y="155"/>
                    </a:cubicBezTo>
                    <a:cubicBezTo>
                      <a:pt x="334" y="156"/>
                      <a:pt x="333" y="156"/>
                      <a:pt x="333" y="157"/>
                    </a:cubicBezTo>
                    <a:cubicBezTo>
                      <a:pt x="333" y="158"/>
                      <a:pt x="336" y="158"/>
                      <a:pt x="336" y="158"/>
                    </a:cubicBezTo>
                    <a:cubicBezTo>
                      <a:pt x="336" y="159"/>
                      <a:pt x="334" y="158"/>
                      <a:pt x="336" y="160"/>
                    </a:cubicBezTo>
                    <a:cubicBezTo>
                      <a:pt x="337" y="161"/>
                      <a:pt x="335" y="165"/>
                      <a:pt x="334" y="166"/>
                    </a:cubicBezTo>
                    <a:cubicBezTo>
                      <a:pt x="334" y="166"/>
                      <a:pt x="332" y="173"/>
                      <a:pt x="332" y="173"/>
                    </a:cubicBezTo>
                    <a:cubicBezTo>
                      <a:pt x="329" y="176"/>
                      <a:pt x="324" y="180"/>
                      <a:pt x="320" y="180"/>
                    </a:cubicBezTo>
                    <a:cubicBezTo>
                      <a:pt x="316" y="181"/>
                      <a:pt x="314" y="181"/>
                      <a:pt x="314" y="185"/>
                    </a:cubicBezTo>
                    <a:cubicBezTo>
                      <a:pt x="313" y="185"/>
                      <a:pt x="312" y="185"/>
                      <a:pt x="313" y="185"/>
                    </a:cubicBezTo>
                    <a:cubicBezTo>
                      <a:pt x="311" y="184"/>
                      <a:pt x="312" y="184"/>
                      <a:pt x="311" y="184"/>
                    </a:cubicBezTo>
                    <a:cubicBezTo>
                      <a:pt x="310" y="182"/>
                      <a:pt x="311" y="182"/>
                      <a:pt x="308" y="182"/>
                    </a:cubicBezTo>
                    <a:cubicBezTo>
                      <a:pt x="297" y="188"/>
                      <a:pt x="307" y="192"/>
                      <a:pt x="311" y="198"/>
                    </a:cubicBezTo>
                    <a:cubicBezTo>
                      <a:pt x="319" y="203"/>
                      <a:pt x="311" y="211"/>
                      <a:pt x="308" y="214"/>
                    </a:cubicBezTo>
                    <a:cubicBezTo>
                      <a:pt x="306" y="215"/>
                      <a:pt x="306" y="217"/>
                      <a:pt x="304" y="218"/>
                    </a:cubicBezTo>
                    <a:cubicBezTo>
                      <a:pt x="304" y="217"/>
                      <a:pt x="302" y="213"/>
                      <a:pt x="302" y="212"/>
                    </a:cubicBezTo>
                    <a:cubicBezTo>
                      <a:pt x="301" y="212"/>
                      <a:pt x="302" y="215"/>
                      <a:pt x="301" y="214"/>
                    </a:cubicBezTo>
                    <a:cubicBezTo>
                      <a:pt x="301" y="210"/>
                      <a:pt x="295" y="206"/>
                      <a:pt x="292" y="204"/>
                    </a:cubicBezTo>
                    <a:cubicBezTo>
                      <a:pt x="291" y="205"/>
                      <a:pt x="289" y="210"/>
                      <a:pt x="290" y="212"/>
                    </a:cubicBezTo>
                    <a:cubicBezTo>
                      <a:pt x="289" y="216"/>
                      <a:pt x="296" y="221"/>
                      <a:pt x="296" y="223"/>
                    </a:cubicBezTo>
                    <a:cubicBezTo>
                      <a:pt x="300" y="227"/>
                      <a:pt x="300" y="231"/>
                      <a:pt x="303" y="236"/>
                    </a:cubicBezTo>
                    <a:cubicBezTo>
                      <a:pt x="303" y="236"/>
                      <a:pt x="304" y="239"/>
                      <a:pt x="304" y="239"/>
                    </a:cubicBezTo>
                    <a:cubicBezTo>
                      <a:pt x="291" y="235"/>
                      <a:pt x="297" y="227"/>
                      <a:pt x="289" y="220"/>
                    </a:cubicBezTo>
                    <a:cubicBezTo>
                      <a:pt x="287" y="219"/>
                      <a:pt x="286" y="218"/>
                      <a:pt x="288" y="214"/>
                    </a:cubicBezTo>
                    <a:cubicBezTo>
                      <a:pt x="288" y="214"/>
                      <a:pt x="286" y="207"/>
                      <a:pt x="286" y="206"/>
                    </a:cubicBezTo>
                    <a:cubicBezTo>
                      <a:pt x="286" y="206"/>
                      <a:pt x="286" y="204"/>
                      <a:pt x="286" y="204"/>
                    </a:cubicBezTo>
                    <a:cubicBezTo>
                      <a:pt x="285" y="201"/>
                      <a:pt x="284" y="198"/>
                      <a:pt x="282" y="195"/>
                    </a:cubicBezTo>
                    <a:cubicBezTo>
                      <a:pt x="282" y="194"/>
                      <a:pt x="280" y="196"/>
                      <a:pt x="280" y="196"/>
                    </a:cubicBezTo>
                    <a:cubicBezTo>
                      <a:pt x="276" y="201"/>
                      <a:pt x="275" y="189"/>
                      <a:pt x="273" y="187"/>
                    </a:cubicBezTo>
                    <a:cubicBezTo>
                      <a:pt x="269" y="185"/>
                      <a:pt x="268" y="182"/>
                      <a:pt x="266" y="179"/>
                    </a:cubicBezTo>
                    <a:cubicBezTo>
                      <a:pt x="265" y="180"/>
                      <a:pt x="256" y="181"/>
                      <a:pt x="256" y="183"/>
                    </a:cubicBezTo>
                    <a:cubicBezTo>
                      <a:pt x="258" y="185"/>
                      <a:pt x="248" y="192"/>
                      <a:pt x="246" y="194"/>
                    </a:cubicBezTo>
                    <a:cubicBezTo>
                      <a:pt x="246" y="194"/>
                      <a:pt x="244" y="198"/>
                      <a:pt x="242" y="197"/>
                    </a:cubicBezTo>
                    <a:cubicBezTo>
                      <a:pt x="240" y="198"/>
                      <a:pt x="244" y="206"/>
                      <a:pt x="242" y="208"/>
                    </a:cubicBezTo>
                    <a:cubicBezTo>
                      <a:pt x="240" y="209"/>
                      <a:pt x="240" y="220"/>
                      <a:pt x="236" y="219"/>
                    </a:cubicBezTo>
                    <a:cubicBezTo>
                      <a:pt x="233" y="219"/>
                      <a:pt x="226" y="202"/>
                      <a:pt x="226" y="200"/>
                    </a:cubicBezTo>
                    <a:cubicBezTo>
                      <a:pt x="222" y="196"/>
                      <a:pt x="223" y="187"/>
                      <a:pt x="221" y="182"/>
                    </a:cubicBezTo>
                    <a:cubicBezTo>
                      <a:pt x="221" y="182"/>
                      <a:pt x="216" y="184"/>
                      <a:pt x="216" y="184"/>
                    </a:cubicBezTo>
                    <a:cubicBezTo>
                      <a:pt x="215" y="183"/>
                      <a:pt x="210" y="178"/>
                      <a:pt x="214" y="178"/>
                    </a:cubicBezTo>
                    <a:cubicBezTo>
                      <a:pt x="210" y="177"/>
                      <a:pt x="208" y="174"/>
                      <a:pt x="206" y="171"/>
                    </a:cubicBezTo>
                    <a:cubicBezTo>
                      <a:pt x="206" y="170"/>
                      <a:pt x="195" y="172"/>
                      <a:pt x="195" y="172"/>
                    </a:cubicBezTo>
                    <a:cubicBezTo>
                      <a:pt x="190" y="172"/>
                      <a:pt x="185" y="170"/>
                      <a:pt x="182" y="167"/>
                    </a:cubicBezTo>
                    <a:cubicBezTo>
                      <a:pt x="179" y="166"/>
                      <a:pt x="175" y="169"/>
                      <a:pt x="172" y="166"/>
                    </a:cubicBezTo>
                    <a:cubicBezTo>
                      <a:pt x="168" y="164"/>
                      <a:pt x="168" y="161"/>
                      <a:pt x="165" y="158"/>
                    </a:cubicBezTo>
                    <a:cubicBezTo>
                      <a:pt x="164" y="158"/>
                      <a:pt x="160" y="159"/>
                      <a:pt x="160" y="159"/>
                    </a:cubicBezTo>
                    <a:cubicBezTo>
                      <a:pt x="160" y="159"/>
                      <a:pt x="160" y="159"/>
                      <a:pt x="160" y="159"/>
                    </a:cubicBezTo>
                    <a:cubicBezTo>
                      <a:pt x="160" y="159"/>
                      <a:pt x="160" y="159"/>
                      <a:pt x="160" y="159"/>
                    </a:cubicBezTo>
                    <a:cubicBezTo>
                      <a:pt x="162" y="162"/>
                      <a:pt x="171" y="174"/>
                      <a:pt x="172" y="174"/>
                    </a:cubicBezTo>
                    <a:cubicBezTo>
                      <a:pt x="176" y="175"/>
                      <a:pt x="179" y="170"/>
                      <a:pt x="181" y="168"/>
                    </a:cubicBezTo>
                    <a:cubicBezTo>
                      <a:pt x="184" y="173"/>
                      <a:pt x="183" y="174"/>
                      <a:pt x="189" y="178"/>
                    </a:cubicBezTo>
                    <a:cubicBezTo>
                      <a:pt x="191" y="182"/>
                      <a:pt x="185" y="185"/>
                      <a:pt x="184" y="189"/>
                    </a:cubicBezTo>
                    <a:cubicBezTo>
                      <a:pt x="179" y="194"/>
                      <a:pt x="172" y="199"/>
                      <a:pt x="165" y="202"/>
                    </a:cubicBezTo>
                    <a:cubicBezTo>
                      <a:pt x="165" y="202"/>
                      <a:pt x="165" y="202"/>
                      <a:pt x="164" y="202"/>
                    </a:cubicBezTo>
                    <a:cubicBezTo>
                      <a:pt x="162" y="205"/>
                      <a:pt x="156" y="204"/>
                      <a:pt x="154" y="206"/>
                    </a:cubicBezTo>
                    <a:cubicBezTo>
                      <a:pt x="152" y="206"/>
                      <a:pt x="151" y="206"/>
                      <a:pt x="151" y="204"/>
                    </a:cubicBezTo>
                    <a:cubicBezTo>
                      <a:pt x="148" y="197"/>
                      <a:pt x="149" y="194"/>
                      <a:pt x="144" y="187"/>
                    </a:cubicBezTo>
                    <a:cubicBezTo>
                      <a:pt x="140" y="182"/>
                      <a:pt x="138" y="177"/>
                      <a:pt x="135" y="172"/>
                    </a:cubicBezTo>
                    <a:cubicBezTo>
                      <a:pt x="134" y="171"/>
                      <a:pt x="134" y="170"/>
                      <a:pt x="133" y="169"/>
                    </a:cubicBezTo>
                    <a:cubicBezTo>
                      <a:pt x="133" y="168"/>
                      <a:pt x="129" y="165"/>
                      <a:pt x="127" y="164"/>
                    </a:cubicBezTo>
                    <a:cubicBezTo>
                      <a:pt x="127" y="164"/>
                      <a:pt x="127" y="164"/>
                      <a:pt x="127" y="164"/>
                    </a:cubicBezTo>
                    <a:cubicBezTo>
                      <a:pt x="126" y="164"/>
                      <a:pt x="126" y="164"/>
                      <a:pt x="126" y="164"/>
                    </a:cubicBezTo>
                    <a:cubicBezTo>
                      <a:pt x="127" y="168"/>
                      <a:pt x="132" y="172"/>
                      <a:pt x="131" y="176"/>
                    </a:cubicBezTo>
                    <a:cubicBezTo>
                      <a:pt x="132" y="179"/>
                      <a:pt x="137" y="190"/>
                      <a:pt x="139" y="191"/>
                    </a:cubicBezTo>
                    <a:cubicBezTo>
                      <a:pt x="141" y="193"/>
                      <a:pt x="141" y="196"/>
                      <a:pt x="142" y="198"/>
                    </a:cubicBezTo>
                    <a:cubicBezTo>
                      <a:pt x="142" y="199"/>
                      <a:pt x="146" y="201"/>
                      <a:pt x="147" y="202"/>
                    </a:cubicBezTo>
                    <a:cubicBezTo>
                      <a:pt x="150" y="205"/>
                      <a:pt x="151" y="205"/>
                      <a:pt x="150" y="209"/>
                    </a:cubicBezTo>
                    <a:cubicBezTo>
                      <a:pt x="153" y="209"/>
                      <a:pt x="156" y="214"/>
                      <a:pt x="160" y="211"/>
                    </a:cubicBezTo>
                    <a:cubicBezTo>
                      <a:pt x="162" y="211"/>
                      <a:pt x="170" y="207"/>
                      <a:pt x="171" y="209"/>
                    </a:cubicBezTo>
                    <a:cubicBezTo>
                      <a:pt x="174" y="211"/>
                      <a:pt x="166" y="226"/>
                      <a:pt x="164" y="228"/>
                    </a:cubicBezTo>
                    <a:cubicBezTo>
                      <a:pt x="157" y="234"/>
                      <a:pt x="152" y="243"/>
                      <a:pt x="145" y="249"/>
                    </a:cubicBezTo>
                    <a:cubicBezTo>
                      <a:pt x="142" y="262"/>
                      <a:pt x="142" y="262"/>
                      <a:pt x="142" y="262"/>
                    </a:cubicBezTo>
                    <a:cubicBezTo>
                      <a:pt x="142" y="263"/>
                      <a:pt x="145" y="282"/>
                      <a:pt x="145" y="281"/>
                    </a:cubicBezTo>
                    <a:cubicBezTo>
                      <a:pt x="146" y="286"/>
                      <a:pt x="142" y="289"/>
                      <a:pt x="138" y="291"/>
                    </a:cubicBezTo>
                    <a:cubicBezTo>
                      <a:pt x="134" y="293"/>
                      <a:pt x="130" y="296"/>
                      <a:pt x="130" y="300"/>
                    </a:cubicBezTo>
                    <a:cubicBezTo>
                      <a:pt x="131" y="302"/>
                      <a:pt x="132" y="307"/>
                      <a:pt x="131" y="310"/>
                    </a:cubicBezTo>
                    <a:cubicBezTo>
                      <a:pt x="129" y="311"/>
                      <a:pt x="126" y="312"/>
                      <a:pt x="124" y="314"/>
                    </a:cubicBezTo>
                    <a:cubicBezTo>
                      <a:pt x="122" y="317"/>
                      <a:pt x="123" y="325"/>
                      <a:pt x="118" y="328"/>
                    </a:cubicBezTo>
                    <a:cubicBezTo>
                      <a:pt x="113" y="334"/>
                      <a:pt x="99" y="342"/>
                      <a:pt x="92" y="338"/>
                    </a:cubicBezTo>
                    <a:cubicBezTo>
                      <a:pt x="90" y="338"/>
                      <a:pt x="89" y="337"/>
                      <a:pt x="89" y="335"/>
                    </a:cubicBezTo>
                    <a:cubicBezTo>
                      <a:pt x="87" y="334"/>
                      <a:pt x="87" y="326"/>
                      <a:pt x="85" y="323"/>
                    </a:cubicBezTo>
                    <a:cubicBezTo>
                      <a:pt x="82" y="319"/>
                      <a:pt x="82" y="316"/>
                      <a:pt x="80" y="311"/>
                    </a:cubicBezTo>
                    <a:cubicBezTo>
                      <a:pt x="79" y="306"/>
                      <a:pt x="79" y="301"/>
                      <a:pt x="76" y="297"/>
                    </a:cubicBezTo>
                    <a:cubicBezTo>
                      <a:pt x="71" y="291"/>
                      <a:pt x="77" y="285"/>
                      <a:pt x="76" y="279"/>
                    </a:cubicBezTo>
                    <a:cubicBezTo>
                      <a:pt x="76" y="276"/>
                      <a:pt x="78" y="276"/>
                      <a:pt x="79" y="272"/>
                    </a:cubicBezTo>
                    <a:cubicBezTo>
                      <a:pt x="78" y="270"/>
                      <a:pt x="77" y="268"/>
                      <a:pt x="77" y="266"/>
                    </a:cubicBezTo>
                    <a:cubicBezTo>
                      <a:pt x="78" y="262"/>
                      <a:pt x="75" y="259"/>
                      <a:pt x="75" y="256"/>
                    </a:cubicBezTo>
                    <a:cubicBezTo>
                      <a:pt x="74" y="256"/>
                      <a:pt x="70" y="250"/>
                      <a:pt x="69" y="249"/>
                    </a:cubicBezTo>
                    <a:cubicBezTo>
                      <a:pt x="67" y="245"/>
                      <a:pt x="68" y="244"/>
                      <a:pt x="68" y="241"/>
                    </a:cubicBezTo>
                    <a:cubicBezTo>
                      <a:pt x="68" y="241"/>
                      <a:pt x="69" y="233"/>
                      <a:pt x="69" y="232"/>
                    </a:cubicBezTo>
                    <a:cubicBezTo>
                      <a:pt x="68" y="232"/>
                      <a:pt x="66" y="229"/>
                      <a:pt x="65" y="229"/>
                    </a:cubicBezTo>
                    <a:cubicBezTo>
                      <a:pt x="60" y="232"/>
                      <a:pt x="60" y="228"/>
                      <a:pt x="58" y="227"/>
                    </a:cubicBezTo>
                    <a:cubicBezTo>
                      <a:pt x="54" y="225"/>
                      <a:pt x="53" y="223"/>
                      <a:pt x="48" y="225"/>
                    </a:cubicBezTo>
                    <a:cubicBezTo>
                      <a:pt x="44" y="229"/>
                      <a:pt x="31" y="229"/>
                      <a:pt x="26" y="230"/>
                    </a:cubicBezTo>
                    <a:cubicBezTo>
                      <a:pt x="23" y="229"/>
                      <a:pt x="14" y="222"/>
                      <a:pt x="13" y="219"/>
                    </a:cubicBezTo>
                    <a:cubicBezTo>
                      <a:pt x="12" y="215"/>
                      <a:pt x="9" y="214"/>
                      <a:pt x="7" y="211"/>
                    </a:cubicBezTo>
                    <a:cubicBezTo>
                      <a:pt x="4" y="207"/>
                      <a:pt x="5" y="204"/>
                      <a:pt x="2" y="200"/>
                    </a:cubicBezTo>
                    <a:cubicBezTo>
                      <a:pt x="6" y="197"/>
                      <a:pt x="7" y="189"/>
                      <a:pt x="6" y="185"/>
                    </a:cubicBezTo>
                    <a:cubicBezTo>
                      <a:pt x="0" y="180"/>
                      <a:pt x="10" y="175"/>
                      <a:pt x="10" y="169"/>
                    </a:cubicBezTo>
                    <a:cubicBezTo>
                      <a:pt x="12" y="168"/>
                      <a:pt x="12" y="167"/>
                      <a:pt x="13" y="166"/>
                    </a:cubicBezTo>
                    <a:cubicBezTo>
                      <a:pt x="14" y="165"/>
                      <a:pt x="15" y="163"/>
                      <a:pt x="17" y="162"/>
                    </a:cubicBezTo>
                    <a:cubicBezTo>
                      <a:pt x="19" y="162"/>
                      <a:pt x="20" y="160"/>
                      <a:pt x="21" y="159"/>
                    </a:cubicBezTo>
                    <a:cubicBezTo>
                      <a:pt x="24" y="156"/>
                      <a:pt x="22" y="152"/>
                      <a:pt x="26" y="149"/>
                    </a:cubicBezTo>
                    <a:cubicBezTo>
                      <a:pt x="28" y="148"/>
                      <a:pt x="32" y="141"/>
                      <a:pt x="33" y="141"/>
                    </a:cubicBezTo>
                    <a:cubicBezTo>
                      <a:pt x="30" y="141"/>
                      <a:pt x="32" y="137"/>
                      <a:pt x="29" y="138"/>
                    </a:cubicBezTo>
                    <a:cubicBezTo>
                      <a:pt x="25" y="139"/>
                      <a:pt x="24" y="134"/>
                      <a:pt x="25" y="132"/>
                    </a:cubicBezTo>
                    <a:cubicBezTo>
                      <a:pt x="27" y="126"/>
                      <a:pt x="25" y="121"/>
                      <a:pt x="31" y="119"/>
                    </a:cubicBezTo>
                    <a:cubicBezTo>
                      <a:pt x="34" y="121"/>
                      <a:pt x="52" y="120"/>
                      <a:pt x="44" y="112"/>
                    </a:cubicBezTo>
                    <a:cubicBezTo>
                      <a:pt x="43" y="110"/>
                      <a:pt x="38" y="109"/>
                      <a:pt x="38" y="108"/>
                    </a:cubicBezTo>
                    <a:cubicBezTo>
                      <a:pt x="38" y="104"/>
                      <a:pt x="39" y="107"/>
                      <a:pt x="41" y="105"/>
                    </a:cubicBezTo>
                    <a:cubicBezTo>
                      <a:pt x="45" y="106"/>
                      <a:pt x="42" y="105"/>
                      <a:pt x="44" y="103"/>
                    </a:cubicBezTo>
                    <a:cubicBezTo>
                      <a:pt x="45" y="102"/>
                      <a:pt x="49" y="103"/>
                      <a:pt x="50" y="102"/>
                    </a:cubicBezTo>
                    <a:cubicBezTo>
                      <a:pt x="52" y="101"/>
                      <a:pt x="52" y="100"/>
                      <a:pt x="53" y="99"/>
                    </a:cubicBezTo>
                    <a:cubicBezTo>
                      <a:pt x="55" y="98"/>
                      <a:pt x="57" y="96"/>
                      <a:pt x="58" y="95"/>
                    </a:cubicBezTo>
                    <a:cubicBezTo>
                      <a:pt x="59" y="95"/>
                      <a:pt x="60" y="95"/>
                      <a:pt x="60" y="95"/>
                    </a:cubicBezTo>
                    <a:cubicBezTo>
                      <a:pt x="58" y="91"/>
                      <a:pt x="69" y="92"/>
                      <a:pt x="67" y="90"/>
                    </a:cubicBezTo>
                    <a:cubicBezTo>
                      <a:pt x="67" y="90"/>
                      <a:pt x="64" y="83"/>
                      <a:pt x="67" y="83"/>
                    </a:cubicBezTo>
                    <a:cubicBezTo>
                      <a:pt x="66" y="80"/>
                      <a:pt x="74" y="86"/>
                      <a:pt x="72" y="86"/>
                    </a:cubicBezTo>
                    <a:cubicBezTo>
                      <a:pt x="78" y="86"/>
                      <a:pt x="72" y="80"/>
                      <a:pt x="71" y="77"/>
                    </a:cubicBezTo>
                    <a:cubicBezTo>
                      <a:pt x="71" y="79"/>
                      <a:pt x="66" y="80"/>
                      <a:pt x="65" y="81"/>
                    </a:cubicBezTo>
                    <a:cubicBezTo>
                      <a:pt x="60" y="81"/>
                      <a:pt x="58" y="74"/>
                      <a:pt x="61" y="70"/>
                    </a:cubicBezTo>
                    <a:cubicBezTo>
                      <a:pt x="66" y="68"/>
                      <a:pt x="77" y="62"/>
                      <a:pt x="79" y="55"/>
                    </a:cubicBezTo>
                    <a:cubicBezTo>
                      <a:pt x="79" y="55"/>
                      <a:pt x="76" y="56"/>
                      <a:pt x="76" y="56"/>
                    </a:cubicBezTo>
                    <a:cubicBezTo>
                      <a:pt x="74" y="54"/>
                      <a:pt x="82" y="54"/>
                      <a:pt x="82" y="54"/>
                    </a:cubicBezTo>
                    <a:cubicBezTo>
                      <a:pt x="83" y="51"/>
                      <a:pt x="85" y="51"/>
                      <a:pt x="87" y="50"/>
                    </a:cubicBezTo>
                    <a:cubicBezTo>
                      <a:pt x="86" y="52"/>
                      <a:pt x="96" y="46"/>
                      <a:pt x="98" y="48"/>
                    </a:cubicBezTo>
                    <a:cubicBezTo>
                      <a:pt x="99" y="48"/>
                      <a:pt x="105" y="50"/>
                      <a:pt x="107" y="50"/>
                    </a:cubicBezTo>
                    <a:cubicBezTo>
                      <a:pt x="107" y="50"/>
                      <a:pt x="106" y="51"/>
                      <a:pt x="106" y="51"/>
                    </a:cubicBezTo>
                    <a:cubicBezTo>
                      <a:pt x="111" y="53"/>
                      <a:pt x="116" y="53"/>
                      <a:pt x="121" y="54"/>
                    </a:cubicBezTo>
                    <a:cubicBezTo>
                      <a:pt x="121" y="55"/>
                      <a:pt x="124" y="55"/>
                      <a:pt x="124" y="56"/>
                    </a:cubicBezTo>
                    <a:cubicBezTo>
                      <a:pt x="125" y="57"/>
                      <a:pt x="126" y="56"/>
                      <a:pt x="127" y="58"/>
                    </a:cubicBezTo>
                    <a:cubicBezTo>
                      <a:pt x="130" y="63"/>
                      <a:pt x="116" y="60"/>
                      <a:pt x="115" y="60"/>
                    </a:cubicBezTo>
                    <a:cubicBezTo>
                      <a:pt x="117" y="61"/>
                      <a:pt x="117" y="66"/>
                      <a:pt x="121" y="65"/>
                    </a:cubicBezTo>
                    <a:cubicBezTo>
                      <a:pt x="120" y="65"/>
                      <a:pt x="119" y="64"/>
                      <a:pt x="119" y="63"/>
                    </a:cubicBezTo>
                    <a:cubicBezTo>
                      <a:pt x="120" y="61"/>
                      <a:pt x="125" y="63"/>
                      <a:pt x="126" y="64"/>
                    </a:cubicBezTo>
                    <a:cubicBezTo>
                      <a:pt x="124" y="60"/>
                      <a:pt x="131" y="59"/>
                      <a:pt x="133" y="60"/>
                    </a:cubicBezTo>
                    <a:cubicBezTo>
                      <a:pt x="132" y="59"/>
                      <a:pt x="133" y="58"/>
                      <a:pt x="133" y="59"/>
                    </a:cubicBezTo>
                    <a:cubicBezTo>
                      <a:pt x="132" y="57"/>
                      <a:pt x="129" y="54"/>
                      <a:pt x="129" y="54"/>
                    </a:cubicBezTo>
                    <a:cubicBezTo>
                      <a:pt x="130" y="52"/>
                      <a:pt x="136" y="54"/>
                      <a:pt x="135" y="57"/>
                    </a:cubicBezTo>
                    <a:cubicBezTo>
                      <a:pt x="137" y="58"/>
                      <a:pt x="140" y="57"/>
                      <a:pt x="141" y="55"/>
                    </a:cubicBezTo>
                    <a:cubicBezTo>
                      <a:pt x="142" y="55"/>
                      <a:pt x="145" y="54"/>
                      <a:pt x="149" y="53"/>
                    </a:cubicBezTo>
                    <a:cubicBezTo>
                      <a:pt x="154" y="52"/>
                      <a:pt x="159" y="51"/>
                      <a:pt x="159" y="51"/>
                    </a:cubicBezTo>
                    <a:cubicBezTo>
                      <a:pt x="159" y="49"/>
                      <a:pt x="153" y="50"/>
                      <a:pt x="154" y="47"/>
                    </a:cubicBezTo>
                    <a:cubicBezTo>
                      <a:pt x="155" y="46"/>
                      <a:pt x="172" y="47"/>
                      <a:pt x="175" y="49"/>
                    </a:cubicBezTo>
                    <a:cubicBezTo>
                      <a:pt x="175" y="49"/>
                      <a:pt x="175" y="49"/>
                      <a:pt x="175" y="48"/>
                    </a:cubicBezTo>
                    <a:cubicBezTo>
                      <a:pt x="171" y="46"/>
                      <a:pt x="166" y="43"/>
                      <a:pt x="169" y="40"/>
                    </a:cubicBezTo>
                    <a:cubicBezTo>
                      <a:pt x="167" y="40"/>
                      <a:pt x="170" y="35"/>
                      <a:pt x="171" y="33"/>
                    </a:cubicBezTo>
                    <a:cubicBezTo>
                      <a:pt x="171" y="32"/>
                      <a:pt x="171" y="32"/>
                      <a:pt x="171" y="32"/>
                    </a:cubicBezTo>
                    <a:cubicBezTo>
                      <a:pt x="172" y="32"/>
                      <a:pt x="176" y="34"/>
                      <a:pt x="177" y="35"/>
                    </a:cubicBezTo>
                    <a:cubicBezTo>
                      <a:pt x="177" y="36"/>
                      <a:pt x="178" y="39"/>
                      <a:pt x="180" y="42"/>
                    </a:cubicBezTo>
                    <a:cubicBezTo>
                      <a:pt x="183" y="47"/>
                      <a:pt x="186" y="53"/>
                      <a:pt x="180" y="54"/>
                    </a:cubicBezTo>
                    <a:cubicBezTo>
                      <a:pt x="187" y="53"/>
                      <a:pt x="183" y="49"/>
                      <a:pt x="184" y="46"/>
                    </a:cubicBezTo>
                    <a:cubicBezTo>
                      <a:pt x="184" y="46"/>
                      <a:pt x="184" y="46"/>
                      <a:pt x="184" y="45"/>
                    </a:cubicBezTo>
                    <a:cubicBezTo>
                      <a:pt x="184" y="45"/>
                      <a:pt x="175" y="37"/>
                      <a:pt x="180" y="36"/>
                    </a:cubicBezTo>
                    <a:cubicBezTo>
                      <a:pt x="181" y="34"/>
                      <a:pt x="180" y="34"/>
                      <a:pt x="179" y="33"/>
                    </a:cubicBezTo>
                    <a:cubicBezTo>
                      <a:pt x="180" y="32"/>
                      <a:pt x="182" y="34"/>
                      <a:pt x="182" y="34"/>
                    </a:cubicBezTo>
                    <a:cubicBezTo>
                      <a:pt x="184" y="35"/>
                      <a:pt x="182" y="37"/>
                      <a:pt x="184" y="37"/>
                    </a:cubicBezTo>
                    <a:cubicBezTo>
                      <a:pt x="183" y="36"/>
                      <a:pt x="183" y="35"/>
                      <a:pt x="183" y="35"/>
                    </a:cubicBezTo>
                    <a:cubicBezTo>
                      <a:pt x="185" y="33"/>
                      <a:pt x="190" y="32"/>
                      <a:pt x="193" y="33"/>
                    </a:cubicBezTo>
                    <a:cubicBezTo>
                      <a:pt x="191" y="31"/>
                      <a:pt x="185" y="27"/>
                      <a:pt x="193" y="27"/>
                    </a:cubicBezTo>
                    <a:cubicBezTo>
                      <a:pt x="193" y="27"/>
                      <a:pt x="198" y="25"/>
                      <a:pt x="198" y="25"/>
                    </a:cubicBezTo>
                    <a:cubicBezTo>
                      <a:pt x="193" y="21"/>
                      <a:pt x="202" y="17"/>
                      <a:pt x="205" y="16"/>
                    </a:cubicBezTo>
                    <a:cubicBezTo>
                      <a:pt x="208" y="15"/>
                      <a:pt x="214" y="9"/>
                      <a:pt x="217" y="9"/>
                    </a:cubicBezTo>
                    <a:cubicBezTo>
                      <a:pt x="218" y="9"/>
                      <a:pt x="218" y="6"/>
                      <a:pt x="218" y="6"/>
                    </a:cubicBezTo>
                    <a:cubicBezTo>
                      <a:pt x="218" y="6"/>
                      <a:pt x="226" y="0"/>
                      <a:pt x="225" y="5"/>
                    </a:cubicBezTo>
                    <a:cubicBezTo>
                      <a:pt x="225" y="6"/>
                      <a:pt x="233" y="9"/>
                      <a:pt x="234" y="9"/>
                    </a:cubicBezTo>
                    <a:cubicBezTo>
                      <a:pt x="242" y="13"/>
                      <a:pt x="242" y="18"/>
                      <a:pt x="234" y="24"/>
                    </a:cubicBezTo>
                    <a:cubicBezTo>
                      <a:pt x="238" y="24"/>
                      <a:pt x="236" y="21"/>
                      <a:pt x="239" y="21"/>
                    </a:cubicBezTo>
                    <a:cubicBezTo>
                      <a:pt x="241" y="21"/>
                      <a:pt x="239" y="19"/>
                      <a:pt x="242" y="20"/>
                    </a:cubicBezTo>
                    <a:cubicBezTo>
                      <a:pt x="242" y="20"/>
                      <a:pt x="242" y="22"/>
                      <a:pt x="242" y="22"/>
                    </a:cubicBezTo>
                    <a:cubicBezTo>
                      <a:pt x="246" y="20"/>
                      <a:pt x="257" y="24"/>
                      <a:pt x="261" y="22"/>
                    </a:cubicBezTo>
                    <a:cubicBezTo>
                      <a:pt x="265" y="21"/>
                      <a:pt x="263" y="17"/>
                      <a:pt x="267" y="17"/>
                    </a:cubicBezTo>
                    <a:cubicBezTo>
                      <a:pt x="271" y="18"/>
                      <a:pt x="278" y="16"/>
                      <a:pt x="279" y="22"/>
                    </a:cubicBezTo>
                    <a:cubicBezTo>
                      <a:pt x="279" y="23"/>
                      <a:pt x="279" y="28"/>
                      <a:pt x="280" y="29"/>
                    </a:cubicBezTo>
                    <a:cubicBezTo>
                      <a:pt x="280" y="29"/>
                      <a:pt x="280" y="29"/>
                      <a:pt x="281" y="30"/>
                    </a:cubicBezTo>
                    <a:cubicBezTo>
                      <a:pt x="281" y="29"/>
                      <a:pt x="282" y="30"/>
                      <a:pt x="283" y="31"/>
                    </a:cubicBezTo>
                    <a:cubicBezTo>
                      <a:pt x="284" y="30"/>
                      <a:pt x="284" y="29"/>
                      <a:pt x="284" y="27"/>
                    </a:cubicBezTo>
                    <a:cubicBezTo>
                      <a:pt x="285" y="27"/>
                      <a:pt x="285" y="27"/>
                      <a:pt x="286" y="28"/>
                    </a:cubicBezTo>
                    <a:cubicBezTo>
                      <a:pt x="290" y="29"/>
                      <a:pt x="296" y="29"/>
                      <a:pt x="295" y="23"/>
                    </a:cubicBezTo>
                    <a:cubicBezTo>
                      <a:pt x="295" y="22"/>
                      <a:pt x="297" y="22"/>
                      <a:pt x="297" y="22"/>
                    </a:cubicBezTo>
                    <a:cubicBezTo>
                      <a:pt x="297" y="22"/>
                      <a:pt x="297" y="20"/>
                      <a:pt x="297" y="20"/>
                    </a:cubicBezTo>
                    <a:cubicBezTo>
                      <a:pt x="297" y="20"/>
                      <a:pt x="298" y="20"/>
                      <a:pt x="298" y="20"/>
                    </a:cubicBezTo>
                    <a:cubicBezTo>
                      <a:pt x="298" y="20"/>
                      <a:pt x="298" y="20"/>
                      <a:pt x="298" y="20"/>
                    </a:cubicBezTo>
                    <a:cubicBezTo>
                      <a:pt x="307" y="24"/>
                      <a:pt x="309" y="29"/>
                      <a:pt x="316" y="32"/>
                    </a:cubicBezTo>
                    <a:cubicBezTo>
                      <a:pt x="317" y="31"/>
                      <a:pt x="319" y="30"/>
                      <a:pt x="319" y="31"/>
                    </a:cubicBezTo>
                    <a:cubicBezTo>
                      <a:pt x="322" y="28"/>
                      <a:pt x="328" y="30"/>
                      <a:pt x="329" y="31"/>
                    </a:cubicBezTo>
                    <a:cubicBezTo>
                      <a:pt x="330" y="31"/>
                      <a:pt x="331" y="33"/>
                      <a:pt x="331" y="33"/>
                    </a:cubicBezTo>
                    <a:cubicBezTo>
                      <a:pt x="332" y="38"/>
                      <a:pt x="354" y="27"/>
                      <a:pt x="349" y="34"/>
                    </a:cubicBezTo>
                    <a:cubicBezTo>
                      <a:pt x="351" y="34"/>
                      <a:pt x="352" y="35"/>
                      <a:pt x="354" y="36"/>
                    </a:cubicBezTo>
                    <a:cubicBezTo>
                      <a:pt x="354" y="34"/>
                      <a:pt x="349" y="29"/>
                      <a:pt x="351" y="29"/>
                    </a:cubicBezTo>
                    <a:cubicBezTo>
                      <a:pt x="351" y="29"/>
                      <a:pt x="353" y="29"/>
                      <a:pt x="353" y="29"/>
                    </a:cubicBezTo>
                    <a:cubicBezTo>
                      <a:pt x="359" y="28"/>
                      <a:pt x="363" y="27"/>
                      <a:pt x="369" y="28"/>
                    </a:cubicBezTo>
                    <a:cubicBezTo>
                      <a:pt x="376" y="28"/>
                      <a:pt x="381" y="31"/>
                      <a:pt x="388" y="31"/>
                    </a:cubicBezTo>
                    <a:cubicBezTo>
                      <a:pt x="391" y="30"/>
                      <a:pt x="396" y="34"/>
                      <a:pt x="398" y="33"/>
                    </a:cubicBezTo>
                    <a:cubicBezTo>
                      <a:pt x="400" y="31"/>
                      <a:pt x="408" y="30"/>
                      <a:pt x="412" y="31"/>
                    </a:cubicBezTo>
                    <a:cubicBezTo>
                      <a:pt x="413" y="32"/>
                      <a:pt x="414" y="32"/>
                      <a:pt x="414" y="33"/>
                    </a:cubicBezTo>
                    <a:cubicBezTo>
                      <a:pt x="414" y="34"/>
                      <a:pt x="414" y="35"/>
                      <a:pt x="414" y="36"/>
                    </a:cubicBezTo>
                    <a:cubicBezTo>
                      <a:pt x="413" y="38"/>
                      <a:pt x="411" y="36"/>
                      <a:pt x="412" y="39"/>
                    </a:cubicBezTo>
                    <a:close/>
                    <a:moveTo>
                      <a:pt x="72" y="90"/>
                    </a:moveTo>
                    <a:cubicBezTo>
                      <a:pt x="75" y="92"/>
                      <a:pt x="82" y="90"/>
                      <a:pt x="85" y="89"/>
                    </a:cubicBezTo>
                    <a:cubicBezTo>
                      <a:pt x="85" y="89"/>
                      <a:pt x="92" y="89"/>
                      <a:pt x="92" y="89"/>
                    </a:cubicBezTo>
                    <a:cubicBezTo>
                      <a:pt x="94" y="89"/>
                      <a:pt x="90" y="78"/>
                      <a:pt x="97" y="83"/>
                    </a:cubicBezTo>
                    <a:cubicBezTo>
                      <a:pt x="99" y="85"/>
                      <a:pt x="99" y="78"/>
                      <a:pt x="96" y="79"/>
                    </a:cubicBezTo>
                    <a:cubicBezTo>
                      <a:pt x="96" y="74"/>
                      <a:pt x="107" y="79"/>
                      <a:pt x="107" y="76"/>
                    </a:cubicBezTo>
                    <a:cubicBezTo>
                      <a:pt x="101" y="75"/>
                      <a:pt x="94" y="79"/>
                      <a:pt x="91" y="71"/>
                    </a:cubicBezTo>
                    <a:cubicBezTo>
                      <a:pt x="89" y="65"/>
                      <a:pt x="99" y="66"/>
                      <a:pt x="96" y="61"/>
                    </a:cubicBezTo>
                    <a:cubicBezTo>
                      <a:pt x="96" y="62"/>
                      <a:pt x="80" y="71"/>
                      <a:pt x="85" y="74"/>
                    </a:cubicBezTo>
                    <a:cubicBezTo>
                      <a:pt x="91" y="77"/>
                      <a:pt x="81" y="85"/>
                      <a:pt x="78" y="88"/>
                    </a:cubicBezTo>
                    <a:cubicBezTo>
                      <a:pt x="78" y="88"/>
                      <a:pt x="78" y="88"/>
                      <a:pt x="78" y="88"/>
                    </a:cubicBezTo>
                    <a:cubicBezTo>
                      <a:pt x="78" y="88"/>
                      <a:pt x="78" y="88"/>
                      <a:pt x="78" y="88"/>
                    </a:cubicBezTo>
                    <a:cubicBezTo>
                      <a:pt x="77" y="89"/>
                      <a:pt x="76" y="88"/>
                      <a:pt x="75" y="87"/>
                    </a:cubicBezTo>
                    <a:cubicBezTo>
                      <a:pt x="74" y="89"/>
                      <a:pt x="75" y="89"/>
                      <a:pt x="72" y="90"/>
                    </a:cubicBezTo>
                    <a:close/>
                    <a:moveTo>
                      <a:pt x="66" y="105"/>
                    </a:moveTo>
                    <a:cubicBezTo>
                      <a:pt x="65" y="105"/>
                      <a:pt x="65" y="106"/>
                      <a:pt x="66" y="105"/>
                    </a:cubicBezTo>
                    <a:close/>
                    <a:moveTo>
                      <a:pt x="80" y="207"/>
                    </a:moveTo>
                    <a:cubicBezTo>
                      <a:pt x="80" y="208"/>
                      <a:pt x="80" y="209"/>
                      <a:pt x="80" y="210"/>
                    </a:cubicBezTo>
                    <a:cubicBezTo>
                      <a:pt x="81" y="209"/>
                      <a:pt x="82" y="208"/>
                      <a:pt x="80" y="207"/>
                    </a:cubicBezTo>
                    <a:close/>
                    <a:moveTo>
                      <a:pt x="127" y="248"/>
                    </a:moveTo>
                    <a:cubicBezTo>
                      <a:pt x="127" y="245"/>
                      <a:pt x="130" y="244"/>
                      <a:pt x="129" y="242"/>
                    </a:cubicBezTo>
                    <a:cubicBezTo>
                      <a:pt x="124" y="241"/>
                      <a:pt x="121" y="247"/>
                      <a:pt x="127" y="248"/>
                    </a:cubicBezTo>
                    <a:close/>
                    <a:moveTo>
                      <a:pt x="130" y="145"/>
                    </a:moveTo>
                    <a:cubicBezTo>
                      <a:pt x="128" y="136"/>
                      <a:pt x="125" y="145"/>
                      <a:pt x="120" y="140"/>
                    </a:cubicBezTo>
                    <a:cubicBezTo>
                      <a:pt x="118" y="138"/>
                      <a:pt x="114" y="143"/>
                      <a:pt x="111" y="139"/>
                    </a:cubicBezTo>
                    <a:cubicBezTo>
                      <a:pt x="111" y="140"/>
                      <a:pt x="113" y="140"/>
                      <a:pt x="111" y="141"/>
                    </a:cubicBezTo>
                    <a:cubicBezTo>
                      <a:pt x="109" y="140"/>
                      <a:pt x="107" y="134"/>
                      <a:pt x="108" y="133"/>
                    </a:cubicBezTo>
                    <a:cubicBezTo>
                      <a:pt x="107" y="134"/>
                      <a:pt x="106" y="128"/>
                      <a:pt x="106" y="128"/>
                    </a:cubicBezTo>
                    <a:cubicBezTo>
                      <a:pt x="106" y="128"/>
                      <a:pt x="100" y="126"/>
                      <a:pt x="102" y="129"/>
                    </a:cubicBezTo>
                    <a:cubicBezTo>
                      <a:pt x="101" y="131"/>
                      <a:pt x="99" y="128"/>
                      <a:pt x="98" y="129"/>
                    </a:cubicBezTo>
                    <a:cubicBezTo>
                      <a:pt x="98" y="131"/>
                      <a:pt x="100" y="133"/>
                      <a:pt x="103" y="135"/>
                    </a:cubicBezTo>
                    <a:cubicBezTo>
                      <a:pt x="102" y="135"/>
                      <a:pt x="101" y="136"/>
                      <a:pt x="100" y="138"/>
                    </a:cubicBezTo>
                    <a:cubicBezTo>
                      <a:pt x="100" y="138"/>
                      <a:pt x="100" y="139"/>
                      <a:pt x="100" y="139"/>
                    </a:cubicBezTo>
                    <a:cubicBezTo>
                      <a:pt x="96" y="142"/>
                      <a:pt x="92" y="131"/>
                      <a:pt x="91" y="129"/>
                    </a:cubicBezTo>
                    <a:cubicBezTo>
                      <a:pt x="91" y="128"/>
                      <a:pt x="91" y="128"/>
                      <a:pt x="91" y="128"/>
                    </a:cubicBezTo>
                    <a:cubicBezTo>
                      <a:pt x="88" y="123"/>
                      <a:pt x="87" y="123"/>
                      <a:pt x="82" y="119"/>
                    </a:cubicBezTo>
                    <a:cubicBezTo>
                      <a:pt x="81" y="118"/>
                      <a:pt x="79" y="117"/>
                      <a:pt x="78" y="115"/>
                    </a:cubicBezTo>
                    <a:cubicBezTo>
                      <a:pt x="78" y="115"/>
                      <a:pt x="78" y="115"/>
                      <a:pt x="78" y="115"/>
                    </a:cubicBezTo>
                    <a:cubicBezTo>
                      <a:pt x="78" y="115"/>
                      <a:pt x="78" y="114"/>
                      <a:pt x="78" y="114"/>
                    </a:cubicBezTo>
                    <a:cubicBezTo>
                      <a:pt x="77" y="114"/>
                      <a:pt x="77" y="114"/>
                      <a:pt x="77" y="114"/>
                    </a:cubicBezTo>
                    <a:cubicBezTo>
                      <a:pt x="69" y="115"/>
                      <a:pt x="87" y="128"/>
                      <a:pt x="88" y="130"/>
                    </a:cubicBezTo>
                    <a:cubicBezTo>
                      <a:pt x="81" y="125"/>
                      <a:pt x="88" y="137"/>
                      <a:pt x="83" y="135"/>
                    </a:cubicBezTo>
                    <a:cubicBezTo>
                      <a:pt x="84" y="136"/>
                      <a:pt x="74" y="144"/>
                      <a:pt x="75" y="136"/>
                    </a:cubicBezTo>
                    <a:cubicBezTo>
                      <a:pt x="76" y="131"/>
                      <a:pt x="86" y="139"/>
                      <a:pt x="81" y="129"/>
                    </a:cubicBezTo>
                    <a:cubicBezTo>
                      <a:pt x="80" y="127"/>
                      <a:pt x="67" y="117"/>
                      <a:pt x="66" y="118"/>
                    </a:cubicBezTo>
                    <a:cubicBezTo>
                      <a:pt x="63" y="122"/>
                      <a:pt x="60" y="120"/>
                      <a:pt x="57" y="121"/>
                    </a:cubicBezTo>
                    <a:cubicBezTo>
                      <a:pt x="53" y="121"/>
                      <a:pt x="56" y="125"/>
                      <a:pt x="52" y="126"/>
                    </a:cubicBezTo>
                    <a:cubicBezTo>
                      <a:pt x="47" y="129"/>
                      <a:pt x="49" y="132"/>
                      <a:pt x="45" y="135"/>
                    </a:cubicBezTo>
                    <a:cubicBezTo>
                      <a:pt x="42" y="139"/>
                      <a:pt x="39" y="138"/>
                      <a:pt x="35" y="140"/>
                    </a:cubicBezTo>
                    <a:cubicBezTo>
                      <a:pt x="35" y="140"/>
                      <a:pt x="35" y="140"/>
                      <a:pt x="35" y="140"/>
                    </a:cubicBezTo>
                    <a:cubicBezTo>
                      <a:pt x="35" y="140"/>
                      <a:pt x="35" y="140"/>
                      <a:pt x="35" y="140"/>
                    </a:cubicBezTo>
                    <a:cubicBezTo>
                      <a:pt x="32" y="142"/>
                      <a:pt x="40" y="142"/>
                      <a:pt x="42" y="143"/>
                    </a:cubicBezTo>
                    <a:cubicBezTo>
                      <a:pt x="44" y="138"/>
                      <a:pt x="55" y="138"/>
                      <a:pt x="59" y="138"/>
                    </a:cubicBezTo>
                    <a:cubicBezTo>
                      <a:pt x="63" y="138"/>
                      <a:pt x="69" y="137"/>
                      <a:pt x="72" y="138"/>
                    </a:cubicBezTo>
                    <a:cubicBezTo>
                      <a:pt x="73" y="139"/>
                      <a:pt x="71" y="145"/>
                      <a:pt x="70" y="146"/>
                    </a:cubicBezTo>
                    <a:cubicBezTo>
                      <a:pt x="71" y="149"/>
                      <a:pt x="78" y="150"/>
                      <a:pt x="82" y="151"/>
                    </a:cubicBezTo>
                    <a:cubicBezTo>
                      <a:pt x="84" y="152"/>
                      <a:pt x="87" y="156"/>
                      <a:pt x="91" y="157"/>
                    </a:cubicBezTo>
                    <a:cubicBezTo>
                      <a:pt x="91" y="157"/>
                      <a:pt x="98" y="144"/>
                      <a:pt x="100" y="150"/>
                    </a:cubicBezTo>
                    <a:cubicBezTo>
                      <a:pt x="102" y="154"/>
                      <a:pt x="111" y="153"/>
                      <a:pt x="115" y="155"/>
                    </a:cubicBezTo>
                    <a:cubicBezTo>
                      <a:pt x="115" y="155"/>
                      <a:pt x="116" y="155"/>
                      <a:pt x="118" y="155"/>
                    </a:cubicBezTo>
                    <a:cubicBezTo>
                      <a:pt x="122" y="154"/>
                      <a:pt x="127" y="153"/>
                      <a:pt x="128" y="152"/>
                    </a:cubicBezTo>
                    <a:cubicBezTo>
                      <a:pt x="127" y="152"/>
                      <a:pt x="131" y="144"/>
                      <a:pt x="130" y="145"/>
                    </a:cubicBezTo>
                    <a:close/>
                    <a:moveTo>
                      <a:pt x="137" y="120"/>
                    </a:moveTo>
                    <a:cubicBezTo>
                      <a:pt x="136" y="120"/>
                      <a:pt x="136" y="120"/>
                      <a:pt x="136" y="120"/>
                    </a:cubicBezTo>
                    <a:cubicBezTo>
                      <a:pt x="136" y="120"/>
                      <a:pt x="136" y="120"/>
                      <a:pt x="136" y="120"/>
                    </a:cubicBezTo>
                    <a:cubicBezTo>
                      <a:pt x="136" y="120"/>
                      <a:pt x="136" y="120"/>
                      <a:pt x="136" y="120"/>
                    </a:cubicBezTo>
                    <a:cubicBezTo>
                      <a:pt x="132" y="118"/>
                      <a:pt x="126" y="114"/>
                      <a:pt x="132" y="110"/>
                    </a:cubicBezTo>
                    <a:cubicBezTo>
                      <a:pt x="132" y="110"/>
                      <a:pt x="131" y="110"/>
                      <a:pt x="131" y="110"/>
                    </a:cubicBezTo>
                    <a:cubicBezTo>
                      <a:pt x="131" y="110"/>
                      <a:pt x="126" y="112"/>
                      <a:pt x="125" y="113"/>
                    </a:cubicBezTo>
                    <a:cubicBezTo>
                      <a:pt x="123" y="116"/>
                      <a:pt x="127" y="114"/>
                      <a:pt x="128" y="115"/>
                    </a:cubicBezTo>
                    <a:cubicBezTo>
                      <a:pt x="129" y="121"/>
                      <a:pt x="120" y="115"/>
                      <a:pt x="120" y="115"/>
                    </a:cubicBezTo>
                    <a:cubicBezTo>
                      <a:pt x="120" y="114"/>
                      <a:pt x="121" y="114"/>
                      <a:pt x="121" y="113"/>
                    </a:cubicBezTo>
                    <a:cubicBezTo>
                      <a:pt x="116" y="108"/>
                      <a:pt x="107" y="121"/>
                      <a:pt x="110" y="124"/>
                    </a:cubicBezTo>
                    <a:cubicBezTo>
                      <a:pt x="112" y="129"/>
                      <a:pt x="119" y="125"/>
                      <a:pt x="122" y="124"/>
                    </a:cubicBezTo>
                    <a:cubicBezTo>
                      <a:pt x="126" y="123"/>
                      <a:pt x="128" y="126"/>
                      <a:pt x="133" y="127"/>
                    </a:cubicBezTo>
                    <a:cubicBezTo>
                      <a:pt x="140" y="128"/>
                      <a:pt x="144" y="120"/>
                      <a:pt x="137" y="120"/>
                    </a:cubicBezTo>
                    <a:close/>
                    <a:moveTo>
                      <a:pt x="171" y="137"/>
                    </a:moveTo>
                    <a:cubicBezTo>
                      <a:pt x="168" y="136"/>
                      <a:pt x="168" y="127"/>
                      <a:pt x="166" y="126"/>
                    </a:cubicBezTo>
                    <a:cubicBezTo>
                      <a:pt x="164" y="122"/>
                      <a:pt x="157" y="119"/>
                      <a:pt x="160" y="116"/>
                    </a:cubicBezTo>
                    <a:cubicBezTo>
                      <a:pt x="162" y="114"/>
                      <a:pt x="163" y="114"/>
                      <a:pt x="165" y="115"/>
                    </a:cubicBezTo>
                    <a:cubicBezTo>
                      <a:pt x="165" y="108"/>
                      <a:pt x="153" y="111"/>
                      <a:pt x="153" y="116"/>
                    </a:cubicBezTo>
                    <a:cubicBezTo>
                      <a:pt x="152" y="119"/>
                      <a:pt x="158" y="128"/>
                      <a:pt x="161" y="129"/>
                    </a:cubicBezTo>
                    <a:cubicBezTo>
                      <a:pt x="154" y="130"/>
                      <a:pt x="163" y="137"/>
                      <a:pt x="165" y="138"/>
                    </a:cubicBezTo>
                    <a:cubicBezTo>
                      <a:pt x="165" y="138"/>
                      <a:pt x="166" y="138"/>
                      <a:pt x="166" y="138"/>
                    </a:cubicBezTo>
                    <a:cubicBezTo>
                      <a:pt x="166" y="138"/>
                      <a:pt x="166" y="138"/>
                      <a:pt x="166" y="138"/>
                    </a:cubicBezTo>
                    <a:cubicBezTo>
                      <a:pt x="166" y="138"/>
                      <a:pt x="166" y="138"/>
                      <a:pt x="166" y="138"/>
                    </a:cubicBezTo>
                    <a:cubicBezTo>
                      <a:pt x="168" y="139"/>
                      <a:pt x="169" y="138"/>
                      <a:pt x="171" y="137"/>
                    </a:cubicBezTo>
                    <a:close/>
                    <a:moveTo>
                      <a:pt x="35" y="140"/>
                    </a:moveTo>
                    <a:cubicBezTo>
                      <a:pt x="35" y="140"/>
                      <a:pt x="35" y="140"/>
                      <a:pt x="35" y="140"/>
                    </a:cubicBezTo>
                    <a:cubicBezTo>
                      <a:pt x="35" y="140"/>
                      <a:pt x="35" y="140"/>
                      <a:pt x="35" y="140"/>
                    </a:cubicBezTo>
                    <a:cubicBezTo>
                      <a:pt x="35" y="140"/>
                      <a:pt x="35" y="140"/>
                      <a:pt x="35" y="140"/>
                    </a:cubicBezTo>
                    <a:close/>
                    <a:moveTo>
                      <a:pt x="166" y="138"/>
                    </a:moveTo>
                    <a:cubicBezTo>
                      <a:pt x="166" y="138"/>
                      <a:pt x="166" y="138"/>
                      <a:pt x="166" y="138"/>
                    </a:cubicBezTo>
                    <a:cubicBezTo>
                      <a:pt x="166" y="138"/>
                      <a:pt x="166" y="138"/>
                      <a:pt x="166" y="138"/>
                    </a:cubicBezTo>
                    <a:cubicBezTo>
                      <a:pt x="166" y="138"/>
                      <a:pt x="166" y="138"/>
                      <a:pt x="166" y="138"/>
                    </a:cubicBezTo>
                    <a:close/>
                    <a:moveTo>
                      <a:pt x="127" y="248"/>
                    </a:moveTo>
                    <a:cubicBezTo>
                      <a:pt x="127" y="246"/>
                      <a:pt x="126" y="248"/>
                      <a:pt x="127" y="248"/>
                    </a:cubicBezTo>
                    <a:close/>
                    <a:moveTo>
                      <a:pt x="105" y="137"/>
                    </a:moveTo>
                    <a:cubicBezTo>
                      <a:pt x="105" y="136"/>
                      <a:pt x="104" y="136"/>
                      <a:pt x="104" y="135"/>
                    </a:cubicBezTo>
                    <a:cubicBezTo>
                      <a:pt x="104" y="136"/>
                      <a:pt x="104" y="136"/>
                      <a:pt x="104" y="137"/>
                    </a:cubicBezTo>
                    <a:cubicBezTo>
                      <a:pt x="104" y="137"/>
                      <a:pt x="105" y="137"/>
                      <a:pt x="105" y="137"/>
                    </a:cubicBezTo>
                    <a:close/>
                    <a:moveTo>
                      <a:pt x="103" y="135"/>
                    </a:moveTo>
                    <a:cubicBezTo>
                      <a:pt x="103" y="135"/>
                      <a:pt x="103" y="135"/>
                      <a:pt x="104" y="135"/>
                    </a:cubicBezTo>
                    <a:cubicBezTo>
                      <a:pt x="103" y="135"/>
                      <a:pt x="103" y="135"/>
                      <a:pt x="103" y="135"/>
                    </a:cubicBezTo>
                    <a:close/>
                    <a:moveTo>
                      <a:pt x="78" y="88"/>
                    </a:moveTo>
                    <a:cubicBezTo>
                      <a:pt x="78" y="88"/>
                      <a:pt x="78" y="88"/>
                      <a:pt x="78" y="88"/>
                    </a:cubicBezTo>
                    <a:cubicBezTo>
                      <a:pt x="77" y="88"/>
                      <a:pt x="78" y="88"/>
                      <a:pt x="78" y="88"/>
                    </a:cubicBezTo>
                    <a:close/>
                    <a:moveTo>
                      <a:pt x="414" y="43"/>
                    </a:moveTo>
                    <a:cubicBezTo>
                      <a:pt x="414" y="43"/>
                      <a:pt x="414" y="43"/>
                      <a:pt x="414" y="43"/>
                    </a:cubicBezTo>
                    <a:cubicBezTo>
                      <a:pt x="414" y="43"/>
                      <a:pt x="414" y="43"/>
                      <a:pt x="414" y="43"/>
                    </a:cubicBezTo>
                    <a:close/>
                    <a:moveTo>
                      <a:pt x="113" y="59"/>
                    </a:moveTo>
                    <a:cubicBezTo>
                      <a:pt x="113" y="59"/>
                      <a:pt x="114" y="59"/>
                      <a:pt x="113" y="59"/>
                    </a:cubicBezTo>
                    <a:close/>
                    <a:moveTo>
                      <a:pt x="167" y="277"/>
                    </a:moveTo>
                    <a:cubicBezTo>
                      <a:pt x="168" y="277"/>
                      <a:pt x="166" y="274"/>
                      <a:pt x="166" y="275"/>
                    </a:cubicBezTo>
                    <a:cubicBezTo>
                      <a:pt x="166" y="275"/>
                      <a:pt x="166" y="275"/>
                      <a:pt x="166" y="275"/>
                    </a:cubicBezTo>
                    <a:cubicBezTo>
                      <a:pt x="163" y="277"/>
                      <a:pt x="163" y="282"/>
                      <a:pt x="160" y="284"/>
                    </a:cubicBezTo>
                    <a:cubicBezTo>
                      <a:pt x="155" y="287"/>
                      <a:pt x="150" y="289"/>
                      <a:pt x="153" y="296"/>
                    </a:cubicBezTo>
                    <a:cubicBezTo>
                      <a:pt x="152" y="295"/>
                      <a:pt x="153" y="298"/>
                      <a:pt x="153" y="298"/>
                    </a:cubicBezTo>
                    <a:cubicBezTo>
                      <a:pt x="152" y="299"/>
                      <a:pt x="151" y="302"/>
                      <a:pt x="150" y="303"/>
                    </a:cubicBezTo>
                    <a:cubicBezTo>
                      <a:pt x="150" y="304"/>
                      <a:pt x="150" y="310"/>
                      <a:pt x="151" y="311"/>
                    </a:cubicBezTo>
                    <a:cubicBezTo>
                      <a:pt x="158" y="319"/>
                      <a:pt x="159" y="307"/>
                      <a:pt x="162" y="304"/>
                    </a:cubicBezTo>
                    <a:cubicBezTo>
                      <a:pt x="163" y="303"/>
                      <a:pt x="169" y="285"/>
                      <a:pt x="169" y="284"/>
                    </a:cubicBezTo>
                    <a:cubicBezTo>
                      <a:pt x="169" y="284"/>
                      <a:pt x="169" y="284"/>
                      <a:pt x="169" y="284"/>
                    </a:cubicBezTo>
                    <a:cubicBezTo>
                      <a:pt x="168" y="283"/>
                      <a:pt x="168" y="279"/>
                      <a:pt x="167" y="277"/>
                    </a:cubicBezTo>
                    <a:close/>
                    <a:moveTo>
                      <a:pt x="154" y="287"/>
                    </a:moveTo>
                    <a:cubicBezTo>
                      <a:pt x="154" y="287"/>
                      <a:pt x="154" y="287"/>
                      <a:pt x="154" y="287"/>
                    </a:cubicBezTo>
                    <a:close/>
                    <a:moveTo>
                      <a:pt x="332" y="253"/>
                    </a:moveTo>
                    <a:cubicBezTo>
                      <a:pt x="333" y="253"/>
                      <a:pt x="334" y="246"/>
                      <a:pt x="335" y="245"/>
                    </a:cubicBezTo>
                    <a:cubicBezTo>
                      <a:pt x="337" y="240"/>
                      <a:pt x="335" y="242"/>
                      <a:pt x="339" y="239"/>
                    </a:cubicBezTo>
                    <a:cubicBezTo>
                      <a:pt x="340" y="239"/>
                      <a:pt x="337" y="237"/>
                      <a:pt x="337" y="236"/>
                    </a:cubicBezTo>
                    <a:cubicBezTo>
                      <a:pt x="337" y="234"/>
                      <a:pt x="337" y="226"/>
                      <a:pt x="339" y="226"/>
                    </a:cubicBezTo>
                    <a:cubicBezTo>
                      <a:pt x="336" y="224"/>
                      <a:pt x="333" y="220"/>
                      <a:pt x="331" y="225"/>
                    </a:cubicBezTo>
                    <a:cubicBezTo>
                      <a:pt x="329" y="229"/>
                      <a:pt x="319" y="237"/>
                      <a:pt x="316" y="236"/>
                    </a:cubicBezTo>
                    <a:cubicBezTo>
                      <a:pt x="315" y="236"/>
                      <a:pt x="315" y="237"/>
                      <a:pt x="315" y="237"/>
                    </a:cubicBezTo>
                    <a:cubicBezTo>
                      <a:pt x="314" y="241"/>
                      <a:pt x="315" y="247"/>
                      <a:pt x="317" y="250"/>
                    </a:cubicBezTo>
                    <a:cubicBezTo>
                      <a:pt x="321" y="252"/>
                      <a:pt x="327" y="252"/>
                      <a:pt x="331" y="252"/>
                    </a:cubicBezTo>
                    <a:cubicBezTo>
                      <a:pt x="331" y="252"/>
                      <a:pt x="332" y="253"/>
                      <a:pt x="332" y="253"/>
                    </a:cubicBezTo>
                    <a:close/>
                    <a:moveTo>
                      <a:pt x="316" y="236"/>
                    </a:moveTo>
                    <a:cubicBezTo>
                      <a:pt x="316" y="236"/>
                      <a:pt x="316" y="236"/>
                      <a:pt x="316" y="236"/>
                    </a:cubicBezTo>
                    <a:cubicBezTo>
                      <a:pt x="318" y="235"/>
                      <a:pt x="321" y="234"/>
                      <a:pt x="316" y="236"/>
                    </a:cubicBezTo>
                    <a:close/>
                    <a:moveTo>
                      <a:pt x="317" y="250"/>
                    </a:moveTo>
                    <a:cubicBezTo>
                      <a:pt x="317" y="250"/>
                      <a:pt x="317" y="250"/>
                      <a:pt x="317" y="250"/>
                    </a:cubicBezTo>
                    <a:close/>
                    <a:moveTo>
                      <a:pt x="306" y="258"/>
                    </a:moveTo>
                    <a:cubicBezTo>
                      <a:pt x="306" y="258"/>
                      <a:pt x="307" y="251"/>
                      <a:pt x="307" y="250"/>
                    </a:cubicBezTo>
                    <a:cubicBezTo>
                      <a:pt x="308" y="250"/>
                      <a:pt x="308" y="250"/>
                      <a:pt x="309" y="250"/>
                    </a:cubicBezTo>
                    <a:cubicBezTo>
                      <a:pt x="309" y="250"/>
                      <a:pt x="305" y="241"/>
                      <a:pt x="306" y="249"/>
                    </a:cubicBezTo>
                    <a:cubicBezTo>
                      <a:pt x="305" y="246"/>
                      <a:pt x="287" y="223"/>
                      <a:pt x="280" y="226"/>
                    </a:cubicBezTo>
                    <a:cubicBezTo>
                      <a:pt x="279" y="226"/>
                      <a:pt x="287" y="236"/>
                      <a:pt x="288" y="236"/>
                    </a:cubicBezTo>
                    <a:cubicBezTo>
                      <a:pt x="289" y="238"/>
                      <a:pt x="294" y="251"/>
                      <a:pt x="297" y="252"/>
                    </a:cubicBezTo>
                    <a:cubicBezTo>
                      <a:pt x="299" y="255"/>
                      <a:pt x="303" y="256"/>
                      <a:pt x="306" y="258"/>
                    </a:cubicBezTo>
                    <a:close/>
                    <a:moveTo>
                      <a:pt x="373" y="253"/>
                    </a:moveTo>
                    <a:cubicBezTo>
                      <a:pt x="373" y="253"/>
                      <a:pt x="373" y="253"/>
                      <a:pt x="373" y="253"/>
                    </a:cubicBezTo>
                    <a:close/>
                    <a:moveTo>
                      <a:pt x="384" y="265"/>
                    </a:moveTo>
                    <a:cubicBezTo>
                      <a:pt x="384" y="265"/>
                      <a:pt x="384" y="265"/>
                      <a:pt x="384" y="265"/>
                    </a:cubicBezTo>
                    <a:cubicBezTo>
                      <a:pt x="384" y="265"/>
                      <a:pt x="384" y="265"/>
                      <a:pt x="384" y="265"/>
                    </a:cubicBezTo>
                    <a:close/>
                    <a:moveTo>
                      <a:pt x="416" y="271"/>
                    </a:moveTo>
                    <a:cubicBezTo>
                      <a:pt x="415" y="269"/>
                      <a:pt x="413" y="267"/>
                      <a:pt x="411" y="267"/>
                    </a:cubicBezTo>
                    <a:cubicBezTo>
                      <a:pt x="411" y="267"/>
                      <a:pt x="408" y="261"/>
                      <a:pt x="408" y="261"/>
                    </a:cubicBezTo>
                    <a:cubicBezTo>
                      <a:pt x="408" y="258"/>
                      <a:pt x="410" y="261"/>
                      <a:pt x="408" y="258"/>
                    </a:cubicBezTo>
                    <a:cubicBezTo>
                      <a:pt x="407" y="257"/>
                      <a:pt x="404" y="253"/>
                      <a:pt x="403" y="253"/>
                    </a:cubicBezTo>
                    <a:cubicBezTo>
                      <a:pt x="400" y="252"/>
                      <a:pt x="395" y="251"/>
                      <a:pt x="393" y="249"/>
                    </a:cubicBezTo>
                    <a:cubicBezTo>
                      <a:pt x="389" y="248"/>
                      <a:pt x="386" y="244"/>
                      <a:pt x="383" y="248"/>
                    </a:cubicBezTo>
                    <a:cubicBezTo>
                      <a:pt x="378" y="249"/>
                      <a:pt x="377" y="252"/>
                      <a:pt x="377" y="244"/>
                    </a:cubicBezTo>
                    <a:cubicBezTo>
                      <a:pt x="374" y="241"/>
                      <a:pt x="370" y="245"/>
                      <a:pt x="368" y="244"/>
                    </a:cubicBezTo>
                    <a:cubicBezTo>
                      <a:pt x="367" y="245"/>
                      <a:pt x="373" y="248"/>
                      <a:pt x="374" y="248"/>
                    </a:cubicBezTo>
                    <a:cubicBezTo>
                      <a:pt x="372" y="250"/>
                      <a:pt x="371" y="249"/>
                      <a:pt x="373" y="253"/>
                    </a:cubicBezTo>
                    <a:cubicBezTo>
                      <a:pt x="374" y="254"/>
                      <a:pt x="375" y="253"/>
                      <a:pt x="375" y="252"/>
                    </a:cubicBezTo>
                    <a:cubicBezTo>
                      <a:pt x="378" y="254"/>
                      <a:pt x="382" y="254"/>
                      <a:pt x="385" y="256"/>
                    </a:cubicBezTo>
                    <a:cubicBezTo>
                      <a:pt x="385" y="256"/>
                      <a:pt x="385" y="257"/>
                      <a:pt x="385" y="257"/>
                    </a:cubicBezTo>
                    <a:cubicBezTo>
                      <a:pt x="389" y="257"/>
                      <a:pt x="385" y="264"/>
                      <a:pt x="384" y="265"/>
                    </a:cubicBezTo>
                    <a:cubicBezTo>
                      <a:pt x="386" y="265"/>
                      <a:pt x="392" y="267"/>
                      <a:pt x="392" y="267"/>
                    </a:cubicBezTo>
                    <a:cubicBezTo>
                      <a:pt x="391" y="270"/>
                      <a:pt x="404" y="264"/>
                      <a:pt x="402" y="264"/>
                    </a:cubicBezTo>
                    <a:cubicBezTo>
                      <a:pt x="406" y="264"/>
                      <a:pt x="405" y="267"/>
                      <a:pt x="408" y="269"/>
                    </a:cubicBezTo>
                    <a:cubicBezTo>
                      <a:pt x="409" y="271"/>
                      <a:pt x="416" y="271"/>
                      <a:pt x="416" y="271"/>
                    </a:cubicBezTo>
                    <a:cubicBezTo>
                      <a:pt x="416" y="271"/>
                      <a:pt x="416" y="271"/>
                      <a:pt x="416" y="271"/>
                    </a:cubicBezTo>
                    <a:close/>
                    <a:moveTo>
                      <a:pt x="45" y="86"/>
                    </a:moveTo>
                    <a:cubicBezTo>
                      <a:pt x="45" y="87"/>
                      <a:pt x="45" y="87"/>
                      <a:pt x="45" y="87"/>
                    </a:cubicBezTo>
                    <a:cubicBezTo>
                      <a:pt x="45" y="86"/>
                      <a:pt x="44" y="86"/>
                      <a:pt x="43" y="86"/>
                    </a:cubicBezTo>
                    <a:cubicBezTo>
                      <a:pt x="44" y="85"/>
                      <a:pt x="45" y="83"/>
                      <a:pt x="46" y="82"/>
                    </a:cubicBezTo>
                    <a:cubicBezTo>
                      <a:pt x="45" y="81"/>
                      <a:pt x="42" y="82"/>
                      <a:pt x="42" y="81"/>
                    </a:cubicBezTo>
                    <a:cubicBezTo>
                      <a:pt x="42" y="80"/>
                      <a:pt x="44" y="79"/>
                      <a:pt x="44" y="78"/>
                    </a:cubicBezTo>
                    <a:cubicBezTo>
                      <a:pt x="43" y="77"/>
                      <a:pt x="38" y="80"/>
                      <a:pt x="37" y="82"/>
                    </a:cubicBezTo>
                    <a:cubicBezTo>
                      <a:pt x="37" y="82"/>
                      <a:pt x="37" y="82"/>
                      <a:pt x="37" y="82"/>
                    </a:cubicBezTo>
                    <a:cubicBezTo>
                      <a:pt x="37" y="81"/>
                      <a:pt x="36" y="81"/>
                      <a:pt x="36" y="82"/>
                    </a:cubicBezTo>
                    <a:cubicBezTo>
                      <a:pt x="37" y="84"/>
                      <a:pt x="36" y="86"/>
                      <a:pt x="36" y="87"/>
                    </a:cubicBezTo>
                    <a:cubicBezTo>
                      <a:pt x="36" y="87"/>
                      <a:pt x="38" y="88"/>
                      <a:pt x="39" y="88"/>
                    </a:cubicBezTo>
                    <a:cubicBezTo>
                      <a:pt x="37" y="89"/>
                      <a:pt x="44" y="93"/>
                      <a:pt x="41" y="93"/>
                    </a:cubicBezTo>
                    <a:cubicBezTo>
                      <a:pt x="38" y="93"/>
                      <a:pt x="40" y="95"/>
                      <a:pt x="38" y="96"/>
                    </a:cubicBezTo>
                    <a:cubicBezTo>
                      <a:pt x="36" y="98"/>
                      <a:pt x="38" y="98"/>
                      <a:pt x="40" y="98"/>
                    </a:cubicBezTo>
                    <a:cubicBezTo>
                      <a:pt x="38" y="98"/>
                      <a:pt x="38" y="101"/>
                      <a:pt x="36" y="102"/>
                    </a:cubicBezTo>
                    <a:cubicBezTo>
                      <a:pt x="36" y="103"/>
                      <a:pt x="53" y="99"/>
                      <a:pt x="51" y="98"/>
                    </a:cubicBezTo>
                    <a:cubicBezTo>
                      <a:pt x="53" y="96"/>
                      <a:pt x="47" y="91"/>
                      <a:pt x="45" y="86"/>
                    </a:cubicBezTo>
                    <a:close/>
                    <a:moveTo>
                      <a:pt x="368" y="141"/>
                    </a:moveTo>
                    <a:cubicBezTo>
                      <a:pt x="369" y="140"/>
                      <a:pt x="366" y="132"/>
                      <a:pt x="365" y="132"/>
                    </a:cubicBezTo>
                    <a:cubicBezTo>
                      <a:pt x="363" y="130"/>
                      <a:pt x="362" y="128"/>
                      <a:pt x="360" y="127"/>
                    </a:cubicBezTo>
                    <a:cubicBezTo>
                      <a:pt x="362" y="127"/>
                      <a:pt x="363" y="126"/>
                      <a:pt x="365" y="128"/>
                    </a:cubicBezTo>
                    <a:cubicBezTo>
                      <a:pt x="366" y="125"/>
                      <a:pt x="365" y="127"/>
                      <a:pt x="368" y="125"/>
                    </a:cubicBezTo>
                    <a:cubicBezTo>
                      <a:pt x="368" y="125"/>
                      <a:pt x="368" y="121"/>
                      <a:pt x="368" y="121"/>
                    </a:cubicBezTo>
                    <a:cubicBezTo>
                      <a:pt x="367" y="119"/>
                      <a:pt x="367" y="124"/>
                      <a:pt x="367" y="123"/>
                    </a:cubicBezTo>
                    <a:cubicBezTo>
                      <a:pt x="365" y="123"/>
                      <a:pt x="357" y="117"/>
                      <a:pt x="356" y="118"/>
                    </a:cubicBezTo>
                    <a:cubicBezTo>
                      <a:pt x="356" y="118"/>
                      <a:pt x="358" y="124"/>
                      <a:pt x="357" y="125"/>
                    </a:cubicBezTo>
                    <a:cubicBezTo>
                      <a:pt x="359" y="128"/>
                      <a:pt x="358" y="128"/>
                      <a:pt x="361" y="128"/>
                    </a:cubicBezTo>
                    <a:cubicBezTo>
                      <a:pt x="358" y="130"/>
                      <a:pt x="365" y="137"/>
                      <a:pt x="362" y="140"/>
                    </a:cubicBezTo>
                    <a:cubicBezTo>
                      <a:pt x="361" y="140"/>
                      <a:pt x="361" y="140"/>
                      <a:pt x="360" y="141"/>
                    </a:cubicBezTo>
                    <a:cubicBezTo>
                      <a:pt x="360" y="139"/>
                      <a:pt x="359" y="140"/>
                      <a:pt x="359" y="139"/>
                    </a:cubicBezTo>
                    <a:cubicBezTo>
                      <a:pt x="356" y="142"/>
                      <a:pt x="362" y="145"/>
                      <a:pt x="354" y="144"/>
                    </a:cubicBezTo>
                    <a:cubicBezTo>
                      <a:pt x="353" y="144"/>
                      <a:pt x="347" y="150"/>
                      <a:pt x="349" y="151"/>
                    </a:cubicBezTo>
                    <a:cubicBezTo>
                      <a:pt x="348" y="150"/>
                      <a:pt x="349" y="151"/>
                      <a:pt x="349" y="151"/>
                    </a:cubicBezTo>
                    <a:cubicBezTo>
                      <a:pt x="349" y="151"/>
                      <a:pt x="351" y="154"/>
                      <a:pt x="351" y="154"/>
                    </a:cubicBezTo>
                    <a:cubicBezTo>
                      <a:pt x="351" y="155"/>
                      <a:pt x="352" y="156"/>
                      <a:pt x="353" y="156"/>
                    </a:cubicBezTo>
                    <a:cubicBezTo>
                      <a:pt x="354" y="154"/>
                      <a:pt x="354" y="154"/>
                      <a:pt x="355" y="151"/>
                    </a:cubicBezTo>
                    <a:cubicBezTo>
                      <a:pt x="356" y="153"/>
                      <a:pt x="359" y="149"/>
                      <a:pt x="358" y="148"/>
                    </a:cubicBezTo>
                    <a:cubicBezTo>
                      <a:pt x="358" y="148"/>
                      <a:pt x="358" y="148"/>
                      <a:pt x="358" y="148"/>
                    </a:cubicBezTo>
                    <a:cubicBezTo>
                      <a:pt x="359" y="148"/>
                      <a:pt x="360" y="149"/>
                      <a:pt x="361" y="150"/>
                    </a:cubicBezTo>
                    <a:cubicBezTo>
                      <a:pt x="365" y="142"/>
                      <a:pt x="369" y="151"/>
                      <a:pt x="368" y="141"/>
                    </a:cubicBezTo>
                    <a:close/>
                    <a:moveTo>
                      <a:pt x="327" y="265"/>
                    </a:moveTo>
                    <a:cubicBezTo>
                      <a:pt x="333" y="267"/>
                      <a:pt x="327" y="263"/>
                      <a:pt x="324" y="263"/>
                    </a:cubicBezTo>
                    <a:cubicBezTo>
                      <a:pt x="324" y="262"/>
                      <a:pt x="327" y="262"/>
                      <a:pt x="326" y="261"/>
                    </a:cubicBezTo>
                    <a:cubicBezTo>
                      <a:pt x="323" y="261"/>
                      <a:pt x="304" y="257"/>
                      <a:pt x="305" y="261"/>
                    </a:cubicBezTo>
                    <a:cubicBezTo>
                      <a:pt x="309" y="263"/>
                      <a:pt x="313" y="263"/>
                      <a:pt x="317" y="264"/>
                    </a:cubicBezTo>
                    <a:cubicBezTo>
                      <a:pt x="318" y="266"/>
                      <a:pt x="327" y="265"/>
                      <a:pt x="327" y="265"/>
                    </a:cubicBezTo>
                    <a:close/>
                    <a:moveTo>
                      <a:pt x="28" y="91"/>
                    </a:moveTo>
                    <a:cubicBezTo>
                      <a:pt x="29" y="93"/>
                      <a:pt x="27" y="98"/>
                      <a:pt x="28" y="98"/>
                    </a:cubicBezTo>
                    <a:cubicBezTo>
                      <a:pt x="35" y="97"/>
                      <a:pt x="35" y="95"/>
                      <a:pt x="38" y="90"/>
                    </a:cubicBezTo>
                    <a:cubicBezTo>
                      <a:pt x="39" y="89"/>
                      <a:pt x="30" y="88"/>
                      <a:pt x="28" y="91"/>
                    </a:cubicBezTo>
                    <a:close/>
                    <a:moveTo>
                      <a:pt x="354" y="212"/>
                    </a:moveTo>
                    <a:cubicBezTo>
                      <a:pt x="355" y="219"/>
                      <a:pt x="345" y="216"/>
                      <a:pt x="346" y="222"/>
                    </a:cubicBezTo>
                    <a:cubicBezTo>
                      <a:pt x="346" y="223"/>
                      <a:pt x="353" y="217"/>
                      <a:pt x="351" y="224"/>
                    </a:cubicBezTo>
                    <a:cubicBezTo>
                      <a:pt x="351" y="225"/>
                      <a:pt x="354" y="226"/>
                      <a:pt x="355" y="226"/>
                    </a:cubicBezTo>
                    <a:cubicBezTo>
                      <a:pt x="355" y="226"/>
                      <a:pt x="355" y="222"/>
                      <a:pt x="355" y="222"/>
                    </a:cubicBezTo>
                    <a:cubicBezTo>
                      <a:pt x="356" y="222"/>
                      <a:pt x="356" y="223"/>
                      <a:pt x="356" y="224"/>
                    </a:cubicBezTo>
                    <a:cubicBezTo>
                      <a:pt x="356" y="224"/>
                      <a:pt x="357" y="222"/>
                      <a:pt x="357" y="222"/>
                    </a:cubicBezTo>
                    <a:cubicBezTo>
                      <a:pt x="357" y="220"/>
                      <a:pt x="354" y="212"/>
                      <a:pt x="354" y="212"/>
                    </a:cubicBezTo>
                    <a:close/>
                    <a:moveTo>
                      <a:pt x="349" y="206"/>
                    </a:moveTo>
                    <a:cubicBezTo>
                      <a:pt x="346" y="208"/>
                      <a:pt x="349" y="208"/>
                      <a:pt x="350" y="209"/>
                    </a:cubicBezTo>
                    <a:cubicBezTo>
                      <a:pt x="350" y="208"/>
                      <a:pt x="349" y="208"/>
                      <a:pt x="349" y="206"/>
                    </a:cubicBezTo>
                    <a:cubicBezTo>
                      <a:pt x="352" y="207"/>
                      <a:pt x="347" y="200"/>
                      <a:pt x="347" y="203"/>
                    </a:cubicBezTo>
                    <a:cubicBezTo>
                      <a:pt x="347" y="201"/>
                      <a:pt x="346" y="202"/>
                      <a:pt x="345" y="202"/>
                    </a:cubicBezTo>
                    <a:cubicBezTo>
                      <a:pt x="345" y="203"/>
                      <a:pt x="344" y="204"/>
                      <a:pt x="344" y="204"/>
                    </a:cubicBezTo>
                    <a:cubicBezTo>
                      <a:pt x="345" y="204"/>
                      <a:pt x="349" y="206"/>
                      <a:pt x="349" y="206"/>
                    </a:cubicBezTo>
                    <a:close/>
                    <a:moveTo>
                      <a:pt x="339" y="190"/>
                    </a:moveTo>
                    <a:cubicBezTo>
                      <a:pt x="339" y="190"/>
                      <a:pt x="339" y="190"/>
                      <a:pt x="339" y="190"/>
                    </a:cubicBezTo>
                    <a:cubicBezTo>
                      <a:pt x="336" y="192"/>
                      <a:pt x="339" y="206"/>
                      <a:pt x="344" y="203"/>
                    </a:cubicBezTo>
                    <a:cubicBezTo>
                      <a:pt x="344" y="203"/>
                      <a:pt x="344" y="202"/>
                      <a:pt x="344" y="202"/>
                    </a:cubicBezTo>
                    <a:cubicBezTo>
                      <a:pt x="344" y="201"/>
                      <a:pt x="345" y="186"/>
                      <a:pt x="339" y="189"/>
                    </a:cubicBezTo>
                    <a:cubicBezTo>
                      <a:pt x="339" y="189"/>
                      <a:pt x="339" y="189"/>
                      <a:pt x="339" y="190"/>
                    </a:cubicBezTo>
                    <a:close/>
                    <a:moveTo>
                      <a:pt x="344" y="204"/>
                    </a:moveTo>
                    <a:cubicBezTo>
                      <a:pt x="344" y="205"/>
                      <a:pt x="344" y="204"/>
                      <a:pt x="344" y="204"/>
                    </a:cubicBezTo>
                    <a:cubicBezTo>
                      <a:pt x="344" y="204"/>
                      <a:pt x="344" y="204"/>
                      <a:pt x="344" y="204"/>
                    </a:cubicBezTo>
                    <a:close/>
                    <a:moveTo>
                      <a:pt x="345" y="202"/>
                    </a:moveTo>
                    <a:cubicBezTo>
                      <a:pt x="345" y="201"/>
                      <a:pt x="344" y="201"/>
                      <a:pt x="344" y="202"/>
                    </a:cubicBezTo>
                    <a:cubicBezTo>
                      <a:pt x="344" y="202"/>
                      <a:pt x="344" y="202"/>
                      <a:pt x="344" y="202"/>
                    </a:cubicBezTo>
                    <a:cubicBezTo>
                      <a:pt x="344" y="202"/>
                      <a:pt x="344" y="202"/>
                      <a:pt x="345" y="202"/>
                    </a:cubicBezTo>
                    <a:close/>
                    <a:moveTo>
                      <a:pt x="338" y="196"/>
                    </a:moveTo>
                    <a:cubicBezTo>
                      <a:pt x="338" y="196"/>
                      <a:pt x="338" y="196"/>
                      <a:pt x="338" y="196"/>
                    </a:cubicBezTo>
                    <a:close/>
                    <a:moveTo>
                      <a:pt x="247" y="220"/>
                    </a:moveTo>
                    <a:cubicBezTo>
                      <a:pt x="247" y="220"/>
                      <a:pt x="247" y="220"/>
                      <a:pt x="247" y="220"/>
                    </a:cubicBezTo>
                    <a:close/>
                    <a:moveTo>
                      <a:pt x="242" y="214"/>
                    </a:moveTo>
                    <a:cubicBezTo>
                      <a:pt x="241" y="215"/>
                      <a:pt x="241" y="224"/>
                      <a:pt x="243" y="225"/>
                    </a:cubicBezTo>
                    <a:cubicBezTo>
                      <a:pt x="245" y="226"/>
                      <a:pt x="249" y="222"/>
                      <a:pt x="247" y="220"/>
                    </a:cubicBezTo>
                    <a:cubicBezTo>
                      <a:pt x="246" y="218"/>
                      <a:pt x="244" y="214"/>
                      <a:pt x="242" y="214"/>
                    </a:cubicBezTo>
                    <a:close/>
                    <a:moveTo>
                      <a:pt x="355" y="237"/>
                    </a:moveTo>
                    <a:cubicBezTo>
                      <a:pt x="355" y="238"/>
                      <a:pt x="343" y="239"/>
                      <a:pt x="345" y="238"/>
                    </a:cubicBezTo>
                    <a:cubicBezTo>
                      <a:pt x="344" y="238"/>
                      <a:pt x="341" y="239"/>
                      <a:pt x="341" y="242"/>
                    </a:cubicBezTo>
                    <a:cubicBezTo>
                      <a:pt x="341" y="244"/>
                      <a:pt x="339" y="247"/>
                      <a:pt x="339" y="249"/>
                    </a:cubicBezTo>
                    <a:cubicBezTo>
                      <a:pt x="339" y="249"/>
                      <a:pt x="340" y="258"/>
                      <a:pt x="340" y="258"/>
                    </a:cubicBezTo>
                    <a:cubicBezTo>
                      <a:pt x="344" y="257"/>
                      <a:pt x="341" y="252"/>
                      <a:pt x="343" y="249"/>
                    </a:cubicBezTo>
                    <a:cubicBezTo>
                      <a:pt x="344" y="249"/>
                      <a:pt x="347" y="257"/>
                      <a:pt x="348" y="258"/>
                    </a:cubicBezTo>
                    <a:cubicBezTo>
                      <a:pt x="349" y="258"/>
                      <a:pt x="349" y="251"/>
                      <a:pt x="347" y="249"/>
                    </a:cubicBezTo>
                    <a:cubicBezTo>
                      <a:pt x="347" y="247"/>
                      <a:pt x="346" y="245"/>
                      <a:pt x="350" y="247"/>
                    </a:cubicBezTo>
                    <a:cubicBezTo>
                      <a:pt x="350" y="245"/>
                      <a:pt x="350" y="245"/>
                      <a:pt x="350" y="243"/>
                    </a:cubicBezTo>
                    <a:cubicBezTo>
                      <a:pt x="346" y="242"/>
                      <a:pt x="345" y="246"/>
                      <a:pt x="343" y="244"/>
                    </a:cubicBezTo>
                    <a:cubicBezTo>
                      <a:pt x="341" y="241"/>
                      <a:pt x="346" y="239"/>
                      <a:pt x="349" y="241"/>
                    </a:cubicBezTo>
                    <a:cubicBezTo>
                      <a:pt x="351" y="241"/>
                      <a:pt x="356" y="238"/>
                      <a:pt x="355" y="237"/>
                    </a:cubicBezTo>
                    <a:close/>
                    <a:moveTo>
                      <a:pt x="336" y="178"/>
                    </a:moveTo>
                    <a:cubicBezTo>
                      <a:pt x="336" y="178"/>
                      <a:pt x="337" y="180"/>
                      <a:pt x="338" y="180"/>
                    </a:cubicBezTo>
                    <a:cubicBezTo>
                      <a:pt x="338" y="180"/>
                      <a:pt x="338" y="180"/>
                      <a:pt x="338" y="180"/>
                    </a:cubicBezTo>
                    <a:cubicBezTo>
                      <a:pt x="339" y="179"/>
                      <a:pt x="340" y="172"/>
                      <a:pt x="339" y="171"/>
                    </a:cubicBezTo>
                    <a:cubicBezTo>
                      <a:pt x="336" y="169"/>
                      <a:pt x="335" y="177"/>
                      <a:pt x="336" y="178"/>
                    </a:cubicBezTo>
                    <a:close/>
                    <a:moveTo>
                      <a:pt x="315" y="188"/>
                    </a:moveTo>
                    <a:cubicBezTo>
                      <a:pt x="314" y="188"/>
                      <a:pt x="315" y="188"/>
                      <a:pt x="315" y="188"/>
                    </a:cubicBezTo>
                    <a:close/>
                    <a:moveTo>
                      <a:pt x="309" y="188"/>
                    </a:moveTo>
                    <a:cubicBezTo>
                      <a:pt x="312" y="191"/>
                      <a:pt x="313" y="191"/>
                      <a:pt x="315" y="188"/>
                    </a:cubicBezTo>
                    <a:cubicBezTo>
                      <a:pt x="318" y="185"/>
                      <a:pt x="309" y="184"/>
                      <a:pt x="309" y="188"/>
                    </a:cubicBezTo>
                    <a:close/>
                    <a:moveTo>
                      <a:pt x="421" y="256"/>
                    </a:moveTo>
                    <a:cubicBezTo>
                      <a:pt x="421" y="256"/>
                      <a:pt x="422" y="255"/>
                      <a:pt x="422" y="254"/>
                    </a:cubicBezTo>
                    <a:cubicBezTo>
                      <a:pt x="423" y="257"/>
                      <a:pt x="422" y="252"/>
                      <a:pt x="421" y="250"/>
                    </a:cubicBezTo>
                    <a:cubicBezTo>
                      <a:pt x="421" y="249"/>
                      <a:pt x="420" y="248"/>
                      <a:pt x="420" y="249"/>
                    </a:cubicBezTo>
                    <a:cubicBezTo>
                      <a:pt x="420" y="248"/>
                      <a:pt x="419" y="248"/>
                      <a:pt x="418" y="249"/>
                    </a:cubicBezTo>
                    <a:cubicBezTo>
                      <a:pt x="418" y="250"/>
                      <a:pt x="422" y="252"/>
                      <a:pt x="422" y="254"/>
                    </a:cubicBezTo>
                    <a:cubicBezTo>
                      <a:pt x="421" y="253"/>
                      <a:pt x="415" y="258"/>
                      <a:pt x="411" y="257"/>
                    </a:cubicBezTo>
                    <a:cubicBezTo>
                      <a:pt x="412" y="258"/>
                      <a:pt x="412" y="258"/>
                      <a:pt x="411" y="258"/>
                    </a:cubicBezTo>
                    <a:cubicBezTo>
                      <a:pt x="416" y="265"/>
                      <a:pt x="412" y="258"/>
                      <a:pt x="412" y="258"/>
                    </a:cubicBezTo>
                    <a:cubicBezTo>
                      <a:pt x="411" y="258"/>
                      <a:pt x="412" y="258"/>
                      <a:pt x="414" y="259"/>
                    </a:cubicBezTo>
                    <a:cubicBezTo>
                      <a:pt x="415" y="259"/>
                      <a:pt x="417" y="259"/>
                      <a:pt x="418" y="258"/>
                    </a:cubicBezTo>
                    <a:cubicBezTo>
                      <a:pt x="417" y="259"/>
                      <a:pt x="421" y="257"/>
                      <a:pt x="421" y="256"/>
                    </a:cubicBezTo>
                    <a:close/>
                    <a:moveTo>
                      <a:pt x="351" y="208"/>
                    </a:moveTo>
                    <a:cubicBezTo>
                      <a:pt x="351" y="208"/>
                      <a:pt x="352" y="209"/>
                      <a:pt x="351" y="208"/>
                    </a:cubicBezTo>
                    <a:close/>
                    <a:moveTo>
                      <a:pt x="351" y="208"/>
                    </a:moveTo>
                    <a:cubicBezTo>
                      <a:pt x="352" y="209"/>
                      <a:pt x="352" y="209"/>
                      <a:pt x="352" y="210"/>
                    </a:cubicBezTo>
                    <a:cubicBezTo>
                      <a:pt x="352" y="209"/>
                      <a:pt x="351" y="209"/>
                      <a:pt x="351" y="209"/>
                    </a:cubicBezTo>
                    <a:cubicBezTo>
                      <a:pt x="351" y="211"/>
                      <a:pt x="352" y="212"/>
                      <a:pt x="353" y="214"/>
                    </a:cubicBezTo>
                    <a:cubicBezTo>
                      <a:pt x="354" y="212"/>
                      <a:pt x="355" y="208"/>
                      <a:pt x="353" y="207"/>
                    </a:cubicBezTo>
                    <a:cubicBezTo>
                      <a:pt x="353" y="207"/>
                      <a:pt x="352" y="207"/>
                      <a:pt x="351" y="207"/>
                    </a:cubicBezTo>
                    <a:cubicBezTo>
                      <a:pt x="351" y="207"/>
                      <a:pt x="351" y="208"/>
                      <a:pt x="351" y="208"/>
                    </a:cubicBezTo>
                    <a:close/>
                    <a:moveTo>
                      <a:pt x="361" y="252"/>
                    </a:moveTo>
                    <a:cubicBezTo>
                      <a:pt x="361" y="252"/>
                      <a:pt x="361" y="252"/>
                      <a:pt x="361" y="252"/>
                    </a:cubicBezTo>
                    <a:cubicBezTo>
                      <a:pt x="361" y="252"/>
                      <a:pt x="361" y="252"/>
                      <a:pt x="361" y="252"/>
                    </a:cubicBezTo>
                    <a:close/>
                    <a:moveTo>
                      <a:pt x="366" y="250"/>
                    </a:moveTo>
                    <a:cubicBezTo>
                      <a:pt x="366" y="250"/>
                      <a:pt x="366" y="250"/>
                      <a:pt x="366" y="250"/>
                    </a:cubicBezTo>
                    <a:cubicBezTo>
                      <a:pt x="363" y="247"/>
                      <a:pt x="361" y="251"/>
                      <a:pt x="361" y="252"/>
                    </a:cubicBezTo>
                    <a:cubicBezTo>
                      <a:pt x="362" y="251"/>
                      <a:pt x="368" y="252"/>
                      <a:pt x="368" y="252"/>
                    </a:cubicBezTo>
                    <a:cubicBezTo>
                      <a:pt x="368" y="250"/>
                      <a:pt x="367" y="251"/>
                      <a:pt x="366" y="250"/>
                    </a:cubicBezTo>
                    <a:close/>
                    <a:moveTo>
                      <a:pt x="337" y="267"/>
                    </a:moveTo>
                    <a:cubicBezTo>
                      <a:pt x="339" y="265"/>
                      <a:pt x="338" y="266"/>
                      <a:pt x="339" y="264"/>
                    </a:cubicBezTo>
                    <a:cubicBezTo>
                      <a:pt x="338" y="265"/>
                      <a:pt x="329" y="265"/>
                      <a:pt x="331" y="267"/>
                    </a:cubicBezTo>
                    <a:cubicBezTo>
                      <a:pt x="333" y="267"/>
                      <a:pt x="335" y="266"/>
                      <a:pt x="337" y="267"/>
                    </a:cubicBezTo>
                    <a:close/>
                    <a:moveTo>
                      <a:pt x="359" y="265"/>
                    </a:moveTo>
                    <a:cubicBezTo>
                      <a:pt x="359" y="265"/>
                      <a:pt x="346" y="268"/>
                      <a:pt x="349" y="271"/>
                    </a:cubicBezTo>
                    <a:cubicBezTo>
                      <a:pt x="349" y="271"/>
                      <a:pt x="359" y="266"/>
                      <a:pt x="359" y="265"/>
                    </a:cubicBezTo>
                    <a:close/>
                    <a:moveTo>
                      <a:pt x="345" y="209"/>
                    </a:moveTo>
                    <a:cubicBezTo>
                      <a:pt x="345" y="210"/>
                      <a:pt x="345" y="211"/>
                      <a:pt x="345" y="212"/>
                    </a:cubicBezTo>
                    <a:cubicBezTo>
                      <a:pt x="347" y="211"/>
                      <a:pt x="346" y="213"/>
                      <a:pt x="347" y="213"/>
                    </a:cubicBezTo>
                    <a:cubicBezTo>
                      <a:pt x="347" y="214"/>
                      <a:pt x="346" y="215"/>
                      <a:pt x="348" y="216"/>
                    </a:cubicBezTo>
                    <a:cubicBezTo>
                      <a:pt x="349" y="215"/>
                      <a:pt x="351" y="212"/>
                      <a:pt x="350" y="210"/>
                    </a:cubicBezTo>
                    <a:cubicBezTo>
                      <a:pt x="350" y="212"/>
                      <a:pt x="344" y="208"/>
                      <a:pt x="345" y="209"/>
                    </a:cubicBezTo>
                    <a:close/>
                    <a:moveTo>
                      <a:pt x="353" y="264"/>
                    </a:moveTo>
                    <a:cubicBezTo>
                      <a:pt x="353" y="264"/>
                      <a:pt x="344" y="266"/>
                      <a:pt x="344" y="265"/>
                    </a:cubicBezTo>
                    <a:cubicBezTo>
                      <a:pt x="344" y="265"/>
                      <a:pt x="339" y="264"/>
                      <a:pt x="340" y="266"/>
                    </a:cubicBezTo>
                    <a:cubicBezTo>
                      <a:pt x="340" y="267"/>
                      <a:pt x="345" y="267"/>
                      <a:pt x="346" y="266"/>
                    </a:cubicBezTo>
                    <a:cubicBezTo>
                      <a:pt x="346" y="267"/>
                      <a:pt x="353" y="265"/>
                      <a:pt x="353" y="264"/>
                    </a:cubicBezTo>
                    <a:close/>
                    <a:moveTo>
                      <a:pt x="346" y="266"/>
                    </a:moveTo>
                    <a:cubicBezTo>
                      <a:pt x="346" y="267"/>
                      <a:pt x="346" y="266"/>
                      <a:pt x="346" y="266"/>
                    </a:cubicBezTo>
                    <a:close/>
                    <a:moveTo>
                      <a:pt x="339" y="210"/>
                    </a:moveTo>
                    <a:cubicBezTo>
                      <a:pt x="339" y="211"/>
                      <a:pt x="334" y="218"/>
                      <a:pt x="334" y="218"/>
                    </a:cubicBezTo>
                    <a:cubicBezTo>
                      <a:pt x="336" y="220"/>
                      <a:pt x="339" y="211"/>
                      <a:pt x="339" y="210"/>
                    </a:cubicBezTo>
                    <a:close/>
                    <a:moveTo>
                      <a:pt x="339" y="210"/>
                    </a:moveTo>
                    <a:cubicBezTo>
                      <a:pt x="339" y="210"/>
                      <a:pt x="339" y="210"/>
                      <a:pt x="339" y="210"/>
                    </a:cubicBezTo>
                    <a:cubicBezTo>
                      <a:pt x="339" y="210"/>
                      <a:pt x="339" y="210"/>
                      <a:pt x="339" y="210"/>
                    </a:cubicBezTo>
                    <a:close/>
                    <a:moveTo>
                      <a:pt x="341" y="205"/>
                    </a:moveTo>
                    <a:cubicBezTo>
                      <a:pt x="341" y="205"/>
                      <a:pt x="342" y="207"/>
                      <a:pt x="342" y="207"/>
                    </a:cubicBezTo>
                    <a:cubicBezTo>
                      <a:pt x="342" y="207"/>
                      <a:pt x="342" y="207"/>
                      <a:pt x="343" y="207"/>
                    </a:cubicBezTo>
                    <a:cubicBezTo>
                      <a:pt x="346" y="205"/>
                      <a:pt x="339" y="202"/>
                      <a:pt x="341" y="205"/>
                    </a:cubicBezTo>
                    <a:close/>
                    <a:moveTo>
                      <a:pt x="338" y="269"/>
                    </a:moveTo>
                    <a:cubicBezTo>
                      <a:pt x="340" y="270"/>
                      <a:pt x="342" y="271"/>
                      <a:pt x="343" y="270"/>
                    </a:cubicBezTo>
                    <a:cubicBezTo>
                      <a:pt x="341" y="268"/>
                      <a:pt x="336" y="268"/>
                      <a:pt x="338" y="269"/>
                    </a:cubicBezTo>
                    <a:close/>
                    <a:moveTo>
                      <a:pt x="359" y="251"/>
                    </a:moveTo>
                    <a:cubicBezTo>
                      <a:pt x="352" y="252"/>
                      <a:pt x="360" y="253"/>
                      <a:pt x="359" y="251"/>
                    </a:cubicBezTo>
                    <a:close/>
                    <a:moveTo>
                      <a:pt x="368" y="273"/>
                    </a:moveTo>
                    <a:cubicBezTo>
                      <a:pt x="367" y="273"/>
                      <a:pt x="366" y="273"/>
                      <a:pt x="365" y="274"/>
                    </a:cubicBezTo>
                    <a:cubicBezTo>
                      <a:pt x="365" y="276"/>
                      <a:pt x="369" y="275"/>
                      <a:pt x="368" y="273"/>
                    </a:cubicBezTo>
                    <a:close/>
                    <a:moveTo>
                      <a:pt x="416" y="268"/>
                    </a:moveTo>
                    <a:cubicBezTo>
                      <a:pt x="416" y="268"/>
                      <a:pt x="416" y="268"/>
                      <a:pt x="416" y="268"/>
                    </a:cubicBezTo>
                    <a:cubicBezTo>
                      <a:pt x="416" y="268"/>
                      <a:pt x="415" y="267"/>
                      <a:pt x="415" y="268"/>
                    </a:cubicBezTo>
                    <a:cubicBezTo>
                      <a:pt x="415" y="268"/>
                      <a:pt x="417" y="271"/>
                      <a:pt x="418" y="270"/>
                    </a:cubicBezTo>
                    <a:cubicBezTo>
                      <a:pt x="417" y="269"/>
                      <a:pt x="417" y="268"/>
                      <a:pt x="416" y="268"/>
                    </a:cubicBezTo>
                    <a:close/>
                    <a:moveTo>
                      <a:pt x="287" y="238"/>
                    </a:moveTo>
                    <a:cubicBezTo>
                      <a:pt x="287" y="238"/>
                      <a:pt x="287" y="238"/>
                      <a:pt x="287" y="238"/>
                    </a:cubicBezTo>
                    <a:close/>
                    <a:moveTo>
                      <a:pt x="285" y="237"/>
                    </a:moveTo>
                    <a:cubicBezTo>
                      <a:pt x="285" y="238"/>
                      <a:pt x="286" y="240"/>
                      <a:pt x="286" y="240"/>
                    </a:cubicBezTo>
                    <a:cubicBezTo>
                      <a:pt x="286" y="240"/>
                      <a:pt x="286" y="240"/>
                      <a:pt x="287" y="240"/>
                    </a:cubicBezTo>
                    <a:cubicBezTo>
                      <a:pt x="287" y="240"/>
                      <a:pt x="287" y="239"/>
                      <a:pt x="287" y="238"/>
                    </a:cubicBezTo>
                    <a:cubicBezTo>
                      <a:pt x="287" y="238"/>
                      <a:pt x="286" y="237"/>
                      <a:pt x="285" y="237"/>
                    </a:cubicBezTo>
                    <a:close/>
                    <a:moveTo>
                      <a:pt x="311" y="250"/>
                    </a:moveTo>
                    <a:cubicBezTo>
                      <a:pt x="311" y="251"/>
                      <a:pt x="311" y="251"/>
                      <a:pt x="312" y="251"/>
                    </a:cubicBezTo>
                    <a:cubicBezTo>
                      <a:pt x="313" y="251"/>
                      <a:pt x="313" y="249"/>
                      <a:pt x="312" y="249"/>
                    </a:cubicBezTo>
                    <a:cubicBezTo>
                      <a:pt x="312" y="249"/>
                      <a:pt x="312" y="249"/>
                      <a:pt x="312" y="249"/>
                    </a:cubicBezTo>
                    <a:cubicBezTo>
                      <a:pt x="311" y="249"/>
                      <a:pt x="311" y="249"/>
                      <a:pt x="312" y="249"/>
                    </a:cubicBezTo>
                    <a:cubicBezTo>
                      <a:pt x="311" y="249"/>
                      <a:pt x="310" y="249"/>
                      <a:pt x="311" y="250"/>
                    </a:cubicBezTo>
                    <a:close/>
                    <a:moveTo>
                      <a:pt x="368" y="243"/>
                    </a:moveTo>
                    <a:cubicBezTo>
                      <a:pt x="368" y="243"/>
                      <a:pt x="371" y="243"/>
                      <a:pt x="370" y="242"/>
                    </a:cubicBezTo>
                    <a:cubicBezTo>
                      <a:pt x="369" y="242"/>
                      <a:pt x="368" y="242"/>
                      <a:pt x="367" y="242"/>
                    </a:cubicBezTo>
                    <a:cubicBezTo>
                      <a:pt x="367" y="242"/>
                      <a:pt x="368" y="244"/>
                      <a:pt x="368" y="243"/>
                    </a:cubicBezTo>
                    <a:close/>
                    <a:moveTo>
                      <a:pt x="289" y="244"/>
                    </a:moveTo>
                    <a:cubicBezTo>
                      <a:pt x="286" y="247"/>
                      <a:pt x="292" y="246"/>
                      <a:pt x="290" y="246"/>
                    </a:cubicBezTo>
                    <a:cubicBezTo>
                      <a:pt x="290" y="245"/>
                      <a:pt x="290" y="244"/>
                      <a:pt x="289" y="244"/>
                    </a:cubicBezTo>
                    <a:close/>
                    <a:moveTo>
                      <a:pt x="377" y="257"/>
                    </a:moveTo>
                    <a:cubicBezTo>
                      <a:pt x="376" y="258"/>
                      <a:pt x="377" y="259"/>
                      <a:pt x="376" y="261"/>
                    </a:cubicBezTo>
                    <a:cubicBezTo>
                      <a:pt x="376" y="263"/>
                      <a:pt x="378" y="257"/>
                      <a:pt x="377" y="257"/>
                    </a:cubicBezTo>
                    <a:close/>
                    <a:moveTo>
                      <a:pt x="176" y="207"/>
                    </a:moveTo>
                    <a:cubicBezTo>
                      <a:pt x="178" y="208"/>
                      <a:pt x="178" y="206"/>
                      <a:pt x="179" y="206"/>
                    </a:cubicBezTo>
                    <a:cubicBezTo>
                      <a:pt x="178" y="206"/>
                      <a:pt x="176" y="206"/>
                      <a:pt x="176" y="207"/>
                    </a:cubicBezTo>
                    <a:close/>
                    <a:moveTo>
                      <a:pt x="304" y="241"/>
                    </a:moveTo>
                    <a:cubicBezTo>
                      <a:pt x="304" y="241"/>
                      <a:pt x="303" y="243"/>
                      <a:pt x="303" y="243"/>
                    </a:cubicBezTo>
                    <a:cubicBezTo>
                      <a:pt x="305" y="244"/>
                      <a:pt x="305" y="242"/>
                      <a:pt x="304" y="241"/>
                    </a:cubicBezTo>
                    <a:close/>
                    <a:moveTo>
                      <a:pt x="361" y="247"/>
                    </a:moveTo>
                    <a:cubicBezTo>
                      <a:pt x="360" y="247"/>
                      <a:pt x="361" y="247"/>
                      <a:pt x="361" y="247"/>
                    </a:cubicBezTo>
                    <a:close/>
                    <a:moveTo>
                      <a:pt x="361" y="247"/>
                    </a:moveTo>
                    <a:cubicBezTo>
                      <a:pt x="363" y="247"/>
                      <a:pt x="361" y="245"/>
                      <a:pt x="360" y="245"/>
                    </a:cubicBezTo>
                    <a:cubicBezTo>
                      <a:pt x="360" y="245"/>
                      <a:pt x="359" y="247"/>
                      <a:pt x="361" y="247"/>
                    </a:cubicBezTo>
                    <a:close/>
                    <a:moveTo>
                      <a:pt x="357" y="247"/>
                    </a:moveTo>
                    <a:cubicBezTo>
                      <a:pt x="356" y="247"/>
                      <a:pt x="352" y="245"/>
                      <a:pt x="352" y="247"/>
                    </a:cubicBezTo>
                    <a:cubicBezTo>
                      <a:pt x="353" y="249"/>
                      <a:pt x="356" y="245"/>
                      <a:pt x="356" y="248"/>
                    </a:cubicBezTo>
                    <a:cubicBezTo>
                      <a:pt x="357" y="248"/>
                      <a:pt x="357" y="247"/>
                      <a:pt x="357" y="247"/>
                    </a:cubicBezTo>
                    <a:close/>
                    <a:moveTo>
                      <a:pt x="369" y="262"/>
                    </a:moveTo>
                    <a:cubicBezTo>
                      <a:pt x="369" y="262"/>
                      <a:pt x="369" y="262"/>
                      <a:pt x="369" y="262"/>
                    </a:cubicBezTo>
                    <a:close/>
                    <a:moveTo>
                      <a:pt x="369" y="262"/>
                    </a:moveTo>
                    <a:cubicBezTo>
                      <a:pt x="368" y="263"/>
                      <a:pt x="367" y="264"/>
                      <a:pt x="367" y="265"/>
                    </a:cubicBezTo>
                    <a:cubicBezTo>
                      <a:pt x="368" y="266"/>
                      <a:pt x="371" y="262"/>
                      <a:pt x="370" y="262"/>
                    </a:cubicBezTo>
                    <a:cubicBezTo>
                      <a:pt x="370" y="261"/>
                      <a:pt x="369" y="262"/>
                      <a:pt x="369" y="262"/>
                    </a:cubicBezTo>
                    <a:close/>
                    <a:moveTo>
                      <a:pt x="383" y="247"/>
                    </a:moveTo>
                    <a:cubicBezTo>
                      <a:pt x="383" y="246"/>
                      <a:pt x="379" y="246"/>
                      <a:pt x="380" y="247"/>
                    </a:cubicBezTo>
                    <a:cubicBezTo>
                      <a:pt x="381" y="247"/>
                      <a:pt x="382" y="247"/>
                      <a:pt x="383" y="247"/>
                    </a:cubicBezTo>
                    <a:close/>
                    <a:moveTo>
                      <a:pt x="380" y="247"/>
                    </a:moveTo>
                    <a:cubicBezTo>
                      <a:pt x="380" y="247"/>
                      <a:pt x="381" y="247"/>
                      <a:pt x="380" y="247"/>
                    </a:cubicBezTo>
                    <a:close/>
                    <a:moveTo>
                      <a:pt x="273" y="204"/>
                    </a:moveTo>
                    <a:cubicBezTo>
                      <a:pt x="273" y="205"/>
                      <a:pt x="273" y="209"/>
                      <a:pt x="273" y="210"/>
                    </a:cubicBezTo>
                    <a:cubicBezTo>
                      <a:pt x="273" y="210"/>
                      <a:pt x="273" y="206"/>
                      <a:pt x="273" y="204"/>
                    </a:cubicBezTo>
                    <a:cubicBezTo>
                      <a:pt x="273" y="205"/>
                      <a:pt x="274" y="204"/>
                      <a:pt x="273" y="204"/>
                    </a:cubicBezTo>
                    <a:close/>
                    <a:moveTo>
                      <a:pt x="356" y="264"/>
                    </a:moveTo>
                    <a:cubicBezTo>
                      <a:pt x="356" y="264"/>
                      <a:pt x="358" y="264"/>
                      <a:pt x="358" y="263"/>
                    </a:cubicBezTo>
                    <a:cubicBezTo>
                      <a:pt x="357" y="262"/>
                      <a:pt x="355" y="264"/>
                      <a:pt x="356" y="264"/>
                    </a:cubicBezTo>
                    <a:cubicBezTo>
                      <a:pt x="356" y="264"/>
                      <a:pt x="355" y="264"/>
                      <a:pt x="356" y="264"/>
                    </a:cubicBezTo>
                    <a:close/>
                    <a:moveTo>
                      <a:pt x="293" y="250"/>
                    </a:moveTo>
                    <a:cubicBezTo>
                      <a:pt x="293" y="249"/>
                      <a:pt x="293" y="248"/>
                      <a:pt x="292" y="249"/>
                    </a:cubicBezTo>
                    <a:cubicBezTo>
                      <a:pt x="292" y="250"/>
                      <a:pt x="293" y="250"/>
                      <a:pt x="293" y="251"/>
                    </a:cubicBezTo>
                    <a:cubicBezTo>
                      <a:pt x="294" y="251"/>
                      <a:pt x="294" y="250"/>
                      <a:pt x="293" y="250"/>
                    </a:cubicBezTo>
                    <a:close/>
                    <a:moveTo>
                      <a:pt x="373" y="258"/>
                    </a:moveTo>
                    <a:cubicBezTo>
                      <a:pt x="373" y="258"/>
                      <a:pt x="374" y="257"/>
                      <a:pt x="374" y="256"/>
                    </a:cubicBezTo>
                    <a:cubicBezTo>
                      <a:pt x="373" y="256"/>
                      <a:pt x="371" y="260"/>
                      <a:pt x="373" y="258"/>
                    </a:cubicBezTo>
                    <a:close/>
                    <a:moveTo>
                      <a:pt x="381" y="245"/>
                    </a:moveTo>
                    <a:cubicBezTo>
                      <a:pt x="383" y="246"/>
                      <a:pt x="381" y="244"/>
                      <a:pt x="380" y="243"/>
                    </a:cubicBezTo>
                    <a:cubicBezTo>
                      <a:pt x="380" y="244"/>
                      <a:pt x="380" y="245"/>
                      <a:pt x="381" y="245"/>
                    </a:cubicBezTo>
                    <a:close/>
                    <a:moveTo>
                      <a:pt x="351" y="169"/>
                    </a:moveTo>
                    <a:cubicBezTo>
                      <a:pt x="352" y="169"/>
                      <a:pt x="353" y="168"/>
                      <a:pt x="353" y="167"/>
                    </a:cubicBezTo>
                    <a:cubicBezTo>
                      <a:pt x="351" y="167"/>
                      <a:pt x="351" y="168"/>
                      <a:pt x="351" y="169"/>
                    </a:cubicBezTo>
                    <a:close/>
                    <a:moveTo>
                      <a:pt x="417" y="248"/>
                    </a:moveTo>
                    <a:cubicBezTo>
                      <a:pt x="416" y="248"/>
                      <a:pt x="415" y="249"/>
                      <a:pt x="416" y="249"/>
                    </a:cubicBezTo>
                    <a:cubicBezTo>
                      <a:pt x="417" y="249"/>
                      <a:pt x="418" y="249"/>
                      <a:pt x="417" y="248"/>
                    </a:cubicBezTo>
                    <a:close/>
                    <a:moveTo>
                      <a:pt x="289" y="242"/>
                    </a:moveTo>
                    <a:cubicBezTo>
                      <a:pt x="288" y="240"/>
                      <a:pt x="288" y="243"/>
                      <a:pt x="288" y="243"/>
                    </a:cubicBezTo>
                    <a:cubicBezTo>
                      <a:pt x="289" y="244"/>
                      <a:pt x="289" y="243"/>
                      <a:pt x="289" y="242"/>
                    </a:cubicBezTo>
                    <a:close/>
                    <a:moveTo>
                      <a:pt x="363" y="234"/>
                    </a:moveTo>
                    <a:cubicBezTo>
                      <a:pt x="363" y="234"/>
                      <a:pt x="362" y="234"/>
                      <a:pt x="363" y="234"/>
                    </a:cubicBezTo>
                    <a:cubicBezTo>
                      <a:pt x="362" y="235"/>
                      <a:pt x="362" y="235"/>
                      <a:pt x="362" y="236"/>
                    </a:cubicBezTo>
                    <a:cubicBezTo>
                      <a:pt x="362" y="236"/>
                      <a:pt x="364" y="235"/>
                      <a:pt x="363" y="234"/>
                    </a:cubicBezTo>
                    <a:close/>
                    <a:moveTo>
                      <a:pt x="339" y="208"/>
                    </a:moveTo>
                    <a:cubicBezTo>
                      <a:pt x="339" y="208"/>
                      <a:pt x="340" y="209"/>
                      <a:pt x="340" y="209"/>
                    </a:cubicBezTo>
                    <a:cubicBezTo>
                      <a:pt x="340" y="208"/>
                      <a:pt x="340" y="208"/>
                      <a:pt x="341" y="208"/>
                    </a:cubicBezTo>
                    <a:cubicBezTo>
                      <a:pt x="341" y="207"/>
                      <a:pt x="340" y="207"/>
                      <a:pt x="339" y="208"/>
                    </a:cubicBezTo>
                    <a:cubicBezTo>
                      <a:pt x="339" y="207"/>
                      <a:pt x="339" y="207"/>
                      <a:pt x="339" y="208"/>
                    </a:cubicBezTo>
                    <a:close/>
                    <a:moveTo>
                      <a:pt x="313" y="230"/>
                    </a:moveTo>
                    <a:cubicBezTo>
                      <a:pt x="312" y="229"/>
                      <a:pt x="312" y="230"/>
                      <a:pt x="312" y="231"/>
                    </a:cubicBezTo>
                    <a:cubicBezTo>
                      <a:pt x="313" y="231"/>
                      <a:pt x="313" y="231"/>
                      <a:pt x="313" y="230"/>
                    </a:cubicBezTo>
                    <a:close/>
                    <a:moveTo>
                      <a:pt x="366" y="247"/>
                    </a:moveTo>
                    <a:cubicBezTo>
                      <a:pt x="366" y="246"/>
                      <a:pt x="366" y="247"/>
                      <a:pt x="366" y="247"/>
                    </a:cubicBezTo>
                    <a:cubicBezTo>
                      <a:pt x="366" y="247"/>
                      <a:pt x="366" y="247"/>
                      <a:pt x="366" y="247"/>
                    </a:cubicBezTo>
                    <a:cubicBezTo>
                      <a:pt x="366" y="248"/>
                      <a:pt x="366" y="249"/>
                      <a:pt x="368" y="247"/>
                    </a:cubicBezTo>
                    <a:cubicBezTo>
                      <a:pt x="368" y="246"/>
                      <a:pt x="367" y="246"/>
                      <a:pt x="366" y="247"/>
                    </a:cubicBezTo>
                    <a:close/>
                    <a:moveTo>
                      <a:pt x="283" y="234"/>
                    </a:moveTo>
                    <a:cubicBezTo>
                      <a:pt x="283" y="234"/>
                      <a:pt x="283" y="234"/>
                      <a:pt x="283" y="234"/>
                    </a:cubicBezTo>
                    <a:cubicBezTo>
                      <a:pt x="283" y="234"/>
                      <a:pt x="281" y="233"/>
                      <a:pt x="281" y="234"/>
                    </a:cubicBezTo>
                    <a:cubicBezTo>
                      <a:pt x="281" y="236"/>
                      <a:pt x="285" y="235"/>
                      <a:pt x="283" y="234"/>
                    </a:cubicBezTo>
                    <a:close/>
                    <a:moveTo>
                      <a:pt x="343" y="149"/>
                    </a:moveTo>
                    <a:cubicBezTo>
                      <a:pt x="341" y="149"/>
                      <a:pt x="341" y="149"/>
                      <a:pt x="341" y="150"/>
                    </a:cubicBezTo>
                    <a:cubicBezTo>
                      <a:pt x="343" y="149"/>
                      <a:pt x="343" y="151"/>
                      <a:pt x="343" y="149"/>
                    </a:cubicBezTo>
                    <a:close/>
                    <a:moveTo>
                      <a:pt x="348" y="271"/>
                    </a:moveTo>
                    <a:cubicBezTo>
                      <a:pt x="348" y="272"/>
                      <a:pt x="347" y="271"/>
                      <a:pt x="347" y="272"/>
                    </a:cubicBezTo>
                    <a:cubicBezTo>
                      <a:pt x="348" y="273"/>
                      <a:pt x="350" y="271"/>
                      <a:pt x="348" y="271"/>
                    </a:cubicBezTo>
                    <a:close/>
                    <a:moveTo>
                      <a:pt x="344" y="173"/>
                    </a:moveTo>
                    <a:cubicBezTo>
                      <a:pt x="344" y="173"/>
                      <a:pt x="344" y="173"/>
                      <a:pt x="344" y="173"/>
                    </a:cubicBezTo>
                    <a:close/>
                    <a:moveTo>
                      <a:pt x="345" y="174"/>
                    </a:moveTo>
                    <a:cubicBezTo>
                      <a:pt x="346" y="172"/>
                      <a:pt x="344" y="173"/>
                      <a:pt x="344" y="173"/>
                    </a:cubicBezTo>
                    <a:cubicBezTo>
                      <a:pt x="343" y="174"/>
                      <a:pt x="344" y="174"/>
                      <a:pt x="345" y="174"/>
                    </a:cubicBezTo>
                    <a:close/>
                    <a:moveTo>
                      <a:pt x="34" y="84"/>
                    </a:moveTo>
                    <a:cubicBezTo>
                      <a:pt x="35" y="83"/>
                      <a:pt x="37" y="80"/>
                      <a:pt x="37" y="80"/>
                    </a:cubicBezTo>
                    <a:cubicBezTo>
                      <a:pt x="35" y="78"/>
                      <a:pt x="34" y="84"/>
                      <a:pt x="34" y="84"/>
                    </a:cubicBezTo>
                    <a:close/>
                    <a:moveTo>
                      <a:pt x="347" y="223"/>
                    </a:moveTo>
                    <a:cubicBezTo>
                      <a:pt x="346" y="222"/>
                      <a:pt x="345" y="223"/>
                      <a:pt x="346" y="224"/>
                    </a:cubicBezTo>
                    <a:cubicBezTo>
                      <a:pt x="346" y="223"/>
                      <a:pt x="347" y="224"/>
                      <a:pt x="347" y="223"/>
                    </a:cubicBezTo>
                    <a:close/>
                    <a:moveTo>
                      <a:pt x="361" y="137"/>
                    </a:moveTo>
                    <a:cubicBezTo>
                      <a:pt x="361" y="137"/>
                      <a:pt x="361" y="137"/>
                      <a:pt x="361" y="137"/>
                    </a:cubicBezTo>
                    <a:cubicBezTo>
                      <a:pt x="360" y="138"/>
                      <a:pt x="360" y="139"/>
                      <a:pt x="361" y="139"/>
                    </a:cubicBezTo>
                    <a:cubicBezTo>
                      <a:pt x="361" y="138"/>
                      <a:pt x="362" y="137"/>
                      <a:pt x="361" y="137"/>
                    </a:cubicBezTo>
                    <a:close/>
                    <a:moveTo>
                      <a:pt x="361" y="139"/>
                    </a:moveTo>
                    <a:cubicBezTo>
                      <a:pt x="361" y="139"/>
                      <a:pt x="361" y="139"/>
                      <a:pt x="361" y="139"/>
                    </a:cubicBezTo>
                    <a:cubicBezTo>
                      <a:pt x="361" y="139"/>
                      <a:pt x="361" y="139"/>
                      <a:pt x="361" y="139"/>
                    </a:cubicBezTo>
                    <a:close/>
                    <a:moveTo>
                      <a:pt x="422" y="274"/>
                    </a:moveTo>
                    <a:cubicBezTo>
                      <a:pt x="423" y="274"/>
                      <a:pt x="422" y="274"/>
                      <a:pt x="422" y="274"/>
                    </a:cubicBezTo>
                    <a:cubicBezTo>
                      <a:pt x="424" y="275"/>
                      <a:pt x="423" y="274"/>
                      <a:pt x="422" y="273"/>
                    </a:cubicBezTo>
                    <a:cubicBezTo>
                      <a:pt x="421" y="273"/>
                      <a:pt x="422" y="274"/>
                      <a:pt x="422" y="274"/>
                    </a:cubicBezTo>
                    <a:cubicBezTo>
                      <a:pt x="422" y="274"/>
                      <a:pt x="422" y="274"/>
                      <a:pt x="422" y="274"/>
                    </a:cubicBezTo>
                    <a:close/>
                    <a:moveTo>
                      <a:pt x="347" y="148"/>
                    </a:moveTo>
                    <a:cubicBezTo>
                      <a:pt x="347" y="148"/>
                      <a:pt x="347" y="148"/>
                      <a:pt x="347" y="148"/>
                    </a:cubicBezTo>
                    <a:cubicBezTo>
                      <a:pt x="347" y="145"/>
                      <a:pt x="346" y="149"/>
                      <a:pt x="347" y="148"/>
                    </a:cubicBezTo>
                    <a:close/>
                    <a:moveTo>
                      <a:pt x="292" y="247"/>
                    </a:moveTo>
                    <a:cubicBezTo>
                      <a:pt x="292" y="248"/>
                      <a:pt x="291" y="247"/>
                      <a:pt x="292" y="248"/>
                    </a:cubicBezTo>
                    <a:cubicBezTo>
                      <a:pt x="292" y="249"/>
                      <a:pt x="292" y="248"/>
                      <a:pt x="292" y="247"/>
                    </a:cubicBezTo>
                    <a:close/>
                    <a:moveTo>
                      <a:pt x="408" y="247"/>
                    </a:moveTo>
                    <a:cubicBezTo>
                      <a:pt x="408" y="247"/>
                      <a:pt x="408" y="247"/>
                      <a:pt x="408" y="247"/>
                    </a:cubicBezTo>
                    <a:cubicBezTo>
                      <a:pt x="407" y="248"/>
                      <a:pt x="409" y="248"/>
                      <a:pt x="408" y="247"/>
                    </a:cubicBezTo>
                    <a:close/>
                    <a:moveTo>
                      <a:pt x="386" y="288"/>
                    </a:moveTo>
                    <a:cubicBezTo>
                      <a:pt x="386" y="288"/>
                      <a:pt x="385" y="289"/>
                      <a:pt x="386" y="288"/>
                    </a:cubicBezTo>
                    <a:close/>
                    <a:moveTo>
                      <a:pt x="386" y="288"/>
                    </a:moveTo>
                    <a:cubicBezTo>
                      <a:pt x="386" y="288"/>
                      <a:pt x="386" y="288"/>
                      <a:pt x="386" y="288"/>
                    </a:cubicBezTo>
                    <a:close/>
                    <a:moveTo>
                      <a:pt x="341" y="227"/>
                    </a:moveTo>
                    <a:cubicBezTo>
                      <a:pt x="342" y="226"/>
                      <a:pt x="339" y="227"/>
                      <a:pt x="341" y="227"/>
                    </a:cubicBezTo>
                    <a:close/>
                    <a:moveTo>
                      <a:pt x="333" y="220"/>
                    </a:moveTo>
                    <a:cubicBezTo>
                      <a:pt x="333" y="220"/>
                      <a:pt x="333" y="220"/>
                      <a:pt x="333" y="220"/>
                    </a:cubicBezTo>
                    <a:cubicBezTo>
                      <a:pt x="335" y="220"/>
                      <a:pt x="332" y="219"/>
                      <a:pt x="333" y="220"/>
                    </a:cubicBezTo>
                    <a:close/>
                    <a:moveTo>
                      <a:pt x="353" y="163"/>
                    </a:moveTo>
                    <a:cubicBezTo>
                      <a:pt x="353" y="164"/>
                      <a:pt x="355" y="163"/>
                      <a:pt x="353" y="163"/>
                    </a:cubicBezTo>
                    <a:close/>
                    <a:moveTo>
                      <a:pt x="375" y="114"/>
                    </a:moveTo>
                    <a:cubicBezTo>
                      <a:pt x="375" y="114"/>
                      <a:pt x="375" y="114"/>
                      <a:pt x="375" y="114"/>
                    </a:cubicBezTo>
                    <a:cubicBezTo>
                      <a:pt x="374" y="116"/>
                      <a:pt x="375" y="115"/>
                      <a:pt x="376" y="115"/>
                    </a:cubicBezTo>
                    <a:cubicBezTo>
                      <a:pt x="376" y="114"/>
                      <a:pt x="375" y="114"/>
                      <a:pt x="375" y="114"/>
                    </a:cubicBezTo>
                    <a:close/>
                    <a:moveTo>
                      <a:pt x="356" y="232"/>
                    </a:moveTo>
                    <a:cubicBezTo>
                      <a:pt x="356" y="229"/>
                      <a:pt x="354" y="234"/>
                      <a:pt x="356" y="232"/>
                    </a:cubicBezTo>
                    <a:close/>
                    <a:moveTo>
                      <a:pt x="345" y="271"/>
                    </a:moveTo>
                    <a:cubicBezTo>
                      <a:pt x="343" y="272"/>
                      <a:pt x="347" y="271"/>
                      <a:pt x="345" y="271"/>
                    </a:cubicBezTo>
                    <a:close/>
                    <a:moveTo>
                      <a:pt x="377" y="221"/>
                    </a:moveTo>
                    <a:cubicBezTo>
                      <a:pt x="378" y="218"/>
                      <a:pt x="376" y="223"/>
                      <a:pt x="377" y="221"/>
                    </a:cubicBezTo>
                    <a:close/>
                    <a:moveTo>
                      <a:pt x="347" y="207"/>
                    </a:moveTo>
                    <a:cubicBezTo>
                      <a:pt x="347" y="204"/>
                      <a:pt x="345" y="209"/>
                      <a:pt x="347" y="207"/>
                    </a:cubicBezTo>
                    <a:close/>
                    <a:moveTo>
                      <a:pt x="356" y="214"/>
                    </a:moveTo>
                    <a:cubicBezTo>
                      <a:pt x="356" y="214"/>
                      <a:pt x="355" y="213"/>
                      <a:pt x="356" y="214"/>
                    </a:cubicBezTo>
                    <a:close/>
                    <a:moveTo>
                      <a:pt x="291" y="224"/>
                    </a:moveTo>
                    <a:cubicBezTo>
                      <a:pt x="291" y="225"/>
                      <a:pt x="292" y="223"/>
                      <a:pt x="291" y="223"/>
                    </a:cubicBezTo>
                    <a:cubicBezTo>
                      <a:pt x="291" y="223"/>
                      <a:pt x="291" y="223"/>
                      <a:pt x="291" y="224"/>
                    </a:cubicBezTo>
                    <a:close/>
                    <a:moveTo>
                      <a:pt x="365" y="264"/>
                    </a:moveTo>
                    <a:cubicBezTo>
                      <a:pt x="364" y="265"/>
                      <a:pt x="366" y="264"/>
                      <a:pt x="365" y="264"/>
                    </a:cubicBezTo>
                    <a:close/>
                    <a:moveTo>
                      <a:pt x="365" y="264"/>
                    </a:moveTo>
                    <a:cubicBezTo>
                      <a:pt x="365" y="264"/>
                      <a:pt x="365" y="264"/>
                      <a:pt x="365" y="264"/>
                    </a:cubicBezTo>
                    <a:close/>
                    <a:moveTo>
                      <a:pt x="343" y="260"/>
                    </a:moveTo>
                    <a:cubicBezTo>
                      <a:pt x="343" y="259"/>
                      <a:pt x="343" y="259"/>
                      <a:pt x="343" y="258"/>
                    </a:cubicBezTo>
                    <a:cubicBezTo>
                      <a:pt x="342" y="259"/>
                      <a:pt x="342" y="259"/>
                      <a:pt x="343" y="260"/>
                    </a:cubicBezTo>
                    <a:close/>
                    <a:moveTo>
                      <a:pt x="276" y="218"/>
                    </a:moveTo>
                    <a:cubicBezTo>
                      <a:pt x="274" y="218"/>
                      <a:pt x="276" y="221"/>
                      <a:pt x="276" y="218"/>
                    </a:cubicBezTo>
                    <a:close/>
                    <a:moveTo>
                      <a:pt x="297" y="256"/>
                    </a:moveTo>
                    <a:cubicBezTo>
                      <a:pt x="296" y="256"/>
                      <a:pt x="299" y="258"/>
                      <a:pt x="297" y="256"/>
                    </a:cubicBezTo>
                    <a:close/>
                    <a:moveTo>
                      <a:pt x="364" y="241"/>
                    </a:moveTo>
                    <a:cubicBezTo>
                      <a:pt x="362" y="240"/>
                      <a:pt x="364" y="238"/>
                      <a:pt x="363" y="237"/>
                    </a:cubicBezTo>
                    <a:cubicBezTo>
                      <a:pt x="363" y="237"/>
                      <a:pt x="362" y="237"/>
                      <a:pt x="362" y="238"/>
                    </a:cubicBezTo>
                    <a:cubicBezTo>
                      <a:pt x="361" y="237"/>
                      <a:pt x="362" y="236"/>
                      <a:pt x="361" y="235"/>
                    </a:cubicBezTo>
                    <a:cubicBezTo>
                      <a:pt x="360" y="236"/>
                      <a:pt x="360" y="238"/>
                      <a:pt x="360" y="240"/>
                    </a:cubicBezTo>
                    <a:cubicBezTo>
                      <a:pt x="361" y="241"/>
                      <a:pt x="360" y="244"/>
                      <a:pt x="360" y="244"/>
                    </a:cubicBezTo>
                    <a:cubicBezTo>
                      <a:pt x="360" y="245"/>
                      <a:pt x="362" y="244"/>
                      <a:pt x="362" y="244"/>
                    </a:cubicBezTo>
                    <a:cubicBezTo>
                      <a:pt x="362" y="240"/>
                      <a:pt x="363" y="243"/>
                      <a:pt x="364" y="241"/>
                    </a:cubicBezTo>
                    <a:close/>
                    <a:moveTo>
                      <a:pt x="213" y="9"/>
                    </a:moveTo>
                    <a:cubicBezTo>
                      <a:pt x="213" y="9"/>
                      <a:pt x="213" y="9"/>
                      <a:pt x="213" y="10"/>
                    </a:cubicBezTo>
                    <a:cubicBezTo>
                      <a:pt x="213" y="9"/>
                      <a:pt x="213" y="9"/>
                      <a:pt x="213" y="9"/>
                    </a:cubicBezTo>
                    <a:close/>
                    <a:moveTo>
                      <a:pt x="358" y="229"/>
                    </a:moveTo>
                    <a:cubicBezTo>
                      <a:pt x="358" y="229"/>
                      <a:pt x="358" y="229"/>
                      <a:pt x="358" y="229"/>
                    </a:cubicBezTo>
                    <a:cubicBezTo>
                      <a:pt x="359" y="232"/>
                      <a:pt x="358" y="228"/>
                      <a:pt x="358" y="229"/>
                    </a:cubicBezTo>
                    <a:close/>
                    <a:moveTo>
                      <a:pt x="346" y="243"/>
                    </a:moveTo>
                    <a:cubicBezTo>
                      <a:pt x="346" y="243"/>
                      <a:pt x="346" y="242"/>
                      <a:pt x="346" y="243"/>
                    </a:cubicBezTo>
                    <a:close/>
                    <a:moveTo>
                      <a:pt x="346" y="243"/>
                    </a:moveTo>
                    <a:cubicBezTo>
                      <a:pt x="347" y="242"/>
                      <a:pt x="346" y="242"/>
                      <a:pt x="346" y="243"/>
                    </a:cubicBezTo>
                    <a:close/>
                    <a:moveTo>
                      <a:pt x="272" y="211"/>
                    </a:moveTo>
                    <a:cubicBezTo>
                      <a:pt x="272" y="211"/>
                      <a:pt x="272" y="211"/>
                      <a:pt x="272" y="211"/>
                    </a:cubicBezTo>
                    <a:cubicBezTo>
                      <a:pt x="272" y="211"/>
                      <a:pt x="272" y="211"/>
                      <a:pt x="272" y="211"/>
                    </a:cubicBezTo>
                    <a:close/>
                    <a:moveTo>
                      <a:pt x="272" y="211"/>
                    </a:moveTo>
                    <a:cubicBezTo>
                      <a:pt x="273" y="213"/>
                      <a:pt x="273" y="211"/>
                      <a:pt x="272" y="211"/>
                    </a:cubicBezTo>
                    <a:close/>
                    <a:moveTo>
                      <a:pt x="424" y="274"/>
                    </a:moveTo>
                    <a:cubicBezTo>
                      <a:pt x="424" y="271"/>
                      <a:pt x="422" y="275"/>
                      <a:pt x="424" y="274"/>
                    </a:cubicBezTo>
                    <a:close/>
                    <a:moveTo>
                      <a:pt x="341" y="187"/>
                    </a:moveTo>
                    <a:cubicBezTo>
                      <a:pt x="341" y="187"/>
                      <a:pt x="340" y="188"/>
                      <a:pt x="341" y="187"/>
                    </a:cubicBezTo>
                    <a:close/>
                    <a:moveTo>
                      <a:pt x="421" y="271"/>
                    </a:moveTo>
                    <a:cubicBezTo>
                      <a:pt x="421" y="270"/>
                      <a:pt x="420" y="273"/>
                      <a:pt x="421" y="271"/>
                    </a:cubicBezTo>
                    <a:close/>
                    <a:moveTo>
                      <a:pt x="314" y="246"/>
                    </a:moveTo>
                    <a:cubicBezTo>
                      <a:pt x="313" y="247"/>
                      <a:pt x="314" y="245"/>
                      <a:pt x="314" y="246"/>
                    </a:cubicBezTo>
                    <a:close/>
                    <a:moveTo>
                      <a:pt x="410" y="257"/>
                    </a:moveTo>
                    <a:cubicBezTo>
                      <a:pt x="411" y="259"/>
                      <a:pt x="410" y="256"/>
                      <a:pt x="410" y="257"/>
                    </a:cubicBezTo>
                    <a:close/>
                    <a:moveTo>
                      <a:pt x="417" y="265"/>
                    </a:moveTo>
                    <a:cubicBezTo>
                      <a:pt x="415" y="267"/>
                      <a:pt x="420" y="265"/>
                      <a:pt x="417" y="265"/>
                    </a:cubicBezTo>
                    <a:close/>
                    <a:moveTo>
                      <a:pt x="75" y="56"/>
                    </a:moveTo>
                    <a:cubicBezTo>
                      <a:pt x="75" y="57"/>
                      <a:pt x="77" y="55"/>
                      <a:pt x="75" y="56"/>
                    </a:cubicBezTo>
                    <a:close/>
                    <a:moveTo>
                      <a:pt x="292" y="215"/>
                    </a:moveTo>
                    <a:cubicBezTo>
                      <a:pt x="291" y="213"/>
                      <a:pt x="291" y="215"/>
                      <a:pt x="292" y="215"/>
                    </a:cubicBezTo>
                    <a:close/>
                    <a:moveTo>
                      <a:pt x="291" y="215"/>
                    </a:moveTo>
                    <a:cubicBezTo>
                      <a:pt x="291" y="215"/>
                      <a:pt x="291" y="215"/>
                      <a:pt x="291" y="215"/>
                    </a:cubicBezTo>
                    <a:close/>
                    <a:moveTo>
                      <a:pt x="276" y="222"/>
                    </a:moveTo>
                    <a:cubicBezTo>
                      <a:pt x="276" y="223"/>
                      <a:pt x="277" y="223"/>
                      <a:pt x="276" y="222"/>
                    </a:cubicBezTo>
                    <a:close/>
                    <a:moveTo>
                      <a:pt x="344" y="225"/>
                    </a:moveTo>
                    <a:cubicBezTo>
                      <a:pt x="346" y="226"/>
                      <a:pt x="344" y="223"/>
                      <a:pt x="344" y="225"/>
                    </a:cubicBezTo>
                    <a:close/>
                    <a:moveTo>
                      <a:pt x="286" y="235"/>
                    </a:moveTo>
                    <a:cubicBezTo>
                      <a:pt x="284" y="237"/>
                      <a:pt x="286" y="236"/>
                      <a:pt x="286" y="235"/>
                    </a:cubicBezTo>
                    <a:close/>
                    <a:moveTo>
                      <a:pt x="286" y="236"/>
                    </a:moveTo>
                    <a:cubicBezTo>
                      <a:pt x="286" y="236"/>
                      <a:pt x="286" y="235"/>
                      <a:pt x="286" y="235"/>
                    </a:cubicBezTo>
                    <a:cubicBezTo>
                      <a:pt x="286" y="236"/>
                      <a:pt x="286" y="236"/>
                      <a:pt x="286" y="236"/>
                    </a:cubicBezTo>
                    <a:close/>
                    <a:moveTo>
                      <a:pt x="361" y="264"/>
                    </a:moveTo>
                    <a:cubicBezTo>
                      <a:pt x="359" y="264"/>
                      <a:pt x="362" y="265"/>
                      <a:pt x="361" y="264"/>
                    </a:cubicBezTo>
                    <a:close/>
                    <a:moveTo>
                      <a:pt x="422" y="250"/>
                    </a:moveTo>
                    <a:cubicBezTo>
                      <a:pt x="421" y="251"/>
                      <a:pt x="424" y="250"/>
                      <a:pt x="422" y="250"/>
                    </a:cubicBezTo>
                    <a:close/>
                    <a:moveTo>
                      <a:pt x="334" y="221"/>
                    </a:moveTo>
                    <a:cubicBezTo>
                      <a:pt x="334" y="222"/>
                      <a:pt x="335" y="221"/>
                      <a:pt x="334" y="221"/>
                    </a:cubicBezTo>
                    <a:close/>
                    <a:moveTo>
                      <a:pt x="408" y="257"/>
                    </a:moveTo>
                    <a:cubicBezTo>
                      <a:pt x="409" y="256"/>
                      <a:pt x="407" y="256"/>
                      <a:pt x="408" y="257"/>
                    </a:cubicBezTo>
                    <a:close/>
                    <a:moveTo>
                      <a:pt x="378" y="244"/>
                    </a:moveTo>
                    <a:cubicBezTo>
                      <a:pt x="378" y="246"/>
                      <a:pt x="379" y="244"/>
                      <a:pt x="378" y="244"/>
                    </a:cubicBezTo>
                    <a:close/>
                    <a:moveTo>
                      <a:pt x="173" y="208"/>
                    </a:moveTo>
                    <a:cubicBezTo>
                      <a:pt x="174" y="208"/>
                      <a:pt x="174" y="207"/>
                      <a:pt x="173" y="208"/>
                    </a:cubicBezTo>
                    <a:close/>
                    <a:moveTo>
                      <a:pt x="415" y="245"/>
                    </a:moveTo>
                    <a:cubicBezTo>
                      <a:pt x="414" y="245"/>
                      <a:pt x="415" y="247"/>
                      <a:pt x="415" y="245"/>
                    </a:cubicBezTo>
                    <a:close/>
                    <a:moveTo>
                      <a:pt x="342" y="189"/>
                    </a:moveTo>
                    <a:cubicBezTo>
                      <a:pt x="342" y="189"/>
                      <a:pt x="342" y="189"/>
                      <a:pt x="342" y="189"/>
                    </a:cubicBezTo>
                    <a:cubicBezTo>
                      <a:pt x="343" y="188"/>
                      <a:pt x="342" y="188"/>
                      <a:pt x="342" y="189"/>
                    </a:cubicBezTo>
                    <a:close/>
                    <a:moveTo>
                      <a:pt x="308" y="233"/>
                    </a:moveTo>
                    <a:cubicBezTo>
                      <a:pt x="308" y="233"/>
                      <a:pt x="308" y="233"/>
                      <a:pt x="308" y="233"/>
                    </a:cubicBezTo>
                    <a:cubicBezTo>
                      <a:pt x="308" y="233"/>
                      <a:pt x="308" y="233"/>
                      <a:pt x="308" y="233"/>
                    </a:cubicBezTo>
                    <a:cubicBezTo>
                      <a:pt x="308" y="231"/>
                      <a:pt x="307" y="233"/>
                      <a:pt x="308" y="233"/>
                    </a:cubicBezTo>
                    <a:close/>
                    <a:moveTo>
                      <a:pt x="306" y="234"/>
                    </a:moveTo>
                    <a:cubicBezTo>
                      <a:pt x="307" y="233"/>
                      <a:pt x="306" y="233"/>
                      <a:pt x="306" y="234"/>
                    </a:cubicBezTo>
                    <a:close/>
                    <a:moveTo>
                      <a:pt x="314" y="234"/>
                    </a:moveTo>
                    <a:cubicBezTo>
                      <a:pt x="313" y="235"/>
                      <a:pt x="314" y="232"/>
                      <a:pt x="314" y="234"/>
                    </a:cubicBezTo>
                    <a:close/>
                    <a:moveTo>
                      <a:pt x="302" y="234"/>
                    </a:moveTo>
                    <a:cubicBezTo>
                      <a:pt x="302" y="234"/>
                      <a:pt x="302" y="233"/>
                      <a:pt x="302" y="234"/>
                    </a:cubicBezTo>
                    <a:close/>
                    <a:moveTo>
                      <a:pt x="362" y="261"/>
                    </a:moveTo>
                    <a:cubicBezTo>
                      <a:pt x="362" y="263"/>
                      <a:pt x="363" y="261"/>
                      <a:pt x="362" y="261"/>
                    </a:cubicBezTo>
                    <a:close/>
                    <a:moveTo>
                      <a:pt x="323" y="258"/>
                    </a:moveTo>
                    <a:cubicBezTo>
                      <a:pt x="323" y="258"/>
                      <a:pt x="323" y="258"/>
                      <a:pt x="323" y="258"/>
                    </a:cubicBezTo>
                    <a:cubicBezTo>
                      <a:pt x="323" y="258"/>
                      <a:pt x="323" y="258"/>
                      <a:pt x="323" y="258"/>
                    </a:cubicBezTo>
                    <a:close/>
                    <a:moveTo>
                      <a:pt x="359" y="263"/>
                    </a:moveTo>
                    <a:cubicBezTo>
                      <a:pt x="359" y="264"/>
                      <a:pt x="360" y="263"/>
                      <a:pt x="359" y="263"/>
                    </a:cubicBezTo>
                    <a:close/>
                    <a:moveTo>
                      <a:pt x="379" y="246"/>
                    </a:moveTo>
                    <a:cubicBezTo>
                      <a:pt x="379" y="246"/>
                      <a:pt x="379" y="246"/>
                      <a:pt x="380" y="246"/>
                    </a:cubicBezTo>
                    <a:cubicBezTo>
                      <a:pt x="379" y="246"/>
                      <a:pt x="379" y="246"/>
                      <a:pt x="379" y="246"/>
                    </a:cubicBezTo>
                    <a:close/>
                    <a:moveTo>
                      <a:pt x="350" y="215"/>
                    </a:moveTo>
                    <a:cubicBezTo>
                      <a:pt x="350" y="215"/>
                      <a:pt x="350" y="215"/>
                      <a:pt x="350" y="215"/>
                    </a:cubicBezTo>
                    <a:cubicBezTo>
                      <a:pt x="352" y="215"/>
                      <a:pt x="352" y="214"/>
                      <a:pt x="351" y="213"/>
                    </a:cubicBezTo>
                    <a:cubicBezTo>
                      <a:pt x="351" y="213"/>
                      <a:pt x="350" y="214"/>
                      <a:pt x="350" y="215"/>
                    </a:cubicBezTo>
                    <a:close/>
                    <a:moveTo>
                      <a:pt x="39" y="91"/>
                    </a:moveTo>
                    <a:cubicBezTo>
                      <a:pt x="39" y="91"/>
                      <a:pt x="39" y="91"/>
                      <a:pt x="40" y="91"/>
                    </a:cubicBezTo>
                    <a:cubicBezTo>
                      <a:pt x="39" y="91"/>
                      <a:pt x="39" y="91"/>
                      <a:pt x="39" y="91"/>
                    </a:cubicBezTo>
                    <a:close/>
                    <a:moveTo>
                      <a:pt x="39" y="91"/>
                    </a:moveTo>
                    <a:cubicBezTo>
                      <a:pt x="39" y="91"/>
                      <a:pt x="39" y="91"/>
                      <a:pt x="39" y="91"/>
                    </a:cubicBezTo>
                    <a:close/>
                    <a:moveTo>
                      <a:pt x="346" y="257"/>
                    </a:moveTo>
                    <a:cubicBezTo>
                      <a:pt x="346" y="256"/>
                      <a:pt x="346" y="256"/>
                      <a:pt x="346" y="257"/>
                    </a:cubicBezTo>
                    <a:close/>
                    <a:moveTo>
                      <a:pt x="5" y="210"/>
                    </a:moveTo>
                    <a:cubicBezTo>
                      <a:pt x="4" y="211"/>
                      <a:pt x="7" y="210"/>
                      <a:pt x="5" y="210"/>
                    </a:cubicBezTo>
                    <a:close/>
                    <a:moveTo>
                      <a:pt x="67" y="231"/>
                    </a:moveTo>
                    <a:cubicBezTo>
                      <a:pt x="65" y="231"/>
                      <a:pt x="67" y="233"/>
                      <a:pt x="67" y="233"/>
                    </a:cubicBezTo>
                    <a:cubicBezTo>
                      <a:pt x="67" y="232"/>
                      <a:pt x="67" y="232"/>
                      <a:pt x="67" y="231"/>
                    </a:cubicBezTo>
                    <a:close/>
                    <a:moveTo>
                      <a:pt x="354" y="158"/>
                    </a:moveTo>
                    <a:cubicBezTo>
                      <a:pt x="354" y="158"/>
                      <a:pt x="354" y="158"/>
                      <a:pt x="354" y="158"/>
                    </a:cubicBezTo>
                    <a:cubicBezTo>
                      <a:pt x="354" y="155"/>
                      <a:pt x="354" y="158"/>
                      <a:pt x="354" y="158"/>
                    </a:cubicBezTo>
                    <a:close/>
                    <a:moveTo>
                      <a:pt x="349" y="202"/>
                    </a:moveTo>
                    <a:cubicBezTo>
                      <a:pt x="349" y="203"/>
                      <a:pt x="349" y="203"/>
                      <a:pt x="350" y="204"/>
                    </a:cubicBezTo>
                    <a:cubicBezTo>
                      <a:pt x="350" y="203"/>
                      <a:pt x="350" y="202"/>
                      <a:pt x="349" y="202"/>
                    </a:cubicBezTo>
                    <a:close/>
                    <a:moveTo>
                      <a:pt x="188" y="184"/>
                    </a:moveTo>
                    <a:cubicBezTo>
                      <a:pt x="188" y="185"/>
                      <a:pt x="188" y="185"/>
                      <a:pt x="188" y="185"/>
                    </a:cubicBezTo>
                    <a:cubicBezTo>
                      <a:pt x="188" y="185"/>
                      <a:pt x="188" y="185"/>
                      <a:pt x="188" y="184"/>
                    </a:cubicBezTo>
                    <a:close/>
                    <a:moveTo>
                      <a:pt x="345" y="206"/>
                    </a:moveTo>
                    <a:cubicBezTo>
                      <a:pt x="344" y="207"/>
                      <a:pt x="344" y="208"/>
                      <a:pt x="345" y="208"/>
                    </a:cubicBezTo>
                    <a:cubicBezTo>
                      <a:pt x="345" y="207"/>
                      <a:pt x="345" y="207"/>
                      <a:pt x="345" y="206"/>
                    </a:cubicBezTo>
                    <a:cubicBezTo>
                      <a:pt x="345" y="206"/>
                      <a:pt x="345" y="206"/>
                      <a:pt x="345" y="206"/>
                    </a:cubicBezTo>
                    <a:close/>
                    <a:moveTo>
                      <a:pt x="330" y="261"/>
                    </a:moveTo>
                    <a:cubicBezTo>
                      <a:pt x="330" y="261"/>
                      <a:pt x="329" y="261"/>
                      <a:pt x="329" y="261"/>
                    </a:cubicBezTo>
                    <a:cubicBezTo>
                      <a:pt x="329" y="261"/>
                      <a:pt x="330" y="261"/>
                      <a:pt x="330" y="261"/>
                    </a:cubicBezTo>
                    <a:close/>
                    <a:moveTo>
                      <a:pt x="421" y="267"/>
                    </a:moveTo>
                    <a:cubicBezTo>
                      <a:pt x="423" y="269"/>
                      <a:pt x="420" y="265"/>
                      <a:pt x="421" y="267"/>
                    </a:cubicBezTo>
                    <a:close/>
                    <a:moveTo>
                      <a:pt x="365" y="242"/>
                    </a:moveTo>
                    <a:cubicBezTo>
                      <a:pt x="365" y="242"/>
                      <a:pt x="365" y="242"/>
                      <a:pt x="365" y="242"/>
                    </a:cubicBezTo>
                    <a:cubicBezTo>
                      <a:pt x="365" y="242"/>
                      <a:pt x="365" y="242"/>
                      <a:pt x="365" y="242"/>
                    </a:cubicBezTo>
                    <a:close/>
                    <a:moveTo>
                      <a:pt x="95" y="78"/>
                    </a:moveTo>
                    <a:cubicBezTo>
                      <a:pt x="95" y="78"/>
                      <a:pt x="95" y="78"/>
                      <a:pt x="95" y="78"/>
                    </a:cubicBezTo>
                    <a:cubicBezTo>
                      <a:pt x="95" y="78"/>
                      <a:pt x="95" y="78"/>
                      <a:pt x="95" y="78"/>
                    </a:cubicBezTo>
                    <a:cubicBezTo>
                      <a:pt x="94" y="78"/>
                      <a:pt x="93" y="80"/>
                      <a:pt x="94" y="81"/>
                    </a:cubicBezTo>
                    <a:cubicBezTo>
                      <a:pt x="95" y="81"/>
                      <a:pt x="96" y="80"/>
                      <a:pt x="96" y="79"/>
                    </a:cubicBezTo>
                    <a:cubicBezTo>
                      <a:pt x="95" y="80"/>
                      <a:pt x="96" y="78"/>
                      <a:pt x="95" y="78"/>
                    </a:cubicBezTo>
                    <a:close/>
                    <a:moveTo>
                      <a:pt x="88" y="81"/>
                    </a:moveTo>
                    <a:cubicBezTo>
                      <a:pt x="86" y="82"/>
                      <a:pt x="86" y="82"/>
                      <a:pt x="86" y="84"/>
                    </a:cubicBezTo>
                    <a:cubicBezTo>
                      <a:pt x="88" y="83"/>
                      <a:pt x="88" y="82"/>
                      <a:pt x="88" y="81"/>
                    </a:cubicBezTo>
                    <a:close/>
                    <a:moveTo>
                      <a:pt x="90" y="75"/>
                    </a:moveTo>
                    <a:cubicBezTo>
                      <a:pt x="90" y="75"/>
                      <a:pt x="89" y="74"/>
                      <a:pt x="88" y="75"/>
                    </a:cubicBezTo>
                    <a:cubicBezTo>
                      <a:pt x="89" y="75"/>
                      <a:pt x="89" y="76"/>
                      <a:pt x="90" y="75"/>
                    </a:cubicBezTo>
                    <a:close/>
                    <a:moveTo>
                      <a:pt x="80" y="89"/>
                    </a:moveTo>
                    <a:cubicBezTo>
                      <a:pt x="78" y="89"/>
                      <a:pt x="81" y="89"/>
                      <a:pt x="80" y="89"/>
                    </a:cubicBezTo>
                    <a:close/>
                    <a:moveTo>
                      <a:pt x="144" y="198"/>
                    </a:moveTo>
                    <a:cubicBezTo>
                      <a:pt x="143" y="196"/>
                      <a:pt x="142" y="199"/>
                      <a:pt x="144" y="198"/>
                    </a:cubicBezTo>
                    <a:close/>
                    <a:moveTo>
                      <a:pt x="147" y="195"/>
                    </a:moveTo>
                    <a:cubicBezTo>
                      <a:pt x="147" y="194"/>
                      <a:pt x="148" y="196"/>
                      <a:pt x="147" y="195"/>
                    </a:cubicBezTo>
                    <a:close/>
                    <a:moveTo>
                      <a:pt x="66" y="131"/>
                    </a:moveTo>
                    <a:cubicBezTo>
                      <a:pt x="66" y="132"/>
                      <a:pt x="66" y="132"/>
                      <a:pt x="66" y="131"/>
                    </a:cubicBezTo>
                    <a:cubicBezTo>
                      <a:pt x="65" y="133"/>
                      <a:pt x="69" y="132"/>
                      <a:pt x="69" y="130"/>
                    </a:cubicBezTo>
                    <a:cubicBezTo>
                      <a:pt x="69" y="129"/>
                      <a:pt x="69" y="122"/>
                      <a:pt x="68" y="122"/>
                    </a:cubicBezTo>
                    <a:cubicBezTo>
                      <a:pt x="65" y="124"/>
                      <a:pt x="67" y="129"/>
                      <a:pt x="66" y="131"/>
                    </a:cubicBezTo>
                    <a:close/>
                    <a:moveTo>
                      <a:pt x="101" y="143"/>
                    </a:moveTo>
                    <a:cubicBezTo>
                      <a:pt x="102" y="143"/>
                      <a:pt x="102" y="143"/>
                      <a:pt x="103" y="143"/>
                    </a:cubicBezTo>
                    <a:cubicBezTo>
                      <a:pt x="103" y="143"/>
                      <a:pt x="103" y="143"/>
                      <a:pt x="103" y="143"/>
                    </a:cubicBezTo>
                    <a:cubicBezTo>
                      <a:pt x="105" y="144"/>
                      <a:pt x="106" y="144"/>
                      <a:pt x="108" y="143"/>
                    </a:cubicBezTo>
                    <a:cubicBezTo>
                      <a:pt x="107" y="143"/>
                      <a:pt x="101" y="141"/>
                      <a:pt x="101" y="143"/>
                    </a:cubicBezTo>
                    <a:close/>
                    <a:moveTo>
                      <a:pt x="103" y="143"/>
                    </a:moveTo>
                    <a:cubicBezTo>
                      <a:pt x="103" y="143"/>
                      <a:pt x="103" y="143"/>
                      <a:pt x="103" y="143"/>
                    </a:cubicBezTo>
                    <a:cubicBezTo>
                      <a:pt x="103" y="143"/>
                      <a:pt x="104" y="144"/>
                      <a:pt x="103" y="143"/>
                    </a:cubicBezTo>
                    <a:close/>
                    <a:moveTo>
                      <a:pt x="124" y="145"/>
                    </a:moveTo>
                    <a:cubicBezTo>
                      <a:pt x="125" y="144"/>
                      <a:pt x="126" y="144"/>
                      <a:pt x="126" y="142"/>
                    </a:cubicBezTo>
                    <a:cubicBezTo>
                      <a:pt x="124" y="142"/>
                      <a:pt x="123" y="143"/>
                      <a:pt x="122" y="144"/>
                    </a:cubicBezTo>
                    <a:cubicBezTo>
                      <a:pt x="122" y="144"/>
                      <a:pt x="123" y="144"/>
                      <a:pt x="124" y="145"/>
                    </a:cubicBezTo>
                    <a:close/>
                    <a:moveTo>
                      <a:pt x="124" y="145"/>
                    </a:moveTo>
                    <a:cubicBezTo>
                      <a:pt x="123" y="145"/>
                      <a:pt x="125" y="144"/>
                      <a:pt x="124" y="145"/>
                    </a:cubicBezTo>
                    <a:close/>
                    <a:moveTo>
                      <a:pt x="54" y="131"/>
                    </a:moveTo>
                    <a:cubicBezTo>
                      <a:pt x="54" y="132"/>
                      <a:pt x="54" y="131"/>
                      <a:pt x="54" y="131"/>
                    </a:cubicBezTo>
                    <a:close/>
                    <a:moveTo>
                      <a:pt x="52" y="131"/>
                    </a:moveTo>
                    <a:cubicBezTo>
                      <a:pt x="53" y="132"/>
                      <a:pt x="54" y="132"/>
                      <a:pt x="54" y="131"/>
                    </a:cubicBezTo>
                    <a:cubicBezTo>
                      <a:pt x="54" y="131"/>
                      <a:pt x="54" y="131"/>
                      <a:pt x="54" y="131"/>
                    </a:cubicBezTo>
                    <a:cubicBezTo>
                      <a:pt x="55" y="130"/>
                      <a:pt x="54" y="130"/>
                      <a:pt x="52" y="131"/>
                    </a:cubicBezTo>
                    <a:close/>
                    <a:moveTo>
                      <a:pt x="105" y="138"/>
                    </a:moveTo>
                    <a:cubicBezTo>
                      <a:pt x="105" y="138"/>
                      <a:pt x="105" y="138"/>
                      <a:pt x="105" y="138"/>
                    </a:cubicBezTo>
                    <a:cubicBezTo>
                      <a:pt x="104" y="138"/>
                      <a:pt x="107" y="138"/>
                      <a:pt x="105" y="138"/>
                    </a:cubicBezTo>
                    <a:close/>
                    <a:moveTo>
                      <a:pt x="56" y="130"/>
                    </a:moveTo>
                    <a:cubicBezTo>
                      <a:pt x="56" y="130"/>
                      <a:pt x="56" y="130"/>
                      <a:pt x="56" y="130"/>
                    </a:cubicBezTo>
                    <a:cubicBezTo>
                      <a:pt x="56" y="130"/>
                      <a:pt x="56" y="130"/>
                      <a:pt x="56" y="130"/>
                    </a:cubicBezTo>
                    <a:close/>
                    <a:moveTo>
                      <a:pt x="105" y="128"/>
                    </a:moveTo>
                    <a:cubicBezTo>
                      <a:pt x="104" y="129"/>
                      <a:pt x="106" y="129"/>
                      <a:pt x="105" y="128"/>
                    </a:cubicBezTo>
                    <a:close/>
                    <a:moveTo>
                      <a:pt x="104" y="130"/>
                    </a:moveTo>
                    <a:cubicBezTo>
                      <a:pt x="103" y="130"/>
                      <a:pt x="106" y="130"/>
                      <a:pt x="104" y="130"/>
                    </a:cubicBezTo>
                    <a:close/>
                    <a:moveTo>
                      <a:pt x="107" y="136"/>
                    </a:moveTo>
                    <a:cubicBezTo>
                      <a:pt x="107" y="136"/>
                      <a:pt x="106" y="137"/>
                      <a:pt x="107" y="136"/>
                    </a:cubicBezTo>
                    <a:close/>
                    <a:moveTo>
                      <a:pt x="110" y="142"/>
                    </a:moveTo>
                    <a:cubicBezTo>
                      <a:pt x="109" y="140"/>
                      <a:pt x="110" y="143"/>
                      <a:pt x="110" y="142"/>
                    </a:cubicBezTo>
                    <a:close/>
                    <a:moveTo>
                      <a:pt x="50" y="132"/>
                    </a:moveTo>
                    <a:cubicBezTo>
                      <a:pt x="50" y="132"/>
                      <a:pt x="50" y="132"/>
                      <a:pt x="50" y="132"/>
                    </a:cubicBezTo>
                    <a:cubicBezTo>
                      <a:pt x="50" y="132"/>
                      <a:pt x="50" y="133"/>
                      <a:pt x="50" y="132"/>
                    </a:cubicBezTo>
                    <a:close/>
                    <a:moveTo>
                      <a:pt x="103" y="133"/>
                    </a:moveTo>
                    <a:cubicBezTo>
                      <a:pt x="103" y="134"/>
                      <a:pt x="103" y="132"/>
                      <a:pt x="103" y="133"/>
                    </a:cubicBezTo>
                    <a:close/>
                    <a:moveTo>
                      <a:pt x="103" y="137"/>
                    </a:moveTo>
                    <a:cubicBezTo>
                      <a:pt x="103" y="138"/>
                      <a:pt x="103" y="136"/>
                      <a:pt x="103" y="137"/>
                    </a:cubicBezTo>
                    <a:close/>
                    <a:moveTo>
                      <a:pt x="80" y="141"/>
                    </a:moveTo>
                    <a:cubicBezTo>
                      <a:pt x="80" y="141"/>
                      <a:pt x="80" y="141"/>
                      <a:pt x="80" y="141"/>
                    </a:cubicBezTo>
                    <a:cubicBezTo>
                      <a:pt x="80" y="141"/>
                      <a:pt x="79" y="140"/>
                      <a:pt x="80" y="141"/>
                    </a:cubicBezTo>
                    <a:close/>
                    <a:moveTo>
                      <a:pt x="103" y="139"/>
                    </a:moveTo>
                    <a:cubicBezTo>
                      <a:pt x="103" y="139"/>
                      <a:pt x="103" y="139"/>
                      <a:pt x="103" y="139"/>
                    </a:cubicBezTo>
                    <a:cubicBezTo>
                      <a:pt x="103" y="139"/>
                      <a:pt x="103" y="139"/>
                      <a:pt x="103" y="139"/>
                    </a:cubicBezTo>
                    <a:close/>
                    <a:moveTo>
                      <a:pt x="126" y="142"/>
                    </a:moveTo>
                    <a:cubicBezTo>
                      <a:pt x="126" y="142"/>
                      <a:pt x="126" y="142"/>
                      <a:pt x="126" y="142"/>
                    </a:cubicBezTo>
                    <a:close/>
                    <a:moveTo>
                      <a:pt x="331" y="92"/>
                    </a:moveTo>
                    <a:cubicBezTo>
                      <a:pt x="331" y="92"/>
                      <a:pt x="331" y="92"/>
                      <a:pt x="331" y="92"/>
                    </a:cubicBezTo>
                    <a:cubicBezTo>
                      <a:pt x="330" y="93"/>
                      <a:pt x="331" y="91"/>
                      <a:pt x="331" y="92"/>
                    </a:cubicBezTo>
                    <a:close/>
                    <a:moveTo>
                      <a:pt x="334" y="93"/>
                    </a:moveTo>
                    <a:cubicBezTo>
                      <a:pt x="334" y="92"/>
                      <a:pt x="334" y="92"/>
                      <a:pt x="332" y="92"/>
                    </a:cubicBezTo>
                    <a:cubicBezTo>
                      <a:pt x="332" y="93"/>
                      <a:pt x="332" y="93"/>
                      <a:pt x="334" y="93"/>
                    </a:cubicBezTo>
                    <a:close/>
                    <a:moveTo>
                      <a:pt x="347" y="123"/>
                    </a:moveTo>
                    <a:cubicBezTo>
                      <a:pt x="347" y="123"/>
                      <a:pt x="347" y="123"/>
                      <a:pt x="347" y="123"/>
                    </a:cubicBezTo>
                    <a:close/>
                    <a:moveTo>
                      <a:pt x="376" y="107"/>
                    </a:moveTo>
                    <a:cubicBezTo>
                      <a:pt x="374" y="109"/>
                      <a:pt x="378" y="107"/>
                      <a:pt x="376" y="107"/>
                    </a:cubicBezTo>
                    <a:close/>
                    <a:moveTo>
                      <a:pt x="376" y="104"/>
                    </a:moveTo>
                    <a:cubicBezTo>
                      <a:pt x="376" y="104"/>
                      <a:pt x="374" y="108"/>
                      <a:pt x="377" y="105"/>
                    </a:cubicBezTo>
                    <a:cubicBezTo>
                      <a:pt x="376" y="105"/>
                      <a:pt x="378" y="103"/>
                      <a:pt x="376" y="104"/>
                    </a:cubicBezTo>
                    <a:close/>
                    <a:moveTo>
                      <a:pt x="190" y="32"/>
                    </a:moveTo>
                    <a:cubicBezTo>
                      <a:pt x="190" y="32"/>
                      <a:pt x="190" y="32"/>
                      <a:pt x="190" y="32"/>
                    </a:cubicBezTo>
                    <a:close/>
                    <a:moveTo>
                      <a:pt x="372" y="80"/>
                    </a:moveTo>
                    <a:cubicBezTo>
                      <a:pt x="374" y="79"/>
                      <a:pt x="373" y="79"/>
                      <a:pt x="373" y="78"/>
                    </a:cubicBezTo>
                    <a:cubicBezTo>
                      <a:pt x="372" y="78"/>
                      <a:pt x="371" y="78"/>
                      <a:pt x="372" y="80"/>
                    </a:cubicBezTo>
                    <a:close/>
                    <a:moveTo>
                      <a:pt x="373" y="116"/>
                    </a:moveTo>
                    <a:cubicBezTo>
                      <a:pt x="372" y="117"/>
                      <a:pt x="373" y="119"/>
                      <a:pt x="373" y="118"/>
                    </a:cubicBezTo>
                    <a:cubicBezTo>
                      <a:pt x="374" y="117"/>
                      <a:pt x="374" y="116"/>
                      <a:pt x="373" y="116"/>
                    </a:cubicBezTo>
                    <a:close/>
                    <a:moveTo>
                      <a:pt x="373" y="118"/>
                    </a:moveTo>
                    <a:cubicBezTo>
                      <a:pt x="373" y="118"/>
                      <a:pt x="373" y="118"/>
                      <a:pt x="373" y="118"/>
                    </a:cubicBezTo>
                    <a:close/>
                    <a:moveTo>
                      <a:pt x="141" y="52"/>
                    </a:moveTo>
                    <a:cubicBezTo>
                      <a:pt x="132" y="48"/>
                      <a:pt x="143" y="56"/>
                      <a:pt x="141" y="52"/>
                    </a:cubicBezTo>
                    <a:close/>
                    <a:moveTo>
                      <a:pt x="162" y="24"/>
                    </a:moveTo>
                    <a:cubicBezTo>
                      <a:pt x="161" y="25"/>
                      <a:pt x="156" y="27"/>
                      <a:pt x="155" y="28"/>
                    </a:cubicBezTo>
                    <a:cubicBezTo>
                      <a:pt x="154" y="29"/>
                      <a:pt x="151" y="29"/>
                      <a:pt x="150" y="30"/>
                    </a:cubicBezTo>
                    <a:cubicBezTo>
                      <a:pt x="150" y="30"/>
                      <a:pt x="150" y="30"/>
                      <a:pt x="150" y="30"/>
                    </a:cubicBezTo>
                    <a:cubicBezTo>
                      <a:pt x="150" y="30"/>
                      <a:pt x="150" y="30"/>
                      <a:pt x="150" y="30"/>
                    </a:cubicBezTo>
                    <a:cubicBezTo>
                      <a:pt x="148" y="32"/>
                      <a:pt x="145" y="34"/>
                      <a:pt x="143" y="35"/>
                    </a:cubicBezTo>
                    <a:cubicBezTo>
                      <a:pt x="144" y="35"/>
                      <a:pt x="142" y="41"/>
                      <a:pt x="141" y="41"/>
                    </a:cubicBezTo>
                    <a:cubicBezTo>
                      <a:pt x="140" y="42"/>
                      <a:pt x="140" y="44"/>
                      <a:pt x="140" y="45"/>
                    </a:cubicBezTo>
                    <a:cubicBezTo>
                      <a:pt x="140" y="45"/>
                      <a:pt x="140" y="45"/>
                      <a:pt x="140" y="45"/>
                    </a:cubicBezTo>
                    <a:cubicBezTo>
                      <a:pt x="141" y="45"/>
                      <a:pt x="141" y="46"/>
                      <a:pt x="142" y="47"/>
                    </a:cubicBezTo>
                    <a:cubicBezTo>
                      <a:pt x="146" y="49"/>
                      <a:pt x="151" y="49"/>
                      <a:pt x="152" y="47"/>
                    </a:cubicBezTo>
                    <a:cubicBezTo>
                      <a:pt x="152" y="46"/>
                      <a:pt x="146" y="45"/>
                      <a:pt x="147" y="42"/>
                    </a:cubicBezTo>
                    <a:cubicBezTo>
                      <a:pt x="148" y="39"/>
                      <a:pt x="150" y="37"/>
                      <a:pt x="152" y="34"/>
                    </a:cubicBezTo>
                    <a:cubicBezTo>
                      <a:pt x="154" y="31"/>
                      <a:pt x="159" y="29"/>
                      <a:pt x="162" y="27"/>
                    </a:cubicBezTo>
                    <a:cubicBezTo>
                      <a:pt x="163" y="26"/>
                      <a:pt x="163" y="25"/>
                      <a:pt x="163" y="25"/>
                    </a:cubicBezTo>
                    <a:cubicBezTo>
                      <a:pt x="163" y="24"/>
                      <a:pt x="163" y="24"/>
                      <a:pt x="162" y="24"/>
                    </a:cubicBezTo>
                    <a:close/>
                    <a:moveTo>
                      <a:pt x="150" y="30"/>
                    </a:moveTo>
                    <a:cubicBezTo>
                      <a:pt x="150" y="30"/>
                      <a:pt x="150" y="30"/>
                      <a:pt x="150" y="30"/>
                    </a:cubicBezTo>
                    <a:cubicBezTo>
                      <a:pt x="150" y="30"/>
                      <a:pt x="150" y="30"/>
                      <a:pt x="150" y="30"/>
                    </a:cubicBezTo>
                    <a:cubicBezTo>
                      <a:pt x="150" y="30"/>
                      <a:pt x="150" y="30"/>
                      <a:pt x="150" y="30"/>
                    </a:cubicBezTo>
                    <a:close/>
                    <a:moveTo>
                      <a:pt x="370" y="123"/>
                    </a:moveTo>
                    <a:cubicBezTo>
                      <a:pt x="370" y="123"/>
                      <a:pt x="370" y="123"/>
                      <a:pt x="370" y="123"/>
                    </a:cubicBezTo>
                    <a:cubicBezTo>
                      <a:pt x="369" y="122"/>
                      <a:pt x="371" y="123"/>
                      <a:pt x="370" y="123"/>
                    </a:cubicBezTo>
                    <a:close/>
                    <a:moveTo>
                      <a:pt x="371" y="118"/>
                    </a:moveTo>
                    <a:cubicBezTo>
                      <a:pt x="371" y="119"/>
                      <a:pt x="367" y="119"/>
                      <a:pt x="369" y="121"/>
                    </a:cubicBezTo>
                    <a:cubicBezTo>
                      <a:pt x="370" y="120"/>
                      <a:pt x="371" y="119"/>
                      <a:pt x="371" y="119"/>
                    </a:cubicBezTo>
                    <a:cubicBezTo>
                      <a:pt x="371" y="119"/>
                      <a:pt x="371" y="118"/>
                      <a:pt x="371" y="1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0" name="Rectangle 82">
                <a:extLst>
                  <a:ext uri="{FF2B5EF4-FFF2-40B4-BE49-F238E27FC236}">
                    <a16:creationId xmlns:a16="http://schemas.microsoft.com/office/drawing/2014/main" id="{659B8865-49CA-448C-972C-61D4E83A79E1}"/>
                  </a:ext>
                </a:extLst>
              </p:cNvPr>
              <p:cNvSpPr>
                <a:spLocks noChangeArrowheads="1"/>
              </p:cNvSpPr>
              <p:nvPr/>
            </p:nvSpPr>
            <p:spPr bwMode="auto">
              <a:xfrm>
                <a:off x="2924175" y="4826000"/>
                <a:ext cx="1588" cy="15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1" name="Rectangle 83">
                <a:extLst>
                  <a:ext uri="{FF2B5EF4-FFF2-40B4-BE49-F238E27FC236}">
                    <a16:creationId xmlns:a16="http://schemas.microsoft.com/office/drawing/2014/main" id="{8B1F5FEB-3BCA-4B2E-B838-59A4B5FC7532}"/>
                  </a:ext>
                </a:extLst>
              </p:cNvPr>
              <p:cNvSpPr>
                <a:spLocks noChangeArrowheads="1"/>
              </p:cNvSpPr>
              <p:nvPr/>
            </p:nvSpPr>
            <p:spPr bwMode="auto">
              <a:xfrm>
                <a:off x="2951163" y="4845050"/>
                <a:ext cx="1588" cy="15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2" name="Freeform 84">
                <a:extLst>
                  <a:ext uri="{FF2B5EF4-FFF2-40B4-BE49-F238E27FC236}">
                    <a16:creationId xmlns:a16="http://schemas.microsoft.com/office/drawing/2014/main" id="{45E8FEF3-07BE-41E1-B536-787D3C4D67B9}"/>
                  </a:ext>
                </a:extLst>
              </p:cNvPr>
              <p:cNvSpPr>
                <a:spLocks/>
              </p:cNvSpPr>
              <p:nvPr/>
            </p:nvSpPr>
            <p:spPr bwMode="auto">
              <a:xfrm>
                <a:off x="3030538" y="4737100"/>
                <a:ext cx="15875" cy="9525"/>
              </a:xfrm>
              <a:custGeom>
                <a:avLst/>
                <a:gdLst>
                  <a:gd name="T0" fmla="*/ 19 w 20"/>
                  <a:gd name="T1" fmla="*/ 3 h 11"/>
                  <a:gd name="T2" fmla="*/ 9 w 20"/>
                  <a:gd name="T3" fmla="*/ 2 h 11"/>
                  <a:gd name="T4" fmla="*/ 0 w 20"/>
                  <a:gd name="T5" fmla="*/ 5 h 11"/>
                  <a:gd name="T6" fmla="*/ 3 w 20"/>
                  <a:gd name="T7" fmla="*/ 5 h 11"/>
                  <a:gd name="T8" fmla="*/ 1 w 20"/>
                  <a:gd name="T9" fmla="*/ 7 h 11"/>
                  <a:gd name="T10" fmla="*/ 4 w 20"/>
                  <a:gd name="T11" fmla="*/ 8 h 11"/>
                  <a:gd name="T12" fmla="*/ 4 w 20"/>
                  <a:gd name="T13" fmla="*/ 10 h 11"/>
                  <a:gd name="T14" fmla="*/ 8 w 20"/>
                  <a:gd name="T15" fmla="*/ 10 h 11"/>
                  <a:gd name="T16" fmla="*/ 19 w 20"/>
                  <a:gd name="T17" fmla="*/ 7 h 11"/>
                  <a:gd name="T18" fmla="*/ 20 w 20"/>
                  <a:gd name="T19" fmla="*/ 5 h 11"/>
                  <a:gd name="T20" fmla="*/ 19 w 20"/>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19" y="3"/>
                    </a:moveTo>
                    <a:cubicBezTo>
                      <a:pt x="14" y="1"/>
                      <a:pt x="15" y="0"/>
                      <a:pt x="9" y="2"/>
                    </a:cubicBezTo>
                    <a:cubicBezTo>
                      <a:pt x="6" y="4"/>
                      <a:pt x="1" y="0"/>
                      <a:pt x="0" y="5"/>
                    </a:cubicBezTo>
                    <a:cubicBezTo>
                      <a:pt x="0" y="5"/>
                      <a:pt x="3" y="5"/>
                      <a:pt x="3" y="5"/>
                    </a:cubicBezTo>
                    <a:cubicBezTo>
                      <a:pt x="4" y="6"/>
                      <a:pt x="1" y="7"/>
                      <a:pt x="1" y="7"/>
                    </a:cubicBezTo>
                    <a:cubicBezTo>
                      <a:pt x="4" y="8"/>
                      <a:pt x="1" y="6"/>
                      <a:pt x="4" y="8"/>
                    </a:cubicBezTo>
                    <a:cubicBezTo>
                      <a:pt x="4" y="8"/>
                      <a:pt x="4" y="9"/>
                      <a:pt x="4" y="10"/>
                    </a:cubicBezTo>
                    <a:cubicBezTo>
                      <a:pt x="5" y="10"/>
                      <a:pt x="7" y="10"/>
                      <a:pt x="8" y="10"/>
                    </a:cubicBezTo>
                    <a:cubicBezTo>
                      <a:pt x="9" y="11"/>
                      <a:pt x="17" y="9"/>
                      <a:pt x="19" y="7"/>
                    </a:cubicBezTo>
                    <a:cubicBezTo>
                      <a:pt x="18" y="7"/>
                      <a:pt x="19" y="6"/>
                      <a:pt x="20" y="5"/>
                    </a:cubicBezTo>
                    <a:cubicBezTo>
                      <a:pt x="20" y="4"/>
                      <a:pt x="20" y="4"/>
                      <a:pt x="19"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3" name="Freeform 85">
                <a:extLst>
                  <a:ext uri="{FF2B5EF4-FFF2-40B4-BE49-F238E27FC236}">
                    <a16:creationId xmlns:a16="http://schemas.microsoft.com/office/drawing/2014/main" id="{99501E98-F447-4F03-86C3-A9A2AF5CD949}"/>
                  </a:ext>
                </a:extLst>
              </p:cNvPr>
              <p:cNvSpPr>
                <a:spLocks/>
              </p:cNvSpPr>
              <p:nvPr/>
            </p:nvSpPr>
            <p:spPr bwMode="auto">
              <a:xfrm>
                <a:off x="2928938" y="4819650"/>
                <a:ext cx="19050" cy="9525"/>
              </a:xfrm>
              <a:custGeom>
                <a:avLst/>
                <a:gdLst>
                  <a:gd name="T0" fmla="*/ 25 w 25"/>
                  <a:gd name="T1" fmla="*/ 12 h 13"/>
                  <a:gd name="T2" fmla="*/ 14 w 25"/>
                  <a:gd name="T3" fmla="*/ 6 h 13"/>
                  <a:gd name="T4" fmla="*/ 0 w 25"/>
                  <a:gd name="T5" fmla="*/ 7 h 13"/>
                  <a:gd name="T6" fmla="*/ 1 w 25"/>
                  <a:gd name="T7" fmla="*/ 8 h 13"/>
                  <a:gd name="T8" fmla="*/ 8 w 25"/>
                  <a:gd name="T9" fmla="*/ 5 h 13"/>
                  <a:gd name="T10" fmla="*/ 14 w 25"/>
                  <a:gd name="T11" fmla="*/ 9 h 13"/>
                  <a:gd name="T12" fmla="*/ 18 w 25"/>
                  <a:gd name="T13" fmla="*/ 12 h 13"/>
                  <a:gd name="T14" fmla="*/ 16 w 25"/>
                  <a:gd name="T15" fmla="*/ 13 h 13"/>
                  <a:gd name="T16" fmla="*/ 17 w 25"/>
                  <a:gd name="T17" fmla="*/ 13 h 13"/>
                  <a:gd name="T18" fmla="*/ 21 w 25"/>
                  <a:gd name="T19" fmla="*/ 13 h 13"/>
                  <a:gd name="T20" fmla="*/ 25 w 25"/>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5" y="12"/>
                    </a:moveTo>
                    <a:cubicBezTo>
                      <a:pt x="24" y="10"/>
                      <a:pt x="16" y="6"/>
                      <a:pt x="14" y="6"/>
                    </a:cubicBezTo>
                    <a:cubicBezTo>
                      <a:pt x="11" y="0"/>
                      <a:pt x="3" y="6"/>
                      <a:pt x="0" y="7"/>
                    </a:cubicBezTo>
                    <a:cubicBezTo>
                      <a:pt x="1" y="7"/>
                      <a:pt x="1" y="8"/>
                      <a:pt x="1" y="8"/>
                    </a:cubicBezTo>
                    <a:cubicBezTo>
                      <a:pt x="3" y="7"/>
                      <a:pt x="6" y="6"/>
                      <a:pt x="8" y="5"/>
                    </a:cubicBezTo>
                    <a:cubicBezTo>
                      <a:pt x="6" y="7"/>
                      <a:pt x="12" y="8"/>
                      <a:pt x="14" y="9"/>
                    </a:cubicBezTo>
                    <a:cubicBezTo>
                      <a:pt x="15" y="9"/>
                      <a:pt x="18" y="12"/>
                      <a:pt x="18" y="12"/>
                    </a:cubicBezTo>
                    <a:cubicBezTo>
                      <a:pt x="18" y="12"/>
                      <a:pt x="17" y="12"/>
                      <a:pt x="16" y="13"/>
                    </a:cubicBezTo>
                    <a:cubicBezTo>
                      <a:pt x="17" y="12"/>
                      <a:pt x="17" y="13"/>
                      <a:pt x="17" y="13"/>
                    </a:cubicBezTo>
                    <a:cubicBezTo>
                      <a:pt x="18" y="13"/>
                      <a:pt x="20" y="13"/>
                      <a:pt x="21" y="13"/>
                    </a:cubicBezTo>
                    <a:cubicBezTo>
                      <a:pt x="23" y="13"/>
                      <a:pt x="24" y="13"/>
                      <a:pt x="2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4" name="Freeform 86">
                <a:extLst>
                  <a:ext uri="{FF2B5EF4-FFF2-40B4-BE49-F238E27FC236}">
                    <a16:creationId xmlns:a16="http://schemas.microsoft.com/office/drawing/2014/main" id="{BD31AF98-A01A-4F48-9D83-E2524925F43E}"/>
                  </a:ext>
                </a:extLst>
              </p:cNvPr>
              <p:cNvSpPr>
                <a:spLocks/>
              </p:cNvSpPr>
              <p:nvPr/>
            </p:nvSpPr>
            <p:spPr bwMode="auto">
              <a:xfrm>
                <a:off x="2944813" y="4829175"/>
                <a:ext cx="0" cy="0"/>
              </a:xfrm>
              <a:custGeom>
                <a:avLst/>
                <a:gdLst>
                  <a:gd name="T0" fmla="*/ 0 w 1"/>
                  <a:gd name="T1" fmla="*/ 0 w 1"/>
                </a:gdLst>
                <a:ahLst/>
                <a:cxnLst>
                  <a:cxn ang="0">
                    <a:pos x="T0" y="0"/>
                  </a:cxn>
                  <a:cxn ang="0">
                    <a:pos x="T1" y="0"/>
                  </a:cxn>
                </a:cxnLst>
                <a:rect l="0" t="0" r="r" b="b"/>
                <a:pathLst>
                  <a:path w="1">
                    <a:moveTo>
                      <a:pt x="0" y="0"/>
                    </a:moveTo>
                    <a:cubicBezTo>
                      <a:pt x="0"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5" name="Freeform 87">
                <a:extLst>
                  <a:ext uri="{FF2B5EF4-FFF2-40B4-BE49-F238E27FC236}">
                    <a16:creationId xmlns:a16="http://schemas.microsoft.com/office/drawing/2014/main" id="{AE87DA9B-2482-425E-8AED-9BFC9C5CE37A}"/>
                  </a:ext>
                </a:extLst>
              </p:cNvPr>
              <p:cNvSpPr>
                <a:spLocks/>
              </p:cNvSpPr>
              <p:nvPr/>
            </p:nvSpPr>
            <p:spPr bwMode="auto">
              <a:xfrm>
                <a:off x="2946400" y="4829175"/>
                <a:ext cx="11113" cy="4763"/>
              </a:xfrm>
              <a:custGeom>
                <a:avLst/>
                <a:gdLst>
                  <a:gd name="T0" fmla="*/ 15 w 15"/>
                  <a:gd name="T1" fmla="*/ 3 h 6"/>
                  <a:gd name="T2" fmla="*/ 3 w 15"/>
                  <a:gd name="T3" fmla="*/ 0 h 6"/>
                  <a:gd name="T4" fmla="*/ 4 w 15"/>
                  <a:gd name="T5" fmla="*/ 3 h 6"/>
                  <a:gd name="T6" fmla="*/ 0 w 15"/>
                  <a:gd name="T7" fmla="*/ 4 h 6"/>
                  <a:gd name="T8" fmla="*/ 7 w 15"/>
                  <a:gd name="T9" fmla="*/ 6 h 6"/>
                  <a:gd name="T10" fmla="*/ 15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15" y="3"/>
                    </a:moveTo>
                    <a:cubicBezTo>
                      <a:pt x="11" y="0"/>
                      <a:pt x="7" y="1"/>
                      <a:pt x="3" y="0"/>
                    </a:cubicBezTo>
                    <a:cubicBezTo>
                      <a:pt x="3" y="0"/>
                      <a:pt x="5" y="3"/>
                      <a:pt x="4" y="3"/>
                    </a:cubicBezTo>
                    <a:cubicBezTo>
                      <a:pt x="3" y="5"/>
                      <a:pt x="1" y="2"/>
                      <a:pt x="0" y="4"/>
                    </a:cubicBezTo>
                    <a:cubicBezTo>
                      <a:pt x="1" y="6"/>
                      <a:pt x="5" y="5"/>
                      <a:pt x="7" y="6"/>
                    </a:cubicBezTo>
                    <a:cubicBezTo>
                      <a:pt x="9" y="5"/>
                      <a:pt x="15" y="4"/>
                      <a:pt x="15"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6" name="Freeform 88">
                <a:extLst>
                  <a:ext uri="{FF2B5EF4-FFF2-40B4-BE49-F238E27FC236}">
                    <a16:creationId xmlns:a16="http://schemas.microsoft.com/office/drawing/2014/main" id="{C335BC69-FBB4-4099-8BC3-D93604EEA8CE}"/>
                  </a:ext>
                </a:extLst>
              </p:cNvPr>
              <p:cNvSpPr>
                <a:spLocks/>
              </p:cNvSpPr>
              <p:nvPr/>
            </p:nvSpPr>
            <p:spPr bwMode="auto">
              <a:xfrm>
                <a:off x="2938463" y="4830763"/>
                <a:ext cx="4763" cy="3175"/>
              </a:xfrm>
              <a:custGeom>
                <a:avLst/>
                <a:gdLst>
                  <a:gd name="T0" fmla="*/ 0 w 6"/>
                  <a:gd name="T1" fmla="*/ 1 h 3"/>
                  <a:gd name="T2" fmla="*/ 5 w 6"/>
                  <a:gd name="T3" fmla="*/ 3 h 3"/>
                  <a:gd name="T4" fmla="*/ 4 w 6"/>
                  <a:gd name="T5" fmla="*/ 1 h 3"/>
                  <a:gd name="T6" fmla="*/ 0 w 6"/>
                  <a:gd name="T7" fmla="*/ 1 h 3"/>
                </a:gdLst>
                <a:ahLst/>
                <a:cxnLst>
                  <a:cxn ang="0">
                    <a:pos x="T0" y="T1"/>
                  </a:cxn>
                  <a:cxn ang="0">
                    <a:pos x="T2" y="T3"/>
                  </a:cxn>
                  <a:cxn ang="0">
                    <a:pos x="T4" y="T5"/>
                  </a:cxn>
                  <a:cxn ang="0">
                    <a:pos x="T6" y="T7"/>
                  </a:cxn>
                </a:cxnLst>
                <a:rect l="0" t="0" r="r" b="b"/>
                <a:pathLst>
                  <a:path w="6" h="3">
                    <a:moveTo>
                      <a:pt x="0" y="1"/>
                    </a:moveTo>
                    <a:cubicBezTo>
                      <a:pt x="1" y="3"/>
                      <a:pt x="4" y="3"/>
                      <a:pt x="5" y="3"/>
                    </a:cubicBezTo>
                    <a:cubicBezTo>
                      <a:pt x="6" y="2"/>
                      <a:pt x="4" y="1"/>
                      <a:pt x="4" y="1"/>
                    </a:cubicBezTo>
                    <a:cubicBezTo>
                      <a:pt x="3" y="1"/>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7" name="Freeform 89">
                <a:extLst>
                  <a:ext uri="{FF2B5EF4-FFF2-40B4-BE49-F238E27FC236}">
                    <a16:creationId xmlns:a16="http://schemas.microsoft.com/office/drawing/2014/main" id="{D9AD0016-6A61-4394-B4A1-A6239D989A85}"/>
                  </a:ext>
                </a:extLst>
              </p:cNvPr>
              <p:cNvSpPr>
                <a:spLocks/>
              </p:cNvSpPr>
              <p:nvPr/>
            </p:nvSpPr>
            <p:spPr bwMode="auto">
              <a:xfrm>
                <a:off x="2959100" y="4830763"/>
                <a:ext cx="3175" cy="3175"/>
              </a:xfrm>
              <a:custGeom>
                <a:avLst/>
                <a:gdLst>
                  <a:gd name="T0" fmla="*/ 4 w 4"/>
                  <a:gd name="T1" fmla="*/ 2 h 3"/>
                  <a:gd name="T2" fmla="*/ 0 w 4"/>
                  <a:gd name="T3" fmla="*/ 1 h 3"/>
                  <a:gd name="T4" fmla="*/ 2 w 4"/>
                  <a:gd name="T5" fmla="*/ 2 h 3"/>
                  <a:gd name="T6" fmla="*/ 4 w 4"/>
                  <a:gd name="T7" fmla="*/ 2 h 3"/>
                </a:gdLst>
                <a:ahLst/>
                <a:cxnLst>
                  <a:cxn ang="0">
                    <a:pos x="T0" y="T1"/>
                  </a:cxn>
                  <a:cxn ang="0">
                    <a:pos x="T2" y="T3"/>
                  </a:cxn>
                  <a:cxn ang="0">
                    <a:pos x="T4" y="T5"/>
                  </a:cxn>
                  <a:cxn ang="0">
                    <a:pos x="T6" y="T7"/>
                  </a:cxn>
                </a:cxnLst>
                <a:rect l="0" t="0" r="r" b="b"/>
                <a:pathLst>
                  <a:path w="4" h="3">
                    <a:moveTo>
                      <a:pt x="4" y="2"/>
                    </a:moveTo>
                    <a:cubicBezTo>
                      <a:pt x="4" y="0"/>
                      <a:pt x="3" y="0"/>
                      <a:pt x="0" y="1"/>
                    </a:cubicBezTo>
                    <a:cubicBezTo>
                      <a:pt x="0" y="2"/>
                      <a:pt x="0" y="3"/>
                      <a:pt x="2" y="2"/>
                    </a:cubicBezTo>
                    <a:cubicBezTo>
                      <a:pt x="2" y="2"/>
                      <a:pt x="4" y="3"/>
                      <a:pt x="4"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8" name="Freeform 90">
                <a:extLst>
                  <a:ext uri="{FF2B5EF4-FFF2-40B4-BE49-F238E27FC236}">
                    <a16:creationId xmlns:a16="http://schemas.microsoft.com/office/drawing/2014/main" id="{58F7B333-AC1D-4D57-8B72-E2C79FB4136B}"/>
                  </a:ext>
                </a:extLst>
              </p:cNvPr>
              <p:cNvSpPr>
                <a:spLocks/>
              </p:cNvSpPr>
              <p:nvPr/>
            </p:nvSpPr>
            <p:spPr bwMode="auto">
              <a:xfrm>
                <a:off x="2959100" y="483235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1"/>
                      <a:pt x="2"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9" name="Freeform 91">
                <a:extLst>
                  <a:ext uri="{FF2B5EF4-FFF2-40B4-BE49-F238E27FC236}">
                    <a16:creationId xmlns:a16="http://schemas.microsoft.com/office/drawing/2014/main" id="{E9342D62-ECBE-4A3E-99DB-B86F69F42BB7}"/>
                  </a:ext>
                </a:extLst>
              </p:cNvPr>
              <p:cNvSpPr>
                <a:spLocks/>
              </p:cNvSpPr>
              <p:nvPr/>
            </p:nvSpPr>
            <p:spPr bwMode="auto">
              <a:xfrm>
                <a:off x="2946400" y="4708525"/>
                <a:ext cx="1588" cy="4763"/>
              </a:xfrm>
              <a:custGeom>
                <a:avLst/>
                <a:gdLst>
                  <a:gd name="T0" fmla="*/ 0 w 2"/>
                  <a:gd name="T1" fmla="*/ 3 h 5"/>
                  <a:gd name="T2" fmla="*/ 0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3"/>
                      <a:pt x="0" y="3"/>
                    </a:cubicBezTo>
                    <a:cubicBezTo>
                      <a:pt x="2" y="5"/>
                      <a:pt x="2" y="0"/>
                      <a:pt x="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0" name="Freeform 92">
                <a:extLst>
                  <a:ext uri="{FF2B5EF4-FFF2-40B4-BE49-F238E27FC236}">
                    <a16:creationId xmlns:a16="http://schemas.microsoft.com/office/drawing/2014/main" id="{D61B201A-268B-454A-89A4-852707C1DC9F}"/>
                  </a:ext>
                </a:extLst>
              </p:cNvPr>
              <p:cNvSpPr>
                <a:spLocks/>
              </p:cNvSpPr>
              <p:nvPr/>
            </p:nvSpPr>
            <p:spPr bwMode="auto">
              <a:xfrm>
                <a:off x="2936875" y="4706938"/>
                <a:ext cx="7938" cy="4763"/>
              </a:xfrm>
              <a:custGeom>
                <a:avLst/>
                <a:gdLst>
                  <a:gd name="T0" fmla="*/ 4 w 9"/>
                  <a:gd name="T1" fmla="*/ 4 h 7"/>
                  <a:gd name="T2" fmla="*/ 1 w 9"/>
                  <a:gd name="T3" fmla="*/ 4 h 7"/>
                  <a:gd name="T4" fmla="*/ 2 w 9"/>
                  <a:gd name="T5" fmla="*/ 6 h 7"/>
                  <a:gd name="T6" fmla="*/ 3 w 9"/>
                  <a:gd name="T7" fmla="*/ 6 h 7"/>
                  <a:gd name="T8" fmla="*/ 9 w 9"/>
                  <a:gd name="T9" fmla="*/ 3 h 7"/>
                  <a:gd name="T10" fmla="*/ 4 w 9"/>
                  <a:gd name="T11" fmla="*/ 4 h 7"/>
                </a:gdLst>
                <a:ahLst/>
                <a:cxnLst>
                  <a:cxn ang="0">
                    <a:pos x="T0" y="T1"/>
                  </a:cxn>
                  <a:cxn ang="0">
                    <a:pos x="T2" y="T3"/>
                  </a:cxn>
                  <a:cxn ang="0">
                    <a:pos x="T4" y="T5"/>
                  </a:cxn>
                  <a:cxn ang="0">
                    <a:pos x="T6" y="T7"/>
                  </a:cxn>
                  <a:cxn ang="0">
                    <a:pos x="T8" y="T9"/>
                  </a:cxn>
                  <a:cxn ang="0">
                    <a:pos x="T10" y="T11"/>
                  </a:cxn>
                </a:cxnLst>
                <a:rect l="0" t="0" r="r" b="b"/>
                <a:pathLst>
                  <a:path w="9" h="7">
                    <a:moveTo>
                      <a:pt x="4" y="4"/>
                    </a:moveTo>
                    <a:cubicBezTo>
                      <a:pt x="2" y="4"/>
                      <a:pt x="2" y="4"/>
                      <a:pt x="1" y="4"/>
                    </a:cubicBezTo>
                    <a:cubicBezTo>
                      <a:pt x="0" y="5"/>
                      <a:pt x="1" y="6"/>
                      <a:pt x="2" y="6"/>
                    </a:cubicBezTo>
                    <a:cubicBezTo>
                      <a:pt x="3" y="6"/>
                      <a:pt x="3" y="6"/>
                      <a:pt x="3" y="6"/>
                    </a:cubicBezTo>
                    <a:cubicBezTo>
                      <a:pt x="5" y="7"/>
                      <a:pt x="8" y="5"/>
                      <a:pt x="9" y="3"/>
                    </a:cubicBezTo>
                    <a:cubicBezTo>
                      <a:pt x="8" y="0"/>
                      <a:pt x="2" y="3"/>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1" name="Freeform 93">
                <a:extLst>
                  <a:ext uri="{FF2B5EF4-FFF2-40B4-BE49-F238E27FC236}">
                    <a16:creationId xmlns:a16="http://schemas.microsoft.com/office/drawing/2014/main" id="{832695E6-7448-4F37-9153-7076699A3E88}"/>
                  </a:ext>
                </a:extLst>
              </p:cNvPr>
              <p:cNvSpPr>
                <a:spLocks/>
              </p:cNvSpPr>
              <p:nvPr/>
            </p:nvSpPr>
            <p:spPr bwMode="auto">
              <a:xfrm>
                <a:off x="2944813" y="4821238"/>
                <a:ext cx="3175" cy="1588"/>
              </a:xfrm>
              <a:custGeom>
                <a:avLst/>
                <a:gdLst>
                  <a:gd name="T0" fmla="*/ 3 w 3"/>
                  <a:gd name="T1" fmla="*/ 3 h 3"/>
                  <a:gd name="T2" fmla="*/ 1 w 3"/>
                  <a:gd name="T3" fmla="*/ 0 h 3"/>
                  <a:gd name="T4" fmla="*/ 3 w 3"/>
                  <a:gd name="T5" fmla="*/ 3 h 3"/>
                </a:gdLst>
                <a:ahLst/>
                <a:cxnLst>
                  <a:cxn ang="0">
                    <a:pos x="T0" y="T1"/>
                  </a:cxn>
                  <a:cxn ang="0">
                    <a:pos x="T2" y="T3"/>
                  </a:cxn>
                  <a:cxn ang="0">
                    <a:pos x="T4" y="T5"/>
                  </a:cxn>
                </a:cxnLst>
                <a:rect l="0" t="0" r="r" b="b"/>
                <a:pathLst>
                  <a:path w="3" h="3">
                    <a:moveTo>
                      <a:pt x="3" y="3"/>
                    </a:moveTo>
                    <a:cubicBezTo>
                      <a:pt x="3" y="2"/>
                      <a:pt x="2" y="1"/>
                      <a:pt x="1" y="0"/>
                    </a:cubicBezTo>
                    <a:cubicBezTo>
                      <a:pt x="0" y="0"/>
                      <a:pt x="2" y="3"/>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2" name="Freeform 94">
                <a:extLst>
                  <a:ext uri="{FF2B5EF4-FFF2-40B4-BE49-F238E27FC236}">
                    <a16:creationId xmlns:a16="http://schemas.microsoft.com/office/drawing/2014/main" id="{7DA5C71B-242D-4DF3-9216-928A54245601}"/>
                  </a:ext>
                </a:extLst>
              </p:cNvPr>
              <p:cNvSpPr>
                <a:spLocks/>
              </p:cNvSpPr>
              <p:nvPr/>
            </p:nvSpPr>
            <p:spPr bwMode="auto">
              <a:xfrm>
                <a:off x="2941638" y="481647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3" name="Freeform 95">
                <a:extLst>
                  <a:ext uri="{FF2B5EF4-FFF2-40B4-BE49-F238E27FC236}">
                    <a16:creationId xmlns:a16="http://schemas.microsoft.com/office/drawing/2014/main" id="{A3D7C1C3-D6D7-4399-BE5C-457B369B1788}"/>
                  </a:ext>
                </a:extLst>
              </p:cNvPr>
              <p:cNvSpPr>
                <a:spLocks/>
              </p:cNvSpPr>
              <p:nvPr/>
            </p:nvSpPr>
            <p:spPr bwMode="auto">
              <a:xfrm>
                <a:off x="2940050" y="4814888"/>
                <a:ext cx="4763" cy="4763"/>
              </a:xfrm>
              <a:custGeom>
                <a:avLst/>
                <a:gdLst>
                  <a:gd name="T0" fmla="*/ 4 w 5"/>
                  <a:gd name="T1" fmla="*/ 4 h 5"/>
                  <a:gd name="T2" fmla="*/ 2 w 5"/>
                  <a:gd name="T3" fmla="*/ 2 h 5"/>
                  <a:gd name="T4" fmla="*/ 2 w 5"/>
                  <a:gd name="T5" fmla="*/ 2 h 5"/>
                  <a:gd name="T6" fmla="*/ 0 w 5"/>
                  <a:gd name="T7" fmla="*/ 2 h 5"/>
                  <a:gd name="T8" fmla="*/ 3 w 5"/>
                  <a:gd name="T9" fmla="*/ 2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5"/>
                      <a:pt x="4" y="0"/>
                      <a:pt x="2" y="2"/>
                    </a:cubicBezTo>
                    <a:cubicBezTo>
                      <a:pt x="2" y="2"/>
                      <a:pt x="2" y="2"/>
                      <a:pt x="2" y="2"/>
                    </a:cubicBezTo>
                    <a:cubicBezTo>
                      <a:pt x="2" y="2"/>
                      <a:pt x="0" y="2"/>
                      <a:pt x="0" y="2"/>
                    </a:cubicBezTo>
                    <a:cubicBezTo>
                      <a:pt x="1" y="3"/>
                      <a:pt x="3" y="2"/>
                      <a:pt x="3" y="2"/>
                    </a:cubicBezTo>
                    <a:cubicBezTo>
                      <a:pt x="3" y="1"/>
                      <a:pt x="4" y="4"/>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4" name="Freeform 96">
                <a:extLst>
                  <a:ext uri="{FF2B5EF4-FFF2-40B4-BE49-F238E27FC236}">
                    <a16:creationId xmlns:a16="http://schemas.microsoft.com/office/drawing/2014/main" id="{53E0E1E4-16F8-475C-B905-FB05CA0DFE7C}"/>
                  </a:ext>
                </a:extLst>
              </p:cNvPr>
              <p:cNvSpPr>
                <a:spLocks/>
              </p:cNvSpPr>
              <p:nvPr/>
            </p:nvSpPr>
            <p:spPr bwMode="auto">
              <a:xfrm>
                <a:off x="2930525" y="4824413"/>
                <a:ext cx="1588" cy="1588"/>
              </a:xfrm>
              <a:custGeom>
                <a:avLst/>
                <a:gdLst>
                  <a:gd name="T0" fmla="*/ 0 w 1"/>
                  <a:gd name="T1" fmla="*/ 2 h 2"/>
                  <a:gd name="T2" fmla="*/ 0 w 1"/>
                  <a:gd name="T3" fmla="*/ 2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1" y="2"/>
                      <a:pt x="1" y="2"/>
                      <a:pt x="1" y="1"/>
                    </a:cubicBezTo>
                    <a:cubicBezTo>
                      <a:pt x="0" y="0"/>
                      <a:pt x="0" y="0"/>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5" name="Freeform 97">
                <a:extLst>
                  <a:ext uri="{FF2B5EF4-FFF2-40B4-BE49-F238E27FC236}">
                    <a16:creationId xmlns:a16="http://schemas.microsoft.com/office/drawing/2014/main" id="{0955B246-6DF8-4DBB-9927-06C72BD7AD6C}"/>
                  </a:ext>
                </a:extLst>
              </p:cNvPr>
              <p:cNvSpPr>
                <a:spLocks/>
              </p:cNvSpPr>
              <p:nvPr/>
            </p:nvSpPr>
            <p:spPr bwMode="auto">
              <a:xfrm>
                <a:off x="2947988" y="4826000"/>
                <a:ext cx="1588" cy="1588"/>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2" y="0"/>
                      <a:pt x="1" y="0"/>
                    </a:cubicBezTo>
                    <a:cubicBezTo>
                      <a:pt x="0" y="0"/>
                      <a:pt x="1" y="2"/>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6" name="Freeform 98">
                <a:extLst>
                  <a:ext uri="{FF2B5EF4-FFF2-40B4-BE49-F238E27FC236}">
                    <a16:creationId xmlns:a16="http://schemas.microsoft.com/office/drawing/2014/main" id="{387E1750-DFD3-4455-923D-0B5290849041}"/>
                  </a:ext>
                </a:extLst>
              </p:cNvPr>
              <p:cNvSpPr>
                <a:spLocks/>
              </p:cNvSpPr>
              <p:nvPr/>
            </p:nvSpPr>
            <p:spPr bwMode="auto">
              <a:xfrm>
                <a:off x="2986088" y="4987925"/>
                <a:ext cx="1588" cy="158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0" y="2"/>
                      <a:pt x="0" y="1"/>
                      <a:pt x="2" y="1"/>
                    </a:cubicBezTo>
                    <a:cubicBezTo>
                      <a:pt x="2" y="0"/>
                      <a:pt x="2"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7" name="Freeform 99">
                <a:extLst>
                  <a:ext uri="{FF2B5EF4-FFF2-40B4-BE49-F238E27FC236}">
                    <a16:creationId xmlns:a16="http://schemas.microsoft.com/office/drawing/2014/main" id="{2ECF6E27-CCB5-43CA-9237-2F43DD5486A1}"/>
                  </a:ext>
                </a:extLst>
              </p:cNvPr>
              <p:cNvSpPr>
                <a:spLocks/>
              </p:cNvSpPr>
              <p:nvPr/>
            </p:nvSpPr>
            <p:spPr bwMode="auto">
              <a:xfrm>
                <a:off x="2970213" y="4835525"/>
                <a:ext cx="1588" cy="3175"/>
              </a:xfrm>
              <a:custGeom>
                <a:avLst/>
                <a:gdLst>
                  <a:gd name="T0" fmla="*/ 2 w 2"/>
                  <a:gd name="T1" fmla="*/ 1 h 3"/>
                  <a:gd name="T2" fmla="*/ 1 w 2"/>
                  <a:gd name="T3" fmla="*/ 0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1" y="0"/>
                      <a:pt x="1" y="0"/>
                    </a:cubicBezTo>
                    <a:cubicBezTo>
                      <a:pt x="0" y="1"/>
                      <a:pt x="0" y="2"/>
                      <a:pt x="0" y="2"/>
                    </a:cubicBezTo>
                    <a:cubicBezTo>
                      <a:pt x="2" y="3"/>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8" name="Freeform 100">
                <a:extLst>
                  <a:ext uri="{FF2B5EF4-FFF2-40B4-BE49-F238E27FC236}">
                    <a16:creationId xmlns:a16="http://schemas.microsoft.com/office/drawing/2014/main" id="{40341C7D-1039-4845-BD0D-ACBA17C38724}"/>
                  </a:ext>
                </a:extLst>
              </p:cNvPr>
              <p:cNvSpPr>
                <a:spLocks/>
              </p:cNvSpPr>
              <p:nvPr/>
            </p:nvSpPr>
            <p:spPr bwMode="auto">
              <a:xfrm>
                <a:off x="2970213" y="4837113"/>
                <a:ext cx="0" cy="0"/>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0"/>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9" name="Freeform 101">
                <a:extLst>
                  <a:ext uri="{FF2B5EF4-FFF2-40B4-BE49-F238E27FC236}">
                    <a16:creationId xmlns:a16="http://schemas.microsoft.com/office/drawing/2014/main" id="{E7A1F435-1CEF-4083-BCC6-4AA691FACD25}"/>
                  </a:ext>
                </a:extLst>
              </p:cNvPr>
              <p:cNvSpPr>
                <a:spLocks/>
              </p:cNvSpPr>
              <p:nvPr/>
            </p:nvSpPr>
            <p:spPr bwMode="auto">
              <a:xfrm>
                <a:off x="2976563" y="4779963"/>
                <a:ext cx="1588" cy="1588"/>
              </a:xfrm>
              <a:custGeom>
                <a:avLst/>
                <a:gdLst>
                  <a:gd name="T0" fmla="*/ 0 w 2"/>
                  <a:gd name="T1" fmla="*/ 2 h 2"/>
                  <a:gd name="T2" fmla="*/ 1 w 2"/>
                  <a:gd name="T3" fmla="*/ 2 h 2"/>
                  <a:gd name="T4" fmla="*/ 0 w 2"/>
                  <a:gd name="T5" fmla="*/ 2 h 2"/>
                </a:gdLst>
                <a:ahLst/>
                <a:cxnLst>
                  <a:cxn ang="0">
                    <a:pos x="T0" y="T1"/>
                  </a:cxn>
                  <a:cxn ang="0">
                    <a:pos x="T2" y="T3"/>
                  </a:cxn>
                  <a:cxn ang="0">
                    <a:pos x="T4" y="T5"/>
                  </a:cxn>
                </a:cxnLst>
                <a:rect l="0" t="0" r="r" b="b"/>
                <a:pathLst>
                  <a:path w="2" h="2">
                    <a:moveTo>
                      <a:pt x="0" y="2"/>
                    </a:moveTo>
                    <a:cubicBezTo>
                      <a:pt x="0" y="2"/>
                      <a:pt x="1" y="2"/>
                      <a:pt x="1" y="2"/>
                    </a:cubicBezTo>
                    <a:cubicBezTo>
                      <a:pt x="2" y="2"/>
                      <a:pt x="2" y="0"/>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0" name="Freeform 102">
                <a:extLst>
                  <a:ext uri="{FF2B5EF4-FFF2-40B4-BE49-F238E27FC236}">
                    <a16:creationId xmlns:a16="http://schemas.microsoft.com/office/drawing/2014/main" id="{C0CEDA5A-EDC6-48FD-8AA4-BD431D111150}"/>
                  </a:ext>
                </a:extLst>
              </p:cNvPr>
              <p:cNvSpPr>
                <a:spLocks/>
              </p:cNvSpPr>
              <p:nvPr/>
            </p:nvSpPr>
            <p:spPr bwMode="auto">
              <a:xfrm>
                <a:off x="2947988" y="4822825"/>
                <a:ext cx="1588" cy="1588"/>
              </a:xfrm>
              <a:custGeom>
                <a:avLst/>
                <a:gdLst>
                  <a:gd name="T0" fmla="*/ 1 w 3"/>
                  <a:gd name="T1" fmla="*/ 1 h 2"/>
                  <a:gd name="T2" fmla="*/ 1 w 3"/>
                  <a:gd name="T3" fmla="*/ 2 h 2"/>
                  <a:gd name="T4" fmla="*/ 1 w 3"/>
                  <a:gd name="T5" fmla="*/ 1 h 2"/>
                </a:gdLst>
                <a:ahLst/>
                <a:cxnLst>
                  <a:cxn ang="0">
                    <a:pos x="T0" y="T1"/>
                  </a:cxn>
                  <a:cxn ang="0">
                    <a:pos x="T2" y="T3"/>
                  </a:cxn>
                  <a:cxn ang="0">
                    <a:pos x="T4" y="T5"/>
                  </a:cxn>
                </a:cxnLst>
                <a:rect l="0" t="0" r="r" b="b"/>
                <a:pathLst>
                  <a:path w="3" h="2">
                    <a:moveTo>
                      <a:pt x="1" y="1"/>
                    </a:moveTo>
                    <a:cubicBezTo>
                      <a:pt x="0" y="0"/>
                      <a:pt x="0" y="1"/>
                      <a:pt x="1" y="2"/>
                    </a:cubicBezTo>
                    <a:cubicBezTo>
                      <a:pt x="3" y="1"/>
                      <a:pt x="2"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1" name="Freeform 103">
                <a:extLst>
                  <a:ext uri="{FF2B5EF4-FFF2-40B4-BE49-F238E27FC236}">
                    <a16:creationId xmlns:a16="http://schemas.microsoft.com/office/drawing/2014/main" id="{F3337C52-46AC-45CB-81C7-30A52D150587}"/>
                  </a:ext>
                </a:extLst>
              </p:cNvPr>
              <p:cNvSpPr>
                <a:spLocks/>
              </p:cNvSpPr>
              <p:nvPr/>
            </p:nvSpPr>
            <p:spPr bwMode="auto">
              <a:xfrm>
                <a:off x="2981325" y="4989513"/>
                <a:ext cx="1588" cy="1588"/>
              </a:xfrm>
              <a:custGeom>
                <a:avLst/>
                <a:gdLst>
                  <a:gd name="T0" fmla="*/ 0 w 2"/>
                  <a:gd name="T1" fmla="*/ 2 h 2"/>
                  <a:gd name="T2" fmla="*/ 0 w 2"/>
                  <a:gd name="T3" fmla="*/ 2 h 2"/>
                  <a:gd name="T4" fmla="*/ 0 w 2"/>
                  <a:gd name="T5" fmla="*/ 2 h 2"/>
                </a:gdLst>
                <a:ahLst/>
                <a:cxnLst>
                  <a:cxn ang="0">
                    <a:pos x="T0" y="T1"/>
                  </a:cxn>
                  <a:cxn ang="0">
                    <a:pos x="T2" y="T3"/>
                  </a:cxn>
                  <a:cxn ang="0">
                    <a:pos x="T4" y="T5"/>
                  </a:cxn>
                </a:cxnLst>
                <a:rect l="0" t="0" r="r" b="b"/>
                <a:pathLst>
                  <a:path w="2" h="2">
                    <a:moveTo>
                      <a:pt x="0" y="2"/>
                    </a:moveTo>
                    <a:cubicBezTo>
                      <a:pt x="0" y="2"/>
                      <a:pt x="0" y="2"/>
                      <a:pt x="0" y="2"/>
                    </a:cubicBezTo>
                    <a:cubicBezTo>
                      <a:pt x="2" y="2"/>
                      <a:pt x="0" y="0"/>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2" name="Freeform 104">
                <a:extLst>
                  <a:ext uri="{FF2B5EF4-FFF2-40B4-BE49-F238E27FC236}">
                    <a16:creationId xmlns:a16="http://schemas.microsoft.com/office/drawing/2014/main" id="{847991DC-C694-4F46-BA7A-E40687637755}"/>
                  </a:ext>
                </a:extLst>
              </p:cNvPr>
              <p:cNvSpPr>
                <a:spLocks/>
              </p:cNvSpPr>
              <p:nvPr/>
            </p:nvSpPr>
            <p:spPr bwMode="auto">
              <a:xfrm>
                <a:off x="2970213" y="4838700"/>
                <a:ext cx="1588" cy="3175"/>
              </a:xfrm>
              <a:custGeom>
                <a:avLst/>
                <a:gdLst>
                  <a:gd name="T0" fmla="*/ 1 w 1"/>
                  <a:gd name="T1" fmla="*/ 2 h 3"/>
                  <a:gd name="T2" fmla="*/ 1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2"/>
                      <a:pt x="1" y="2"/>
                      <a:pt x="1" y="2"/>
                    </a:cubicBezTo>
                    <a:cubicBezTo>
                      <a:pt x="1" y="2"/>
                      <a:pt x="1" y="0"/>
                      <a:pt x="0" y="1"/>
                    </a:cubicBezTo>
                    <a:cubicBezTo>
                      <a:pt x="0" y="1"/>
                      <a:pt x="1" y="3"/>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3" name="Freeform 105">
                <a:extLst>
                  <a:ext uri="{FF2B5EF4-FFF2-40B4-BE49-F238E27FC236}">
                    <a16:creationId xmlns:a16="http://schemas.microsoft.com/office/drawing/2014/main" id="{9FE50851-9129-4246-AF67-A4CAF1DC5A7F}"/>
                  </a:ext>
                </a:extLst>
              </p:cNvPr>
              <p:cNvSpPr>
                <a:spLocks/>
              </p:cNvSpPr>
              <p:nvPr/>
            </p:nvSpPr>
            <p:spPr bwMode="auto">
              <a:xfrm>
                <a:off x="2970213" y="4838700"/>
                <a:ext cx="0" cy="0"/>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1" y="0"/>
                    </a:cubicBezTo>
                    <a:cubicBezTo>
                      <a:pt x="0" y="1"/>
                      <a:pt x="0"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4" name="Freeform 106">
                <a:extLst>
                  <a:ext uri="{FF2B5EF4-FFF2-40B4-BE49-F238E27FC236}">
                    <a16:creationId xmlns:a16="http://schemas.microsoft.com/office/drawing/2014/main" id="{0E377220-2667-4AE8-B388-7C29A7091625}"/>
                  </a:ext>
                </a:extLst>
              </p:cNvPr>
              <p:cNvSpPr>
                <a:spLocks/>
              </p:cNvSpPr>
              <p:nvPr/>
            </p:nvSpPr>
            <p:spPr bwMode="auto">
              <a:xfrm>
                <a:off x="2971800" y="4843463"/>
                <a:ext cx="3175" cy="1588"/>
              </a:xfrm>
              <a:custGeom>
                <a:avLst/>
                <a:gdLst>
                  <a:gd name="T0" fmla="*/ 2 w 3"/>
                  <a:gd name="T1" fmla="*/ 1 h 2"/>
                  <a:gd name="T2" fmla="*/ 2 w 3"/>
                  <a:gd name="T3" fmla="*/ 1 h 2"/>
                </a:gdLst>
                <a:ahLst/>
                <a:cxnLst>
                  <a:cxn ang="0">
                    <a:pos x="T0" y="T1"/>
                  </a:cxn>
                  <a:cxn ang="0">
                    <a:pos x="T2" y="T3"/>
                  </a:cxn>
                </a:cxnLst>
                <a:rect l="0" t="0" r="r" b="b"/>
                <a:pathLst>
                  <a:path w="3" h="2">
                    <a:moveTo>
                      <a:pt x="2" y="1"/>
                    </a:moveTo>
                    <a:cubicBezTo>
                      <a:pt x="0" y="0"/>
                      <a:pt x="3" y="2"/>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5" name="Freeform 107">
                <a:extLst>
                  <a:ext uri="{FF2B5EF4-FFF2-40B4-BE49-F238E27FC236}">
                    <a16:creationId xmlns:a16="http://schemas.microsoft.com/office/drawing/2014/main" id="{87EB2B67-6A7A-458E-8D8C-7F12F3BA0F79}"/>
                  </a:ext>
                </a:extLst>
              </p:cNvPr>
              <p:cNvSpPr>
                <a:spLocks/>
              </p:cNvSpPr>
              <p:nvPr/>
            </p:nvSpPr>
            <p:spPr bwMode="auto">
              <a:xfrm>
                <a:off x="2967038" y="4833938"/>
                <a:ext cx="1588" cy="1588"/>
              </a:xfrm>
              <a:custGeom>
                <a:avLst/>
                <a:gdLst>
                  <a:gd name="T0" fmla="*/ 2 w 2"/>
                  <a:gd name="T1" fmla="*/ 1 h 3"/>
                  <a:gd name="T2" fmla="*/ 1 w 2"/>
                  <a:gd name="T3" fmla="*/ 1 h 3"/>
                  <a:gd name="T4" fmla="*/ 2 w 2"/>
                  <a:gd name="T5" fmla="*/ 1 h 3"/>
                </a:gdLst>
                <a:ahLst/>
                <a:cxnLst>
                  <a:cxn ang="0">
                    <a:pos x="T0" y="T1"/>
                  </a:cxn>
                  <a:cxn ang="0">
                    <a:pos x="T2" y="T3"/>
                  </a:cxn>
                  <a:cxn ang="0">
                    <a:pos x="T4" y="T5"/>
                  </a:cxn>
                </a:cxnLst>
                <a:rect l="0" t="0" r="r" b="b"/>
                <a:pathLst>
                  <a:path w="2" h="3">
                    <a:moveTo>
                      <a:pt x="2" y="1"/>
                    </a:moveTo>
                    <a:cubicBezTo>
                      <a:pt x="1" y="0"/>
                      <a:pt x="0" y="1"/>
                      <a:pt x="1" y="1"/>
                    </a:cubicBezTo>
                    <a:cubicBezTo>
                      <a:pt x="1" y="1"/>
                      <a:pt x="2" y="3"/>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6" name="Freeform 108">
                <a:extLst>
                  <a:ext uri="{FF2B5EF4-FFF2-40B4-BE49-F238E27FC236}">
                    <a16:creationId xmlns:a16="http://schemas.microsoft.com/office/drawing/2014/main" id="{69F1B2E8-684D-4CFD-AC2F-00C138BDC54B}"/>
                  </a:ext>
                </a:extLst>
              </p:cNvPr>
              <p:cNvSpPr>
                <a:spLocks/>
              </p:cNvSpPr>
              <p:nvPr/>
            </p:nvSpPr>
            <p:spPr bwMode="auto">
              <a:xfrm>
                <a:off x="3033713" y="4708525"/>
                <a:ext cx="1588" cy="1588"/>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7" name="Rectangle 109">
                <a:extLst>
                  <a:ext uri="{FF2B5EF4-FFF2-40B4-BE49-F238E27FC236}">
                    <a16:creationId xmlns:a16="http://schemas.microsoft.com/office/drawing/2014/main" id="{2DE0E699-95C0-4B50-9B26-DCE0B27A9021}"/>
                  </a:ext>
                </a:extLst>
              </p:cNvPr>
              <p:cNvSpPr>
                <a:spLocks noChangeArrowheads="1"/>
              </p:cNvSpPr>
              <p:nvPr/>
            </p:nvSpPr>
            <p:spPr bwMode="auto">
              <a:xfrm>
                <a:off x="3033713" y="4708525"/>
                <a:ext cx="1588" cy="15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8" name="Freeform 110">
                <a:extLst>
                  <a:ext uri="{FF2B5EF4-FFF2-40B4-BE49-F238E27FC236}">
                    <a16:creationId xmlns:a16="http://schemas.microsoft.com/office/drawing/2014/main" id="{0236800F-DA4E-4EEA-AF90-8713F53543EC}"/>
                  </a:ext>
                </a:extLst>
              </p:cNvPr>
              <p:cNvSpPr>
                <a:spLocks/>
              </p:cNvSpPr>
              <p:nvPr/>
            </p:nvSpPr>
            <p:spPr bwMode="auto">
              <a:xfrm>
                <a:off x="2954338" y="4845050"/>
                <a:ext cx="1588" cy="1588"/>
              </a:xfrm>
              <a:custGeom>
                <a:avLst/>
                <a:gdLst>
                  <a:gd name="T0" fmla="*/ 0 w 2"/>
                  <a:gd name="T1" fmla="*/ 1 h 1"/>
                  <a:gd name="T2" fmla="*/ 0 w 2"/>
                  <a:gd name="T3" fmla="*/ 1 h 1"/>
                </a:gdLst>
                <a:ahLst/>
                <a:cxnLst>
                  <a:cxn ang="0">
                    <a:pos x="T0" y="T1"/>
                  </a:cxn>
                  <a:cxn ang="0">
                    <a:pos x="T2" y="T3"/>
                  </a:cxn>
                </a:cxnLst>
                <a:rect l="0" t="0" r="r" b="b"/>
                <a:pathLst>
                  <a:path w="2" h="1">
                    <a:moveTo>
                      <a:pt x="0" y="1"/>
                    </a:moveTo>
                    <a:cubicBezTo>
                      <a:pt x="2"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9" name="Freeform 111">
                <a:extLst>
                  <a:ext uri="{FF2B5EF4-FFF2-40B4-BE49-F238E27FC236}">
                    <a16:creationId xmlns:a16="http://schemas.microsoft.com/office/drawing/2014/main" id="{5A880F5F-92CA-426C-8C69-DA21B543237C}"/>
                  </a:ext>
                </a:extLst>
              </p:cNvPr>
              <p:cNvSpPr>
                <a:spLocks/>
              </p:cNvSpPr>
              <p:nvPr/>
            </p:nvSpPr>
            <p:spPr bwMode="auto">
              <a:xfrm>
                <a:off x="2954338" y="4846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0" name="Freeform 112">
                <a:extLst>
                  <a:ext uri="{FF2B5EF4-FFF2-40B4-BE49-F238E27FC236}">
                    <a16:creationId xmlns:a16="http://schemas.microsoft.com/office/drawing/2014/main" id="{62A0B95B-82DC-49F5-AA26-49A70CB547E4}"/>
                  </a:ext>
                </a:extLst>
              </p:cNvPr>
              <p:cNvSpPr>
                <a:spLocks/>
              </p:cNvSpPr>
              <p:nvPr/>
            </p:nvSpPr>
            <p:spPr bwMode="auto">
              <a:xfrm>
                <a:off x="2933700" y="4852988"/>
                <a:ext cx="3175" cy="1588"/>
              </a:xfrm>
              <a:custGeom>
                <a:avLst/>
                <a:gdLst>
                  <a:gd name="T0" fmla="*/ 2 w 4"/>
                  <a:gd name="T1" fmla="*/ 2 h 2"/>
                  <a:gd name="T2" fmla="*/ 2 w 4"/>
                  <a:gd name="T3" fmla="*/ 2 h 2"/>
                </a:gdLst>
                <a:ahLst/>
                <a:cxnLst>
                  <a:cxn ang="0">
                    <a:pos x="T0" y="T1"/>
                  </a:cxn>
                  <a:cxn ang="0">
                    <a:pos x="T2" y="T3"/>
                  </a:cxn>
                </a:cxnLst>
                <a:rect l="0" t="0" r="r" b="b"/>
                <a:pathLst>
                  <a:path w="4" h="2">
                    <a:moveTo>
                      <a:pt x="2" y="2"/>
                    </a:moveTo>
                    <a:cubicBezTo>
                      <a:pt x="4" y="2"/>
                      <a:pt x="0" y="0"/>
                      <a:pt x="2"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1" name="Freeform 113">
                <a:extLst>
                  <a:ext uri="{FF2B5EF4-FFF2-40B4-BE49-F238E27FC236}">
                    <a16:creationId xmlns:a16="http://schemas.microsoft.com/office/drawing/2014/main" id="{066E5360-E93D-4828-BBED-09BC11D86970}"/>
                  </a:ext>
                </a:extLst>
              </p:cNvPr>
              <p:cNvSpPr>
                <a:spLocks/>
              </p:cNvSpPr>
              <p:nvPr/>
            </p:nvSpPr>
            <p:spPr bwMode="auto">
              <a:xfrm>
                <a:off x="2832100" y="4757738"/>
                <a:ext cx="3175" cy="1588"/>
              </a:xfrm>
              <a:custGeom>
                <a:avLst/>
                <a:gdLst>
                  <a:gd name="T0" fmla="*/ 1 w 3"/>
                  <a:gd name="T1" fmla="*/ 0 h 2"/>
                  <a:gd name="T2" fmla="*/ 1 w 3"/>
                  <a:gd name="T3" fmla="*/ 0 h 2"/>
                </a:gdLst>
                <a:ahLst/>
                <a:cxnLst>
                  <a:cxn ang="0">
                    <a:pos x="T0" y="T1"/>
                  </a:cxn>
                  <a:cxn ang="0">
                    <a:pos x="T2" y="T3"/>
                  </a:cxn>
                </a:cxnLst>
                <a:rect l="0" t="0" r="r" b="b"/>
                <a:pathLst>
                  <a:path w="3" h="2">
                    <a:moveTo>
                      <a:pt x="1" y="0"/>
                    </a:moveTo>
                    <a:cubicBezTo>
                      <a:pt x="0" y="2"/>
                      <a:pt x="3"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2" name="Freeform 114">
                <a:extLst>
                  <a:ext uri="{FF2B5EF4-FFF2-40B4-BE49-F238E27FC236}">
                    <a16:creationId xmlns:a16="http://schemas.microsoft.com/office/drawing/2014/main" id="{8A2DFAD4-E053-41F3-B3CE-E85EBBD1E25B}"/>
                  </a:ext>
                </a:extLst>
              </p:cNvPr>
              <p:cNvSpPr>
                <a:spLocks/>
              </p:cNvSpPr>
              <p:nvPr/>
            </p:nvSpPr>
            <p:spPr bwMode="auto">
              <a:xfrm>
                <a:off x="2840038" y="4757738"/>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15">
                <a:extLst>
                  <a:ext uri="{FF2B5EF4-FFF2-40B4-BE49-F238E27FC236}">
                    <a16:creationId xmlns:a16="http://schemas.microsoft.com/office/drawing/2014/main" id="{C396E9A2-F06A-4221-AFB0-5B12330C518C}"/>
                  </a:ext>
                </a:extLst>
              </p:cNvPr>
              <p:cNvSpPr>
                <a:spLocks/>
              </p:cNvSpPr>
              <p:nvPr/>
            </p:nvSpPr>
            <p:spPr bwMode="auto">
              <a:xfrm>
                <a:off x="2965450" y="4832350"/>
                <a:ext cx="4763" cy="1588"/>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4" name="Freeform 116">
                <a:extLst>
                  <a:ext uri="{FF2B5EF4-FFF2-40B4-BE49-F238E27FC236}">
                    <a16:creationId xmlns:a16="http://schemas.microsoft.com/office/drawing/2014/main" id="{577F4E2B-323E-46F6-9774-94CA8689A125}"/>
                  </a:ext>
                </a:extLst>
              </p:cNvPr>
              <p:cNvSpPr>
                <a:spLocks/>
              </p:cNvSpPr>
              <p:nvPr/>
            </p:nvSpPr>
            <p:spPr bwMode="auto">
              <a:xfrm>
                <a:off x="2963863" y="4833938"/>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5" name="Freeform 117">
                <a:extLst>
                  <a:ext uri="{FF2B5EF4-FFF2-40B4-BE49-F238E27FC236}">
                    <a16:creationId xmlns:a16="http://schemas.microsoft.com/office/drawing/2014/main" id="{9C29E88E-7AC0-4CBC-98C9-FE879F999D36}"/>
                  </a:ext>
                </a:extLst>
              </p:cNvPr>
              <p:cNvSpPr>
                <a:spLocks/>
              </p:cNvSpPr>
              <p:nvPr/>
            </p:nvSpPr>
            <p:spPr bwMode="auto">
              <a:xfrm>
                <a:off x="2952750" y="48450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1" y="1"/>
                    </a:cubicBezTo>
                    <a:cubicBezTo>
                      <a:pt x="3" y="1"/>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6" name="Freeform 118">
                <a:extLst>
                  <a:ext uri="{FF2B5EF4-FFF2-40B4-BE49-F238E27FC236}">
                    <a16:creationId xmlns:a16="http://schemas.microsoft.com/office/drawing/2014/main" id="{67DBF966-E09D-491F-B3F6-93DD522F33FA}"/>
                  </a:ext>
                </a:extLst>
              </p:cNvPr>
              <p:cNvSpPr>
                <a:spLocks/>
              </p:cNvSpPr>
              <p:nvPr/>
            </p:nvSpPr>
            <p:spPr bwMode="auto">
              <a:xfrm>
                <a:off x="2955925" y="4845050"/>
                <a:ext cx="1588" cy="1588"/>
              </a:xfrm>
              <a:custGeom>
                <a:avLst/>
                <a:gdLst>
                  <a:gd name="T0" fmla="*/ 0 w 1"/>
                  <a:gd name="T1" fmla="*/ 1 h 3"/>
                  <a:gd name="T2" fmla="*/ 0 w 1"/>
                  <a:gd name="T3" fmla="*/ 1 h 3"/>
                </a:gdLst>
                <a:ahLst/>
                <a:cxnLst>
                  <a:cxn ang="0">
                    <a:pos x="T0" y="T1"/>
                  </a:cxn>
                  <a:cxn ang="0">
                    <a:pos x="T2" y="T3"/>
                  </a:cxn>
                </a:cxnLst>
                <a:rect l="0" t="0" r="r" b="b"/>
                <a:pathLst>
                  <a:path w="1" h="3">
                    <a:moveTo>
                      <a:pt x="0" y="1"/>
                    </a:moveTo>
                    <a:cubicBezTo>
                      <a:pt x="0" y="3"/>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7" name="Rectangle 119">
                <a:extLst>
                  <a:ext uri="{FF2B5EF4-FFF2-40B4-BE49-F238E27FC236}">
                    <a16:creationId xmlns:a16="http://schemas.microsoft.com/office/drawing/2014/main" id="{E5D6BDCB-7948-43F6-8209-37197CC48C9F}"/>
                  </a:ext>
                </a:extLst>
              </p:cNvPr>
              <p:cNvSpPr>
                <a:spLocks noChangeArrowheads="1"/>
              </p:cNvSpPr>
              <p:nvPr/>
            </p:nvSpPr>
            <p:spPr bwMode="auto">
              <a:xfrm>
                <a:off x="2968625" y="4845050"/>
                <a:ext cx="1588" cy="15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8" name="Freeform 120">
                <a:extLst>
                  <a:ext uri="{FF2B5EF4-FFF2-40B4-BE49-F238E27FC236}">
                    <a16:creationId xmlns:a16="http://schemas.microsoft.com/office/drawing/2014/main" id="{65BE9D34-CCD1-43FA-9CB2-4E36A9A7B56F}"/>
                  </a:ext>
                </a:extLst>
              </p:cNvPr>
              <p:cNvSpPr>
                <a:spLocks/>
              </p:cNvSpPr>
              <p:nvPr/>
            </p:nvSpPr>
            <p:spPr bwMode="auto">
              <a:xfrm>
                <a:off x="2951163" y="4824413"/>
                <a:ext cx="1588" cy="1588"/>
              </a:xfrm>
              <a:custGeom>
                <a:avLst/>
                <a:gdLst>
                  <a:gd name="T0" fmla="*/ 0 w 2"/>
                  <a:gd name="T1" fmla="*/ 1 h 1"/>
                  <a:gd name="T2" fmla="*/ 2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2" y="0"/>
                      <a:pt x="2" y="0"/>
                    </a:cubicBezTo>
                    <a:cubicBezTo>
                      <a:pt x="2" y="0"/>
                      <a:pt x="2" y="0"/>
                      <a:pt x="2" y="0"/>
                    </a:cubicBezTo>
                    <a:cubicBezTo>
                      <a:pt x="1"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121">
                <a:extLst>
                  <a:ext uri="{FF2B5EF4-FFF2-40B4-BE49-F238E27FC236}">
                    <a16:creationId xmlns:a16="http://schemas.microsoft.com/office/drawing/2014/main" id="{16C2D2A8-BB3E-4C0B-A62A-9A470D9B2285}"/>
                  </a:ext>
                </a:extLst>
              </p:cNvPr>
              <p:cNvSpPr>
                <a:spLocks/>
              </p:cNvSpPr>
              <p:nvPr/>
            </p:nvSpPr>
            <p:spPr bwMode="auto">
              <a:xfrm>
                <a:off x="2873375" y="4802188"/>
                <a:ext cx="1588"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122">
                <a:extLst>
                  <a:ext uri="{FF2B5EF4-FFF2-40B4-BE49-F238E27FC236}">
                    <a16:creationId xmlns:a16="http://schemas.microsoft.com/office/drawing/2014/main" id="{8C8318A7-C91F-46E7-89FB-43903ADEDC41}"/>
                  </a:ext>
                </a:extLst>
              </p:cNvPr>
              <p:cNvSpPr>
                <a:spLocks/>
              </p:cNvSpPr>
              <p:nvPr/>
            </p:nvSpPr>
            <p:spPr bwMode="auto">
              <a:xfrm>
                <a:off x="2960688" y="4791075"/>
                <a:ext cx="1588"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1" y="0"/>
                      <a:pt x="0" y="0"/>
                    </a:cubicBezTo>
                    <a:cubicBezTo>
                      <a:pt x="2"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123">
                <a:extLst>
                  <a:ext uri="{FF2B5EF4-FFF2-40B4-BE49-F238E27FC236}">
                    <a16:creationId xmlns:a16="http://schemas.microsoft.com/office/drawing/2014/main" id="{B233A970-1012-4BCF-95CE-208849E64DAE}"/>
                  </a:ext>
                </a:extLst>
              </p:cNvPr>
              <p:cNvSpPr>
                <a:spLocks/>
              </p:cNvSpPr>
              <p:nvPr/>
            </p:nvSpPr>
            <p:spPr bwMode="auto">
              <a:xfrm>
                <a:off x="2963863" y="4848225"/>
                <a:ext cx="1588" cy="0"/>
              </a:xfrm>
              <a:custGeom>
                <a:avLst/>
                <a:gdLst>
                  <a:gd name="T0" fmla="*/ 1 w 3"/>
                  <a:gd name="T1" fmla="*/ 0 h 1"/>
                  <a:gd name="T2" fmla="*/ 1 w 3"/>
                  <a:gd name="T3" fmla="*/ 0 h 1"/>
                </a:gdLst>
                <a:ahLst/>
                <a:cxnLst>
                  <a:cxn ang="0">
                    <a:pos x="T0" y="T1"/>
                  </a:cxn>
                  <a:cxn ang="0">
                    <a:pos x="T2" y="T3"/>
                  </a:cxn>
                </a:cxnLst>
                <a:rect l="0" t="0" r="r" b="b"/>
                <a:pathLst>
                  <a:path w="3" h="1">
                    <a:moveTo>
                      <a:pt x="1" y="0"/>
                    </a:moveTo>
                    <a:cubicBezTo>
                      <a:pt x="0" y="1"/>
                      <a:pt x="3"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124">
                <a:extLst>
                  <a:ext uri="{FF2B5EF4-FFF2-40B4-BE49-F238E27FC236}">
                    <a16:creationId xmlns:a16="http://schemas.microsoft.com/office/drawing/2014/main" id="{44D78219-CA50-4FE4-AC18-F9A571E5287E}"/>
                  </a:ext>
                </a:extLst>
              </p:cNvPr>
              <p:cNvSpPr>
                <a:spLocks/>
              </p:cNvSpPr>
              <p:nvPr/>
            </p:nvSpPr>
            <p:spPr bwMode="auto">
              <a:xfrm>
                <a:off x="2952750" y="4826000"/>
                <a:ext cx="0"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125">
                <a:extLst>
                  <a:ext uri="{FF2B5EF4-FFF2-40B4-BE49-F238E27FC236}">
                    <a16:creationId xmlns:a16="http://schemas.microsoft.com/office/drawing/2014/main" id="{70C68017-2EE1-4A7B-BA5F-674B5C6F4893}"/>
                  </a:ext>
                </a:extLst>
              </p:cNvPr>
              <p:cNvSpPr>
                <a:spLocks/>
              </p:cNvSpPr>
              <p:nvPr/>
            </p:nvSpPr>
            <p:spPr bwMode="auto">
              <a:xfrm>
                <a:off x="2954338" y="4746625"/>
                <a:ext cx="1588" cy="1588"/>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1" y="2"/>
                      <a:pt x="2" y="1"/>
                      <a:pt x="3"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126">
                <a:extLst>
                  <a:ext uri="{FF2B5EF4-FFF2-40B4-BE49-F238E27FC236}">
                    <a16:creationId xmlns:a16="http://schemas.microsoft.com/office/drawing/2014/main" id="{2DCD6983-4F4B-4011-9B4F-67A531838F12}"/>
                  </a:ext>
                </a:extLst>
              </p:cNvPr>
              <p:cNvSpPr>
                <a:spLocks/>
              </p:cNvSpPr>
              <p:nvPr/>
            </p:nvSpPr>
            <p:spPr bwMode="auto">
              <a:xfrm>
                <a:off x="2954338" y="4759325"/>
                <a:ext cx="1588" cy="1588"/>
              </a:xfrm>
              <a:custGeom>
                <a:avLst/>
                <a:gdLst>
                  <a:gd name="T0" fmla="*/ 1 w 3"/>
                  <a:gd name="T1" fmla="*/ 0 h 2"/>
                  <a:gd name="T2" fmla="*/ 0 w 3"/>
                  <a:gd name="T3" fmla="*/ 2 h 2"/>
                  <a:gd name="T4" fmla="*/ 3 w 3"/>
                  <a:gd name="T5" fmla="*/ 1 h 2"/>
                  <a:gd name="T6" fmla="*/ 1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2"/>
                    </a:cubicBezTo>
                    <a:cubicBezTo>
                      <a:pt x="1" y="2"/>
                      <a:pt x="2" y="1"/>
                      <a:pt x="3" y="1"/>
                    </a:cubicBezTo>
                    <a:cubicBezTo>
                      <a:pt x="2" y="0"/>
                      <a:pt x="2" y="0"/>
                      <a:pt x="1"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127">
                <a:extLst>
                  <a:ext uri="{FF2B5EF4-FFF2-40B4-BE49-F238E27FC236}">
                    <a16:creationId xmlns:a16="http://schemas.microsoft.com/office/drawing/2014/main" id="{2D65D929-6A34-4098-8374-87C585F7414D}"/>
                  </a:ext>
                </a:extLst>
              </p:cNvPr>
              <p:cNvSpPr>
                <a:spLocks/>
              </p:cNvSpPr>
              <p:nvPr/>
            </p:nvSpPr>
            <p:spPr bwMode="auto">
              <a:xfrm>
                <a:off x="2954338" y="475932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6" name="Freeform 128">
                <a:extLst>
                  <a:ext uri="{FF2B5EF4-FFF2-40B4-BE49-F238E27FC236}">
                    <a16:creationId xmlns:a16="http://schemas.microsoft.com/office/drawing/2014/main" id="{6BBAA868-F636-4AA0-9AD4-DED12CDA165A}"/>
                  </a:ext>
                </a:extLst>
              </p:cNvPr>
              <p:cNvSpPr>
                <a:spLocks/>
              </p:cNvSpPr>
              <p:nvPr/>
            </p:nvSpPr>
            <p:spPr bwMode="auto">
              <a:xfrm>
                <a:off x="2957513" y="4746625"/>
                <a:ext cx="1588" cy="3175"/>
              </a:xfrm>
              <a:custGeom>
                <a:avLst/>
                <a:gdLst>
                  <a:gd name="T0" fmla="*/ 2 w 2"/>
                  <a:gd name="T1" fmla="*/ 1 h 3"/>
                  <a:gd name="T2" fmla="*/ 0 w 2"/>
                  <a:gd name="T3" fmla="*/ 2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1" y="0"/>
                      <a:pt x="1" y="0"/>
                      <a:pt x="0" y="2"/>
                    </a:cubicBezTo>
                    <a:cubicBezTo>
                      <a:pt x="0" y="2"/>
                      <a:pt x="0" y="2"/>
                      <a:pt x="0" y="2"/>
                    </a:cubicBezTo>
                    <a:cubicBezTo>
                      <a:pt x="0" y="3"/>
                      <a:pt x="1" y="3"/>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7" name="Freeform 129">
                <a:extLst>
                  <a:ext uri="{FF2B5EF4-FFF2-40B4-BE49-F238E27FC236}">
                    <a16:creationId xmlns:a16="http://schemas.microsoft.com/office/drawing/2014/main" id="{7E7D0B6F-F50F-43AE-9C72-5545682124C5}"/>
                  </a:ext>
                </a:extLst>
              </p:cNvPr>
              <p:cNvSpPr>
                <a:spLocks/>
              </p:cNvSpPr>
              <p:nvPr/>
            </p:nvSpPr>
            <p:spPr bwMode="auto">
              <a:xfrm>
                <a:off x="2957513" y="4748213"/>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130">
                <a:extLst>
                  <a:ext uri="{FF2B5EF4-FFF2-40B4-BE49-F238E27FC236}">
                    <a16:creationId xmlns:a16="http://schemas.microsoft.com/office/drawing/2014/main" id="{6A57300E-E49C-4920-9A2B-ED580AA7D63D}"/>
                  </a:ext>
                </a:extLst>
              </p:cNvPr>
              <p:cNvSpPr>
                <a:spLocks/>
              </p:cNvSpPr>
              <p:nvPr/>
            </p:nvSpPr>
            <p:spPr bwMode="auto">
              <a:xfrm>
                <a:off x="2963863" y="4729163"/>
                <a:ext cx="1588" cy="3175"/>
              </a:xfrm>
              <a:custGeom>
                <a:avLst/>
                <a:gdLst>
                  <a:gd name="T0" fmla="*/ 0 w 3"/>
                  <a:gd name="T1" fmla="*/ 5 h 5"/>
                  <a:gd name="T2" fmla="*/ 3 w 3"/>
                  <a:gd name="T3" fmla="*/ 3 h 5"/>
                  <a:gd name="T4" fmla="*/ 0 w 3"/>
                  <a:gd name="T5" fmla="*/ 5 h 5"/>
                </a:gdLst>
                <a:ahLst/>
                <a:cxnLst>
                  <a:cxn ang="0">
                    <a:pos x="T0" y="T1"/>
                  </a:cxn>
                  <a:cxn ang="0">
                    <a:pos x="T2" y="T3"/>
                  </a:cxn>
                  <a:cxn ang="0">
                    <a:pos x="T4" y="T5"/>
                  </a:cxn>
                </a:cxnLst>
                <a:rect l="0" t="0" r="r" b="b"/>
                <a:pathLst>
                  <a:path w="3" h="5">
                    <a:moveTo>
                      <a:pt x="0" y="5"/>
                    </a:moveTo>
                    <a:cubicBezTo>
                      <a:pt x="1" y="5"/>
                      <a:pt x="2" y="4"/>
                      <a:pt x="3" y="3"/>
                    </a:cubicBezTo>
                    <a:cubicBezTo>
                      <a:pt x="3" y="0"/>
                      <a:pt x="0" y="5"/>
                      <a:pt x="0"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131">
                <a:extLst>
                  <a:ext uri="{FF2B5EF4-FFF2-40B4-BE49-F238E27FC236}">
                    <a16:creationId xmlns:a16="http://schemas.microsoft.com/office/drawing/2014/main" id="{262C8882-F327-487A-8517-3669230EC222}"/>
                  </a:ext>
                </a:extLst>
              </p:cNvPr>
              <p:cNvSpPr>
                <a:spLocks/>
              </p:cNvSpPr>
              <p:nvPr/>
            </p:nvSpPr>
            <p:spPr bwMode="auto">
              <a:xfrm>
                <a:off x="2960688" y="4745038"/>
                <a:ext cx="3175" cy="0"/>
              </a:xfrm>
              <a:custGeom>
                <a:avLst/>
                <a:gdLst>
                  <a:gd name="T0" fmla="*/ 1 w 5"/>
                  <a:gd name="T1" fmla="*/ 1 h 1"/>
                  <a:gd name="T2" fmla="*/ 1 w 5"/>
                  <a:gd name="T3" fmla="*/ 1 h 1"/>
                </a:gdLst>
                <a:ahLst/>
                <a:cxnLst>
                  <a:cxn ang="0">
                    <a:pos x="T0" y="T1"/>
                  </a:cxn>
                  <a:cxn ang="0">
                    <a:pos x="T2" y="T3"/>
                  </a:cxn>
                </a:cxnLst>
                <a:rect l="0" t="0" r="r" b="b"/>
                <a:pathLst>
                  <a:path w="5" h="1">
                    <a:moveTo>
                      <a:pt x="1" y="1"/>
                    </a:moveTo>
                    <a:cubicBezTo>
                      <a:pt x="5" y="0"/>
                      <a:pt x="0"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132">
                <a:extLst>
                  <a:ext uri="{FF2B5EF4-FFF2-40B4-BE49-F238E27FC236}">
                    <a16:creationId xmlns:a16="http://schemas.microsoft.com/office/drawing/2014/main" id="{9168638F-35D1-4D3D-86A1-1B177F3C4932}"/>
                  </a:ext>
                </a:extLst>
              </p:cNvPr>
              <p:cNvSpPr>
                <a:spLocks/>
              </p:cNvSpPr>
              <p:nvPr/>
            </p:nvSpPr>
            <p:spPr bwMode="auto">
              <a:xfrm>
                <a:off x="2962275" y="4745038"/>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1" name="Freeform 133">
                <a:extLst>
                  <a:ext uri="{FF2B5EF4-FFF2-40B4-BE49-F238E27FC236}">
                    <a16:creationId xmlns:a16="http://schemas.microsoft.com/office/drawing/2014/main" id="{A53CFF69-B73E-40AF-9FA0-7BEA1DDE87C3}"/>
                  </a:ext>
                </a:extLst>
              </p:cNvPr>
              <p:cNvSpPr>
                <a:spLocks/>
              </p:cNvSpPr>
              <p:nvPr/>
            </p:nvSpPr>
            <p:spPr bwMode="auto">
              <a:xfrm>
                <a:off x="2971800" y="4751388"/>
                <a:ext cx="1588" cy="317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2" y="3"/>
                      <a:pt x="0" y="0"/>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2" name="Freeform 134">
                <a:extLst>
                  <a:ext uri="{FF2B5EF4-FFF2-40B4-BE49-F238E27FC236}">
                    <a16:creationId xmlns:a16="http://schemas.microsoft.com/office/drawing/2014/main" id="{D8CC50F0-F179-4A0E-BDCC-C1539EA4B2CC}"/>
                  </a:ext>
                </a:extLst>
              </p:cNvPr>
              <p:cNvSpPr>
                <a:spLocks/>
              </p:cNvSpPr>
              <p:nvPr/>
            </p:nvSpPr>
            <p:spPr bwMode="auto">
              <a:xfrm>
                <a:off x="2962275" y="4743450"/>
                <a:ext cx="0" cy="1588"/>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3" name="Freeform 135">
                <a:extLst>
                  <a:ext uri="{FF2B5EF4-FFF2-40B4-BE49-F238E27FC236}">
                    <a16:creationId xmlns:a16="http://schemas.microsoft.com/office/drawing/2014/main" id="{6816D09F-5D1B-4DA0-BB90-977E88133AE8}"/>
                  </a:ext>
                </a:extLst>
              </p:cNvPr>
              <p:cNvSpPr>
                <a:spLocks/>
              </p:cNvSpPr>
              <p:nvPr/>
            </p:nvSpPr>
            <p:spPr bwMode="auto">
              <a:xfrm>
                <a:off x="2952750" y="4768850"/>
                <a:ext cx="0" cy="0"/>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1"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4" name="Freeform 136">
                <a:extLst>
                  <a:ext uri="{FF2B5EF4-FFF2-40B4-BE49-F238E27FC236}">
                    <a16:creationId xmlns:a16="http://schemas.microsoft.com/office/drawing/2014/main" id="{4B8E245A-1EC7-453A-900E-C18E0838C86C}"/>
                  </a:ext>
                </a:extLst>
              </p:cNvPr>
              <p:cNvSpPr>
                <a:spLocks/>
              </p:cNvSpPr>
              <p:nvPr/>
            </p:nvSpPr>
            <p:spPr bwMode="auto">
              <a:xfrm>
                <a:off x="2954338" y="4697413"/>
                <a:ext cx="36513" cy="22225"/>
              </a:xfrm>
              <a:custGeom>
                <a:avLst/>
                <a:gdLst>
                  <a:gd name="T0" fmla="*/ 12 w 49"/>
                  <a:gd name="T1" fmla="*/ 4 h 28"/>
                  <a:gd name="T2" fmla="*/ 14 w 49"/>
                  <a:gd name="T3" fmla="*/ 8 h 28"/>
                  <a:gd name="T4" fmla="*/ 6 w 49"/>
                  <a:gd name="T5" fmla="*/ 8 h 28"/>
                  <a:gd name="T6" fmla="*/ 8 w 49"/>
                  <a:gd name="T7" fmla="*/ 13 h 28"/>
                  <a:gd name="T8" fmla="*/ 9 w 49"/>
                  <a:gd name="T9" fmla="*/ 17 h 28"/>
                  <a:gd name="T10" fmla="*/ 9 w 49"/>
                  <a:gd name="T11" fmla="*/ 20 h 28"/>
                  <a:gd name="T12" fmla="*/ 0 w 49"/>
                  <a:gd name="T13" fmla="*/ 20 h 28"/>
                  <a:gd name="T14" fmla="*/ 3 w 49"/>
                  <a:gd name="T15" fmla="*/ 22 h 28"/>
                  <a:gd name="T16" fmla="*/ 4 w 49"/>
                  <a:gd name="T17" fmla="*/ 23 h 28"/>
                  <a:gd name="T18" fmla="*/ 5 w 49"/>
                  <a:gd name="T19" fmla="*/ 28 h 28"/>
                  <a:gd name="T20" fmla="*/ 7 w 49"/>
                  <a:gd name="T21" fmla="*/ 28 h 28"/>
                  <a:gd name="T22" fmla="*/ 7 w 49"/>
                  <a:gd name="T23" fmla="*/ 23 h 28"/>
                  <a:gd name="T24" fmla="*/ 12 w 49"/>
                  <a:gd name="T25" fmla="*/ 23 h 28"/>
                  <a:gd name="T26" fmla="*/ 19 w 49"/>
                  <a:gd name="T27" fmla="*/ 24 h 28"/>
                  <a:gd name="T28" fmla="*/ 23 w 49"/>
                  <a:gd name="T29" fmla="*/ 21 h 28"/>
                  <a:gd name="T30" fmla="*/ 49 w 49"/>
                  <a:gd name="T31" fmla="*/ 5 h 28"/>
                  <a:gd name="T32" fmla="*/ 12 w 49"/>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28">
                    <a:moveTo>
                      <a:pt x="12" y="4"/>
                    </a:moveTo>
                    <a:cubicBezTo>
                      <a:pt x="12" y="6"/>
                      <a:pt x="14" y="7"/>
                      <a:pt x="14" y="8"/>
                    </a:cubicBezTo>
                    <a:cubicBezTo>
                      <a:pt x="9" y="6"/>
                      <a:pt x="11" y="6"/>
                      <a:pt x="6" y="8"/>
                    </a:cubicBezTo>
                    <a:cubicBezTo>
                      <a:pt x="1" y="11"/>
                      <a:pt x="8" y="12"/>
                      <a:pt x="8" y="13"/>
                    </a:cubicBezTo>
                    <a:cubicBezTo>
                      <a:pt x="4" y="14"/>
                      <a:pt x="8" y="16"/>
                      <a:pt x="9" y="17"/>
                    </a:cubicBezTo>
                    <a:cubicBezTo>
                      <a:pt x="14" y="19"/>
                      <a:pt x="12" y="20"/>
                      <a:pt x="9" y="20"/>
                    </a:cubicBezTo>
                    <a:cubicBezTo>
                      <a:pt x="6" y="21"/>
                      <a:pt x="0" y="20"/>
                      <a:pt x="0" y="20"/>
                    </a:cubicBezTo>
                    <a:cubicBezTo>
                      <a:pt x="0" y="23"/>
                      <a:pt x="2" y="22"/>
                      <a:pt x="3" y="22"/>
                    </a:cubicBezTo>
                    <a:cubicBezTo>
                      <a:pt x="3" y="23"/>
                      <a:pt x="4" y="23"/>
                      <a:pt x="4" y="23"/>
                    </a:cubicBezTo>
                    <a:cubicBezTo>
                      <a:pt x="5" y="25"/>
                      <a:pt x="1" y="27"/>
                      <a:pt x="5" y="28"/>
                    </a:cubicBezTo>
                    <a:cubicBezTo>
                      <a:pt x="5" y="28"/>
                      <a:pt x="6" y="28"/>
                      <a:pt x="7" y="28"/>
                    </a:cubicBezTo>
                    <a:cubicBezTo>
                      <a:pt x="7" y="27"/>
                      <a:pt x="7" y="25"/>
                      <a:pt x="7" y="23"/>
                    </a:cubicBezTo>
                    <a:cubicBezTo>
                      <a:pt x="9" y="23"/>
                      <a:pt x="10" y="23"/>
                      <a:pt x="12" y="23"/>
                    </a:cubicBezTo>
                    <a:cubicBezTo>
                      <a:pt x="15" y="23"/>
                      <a:pt x="17" y="23"/>
                      <a:pt x="19" y="24"/>
                    </a:cubicBezTo>
                    <a:cubicBezTo>
                      <a:pt x="23" y="24"/>
                      <a:pt x="23" y="21"/>
                      <a:pt x="23" y="21"/>
                    </a:cubicBezTo>
                    <a:cubicBezTo>
                      <a:pt x="20" y="19"/>
                      <a:pt x="49" y="5"/>
                      <a:pt x="49" y="5"/>
                    </a:cubicBezTo>
                    <a:cubicBezTo>
                      <a:pt x="35" y="0"/>
                      <a:pt x="25" y="1"/>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5" name="Freeform 137">
                <a:extLst>
                  <a:ext uri="{FF2B5EF4-FFF2-40B4-BE49-F238E27FC236}">
                    <a16:creationId xmlns:a16="http://schemas.microsoft.com/office/drawing/2014/main" id="{A279D0F4-D88B-4F02-AEA1-8BE6985B8D19}"/>
                  </a:ext>
                </a:extLst>
              </p:cNvPr>
              <p:cNvSpPr>
                <a:spLocks/>
              </p:cNvSpPr>
              <p:nvPr/>
            </p:nvSpPr>
            <p:spPr bwMode="auto">
              <a:xfrm>
                <a:off x="2959100" y="4716463"/>
                <a:ext cx="9525" cy="3175"/>
              </a:xfrm>
              <a:custGeom>
                <a:avLst/>
                <a:gdLst>
                  <a:gd name="T0" fmla="*/ 7 w 13"/>
                  <a:gd name="T1" fmla="*/ 0 h 4"/>
                  <a:gd name="T2" fmla="*/ 1 w 13"/>
                  <a:gd name="T3" fmla="*/ 0 h 4"/>
                  <a:gd name="T4" fmla="*/ 0 w 13"/>
                  <a:gd name="T5" fmla="*/ 3 h 4"/>
                  <a:gd name="T6" fmla="*/ 7 w 13"/>
                  <a:gd name="T7" fmla="*/ 3 h 4"/>
                  <a:gd name="T8" fmla="*/ 10 w 13"/>
                  <a:gd name="T9" fmla="*/ 4 h 4"/>
                  <a:gd name="T10" fmla="*/ 13 w 13"/>
                  <a:gd name="T11" fmla="*/ 1 h 4"/>
                  <a:gd name="T12" fmla="*/ 7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7" y="0"/>
                    </a:moveTo>
                    <a:cubicBezTo>
                      <a:pt x="4" y="0"/>
                      <a:pt x="1" y="0"/>
                      <a:pt x="1" y="0"/>
                    </a:cubicBezTo>
                    <a:cubicBezTo>
                      <a:pt x="1" y="0"/>
                      <a:pt x="1" y="1"/>
                      <a:pt x="0" y="3"/>
                    </a:cubicBezTo>
                    <a:cubicBezTo>
                      <a:pt x="3" y="3"/>
                      <a:pt x="6" y="3"/>
                      <a:pt x="7" y="3"/>
                    </a:cubicBezTo>
                    <a:cubicBezTo>
                      <a:pt x="8" y="4"/>
                      <a:pt x="9" y="4"/>
                      <a:pt x="10" y="4"/>
                    </a:cubicBezTo>
                    <a:cubicBezTo>
                      <a:pt x="12" y="3"/>
                      <a:pt x="13" y="3"/>
                      <a:pt x="13" y="1"/>
                    </a:cubicBezTo>
                    <a:cubicBezTo>
                      <a:pt x="12" y="0"/>
                      <a:pt x="9" y="0"/>
                      <a:pt x="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6" name="Freeform 138">
                <a:extLst>
                  <a:ext uri="{FF2B5EF4-FFF2-40B4-BE49-F238E27FC236}">
                    <a16:creationId xmlns:a16="http://schemas.microsoft.com/office/drawing/2014/main" id="{1D9E4B21-EFFF-4D29-83C8-D84B3D02D7FD}"/>
                  </a:ext>
                </a:extLst>
              </p:cNvPr>
              <p:cNvSpPr>
                <a:spLocks/>
              </p:cNvSpPr>
              <p:nvPr/>
            </p:nvSpPr>
            <p:spPr bwMode="auto">
              <a:xfrm>
                <a:off x="2951163" y="4716463"/>
                <a:ext cx="3175" cy="1588"/>
              </a:xfrm>
              <a:custGeom>
                <a:avLst/>
                <a:gdLst>
                  <a:gd name="T0" fmla="*/ 0 w 5"/>
                  <a:gd name="T1" fmla="*/ 2 h 3"/>
                  <a:gd name="T2" fmla="*/ 3 w 5"/>
                  <a:gd name="T3" fmla="*/ 3 h 3"/>
                  <a:gd name="T4" fmla="*/ 4 w 5"/>
                  <a:gd name="T5" fmla="*/ 1 h 3"/>
                  <a:gd name="T6" fmla="*/ 0 w 5"/>
                  <a:gd name="T7" fmla="*/ 2 h 3"/>
                </a:gdLst>
                <a:ahLst/>
                <a:cxnLst>
                  <a:cxn ang="0">
                    <a:pos x="T0" y="T1"/>
                  </a:cxn>
                  <a:cxn ang="0">
                    <a:pos x="T2" y="T3"/>
                  </a:cxn>
                  <a:cxn ang="0">
                    <a:pos x="T4" y="T5"/>
                  </a:cxn>
                  <a:cxn ang="0">
                    <a:pos x="T6" y="T7"/>
                  </a:cxn>
                </a:cxnLst>
                <a:rect l="0" t="0" r="r" b="b"/>
                <a:pathLst>
                  <a:path w="5" h="3">
                    <a:moveTo>
                      <a:pt x="0" y="2"/>
                    </a:moveTo>
                    <a:cubicBezTo>
                      <a:pt x="1" y="2"/>
                      <a:pt x="2" y="3"/>
                      <a:pt x="3" y="3"/>
                    </a:cubicBezTo>
                    <a:cubicBezTo>
                      <a:pt x="4" y="3"/>
                      <a:pt x="5" y="2"/>
                      <a:pt x="4" y="1"/>
                    </a:cubicBezTo>
                    <a:cubicBezTo>
                      <a:pt x="3" y="0"/>
                      <a:pt x="2" y="0"/>
                      <a:pt x="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7" name="Freeform 139">
                <a:extLst>
                  <a:ext uri="{FF2B5EF4-FFF2-40B4-BE49-F238E27FC236}">
                    <a16:creationId xmlns:a16="http://schemas.microsoft.com/office/drawing/2014/main" id="{BB6A5B5A-88A2-45EF-A787-A37A1FF2243E}"/>
                  </a:ext>
                </a:extLst>
              </p:cNvPr>
              <p:cNvSpPr>
                <a:spLocks/>
              </p:cNvSpPr>
              <p:nvPr/>
            </p:nvSpPr>
            <p:spPr bwMode="auto">
              <a:xfrm>
                <a:off x="2959100" y="4711700"/>
                <a:ext cx="1588" cy="1588"/>
              </a:xfrm>
              <a:custGeom>
                <a:avLst/>
                <a:gdLst>
                  <a:gd name="T0" fmla="*/ 0 w 2"/>
                  <a:gd name="T1" fmla="*/ 1 h 2"/>
                  <a:gd name="T2" fmla="*/ 0 w 2"/>
                  <a:gd name="T3" fmla="*/ 1 h 2"/>
                  <a:gd name="T4" fmla="*/ 1 w 2"/>
                  <a:gd name="T5" fmla="*/ 2 h 2"/>
                  <a:gd name="T6" fmla="*/ 2 w 2"/>
                  <a:gd name="T7" fmla="*/ 1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1" y="2"/>
                    </a:cubicBezTo>
                    <a:cubicBezTo>
                      <a:pt x="1" y="2"/>
                      <a:pt x="2" y="2"/>
                      <a:pt x="2" y="1"/>
                    </a:cubicBezTo>
                    <a:cubicBezTo>
                      <a:pt x="2" y="1"/>
                      <a:pt x="2" y="1"/>
                      <a:pt x="2" y="1"/>
                    </a:cubicBezTo>
                    <a:cubicBezTo>
                      <a:pt x="1"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8" name="Rectangle 140">
                <a:extLst>
                  <a:ext uri="{FF2B5EF4-FFF2-40B4-BE49-F238E27FC236}">
                    <a16:creationId xmlns:a16="http://schemas.microsoft.com/office/drawing/2014/main" id="{FAB45244-F843-452E-A2B1-A086C4DDE264}"/>
                  </a:ext>
                </a:extLst>
              </p:cNvPr>
              <p:cNvSpPr>
                <a:spLocks noChangeArrowheads="1"/>
              </p:cNvSpPr>
              <p:nvPr/>
            </p:nvSpPr>
            <p:spPr bwMode="auto">
              <a:xfrm>
                <a:off x="2957513" y="4711700"/>
                <a:ext cx="1588" cy="15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9" name="Freeform 141">
                <a:extLst>
                  <a:ext uri="{FF2B5EF4-FFF2-40B4-BE49-F238E27FC236}">
                    <a16:creationId xmlns:a16="http://schemas.microsoft.com/office/drawing/2014/main" id="{CA9B5516-BFFB-4107-85C5-16CDAE5C9AF3}"/>
                  </a:ext>
                </a:extLst>
              </p:cNvPr>
              <p:cNvSpPr>
                <a:spLocks/>
              </p:cNvSpPr>
              <p:nvPr/>
            </p:nvSpPr>
            <p:spPr bwMode="auto">
              <a:xfrm>
                <a:off x="2954338" y="4708525"/>
                <a:ext cx="3175" cy="3175"/>
              </a:xfrm>
              <a:custGeom>
                <a:avLst/>
                <a:gdLst>
                  <a:gd name="T0" fmla="*/ 2 w 4"/>
                  <a:gd name="T1" fmla="*/ 3 h 5"/>
                  <a:gd name="T2" fmla="*/ 3 w 4"/>
                  <a:gd name="T3" fmla="*/ 1 h 5"/>
                  <a:gd name="T4" fmla="*/ 2 w 4"/>
                  <a:gd name="T5" fmla="*/ 0 h 5"/>
                  <a:gd name="T6" fmla="*/ 0 w 4"/>
                  <a:gd name="T7" fmla="*/ 0 h 5"/>
                  <a:gd name="T8" fmla="*/ 0 w 4"/>
                  <a:gd name="T9" fmla="*/ 3 h 5"/>
                  <a:gd name="T10" fmla="*/ 4 w 4"/>
                  <a:gd name="T11" fmla="*/ 4 h 5"/>
                  <a:gd name="T12" fmla="*/ 2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3"/>
                    </a:moveTo>
                    <a:cubicBezTo>
                      <a:pt x="4" y="3"/>
                      <a:pt x="4" y="2"/>
                      <a:pt x="3" y="1"/>
                    </a:cubicBezTo>
                    <a:cubicBezTo>
                      <a:pt x="3" y="1"/>
                      <a:pt x="2" y="0"/>
                      <a:pt x="2" y="0"/>
                    </a:cubicBezTo>
                    <a:cubicBezTo>
                      <a:pt x="1" y="0"/>
                      <a:pt x="0" y="0"/>
                      <a:pt x="0" y="0"/>
                    </a:cubicBezTo>
                    <a:cubicBezTo>
                      <a:pt x="0" y="1"/>
                      <a:pt x="0" y="2"/>
                      <a:pt x="0" y="3"/>
                    </a:cubicBezTo>
                    <a:cubicBezTo>
                      <a:pt x="1" y="4"/>
                      <a:pt x="3" y="5"/>
                      <a:pt x="4" y="4"/>
                    </a:cubicBezTo>
                    <a:cubicBezTo>
                      <a:pt x="4" y="4"/>
                      <a:pt x="3" y="4"/>
                      <a:pt x="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0" name="Freeform 142">
                <a:extLst>
                  <a:ext uri="{FF2B5EF4-FFF2-40B4-BE49-F238E27FC236}">
                    <a16:creationId xmlns:a16="http://schemas.microsoft.com/office/drawing/2014/main" id="{B3507939-9A2E-4C0C-B7DD-842EEDA8B848}"/>
                  </a:ext>
                </a:extLst>
              </p:cNvPr>
              <p:cNvSpPr>
                <a:spLocks/>
              </p:cNvSpPr>
              <p:nvPr/>
            </p:nvSpPr>
            <p:spPr bwMode="auto">
              <a:xfrm>
                <a:off x="2927350" y="4708525"/>
                <a:ext cx="15875" cy="9525"/>
              </a:xfrm>
              <a:custGeom>
                <a:avLst/>
                <a:gdLst>
                  <a:gd name="T0" fmla="*/ 21 w 21"/>
                  <a:gd name="T1" fmla="*/ 10 h 14"/>
                  <a:gd name="T2" fmla="*/ 8 w 21"/>
                  <a:gd name="T3" fmla="*/ 12 h 14"/>
                  <a:gd name="T4" fmla="*/ 10 w 21"/>
                  <a:gd name="T5" fmla="*/ 11 h 14"/>
                  <a:gd name="T6" fmla="*/ 3 w 21"/>
                  <a:gd name="T7" fmla="*/ 8 h 14"/>
                  <a:gd name="T8" fmla="*/ 1 w 21"/>
                  <a:gd name="T9" fmla="*/ 7 h 14"/>
                  <a:gd name="T10" fmla="*/ 0 w 21"/>
                  <a:gd name="T11" fmla="*/ 7 h 14"/>
                  <a:gd name="T12" fmla="*/ 10 w 21"/>
                  <a:gd name="T13" fmla="*/ 5 h 14"/>
                  <a:gd name="T14" fmla="*/ 13 w 21"/>
                  <a:gd name="T15" fmla="*/ 6 h 14"/>
                  <a:gd name="T16" fmla="*/ 12 w 21"/>
                  <a:gd name="T17" fmla="*/ 6 h 14"/>
                  <a:gd name="T18" fmla="*/ 19 w 21"/>
                  <a:gd name="T19" fmla="*/ 6 h 14"/>
                  <a:gd name="T20" fmla="*/ 21 w 21"/>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21" y="10"/>
                    </a:moveTo>
                    <a:cubicBezTo>
                      <a:pt x="19" y="12"/>
                      <a:pt x="10" y="14"/>
                      <a:pt x="8" y="12"/>
                    </a:cubicBezTo>
                    <a:cubicBezTo>
                      <a:pt x="8" y="11"/>
                      <a:pt x="9" y="11"/>
                      <a:pt x="10" y="11"/>
                    </a:cubicBezTo>
                    <a:cubicBezTo>
                      <a:pt x="9" y="10"/>
                      <a:pt x="4" y="9"/>
                      <a:pt x="3" y="8"/>
                    </a:cubicBezTo>
                    <a:cubicBezTo>
                      <a:pt x="4" y="8"/>
                      <a:pt x="1" y="7"/>
                      <a:pt x="1" y="7"/>
                    </a:cubicBezTo>
                    <a:cubicBezTo>
                      <a:pt x="1" y="7"/>
                      <a:pt x="1" y="6"/>
                      <a:pt x="0" y="7"/>
                    </a:cubicBezTo>
                    <a:cubicBezTo>
                      <a:pt x="1" y="4"/>
                      <a:pt x="11" y="0"/>
                      <a:pt x="10" y="5"/>
                    </a:cubicBezTo>
                    <a:cubicBezTo>
                      <a:pt x="11" y="6"/>
                      <a:pt x="13" y="3"/>
                      <a:pt x="13" y="6"/>
                    </a:cubicBezTo>
                    <a:cubicBezTo>
                      <a:pt x="13" y="6"/>
                      <a:pt x="12" y="6"/>
                      <a:pt x="12" y="6"/>
                    </a:cubicBezTo>
                    <a:cubicBezTo>
                      <a:pt x="11" y="13"/>
                      <a:pt x="18" y="6"/>
                      <a:pt x="19" y="6"/>
                    </a:cubicBezTo>
                    <a:cubicBezTo>
                      <a:pt x="19" y="6"/>
                      <a:pt x="20" y="10"/>
                      <a:pt x="21"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1" name="Freeform 143">
                <a:extLst>
                  <a:ext uri="{FF2B5EF4-FFF2-40B4-BE49-F238E27FC236}">
                    <a16:creationId xmlns:a16="http://schemas.microsoft.com/office/drawing/2014/main" id="{E90B445A-F960-4412-87B4-D3AB79163C5C}"/>
                  </a:ext>
                </a:extLst>
              </p:cNvPr>
              <p:cNvSpPr>
                <a:spLocks/>
              </p:cNvSpPr>
              <p:nvPr/>
            </p:nvSpPr>
            <p:spPr bwMode="auto">
              <a:xfrm>
                <a:off x="2943225" y="4714875"/>
                <a:ext cx="1588" cy="1588"/>
              </a:xfrm>
              <a:custGeom>
                <a:avLst/>
                <a:gdLst>
                  <a:gd name="T0" fmla="*/ 0 w 2"/>
                  <a:gd name="T1" fmla="*/ 1 h 2"/>
                  <a:gd name="T2" fmla="*/ 0 w 2"/>
                  <a:gd name="T3" fmla="*/ 1 h 2"/>
                  <a:gd name="T4" fmla="*/ 0 w 2"/>
                  <a:gd name="T5" fmla="*/ 2 h 2"/>
                  <a:gd name="T6" fmla="*/ 0 w 2"/>
                  <a:gd name="T7" fmla="*/ 2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0" y="2"/>
                    </a:cubicBezTo>
                    <a:cubicBezTo>
                      <a:pt x="0" y="2"/>
                      <a:pt x="0" y="2"/>
                      <a:pt x="0" y="2"/>
                    </a:cubicBezTo>
                    <a:cubicBezTo>
                      <a:pt x="1" y="2"/>
                      <a:pt x="2" y="2"/>
                      <a:pt x="2" y="1"/>
                    </a:cubicBezTo>
                    <a:cubicBezTo>
                      <a:pt x="1" y="0"/>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2" name="Freeform 144">
                <a:extLst>
                  <a:ext uri="{FF2B5EF4-FFF2-40B4-BE49-F238E27FC236}">
                    <a16:creationId xmlns:a16="http://schemas.microsoft.com/office/drawing/2014/main" id="{EF01C6F7-D26C-4062-B659-A303EA24C7F1}"/>
                  </a:ext>
                </a:extLst>
              </p:cNvPr>
              <p:cNvSpPr>
                <a:spLocks/>
              </p:cNvSpPr>
              <p:nvPr/>
            </p:nvSpPr>
            <p:spPr bwMode="auto">
              <a:xfrm>
                <a:off x="2944813" y="4711700"/>
                <a:ext cx="9525" cy="6350"/>
              </a:xfrm>
              <a:custGeom>
                <a:avLst/>
                <a:gdLst>
                  <a:gd name="T0" fmla="*/ 6 w 12"/>
                  <a:gd name="T1" fmla="*/ 3 h 8"/>
                  <a:gd name="T2" fmla="*/ 6 w 12"/>
                  <a:gd name="T3" fmla="*/ 4 h 8"/>
                  <a:gd name="T4" fmla="*/ 5 w 12"/>
                  <a:gd name="T5" fmla="*/ 3 h 8"/>
                  <a:gd name="T6" fmla="*/ 4 w 12"/>
                  <a:gd name="T7" fmla="*/ 4 h 8"/>
                  <a:gd name="T8" fmla="*/ 2 w 12"/>
                  <a:gd name="T9" fmla="*/ 2 h 8"/>
                  <a:gd name="T10" fmla="*/ 2 w 12"/>
                  <a:gd name="T11" fmla="*/ 4 h 8"/>
                  <a:gd name="T12" fmla="*/ 5 w 12"/>
                  <a:gd name="T13" fmla="*/ 7 h 8"/>
                  <a:gd name="T14" fmla="*/ 6 w 1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6" y="3"/>
                    </a:moveTo>
                    <a:cubicBezTo>
                      <a:pt x="6" y="3"/>
                      <a:pt x="6" y="3"/>
                      <a:pt x="6" y="4"/>
                    </a:cubicBezTo>
                    <a:cubicBezTo>
                      <a:pt x="6" y="4"/>
                      <a:pt x="5" y="3"/>
                      <a:pt x="5" y="3"/>
                    </a:cubicBezTo>
                    <a:cubicBezTo>
                      <a:pt x="5" y="3"/>
                      <a:pt x="4" y="4"/>
                      <a:pt x="4" y="4"/>
                    </a:cubicBezTo>
                    <a:cubicBezTo>
                      <a:pt x="4" y="3"/>
                      <a:pt x="3" y="2"/>
                      <a:pt x="2" y="2"/>
                    </a:cubicBezTo>
                    <a:cubicBezTo>
                      <a:pt x="0" y="2"/>
                      <a:pt x="2" y="4"/>
                      <a:pt x="2" y="4"/>
                    </a:cubicBezTo>
                    <a:cubicBezTo>
                      <a:pt x="3" y="6"/>
                      <a:pt x="3" y="5"/>
                      <a:pt x="5" y="7"/>
                    </a:cubicBezTo>
                    <a:cubicBezTo>
                      <a:pt x="12" y="8"/>
                      <a:pt x="9" y="0"/>
                      <a:pt x="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3" name="Freeform 145">
                <a:extLst>
                  <a:ext uri="{FF2B5EF4-FFF2-40B4-BE49-F238E27FC236}">
                    <a16:creationId xmlns:a16="http://schemas.microsoft.com/office/drawing/2014/main" id="{85D3670E-3481-4E89-A7FE-5A1CA617EEA6}"/>
                  </a:ext>
                </a:extLst>
              </p:cNvPr>
              <p:cNvSpPr>
                <a:spLocks/>
              </p:cNvSpPr>
              <p:nvPr/>
            </p:nvSpPr>
            <p:spPr bwMode="auto">
              <a:xfrm>
                <a:off x="2974975" y="4695825"/>
                <a:ext cx="65088" cy="61913"/>
              </a:xfrm>
              <a:custGeom>
                <a:avLst/>
                <a:gdLst>
                  <a:gd name="T0" fmla="*/ 84 w 84"/>
                  <a:gd name="T1" fmla="*/ 10 h 80"/>
                  <a:gd name="T2" fmla="*/ 72 w 84"/>
                  <a:gd name="T3" fmla="*/ 7 h 80"/>
                  <a:gd name="T4" fmla="*/ 53 w 84"/>
                  <a:gd name="T5" fmla="*/ 4 h 80"/>
                  <a:gd name="T6" fmla="*/ 39 w 84"/>
                  <a:gd name="T7" fmla="*/ 7 h 80"/>
                  <a:gd name="T8" fmla="*/ 39 w 84"/>
                  <a:gd name="T9" fmla="*/ 9 h 80"/>
                  <a:gd name="T10" fmla="*/ 35 w 84"/>
                  <a:gd name="T11" fmla="*/ 8 h 80"/>
                  <a:gd name="T12" fmla="*/ 35 w 84"/>
                  <a:gd name="T13" fmla="*/ 10 h 80"/>
                  <a:gd name="T14" fmla="*/ 32 w 84"/>
                  <a:gd name="T15" fmla="*/ 10 h 80"/>
                  <a:gd name="T16" fmla="*/ 12 w 84"/>
                  <a:gd name="T17" fmla="*/ 15 h 80"/>
                  <a:gd name="T18" fmla="*/ 14 w 84"/>
                  <a:gd name="T19" fmla="*/ 18 h 80"/>
                  <a:gd name="T20" fmla="*/ 4 w 84"/>
                  <a:gd name="T21" fmla="*/ 20 h 80"/>
                  <a:gd name="T22" fmla="*/ 6 w 84"/>
                  <a:gd name="T23" fmla="*/ 23 h 80"/>
                  <a:gd name="T24" fmla="*/ 3 w 84"/>
                  <a:gd name="T25" fmla="*/ 23 h 80"/>
                  <a:gd name="T26" fmla="*/ 16 w 84"/>
                  <a:gd name="T27" fmla="*/ 28 h 80"/>
                  <a:gd name="T28" fmla="*/ 21 w 84"/>
                  <a:gd name="T29" fmla="*/ 43 h 80"/>
                  <a:gd name="T30" fmla="*/ 24 w 84"/>
                  <a:gd name="T31" fmla="*/ 44 h 80"/>
                  <a:gd name="T32" fmla="*/ 27 w 84"/>
                  <a:gd name="T33" fmla="*/ 46 h 80"/>
                  <a:gd name="T34" fmla="*/ 22 w 84"/>
                  <a:gd name="T35" fmla="*/ 49 h 80"/>
                  <a:gd name="T36" fmla="*/ 27 w 84"/>
                  <a:gd name="T37" fmla="*/ 48 h 80"/>
                  <a:gd name="T38" fmla="*/ 23 w 84"/>
                  <a:gd name="T39" fmla="*/ 55 h 80"/>
                  <a:gd name="T40" fmla="*/ 26 w 84"/>
                  <a:gd name="T41" fmla="*/ 65 h 80"/>
                  <a:gd name="T42" fmla="*/ 28 w 84"/>
                  <a:gd name="T43" fmla="*/ 70 h 80"/>
                  <a:gd name="T44" fmla="*/ 28 w 84"/>
                  <a:gd name="T45" fmla="*/ 70 h 80"/>
                  <a:gd name="T46" fmla="*/ 31 w 84"/>
                  <a:gd name="T47" fmla="*/ 73 h 80"/>
                  <a:gd name="T48" fmla="*/ 32 w 84"/>
                  <a:gd name="T49" fmla="*/ 74 h 80"/>
                  <a:gd name="T50" fmla="*/ 38 w 84"/>
                  <a:gd name="T51" fmla="*/ 77 h 80"/>
                  <a:gd name="T52" fmla="*/ 45 w 84"/>
                  <a:gd name="T53" fmla="*/ 62 h 80"/>
                  <a:gd name="T54" fmla="*/ 56 w 84"/>
                  <a:gd name="T55" fmla="*/ 55 h 80"/>
                  <a:gd name="T56" fmla="*/ 72 w 84"/>
                  <a:gd name="T57" fmla="*/ 47 h 80"/>
                  <a:gd name="T58" fmla="*/ 67 w 84"/>
                  <a:gd name="T59" fmla="*/ 46 h 80"/>
                  <a:gd name="T60" fmla="*/ 67 w 84"/>
                  <a:gd name="T61" fmla="*/ 46 h 80"/>
                  <a:gd name="T62" fmla="*/ 67 w 84"/>
                  <a:gd name="T63" fmla="*/ 45 h 80"/>
                  <a:gd name="T64" fmla="*/ 69 w 84"/>
                  <a:gd name="T65" fmla="*/ 43 h 80"/>
                  <a:gd name="T66" fmla="*/ 74 w 84"/>
                  <a:gd name="T67" fmla="*/ 43 h 80"/>
                  <a:gd name="T68" fmla="*/ 74 w 84"/>
                  <a:gd name="T69" fmla="*/ 35 h 80"/>
                  <a:gd name="T70" fmla="*/ 75 w 84"/>
                  <a:gd name="T71" fmla="*/ 32 h 80"/>
                  <a:gd name="T72" fmla="*/ 74 w 84"/>
                  <a:gd name="T73" fmla="*/ 31 h 80"/>
                  <a:gd name="T74" fmla="*/ 72 w 84"/>
                  <a:gd name="T75" fmla="*/ 27 h 80"/>
                  <a:gd name="T76" fmla="*/ 77 w 84"/>
                  <a:gd name="T77" fmla="*/ 28 h 80"/>
                  <a:gd name="T78" fmla="*/ 74 w 84"/>
                  <a:gd name="T79" fmla="*/ 23 h 80"/>
                  <a:gd name="T80" fmla="*/ 75 w 84"/>
                  <a:gd name="T81" fmla="*/ 23 h 80"/>
                  <a:gd name="T82" fmla="*/ 72 w 84"/>
                  <a:gd name="T83" fmla="*/ 23 h 80"/>
                  <a:gd name="T84" fmla="*/ 76 w 84"/>
                  <a:gd name="T85" fmla="*/ 19 h 80"/>
                  <a:gd name="T86" fmla="*/ 75 w 84"/>
                  <a:gd name="T87" fmla="*/ 17 h 80"/>
                  <a:gd name="T88" fmla="*/ 84 w 84"/>
                  <a:gd name="T8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80">
                    <a:moveTo>
                      <a:pt x="84" y="10"/>
                    </a:moveTo>
                    <a:cubicBezTo>
                      <a:pt x="79" y="9"/>
                      <a:pt x="70" y="13"/>
                      <a:pt x="72" y="7"/>
                    </a:cubicBezTo>
                    <a:cubicBezTo>
                      <a:pt x="67" y="6"/>
                      <a:pt x="58" y="0"/>
                      <a:pt x="53" y="4"/>
                    </a:cubicBezTo>
                    <a:cubicBezTo>
                      <a:pt x="49" y="5"/>
                      <a:pt x="42" y="5"/>
                      <a:pt x="39" y="7"/>
                    </a:cubicBezTo>
                    <a:cubicBezTo>
                      <a:pt x="39" y="8"/>
                      <a:pt x="40" y="9"/>
                      <a:pt x="39" y="9"/>
                    </a:cubicBezTo>
                    <a:cubicBezTo>
                      <a:pt x="38" y="8"/>
                      <a:pt x="37" y="7"/>
                      <a:pt x="35" y="8"/>
                    </a:cubicBezTo>
                    <a:cubicBezTo>
                      <a:pt x="35" y="8"/>
                      <a:pt x="35" y="9"/>
                      <a:pt x="35" y="10"/>
                    </a:cubicBezTo>
                    <a:cubicBezTo>
                      <a:pt x="34" y="10"/>
                      <a:pt x="32" y="7"/>
                      <a:pt x="32" y="10"/>
                    </a:cubicBezTo>
                    <a:cubicBezTo>
                      <a:pt x="30" y="8"/>
                      <a:pt x="14" y="11"/>
                      <a:pt x="12" y="15"/>
                    </a:cubicBezTo>
                    <a:cubicBezTo>
                      <a:pt x="12" y="16"/>
                      <a:pt x="17" y="15"/>
                      <a:pt x="14" y="18"/>
                    </a:cubicBezTo>
                    <a:cubicBezTo>
                      <a:pt x="13" y="19"/>
                      <a:pt x="6" y="19"/>
                      <a:pt x="4" y="20"/>
                    </a:cubicBezTo>
                    <a:cubicBezTo>
                      <a:pt x="3" y="21"/>
                      <a:pt x="5" y="22"/>
                      <a:pt x="6" y="23"/>
                    </a:cubicBezTo>
                    <a:cubicBezTo>
                      <a:pt x="5" y="23"/>
                      <a:pt x="4" y="23"/>
                      <a:pt x="3" y="23"/>
                    </a:cubicBezTo>
                    <a:cubicBezTo>
                      <a:pt x="0" y="27"/>
                      <a:pt x="14" y="28"/>
                      <a:pt x="16" y="28"/>
                    </a:cubicBezTo>
                    <a:cubicBezTo>
                      <a:pt x="25" y="28"/>
                      <a:pt x="22" y="39"/>
                      <a:pt x="21" y="43"/>
                    </a:cubicBezTo>
                    <a:cubicBezTo>
                      <a:pt x="21" y="43"/>
                      <a:pt x="23" y="43"/>
                      <a:pt x="24" y="44"/>
                    </a:cubicBezTo>
                    <a:cubicBezTo>
                      <a:pt x="26" y="44"/>
                      <a:pt x="28" y="45"/>
                      <a:pt x="27" y="46"/>
                    </a:cubicBezTo>
                    <a:cubicBezTo>
                      <a:pt x="25" y="45"/>
                      <a:pt x="20" y="47"/>
                      <a:pt x="22" y="49"/>
                    </a:cubicBezTo>
                    <a:cubicBezTo>
                      <a:pt x="25" y="51"/>
                      <a:pt x="25" y="48"/>
                      <a:pt x="27" y="48"/>
                    </a:cubicBezTo>
                    <a:cubicBezTo>
                      <a:pt x="26" y="51"/>
                      <a:pt x="23" y="52"/>
                      <a:pt x="23" y="55"/>
                    </a:cubicBezTo>
                    <a:cubicBezTo>
                      <a:pt x="22" y="57"/>
                      <a:pt x="26" y="65"/>
                      <a:pt x="26" y="65"/>
                    </a:cubicBezTo>
                    <a:cubicBezTo>
                      <a:pt x="25" y="67"/>
                      <a:pt x="27" y="68"/>
                      <a:pt x="28" y="70"/>
                    </a:cubicBezTo>
                    <a:cubicBezTo>
                      <a:pt x="28" y="70"/>
                      <a:pt x="28" y="70"/>
                      <a:pt x="28" y="70"/>
                    </a:cubicBezTo>
                    <a:cubicBezTo>
                      <a:pt x="29" y="72"/>
                      <a:pt x="30" y="73"/>
                      <a:pt x="31" y="73"/>
                    </a:cubicBezTo>
                    <a:cubicBezTo>
                      <a:pt x="32" y="74"/>
                      <a:pt x="32" y="74"/>
                      <a:pt x="32" y="74"/>
                    </a:cubicBezTo>
                    <a:cubicBezTo>
                      <a:pt x="34" y="75"/>
                      <a:pt x="36" y="75"/>
                      <a:pt x="38" y="77"/>
                    </a:cubicBezTo>
                    <a:cubicBezTo>
                      <a:pt x="40" y="80"/>
                      <a:pt x="46" y="62"/>
                      <a:pt x="45" y="62"/>
                    </a:cubicBezTo>
                    <a:cubicBezTo>
                      <a:pt x="49" y="60"/>
                      <a:pt x="54" y="60"/>
                      <a:pt x="56" y="55"/>
                    </a:cubicBezTo>
                    <a:cubicBezTo>
                      <a:pt x="57" y="53"/>
                      <a:pt x="70" y="48"/>
                      <a:pt x="72" y="47"/>
                    </a:cubicBezTo>
                    <a:cubicBezTo>
                      <a:pt x="75" y="45"/>
                      <a:pt x="69" y="46"/>
                      <a:pt x="67" y="46"/>
                    </a:cubicBezTo>
                    <a:cubicBezTo>
                      <a:pt x="67" y="46"/>
                      <a:pt x="67" y="46"/>
                      <a:pt x="67" y="46"/>
                    </a:cubicBezTo>
                    <a:cubicBezTo>
                      <a:pt x="67" y="46"/>
                      <a:pt x="66" y="46"/>
                      <a:pt x="67" y="45"/>
                    </a:cubicBezTo>
                    <a:cubicBezTo>
                      <a:pt x="69" y="45"/>
                      <a:pt x="67" y="43"/>
                      <a:pt x="69" y="43"/>
                    </a:cubicBezTo>
                    <a:cubicBezTo>
                      <a:pt x="71" y="46"/>
                      <a:pt x="76" y="45"/>
                      <a:pt x="74" y="43"/>
                    </a:cubicBezTo>
                    <a:cubicBezTo>
                      <a:pt x="72" y="42"/>
                      <a:pt x="73" y="34"/>
                      <a:pt x="74" y="35"/>
                    </a:cubicBezTo>
                    <a:cubicBezTo>
                      <a:pt x="77" y="33"/>
                      <a:pt x="77" y="34"/>
                      <a:pt x="75" y="32"/>
                    </a:cubicBezTo>
                    <a:cubicBezTo>
                      <a:pt x="75" y="31"/>
                      <a:pt x="75" y="31"/>
                      <a:pt x="74" y="31"/>
                    </a:cubicBezTo>
                    <a:cubicBezTo>
                      <a:pt x="78" y="28"/>
                      <a:pt x="73" y="29"/>
                      <a:pt x="72" y="27"/>
                    </a:cubicBezTo>
                    <a:cubicBezTo>
                      <a:pt x="74" y="24"/>
                      <a:pt x="76" y="26"/>
                      <a:pt x="77" y="28"/>
                    </a:cubicBezTo>
                    <a:cubicBezTo>
                      <a:pt x="79" y="29"/>
                      <a:pt x="76" y="25"/>
                      <a:pt x="74" y="23"/>
                    </a:cubicBezTo>
                    <a:cubicBezTo>
                      <a:pt x="75" y="23"/>
                      <a:pt x="75" y="23"/>
                      <a:pt x="75" y="23"/>
                    </a:cubicBezTo>
                    <a:cubicBezTo>
                      <a:pt x="74" y="22"/>
                      <a:pt x="73" y="22"/>
                      <a:pt x="72" y="23"/>
                    </a:cubicBezTo>
                    <a:cubicBezTo>
                      <a:pt x="74" y="16"/>
                      <a:pt x="71" y="22"/>
                      <a:pt x="76" y="19"/>
                    </a:cubicBezTo>
                    <a:cubicBezTo>
                      <a:pt x="76" y="19"/>
                      <a:pt x="75" y="16"/>
                      <a:pt x="75" y="17"/>
                    </a:cubicBezTo>
                    <a:cubicBezTo>
                      <a:pt x="75" y="15"/>
                      <a:pt x="84" y="11"/>
                      <a:pt x="84"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4" name="Freeform 146">
                <a:extLst>
                  <a:ext uri="{FF2B5EF4-FFF2-40B4-BE49-F238E27FC236}">
                    <a16:creationId xmlns:a16="http://schemas.microsoft.com/office/drawing/2014/main" id="{AA6F294A-04FA-45A8-8A08-088EC9A5E505}"/>
                  </a:ext>
                </a:extLst>
              </p:cNvPr>
              <p:cNvSpPr>
                <a:spLocks/>
              </p:cNvSpPr>
              <p:nvPr/>
            </p:nvSpPr>
            <p:spPr bwMode="auto">
              <a:xfrm>
                <a:off x="2940050" y="4730750"/>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5" name="Freeform 147">
                <a:extLst>
                  <a:ext uri="{FF2B5EF4-FFF2-40B4-BE49-F238E27FC236}">
                    <a16:creationId xmlns:a16="http://schemas.microsoft.com/office/drawing/2014/main" id="{2BD9FEAB-E825-4699-9DB7-D575FE821595}"/>
                  </a:ext>
                </a:extLst>
              </p:cNvPr>
              <p:cNvSpPr>
                <a:spLocks/>
              </p:cNvSpPr>
              <p:nvPr/>
            </p:nvSpPr>
            <p:spPr bwMode="auto">
              <a:xfrm>
                <a:off x="2938463" y="4730750"/>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6" name="Freeform 148">
                <a:extLst>
                  <a:ext uri="{FF2B5EF4-FFF2-40B4-BE49-F238E27FC236}">
                    <a16:creationId xmlns:a16="http://schemas.microsoft.com/office/drawing/2014/main" id="{60B69955-DCBE-4A56-9631-BC8233E0C4ED}"/>
                  </a:ext>
                </a:extLst>
              </p:cNvPr>
              <p:cNvSpPr>
                <a:spLocks/>
              </p:cNvSpPr>
              <p:nvPr/>
            </p:nvSpPr>
            <p:spPr bwMode="auto">
              <a:xfrm>
                <a:off x="3033713" y="4718050"/>
                <a:ext cx="1588" cy="1588"/>
              </a:xfrm>
              <a:custGeom>
                <a:avLst/>
                <a:gdLst>
                  <a:gd name="T0" fmla="*/ 0 w 2"/>
                  <a:gd name="T1" fmla="*/ 1 h 2"/>
                  <a:gd name="T2" fmla="*/ 0 w 2"/>
                  <a:gd name="T3" fmla="*/ 1 h 2"/>
                  <a:gd name="T4" fmla="*/ 0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0" y="1"/>
                      <a:pt x="0" y="1"/>
                      <a:pt x="0" y="1"/>
                    </a:cubicBezTo>
                    <a:cubicBezTo>
                      <a:pt x="0" y="2"/>
                      <a:pt x="1" y="2"/>
                      <a:pt x="2" y="2"/>
                    </a:cubicBezTo>
                    <a:cubicBezTo>
                      <a:pt x="2" y="0"/>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7" name="Freeform 149">
                <a:extLst>
                  <a:ext uri="{FF2B5EF4-FFF2-40B4-BE49-F238E27FC236}">
                    <a16:creationId xmlns:a16="http://schemas.microsoft.com/office/drawing/2014/main" id="{76C1F5CE-F877-480E-929D-46E6BA4ADD49}"/>
                  </a:ext>
                </a:extLst>
              </p:cNvPr>
              <p:cNvSpPr>
                <a:spLocks/>
              </p:cNvSpPr>
              <p:nvPr/>
            </p:nvSpPr>
            <p:spPr bwMode="auto">
              <a:xfrm>
                <a:off x="2941638" y="4718050"/>
                <a:ext cx="7938" cy="7938"/>
              </a:xfrm>
              <a:custGeom>
                <a:avLst/>
                <a:gdLst>
                  <a:gd name="T0" fmla="*/ 9 w 10"/>
                  <a:gd name="T1" fmla="*/ 1 h 10"/>
                  <a:gd name="T2" fmla="*/ 4 w 10"/>
                  <a:gd name="T3" fmla="*/ 5 h 10"/>
                  <a:gd name="T4" fmla="*/ 2 w 10"/>
                  <a:gd name="T5" fmla="*/ 4 h 10"/>
                  <a:gd name="T6" fmla="*/ 5 w 10"/>
                  <a:gd name="T7" fmla="*/ 9 h 10"/>
                  <a:gd name="T8" fmla="*/ 10 w 10"/>
                  <a:gd name="T9" fmla="*/ 3 h 10"/>
                  <a:gd name="T10" fmla="*/ 9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9" y="1"/>
                    </a:moveTo>
                    <a:cubicBezTo>
                      <a:pt x="5" y="0"/>
                      <a:pt x="5" y="4"/>
                      <a:pt x="4" y="5"/>
                    </a:cubicBezTo>
                    <a:cubicBezTo>
                      <a:pt x="3" y="5"/>
                      <a:pt x="2" y="4"/>
                      <a:pt x="2" y="4"/>
                    </a:cubicBezTo>
                    <a:cubicBezTo>
                      <a:pt x="0" y="4"/>
                      <a:pt x="3" y="10"/>
                      <a:pt x="5" y="9"/>
                    </a:cubicBezTo>
                    <a:cubicBezTo>
                      <a:pt x="5" y="9"/>
                      <a:pt x="9" y="3"/>
                      <a:pt x="10" y="3"/>
                    </a:cubicBezTo>
                    <a:cubicBezTo>
                      <a:pt x="10" y="3"/>
                      <a:pt x="9" y="1"/>
                      <a:pt x="9"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8" name="Freeform 150">
                <a:extLst>
                  <a:ext uri="{FF2B5EF4-FFF2-40B4-BE49-F238E27FC236}">
                    <a16:creationId xmlns:a16="http://schemas.microsoft.com/office/drawing/2014/main" id="{A02CF4E9-50AB-43EC-925A-81A66CDCA574}"/>
                  </a:ext>
                </a:extLst>
              </p:cNvPr>
              <p:cNvSpPr>
                <a:spLocks/>
              </p:cNvSpPr>
              <p:nvPr/>
            </p:nvSpPr>
            <p:spPr bwMode="auto">
              <a:xfrm>
                <a:off x="2949575" y="4721225"/>
                <a:ext cx="0" cy="0"/>
              </a:xfrm>
              <a:custGeom>
                <a:avLst/>
                <a:gdLst>
                  <a:gd name="T0" fmla="*/ 1 w 1"/>
                  <a:gd name="T1" fmla="*/ 1 w 1"/>
                </a:gdLst>
                <a:ahLst/>
                <a:cxnLst>
                  <a:cxn ang="0">
                    <a:pos x="T0" y="0"/>
                  </a:cxn>
                  <a:cxn ang="0">
                    <a:pos x="T1" y="0"/>
                  </a:cxn>
                </a:cxnLst>
                <a:rect l="0" t="0" r="r" b="b"/>
                <a:pathLst>
                  <a:path w="1">
                    <a:moveTo>
                      <a:pt x="1" y="0"/>
                    </a:moveTo>
                    <a:cubicBezTo>
                      <a:pt x="0"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9" name="Freeform 151">
                <a:extLst>
                  <a:ext uri="{FF2B5EF4-FFF2-40B4-BE49-F238E27FC236}">
                    <a16:creationId xmlns:a16="http://schemas.microsoft.com/office/drawing/2014/main" id="{87BF409C-A7CC-42C8-BCF6-30A3F66C3117}"/>
                  </a:ext>
                </a:extLst>
              </p:cNvPr>
              <p:cNvSpPr>
                <a:spLocks/>
              </p:cNvSpPr>
              <p:nvPr/>
            </p:nvSpPr>
            <p:spPr bwMode="auto">
              <a:xfrm>
                <a:off x="2994025" y="47291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1"/>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0" name="Freeform 152">
                <a:extLst>
                  <a:ext uri="{FF2B5EF4-FFF2-40B4-BE49-F238E27FC236}">
                    <a16:creationId xmlns:a16="http://schemas.microsoft.com/office/drawing/2014/main" id="{A480E5F0-CABC-4ACD-95D1-7DF4244419A2}"/>
                  </a:ext>
                </a:extLst>
              </p:cNvPr>
              <p:cNvSpPr>
                <a:spLocks/>
              </p:cNvSpPr>
              <p:nvPr/>
            </p:nvSpPr>
            <p:spPr bwMode="auto">
              <a:xfrm>
                <a:off x="2946400" y="4706938"/>
                <a:ext cx="7938" cy="3175"/>
              </a:xfrm>
              <a:custGeom>
                <a:avLst/>
                <a:gdLst>
                  <a:gd name="T0" fmla="*/ 3 w 11"/>
                  <a:gd name="T1" fmla="*/ 2 h 6"/>
                  <a:gd name="T2" fmla="*/ 3 w 11"/>
                  <a:gd name="T3" fmla="*/ 3 h 6"/>
                  <a:gd name="T4" fmla="*/ 3 w 11"/>
                  <a:gd name="T5" fmla="*/ 5 h 6"/>
                  <a:gd name="T6" fmla="*/ 3 w 11"/>
                  <a:gd name="T7" fmla="*/ 5 h 6"/>
                  <a:gd name="T8" fmla="*/ 7 w 11"/>
                  <a:gd name="T9" fmla="*/ 6 h 6"/>
                  <a:gd name="T10" fmla="*/ 3 w 11"/>
                  <a:gd name="T11" fmla="*/ 2 h 6"/>
                </a:gdLst>
                <a:ahLst/>
                <a:cxnLst>
                  <a:cxn ang="0">
                    <a:pos x="T0" y="T1"/>
                  </a:cxn>
                  <a:cxn ang="0">
                    <a:pos x="T2" y="T3"/>
                  </a:cxn>
                  <a:cxn ang="0">
                    <a:pos x="T4" y="T5"/>
                  </a:cxn>
                  <a:cxn ang="0">
                    <a:pos x="T6" y="T7"/>
                  </a:cxn>
                  <a:cxn ang="0">
                    <a:pos x="T8" y="T9"/>
                  </a:cxn>
                  <a:cxn ang="0">
                    <a:pos x="T10" y="T11"/>
                  </a:cxn>
                </a:cxnLst>
                <a:rect l="0" t="0" r="r" b="b"/>
                <a:pathLst>
                  <a:path w="11" h="6">
                    <a:moveTo>
                      <a:pt x="3" y="2"/>
                    </a:moveTo>
                    <a:cubicBezTo>
                      <a:pt x="2" y="2"/>
                      <a:pt x="3" y="3"/>
                      <a:pt x="3" y="3"/>
                    </a:cubicBezTo>
                    <a:cubicBezTo>
                      <a:pt x="3" y="3"/>
                      <a:pt x="0" y="4"/>
                      <a:pt x="3" y="5"/>
                    </a:cubicBezTo>
                    <a:cubicBezTo>
                      <a:pt x="3" y="5"/>
                      <a:pt x="3" y="5"/>
                      <a:pt x="3" y="5"/>
                    </a:cubicBezTo>
                    <a:cubicBezTo>
                      <a:pt x="4" y="5"/>
                      <a:pt x="7" y="6"/>
                      <a:pt x="7" y="6"/>
                    </a:cubicBezTo>
                    <a:cubicBezTo>
                      <a:pt x="11" y="5"/>
                      <a:pt x="5" y="0"/>
                      <a:pt x="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1" name="Freeform 153">
                <a:extLst>
                  <a:ext uri="{FF2B5EF4-FFF2-40B4-BE49-F238E27FC236}">
                    <a16:creationId xmlns:a16="http://schemas.microsoft.com/office/drawing/2014/main" id="{F39053F9-799D-4857-A4FA-4180E2CEADCD}"/>
                  </a:ext>
                </a:extLst>
              </p:cNvPr>
              <p:cNvSpPr>
                <a:spLocks/>
              </p:cNvSpPr>
              <p:nvPr/>
            </p:nvSpPr>
            <p:spPr bwMode="auto">
              <a:xfrm>
                <a:off x="2949575" y="4710113"/>
                <a:ext cx="1588" cy="1588"/>
              </a:xfrm>
              <a:custGeom>
                <a:avLst/>
                <a:gdLst>
                  <a:gd name="T0" fmla="*/ 1 w 3"/>
                  <a:gd name="T1" fmla="*/ 0 h 2"/>
                  <a:gd name="T2" fmla="*/ 3 w 3"/>
                  <a:gd name="T3" fmla="*/ 1 h 2"/>
                  <a:gd name="T4" fmla="*/ 1 w 3"/>
                  <a:gd name="T5" fmla="*/ 0 h 2"/>
                </a:gdLst>
                <a:ahLst/>
                <a:cxnLst>
                  <a:cxn ang="0">
                    <a:pos x="T0" y="T1"/>
                  </a:cxn>
                  <a:cxn ang="0">
                    <a:pos x="T2" y="T3"/>
                  </a:cxn>
                  <a:cxn ang="0">
                    <a:pos x="T4" y="T5"/>
                  </a:cxn>
                </a:cxnLst>
                <a:rect l="0" t="0" r="r" b="b"/>
                <a:pathLst>
                  <a:path w="3" h="2">
                    <a:moveTo>
                      <a:pt x="1" y="0"/>
                    </a:moveTo>
                    <a:cubicBezTo>
                      <a:pt x="0" y="1"/>
                      <a:pt x="2" y="2"/>
                      <a:pt x="3" y="1"/>
                    </a:cubicBezTo>
                    <a:cubicBezTo>
                      <a:pt x="2" y="0"/>
                      <a:pt x="1"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2" name="Freeform 154">
                <a:extLst>
                  <a:ext uri="{FF2B5EF4-FFF2-40B4-BE49-F238E27FC236}">
                    <a16:creationId xmlns:a16="http://schemas.microsoft.com/office/drawing/2014/main" id="{9B0DA19E-2604-45B2-BEDF-11EDF42EE191}"/>
                  </a:ext>
                </a:extLst>
              </p:cNvPr>
              <p:cNvSpPr>
                <a:spLocks/>
              </p:cNvSpPr>
              <p:nvPr/>
            </p:nvSpPr>
            <p:spPr bwMode="auto">
              <a:xfrm>
                <a:off x="2871788" y="4800600"/>
                <a:ext cx="1588" cy="0"/>
              </a:xfrm>
              <a:custGeom>
                <a:avLst/>
                <a:gdLst>
                  <a:gd name="T0" fmla="*/ 1 w 2"/>
                  <a:gd name="T1" fmla="*/ 1 w 2"/>
                </a:gdLst>
                <a:ahLst/>
                <a:cxnLst>
                  <a:cxn ang="0">
                    <a:pos x="T0" y="0"/>
                  </a:cxn>
                  <a:cxn ang="0">
                    <a:pos x="T1" y="0"/>
                  </a:cxn>
                </a:cxnLst>
                <a:rect l="0" t="0" r="r" b="b"/>
                <a:pathLst>
                  <a:path w="2">
                    <a:moveTo>
                      <a:pt x="1" y="0"/>
                    </a:moveTo>
                    <a:cubicBezTo>
                      <a:pt x="2"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3" name="Freeform 155">
                <a:extLst>
                  <a:ext uri="{FF2B5EF4-FFF2-40B4-BE49-F238E27FC236}">
                    <a16:creationId xmlns:a16="http://schemas.microsoft.com/office/drawing/2014/main" id="{6324FB45-A3EC-4496-92C1-9EF88310297E}"/>
                  </a:ext>
                </a:extLst>
              </p:cNvPr>
              <p:cNvSpPr>
                <a:spLocks/>
              </p:cNvSpPr>
              <p:nvPr/>
            </p:nvSpPr>
            <p:spPr bwMode="auto">
              <a:xfrm>
                <a:off x="2976563" y="4749800"/>
                <a:ext cx="1588" cy="158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2" y="0"/>
                    </a:cubicBezTo>
                    <a:cubicBezTo>
                      <a:pt x="0" y="1"/>
                      <a:pt x="0" y="1"/>
                      <a:pt x="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4" name="Freeform 156">
                <a:extLst>
                  <a:ext uri="{FF2B5EF4-FFF2-40B4-BE49-F238E27FC236}">
                    <a16:creationId xmlns:a16="http://schemas.microsoft.com/office/drawing/2014/main" id="{A94D9EAC-1912-414C-B07D-CF5697834146}"/>
                  </a:ext>
                </a:extLst>
              </p:cNvPr>
              <p:cNvSpPr>
                <a:spLocks/>
              </p:cNvSpPr>
              <p:nvPr/>
            </p:nvSpPr>
            <p:spPr bwMode="auto">
              <a:xfrm>
                <a:off x="2959100" y="496570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0"/>
                      <a:pt x="2" y="1"/>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5" name="Freeform 157">
                <a:extLst>
                  <a:ext uri="{FF2B5EF4-FFF2-40B4-BE49-F238E27FC236}">
                    <a16:creationId xmlns:a16="http://schemas.microsoft.com/office/drawing/2014/main" id="{DD67A16D-CA7B-4BFC-89A2-BEAF5AE9E081}"/>
                  </a:ext>
                </a:extLst>
              </p:cNvPr>
              <p:cNvSpPr>
                <a:spLocks/>
              </p:cNvSpPr>
              <p:nvPr/>
            </p:nvSpPr>
            <p:spPr bwMode="auto">
              <a:xfrm>
                <a:off x="3033713" y="4711700"/>
                <a:ext cx="1588" cy="1588"/>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2" y="1"/>
                    </a:cubicBezTo>
                    <a:cubicBezTo>
                      <a:pt x="3"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6" name="Freeform 158">
                <a:extLst>
                  <a:ext uri="{FF2B5EF4-FFF2-40B4-BE49-F238E27FC236}">
                    <a16:creationId xmlns:a16="http://schemas.microsoft.com/office/drawing/2014/main" id="{40BEAF9E-06F6-4C8E-8743-4686B72895EC}"/>
                  </a:ext>
                </a:extLst>
              </p:cNvPr>
              <p:cNvSpPr>
                <a:spLocks/>
              </p:cNvSpPr>
              <p:nvPr/>
            </p:nvSpPr>
            <p:spPr bwMode="auto">
              <a:xfrm>
                <a:off x="2954338" y="4705350"/>
                <a:ext cx="1588" cy="1588"/>
              </a:xfrm>
              <a:custGeom>
                <a:avLst/>
                <a:gdLst>
                  <a:gd name="T0" fmla="*/ 1 w 2"/>
                  <a:gd name="T1" fmla="*/ 0 h 3"/>
                  <a:gd name="T2" fmla="*/ 2 w 2"/>
                  <a:gd name="T3" fmla="*/ 2 h 3"/>
                  <a:gd name="T4" fmla="*/ 1 w 2"/>
                  <a:gd name="T5" fmla="*/ 0 h 3"/>
                </a:gdLst>
                <a:ahLst/>
                <a:cxnLst>
                  <a:cxn ang="0">
                    <a:pos x="T0" y="T1"/>
                  </a:cxn>
                  <a:cxn ang="0">
                    <a:pos x="T2" y="T3"/>
                  </a:cxn>
                  <a:cxn ang="0">
                    <a:pos x="T4" y="T5"/>
                  </a:cxn>
                </a:cxnLst>
                <a:rect l="0" t="0" r="r" b="b"/>
                <a:pathLst>
                  <a:path w="2" h="3">
                    <a:moveTo>
                      <a:pt x="1" y="0"/>
                    </a:moveTo>
                    <a:cubicBezTo>
                      <a:pt x="0" y="0"/>
                      <a:pt x="0" y="3"/>
                      <a:pt x="2" y="2"/>
                    </a:cubicBezTo>
                    <a:cubicBezTo>
                      <a:pt x="1" y="1"/>
                      <a:pt x="2"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7" name="Freeform 159">
                <a:extLst>
                  <a:ext uri="{FF2B5EF4-FFF2-40B4-BE49-F238E27FC236}">
                    <a16:creationId xmlns:a16="http://schemas.microsoft.com/office/drawing/2014/main" id="{F464DEB2-5A7B-47A8-B760-9A33A99302CC}"/>
                  </a:ext>
                </a:extLst>
              </p:cNvPr>
              <p:cNvSpPr>
                <a:spLocks/>
              </p:cNvSpPr>
              <p:nvPr/>
            </p:nvSpPr>
            <p:spPr bwMode="auto">
              <a:xfrm>
                <a:off x="2978150" y="4748213"/>
                <a:ext cx="0"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8" name="Freeform 160">
                <a:extLst>
                  <a:ext uri="{FF2B5EF4-FFF2-40B4-BE49-F238E27FC236}">
                    <a16:creationId xmlns:a16="http://schemas.microsoft.com/office/drawing/2014/main" id="{C3D39C9E-2116-4AE4-B2F8-83550472448E}"/>
                  </a:ext>
                </a:extLst>
              </p:cNvPr>
              <p:cNvSpPr>
                <a:spLocks/>
              </p:cNvSpPr>
              <p:nvPr/>
            </p:nvSpPr>
            <p:spPr bwMode="auto">
              <a:xfrm>
                <a:off x="2940050" y="4819650"/>
                <a:ext cx="1588" cy="3175"/>
              </a:xfrm>
              <a:custGeom>
                <a:avLst/>
                <a:gdLst>
                  <a:gd name="T0" fmla="*/ 2 w 2"/>
                  <a:gd name="T1" fmla="*/ 4 h 4"/>
                  <a:gd name="T2" fmla="*/ 2 w 2"/>
                  <a:gd name="T3" fmla="*/ 1 h 4"/>
                  <a:gd name="T4" fmla="*/ 2 w 2"/>
                  <a:gd name="T5" fmla="*/ 4 h 4"/>
                </a:gdLst>
                <a:ahLst/>
                <a:cxnLst>
                  <a:cxn ang="0">
                    <a:pos x="T0" y="T1"/>
                  </a:cxn>
                  <a:cxn ang="0">
                    <a:pos x="T2" y="T3"/>
                  </a:cxn>
                  <a:cxn ang="0">
                    <a:pos x="T4" y="T5"/>
                  </a:cxn>
                </a:cxnLst>
                <a:rect l="0" t="0" r="r" b="b"/>
                <a:pathLst>
                  <a:path w="2" h="4">
                    <a:moveTo>
                      <a:pt x="2" y="4"/>
                    </a:moveTo>
                    <a:cubicBezTo>
                      <a:pt x="2" y="3"/>
                      <a:pt x="2" y="2"/>
                      <a:pt x="2" y="1"/>
                    </a:cubicBezTo>
                    <a:cubicBezTo>
                      <a:pt x="1" y="0"/>
                      <a:pt x="0" y="4"/>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9" name="Freeform 161">
                <a:extLst>
                  <a:ext uri="{FF2B5EF4-FFF2-40B4-BE49-F238E27FC236}">
                    <a16:creationId xmlns:a16="http://schemas.microsoft.com/office/drawing/2014/main" id="{6C35B5B5-146A-404C-95C0-C0A230858367}"/>
                  </a:ext>
                </a:extLst>
              </p:cNvPr>
              <p:cNvSpPr>
                <a:spLocks/>
              </p:cNvSpPr>
              <p:nvPr/>
            </p:nvSpPr>
            <p:spPr bwMode="auto">
              <a:xfrm>
                <a:off x="2852738" y="4732338"/>
                <a:ext cx="1588" cy="0"/>
              </a:xfrm>
              <a:custGeom>
                <a:avLst/>
                <a:gdLst>
                  <a:gd name="T0" fmla="*/ 1 w 3"/>
                  <a:gd name="T1" fmla="*/ 1 w 3"/>
                </a:gdLst>
                <a:ahLst/>
                <a:cxnLst>
                  <a:cxn ang="0">
                    <a:pos x="T0" y="0"/>
                  </a:cxn>
                  <a:cxn ang="0">
                    <a:pos x="T1" y="0"/>
                  </a:cxn>
                </a:cxnLst>
                <a:rect l="0" t="0" r="r" b="b"/>
                <a:pathLst>
                  <a:path w="3">
                    <a:moveTo>
                      <a:pt x="1" y="0"/>
                    </a:moveTo>
                    <a:cubicBezTo>
                      <a:pt x="3"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0" name="Freeform 162">
                <a:extLst>
                  <a:ext uri="{FF2B5EF4-FFF2-40B4-BE49-F238E27FC236}">
                    <a16:creationId xmlns:a16="http://schemas.microsoft.com/office/drawing/2014/main" id="{4396F900-8E00-46AD-BF95-A224851E046D}"/>
                  </a:ext>
                </a:extLst>
              </p:cNvPr>
              <p:cNvSpPr>
                <a:spLocks/>
              </p:cNvSpPr>
              <p:nvPr/>
            </p:nvSpPr>
            <p:spPr bwMode="auto">
              <a:xfrm>
                <a:off x="2930525" y="4854575"/>
                <a:ext cx="0" cy="1588"/>
              </a:xfrm>
              <a:custGeom>
                <a:avLst/>
                <a:gdLst>
                  <a:gd name="T0" fmla="*/ 1 h 2"/>
                  <a:gd name="T1" fmla="*/ 1 h 2"/>
                </a:gdLst>
                <a:ahLst/>
                <a:cxnLst>
                  <a:cxn ang="0">
                    <a:pos x="0" y="T0"/>
                  </a:cxn>
                  <a:cxn ang="0">
                    <a:pos x="0" y="T1"/>
                  </a:cxn>
                </a:cxnLst>
                <a:rect l="0" t="0" r="r" b="b"/>
                <a:pathLst>
                  <a:path h="2">
                    <a:moveTo>
                      <a:pt x="0" y="1"/>
                    </a:moveTo>
                    <a:cubicBezTo>
                      <a:pt x="0" y="2"/>
                      <a:pt x="0"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1" name="Rectangle 163">
                <a:extLst>
                  <a:ext uri="{FF2B5EF4-FFF2-40B4-BE49-F238E27FC236}">
                    <a16:creationId xmlns:a16="http://schemas.microsoft.com/office/drawing/2014/main" id="{14B4CCEF-63E4-4CCF-905F-CC0DDF5D2BCE}"/>
                  </a:ext>
                </a:extLst>
              </p:cNvPr>
              <p:cNvSpPr>
                <a:spLocks noChangeArrowheads="1"/>
              </p:cNvSpPr>
              <p:nvPr/>
            </p:nvSpPr>
            <p:spPr bwMode="auto">
              <a:xfrm>
                <a:off x="2943225" y="4727575"/>
                <a:ext cx="1588" cy="15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2" name="Oval 164">
                <a:extLst>
                  <a:ext uri="{FF2B5EF4-FFF2-40B4-BE49-F238E27FC236}">
                    <a16:creationId xmlns:a16="http://schemas.microsoft.com/office/drawing/2014/main" id="{DCE0BD60-F7D5-4C07-877B-8D935A49F235}"/>
                  </a:ext>
                </a:extLst>
              </p:cNvPr>
              <p:cNvSpPr>
                <a:spLocks noChangeArrowheads="1"/>
              </p:cNvSpPr>
              <p:nvPr/>
            </p:nvSpPr>
            <p:spPr bwMode="auto">
              <a:xfrm>
                <a:off x="2943225" y="4727575"/>
                <a:ext cx="1588" cy="158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3" name="Freeform 165">
                <a:extLst>
                  <a:ext uri="{FF2B5EF4-FFF2-40B4-BE49-F238E27FC236}">
                    <a16:creationId xmlns:a16="http://schemas.microsoft.com/office/drawing/2014/main" id="{BD0AC127-4386-4588-8F7E-82CC2F606BEC}"/>
                  </a:ext>
                </a:extLst>
              </p:cNvPr>
              <p:cNvSpPr>
                <a:spLocks/>
              </p:cNvSpPr>
              <p:nvPr/>
            </p:nvSpPr>
            <p:spPr bwMode="auto">
              <a:xfrm>
                <a:off x="2943225" y="47275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4" name="Freeform 166">
                <a:extLst>
                  <a:ext uri="{FF2B5EF4-FFF2-40B4-BE49-F238E27FC236}">
                    <a16:creationId xmlns:a16="http://schemas.microsoft.com/office/drawing/2014/main" id="{D82A8BCE-6BC9-4F36-8C60-A55EE6B972FF}"/>
                  </a:ext>
                </a:extLst>
              </p:cNvPr>
              <p:cNvSpPr>
                <a:spLocks/>
              </p:cNvSpPr>
              <p:nvPr/>
            </p:nvSpPr>
            <p:spPr bwMode="auto">
              <a:xfrm>
                <a:off x="2870200" y="4810125"/>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5" name="Freeform 167">
                <a:extLst>
                  <a:ext uri="{FF2B5EF4-FFF2-40B4-BE49-F238E27FC236}">
                    <a16:creationId xmlns:a16="http://schemas.microsoft.com/office/drawing/2014/main" id="{B0D44504-F560-4011-9A73-7FBBCCFF860D}"/>
                  </a:ext>
                </a:extLst>
              </p:cNvPr>
              <p:cNvSpPr>
                <a:spLocks/>
              </p:cNvSpPr>
              <p:nvPr/>
            </p:nvSpPr>
            <p:spPr bwMode="auto">
              <a:xfrm>
                <a:off x="2878138" y="4756150"/>
                <a:ext cx="4763" cy="7938"/>
              </a:xfrm>
              <a:custGeom>
                <a:avLst/>
                <a:gdLst>
                  <a:gd name="T0" fmla="*/ 6 w 6"/>
                  <a:gd name="T1" fmla="*/ 5 h 10"/>
                  <a:gd name="T2" fmla="*/ 3 w 6"/>
                  <a:gd name="T3" fmla="*/ 10 h 10"/>
                  <a:gd name="T4" fmla="*/ 4 w 6"/>
                  <a:gd name="T5" fmla="*/ 8 h 10"/>
                  <a:gd name="T6" fmla="*/ 6 w 6"/>
                  <a:gd name="T7" fmla="*/ 5 h 10"/>
                </a:gdLst>
                <a:ahLst/>
                <a:cxnLst>
                  <a:cxn ang="0">
                    <a:pos x="T0" y="T1"/>
                  </a:cxn>
                  <a:cxn ang="0">
                    <a:pos x="T2" y="T3"/>
                  </a:cxn>
                  <a:cxn ang="0">
                    <a:pos x="T4" y="T5"/>
                  </a:cxn>
                  <a:cxn ang="0">
                    <a:pos x="T6" y="T7"/>
                  </a:cxn>
                </a:cxnLst>
                <a:rect l="0" t="0" r="r" b="b"/>
                <a:pathLst>
                  <a:path w="6" h="10">
                    <a:moveTo>
                      <a:pt x="6" y="5"/>
                    </a:moveTo>
                    <a:cubicBezTo>
                      <a:pt x="3" y="0"/>
                      <a:pt x="0" y="10"/>
                      <a:pt x="3" y="10"/>
                    </a:cubicBezTo>
                    <a:cubicBezTo>
                      <a:pt x="3" y="9"/>
                      <a:pt x="3" y="8"/>
                      <a:pt x="4" y="8"/>
                    </a:cubicBezTo>
                    <a:cubicBezTo>
                      <a:pt x="4" y="7"/>
                      <a:pt x="5" y="6"/>
                      <a:pt x="6"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6" name="Freeform 168">
                <a:extLst>
                  <a:ext uri="{FF2B5EF4-FFF2-40B4-BE49-F238E27FC236}">
                    <a16:creationId xmlns:a16="http://schemas.microsoft.com/office/drawing/2014/main" id="{98B5F4D8-307B-46BF-8D48-272BE46B35AB}"/>
                  </a:ext>
                </a:extLst>
              </p:cNvPr>
              <p:cNvSpPr>
                <a:spLocks/>
              </p:cNvSpPr>
              <p:nvPr/>
            </p:nvSpPr>
            <p:spPr bwMode="auto">
              <a:xfrm>
                <a:off x="2970213" y="4841875"/>
                <a:ext cx="1588" cy="1588"/>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1" y="1"/>
                      <a:pt x="1" y="0"/>
                    </a:cubicBezTo>
                    <a:cubicBezTo>
                      <a:pt x="1" y="0"/>
                      <a:pt x="1"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7" name="Rectangle 169">
                <a:extLst>
                  <a:ext uri="{FF2B5EF4-FFF2-40B4-BE49-F238E27FC236}">
                    <a16:creationId xmlns:a16="http://schemas.microsoft.com/office/drawing/2014/main" id="{2EFB0ED0-3EB7-4A17-A845-B802548D1843}"/>
                  </a:ext>
                </a:extLst>
              </p:cNvPr>
              <p:cNvSpPr>
                <a:spLocks noChangeArrowheads="1"/>
              </p:cNvSpPr>
              <p:nvPr/>
            </p:nvSpPr>
            <p:spPr bwMode="auto">
              <a:xfrm>
                <a:off x="2959100" y="4965700"/>
                <a:ext cx="1588" cy="15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8" name="Freeform 170">
                <a:extLst>
                  <a:ext uri="{FF2B5EF4-FFF2-40B4-BE49-F238E27FC236}">
                    <a16:creationId xmlns:a16="http://schemas.microsoft.com/office/drawing/2014/main" id="{0B5DD4B3-809C-4ECD-B789-383BD5553567}"/>
                  </a:ext>
                </a:extLst>
              </p:cNvPr>
              <p:cNvSpPr>
                <a:spLocks/>
              </p:cNvSpPr>
              <p:nvPr/>
            </p:nvSpPr>
            <p:spPr bwMode="auto">
              <a:xfrm>
                <a:off x="2841625" y="4756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9" name="Freeform 171">
                <a:extLst>
                  <a:ext uri="{FF2B5EF4-FFF2-40B4-BE49-F238E27FC236}">
                    <a16:creationId xmlns:a16="http://schemas.microsoft.com/office/drawing/2014/main" id="{3DE32012-E428-40E9-94F7-9B0DA12005A2}"/>
                  </a:ext>
                </a:extLst>
              </p:cNvPr>
              <p:cNvSpPr>
                <a:spLocks/>
              </p:cNvSpPr>
              <p:nvPr/>
            </p:nvSpPr>
            <p:spPr bwMode="auto">
              <a:xfrm>
                <a:off x="2943225" y="4849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0" name="Freeform 172">
                <a:extLst>
                  <a:ext uri="{FF2B5EF4-FFF2-40B4-BE49-F238E27FC236}">
                    <a16:creationId xmlns:a16="http://schemas.microsoft.com/office/drawing/2014/main" id="{29373079-51B4-459E-B14C-6F0A9763E967}"/>
                  </a:ext>
                </a:extLst>
              </p:cNvPr>
              <p:cNvSpPr>
                <a:spLocks/>
              </p:cNvSpPr>
              <p:nvPr/>
            </p:nvSpPr>
            <p:spPr bwMode="auto">
              <a:xfrm>
                <a:off x="2924175" y="48117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1" name="Freeform 173">
                <a:extLst>
                  <a:ext uri="{FF2B5EF4-FFF2-40B4-BE49-F238E27FC236}">
                    <a16:creationId xmlns:a16="http://schemas.microsoft.com/office/drawing/2014/main" id="{2F7C842A-7C64-4094-A5FD-60B9690E85C6}"/>
                  </a:ext>
                </a:extLst>
              </p:cNvPr>
              <p:cNvSpPr>
                <a:spLocks/>
              </p:cNvSpPr>
              <p:nvPr/>
            </p:nvSpPr>
            <p:spPr bwMode="auto">
              <a:xfrm>
                <a:off x="2986088" y="4772025"/>
                <a:ext cx="0"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2" name="Freeform 174">
                <a:extLst>
                  <a:ext uri="{FF2B5EF4-FFF2-40B4-BE49-F238E27FC236}">
                    <a16:creationId xmlns:a16="http://schemas.microsoft.com/office/drawing/2014/main" id="{204C119C-1B35-454D-9EDF-1AA5262338E8}"/>
                  </a:ext>
                </a:extLst>
              </p:cNvPr>
              <p:cNvSpPr>
                <a:spLocks/>
              </p:cNvSpPr>
              <p:nvPr/>
            </p:nvSpPr>
            <p:spPr bwMode="auto">
              <a:xfrm>
                <a:off x="2881313" y="475773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3" name="Freeform 175">
                <a:extLst>
                  <a:ext uri="{FF2B5EF4-FFF2-40B4-BE49-F238E27FC236}">
                    <a16:creationId xmlns:a16="http://schemas.microsoft.com/office/drawing/2014/main" id="{5FC9BFEF-E723-4381-9429-290CF21A175D}"/>
                  </a:ext>
                </a:extLst>
              </p:cNvPr>
              <p:cNvSpPr>
                <a:spLocks/>
              </p:cNvSpPr>
              <p:nvPr/>
            </p:nvSpPr>
            <p:spPr bwMode="auto">
              <a:xfrm>
                <a:off x="2962275" y="49688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4" name="Freeform 176">
                <a:extLst>
                  <a:ext uri="{FF2B5EF4-FFF2-40B4-BE49-F238E27FC236}">
                    <a16:creationId xmlns:a16="http://schemas.microsoft.com/office/drawing/2014/main" id="{5007C0FC-12F5-4815-93BA-A4F023B1BEBF}"/>
                  </a:ext>
                </a:extLst>
              </p:cNvPr>
              <p:cNvSpPr>
                <a:spLocks/>
              </p:cNvSpPr>
              <p:nvPr/>
            </p:nvSpPr>
            <p:spPr bwMode="auto">
              <a:xfrm>
                <a:off x="2841625" y="4716463"/>
                <a:ext cx="179388" cy="274638"/>
              </a:xfrm>
              <a:custGeom>
                <a:avLst/>
                <a:gdLst>
                  <a:gd name="T0" fmla="*/ 219 w 234"/>
                  <a:gd name="T1" fmla="*/ 264 h 357"/>
                  <a:gd name="T2" fmla="*/ 188 w 234"/>
                  <a:gd name="T3" fmla="*/ 305 h 357"/>
                  <a:gd name="T4" fmla="*/ 176 w 234"/>
                  <a:gd name="T5" fmla="*/ 323 h 357"/>
                  <a:gd name="T6" fmla="*/ 176 w 234"/>
                  <a:gd name="T7" fmla="*/ 349 h 357"/>
                  <a:gd name="T8" fmla="*/ 165 w 234"/>
                  <a:gd name="T9" fmla="*/ 349 h 357"/>
                  <a:gd name="T10" fmla="*/ 161 w 234"/>
                  <a:gd name="T11" fmla="*/ 343 h 357"/>
                  <a:gd name="T12" fmla="*/ 157 w 234"/>
                  <a:gd name="T13" fmla="*/ 328 h 357"/>
                  <a:gd name="T14" fmla="*/ 149 w 234"/>
                  <a:gd name="T15" fmla="*/ 286 h 357"/>
                  <a:gd name="T16" fmla="*/ 118 w 234"/>
                  <a:gd name="T17" fmla="*/ 218 h 357"/>
                  <a:gd name="T18" fmla="*/ 109 w 234"/>
                  <a:gd name="T19" fmla="*/ 176 h 357"/>
                  <a:gd name="T20" fmla="*/ 57 w 234"/>
                  <a:gd name="T21" fmla="*/ 137 h 357"/>
                  <a:gd name="T22" fmla="*/ 51 w 234"/>
                  <a:gd name="T23" fmla="*/ 131 h 357"/>
                  <a:gd name="T24" fmla="*/ 46 w 234"/>
                  <a:gd name="T25" fmla="*/ 126 h 357"/>
                  <a:gd name="T26" fmla="*/ 40 w 234"/>
                  <a:gd name="T27" fmla="*/ 95 h 357"/>
                  <a:gd name="T28" fmla="*/ 56 w 234"/>
                  <a:gd name="T29" fmla="*/ 66 h 357"/>
                  <a:gd name="T30" fmla="*/ 53 w 234"/>
                  <a:gd name="T31" fmla="*/ 45 h 357"/>
                  <a:gd name="T32" fmla="*/ 28 w 234"/>
                  <a:gd name="T33" fmla="*/ 41 h 357"/>
                  <a:gd name="T34" fmla="*/ 17 w 234"/>
                  <a:gd name="T35" fmla="*/ 44 h 357"/>
                  <a:gd name="T36" fmla="*/ 24 w 234"/>
                  <a:gd name="T37" fmla="*/ 27 h 357"/>
                  <a:gd name="T38" fmla="*/ 30 w 234"/>
                  <a:gd name="T39" fmla="*/ 19 h 357"/>
                  <a:gd name="T40" fmla="*/ 69 w 234"/>
                  <a:gd name="T41" fmla="*/ 8 h 357"/>
                  <a:gd name="T42" fmla="*/ 94 w 234"/>
                  <a:gd name="T43" fmla="*/ 10 h 357"/>
                  <a:gd name="T44" fmla="*/ 108 w 234"/>
                  <a:gd name="T45" fmla="*/ 19 h 357"/>
                  <a:gd name="T46" fmla="*/ 108 w 234"/>
                  <a:gd name="T47" fmla="*/ 7 h 357"/>
                  <a:gd name="T48" fmla="*/ 125 w 234"/>
                  <a:gd name="T49" fmla="*/ 5 h 357"/>
                  <a:gd name="T50" fmla="*/ 122 w 234"/>
                  <a:gd name="T51" fmla="*/ 18 h 357"/>
                  <a:gd name="T52" fmla="*/ 142 w 234"/>
                  <a:gd name="T53" fmla="*/ 6 h 357"/>
                  <a:gd name="T54" fmla="*/ 152 w 234"/>
                  <a:gd name="T55" fmla="*/ 7 h 357"/>
                  <a:gd name="T56" fmla="*/ 167 w 234"/>
                  <a:gd name="T57" fmla="*/ 11 h 357"/>
                  <a:gd name="T58" fmla="*/ 176 w 234"/>
                  <a:gd name="T59" fmla="*/ 21 h 357"/>
                  <a:gd name="T60" fmla="*/ 177 w 234"/>
                  <a:gd name="T61" fmla="*/ 42 h 357"/>
                  <a:gd name="T62" fmla="*/ 158 w 234"/>
                  <a:gd name="T63" fmla="*/ 35 h 357"/>
                  <a:gd name="T64" fmla="*/ 162 w 234"/>
                  <a:gd name="T65" fmla="*/ 18 h 357"/>
                  <a:gd name="T66" fmla="*/ 149 w 234"/>
                  <a:gd name="T67" fmla="*/ 30 h 357"/>
                  <a:gd name="T68" fmla="*/ 145 w 234"/>
                  <a:gd name="T69" fmla="*/ 31 h 357"/>
                  <a:gd name="T70" fmla="*/ 143 w 234"/>
                  <a:gd name="T71" fmla="*/ 67 h 357"/>
                  <a:gd name="T72" fmla="*/ 155 w 234"/>
                  <a:gd name="T73" fmla="*/ 41 h 357"/>
                  <a:gd name="T74" fmla="*/ 190 w 234"/>
                  <a:gd name="T75" fmla="*/ 72 h 357"/>
                  <a:gd name="T76" fmla="*/ 187 w 234"/>
                  <a:gd name="T77" fmla="*/ 85 h 357"/>
                  <a:gd name="T78" fmla="*/ 177 w 234"/>
                  <a:gd name="T79" fmla="*/ 77 h 357"/>
                  <a:gd name="T80" fmla="*/ 177 w 234"/>
                  <a:gd name="T81" fmla="*/ 78 h 357"/>
                  <a:gd name="T82" fmla="*/ 173 w 234"/>
                  <a:gd name="T83" fmla="*/ 80 h 357"/>
                  <a:gd name="T84" fmla="*/ 179 w 234"/>
                  <a:gd name="T85" fmla="*/ 84 h 357"/>
                  <a:gd name="T86" fmla="*/ 158 w 234"/>
                  <a:gd name="T87" fmla="*/ 96 h 357"/>
                  <a:gd name="T88" fmla="*/ 123 w 234"/>
                  <a:gd name="T89" fmla="*/ 135 h 357"/>
                  <a:gd name="T90" fmla="*/ 95 w 234"/>
                  <a:gd name="T91" fmla="*/ 123 h 357"/>
                  <a:gd name="T92" fmla="*/ 89 w 234"/>
                  <a:gd name="T93" fmla="*/ 151 h 357"/>
                  <a:gd name="T94" fmla="*/ 112 w 234"/>
                  <a:gd name="T95" fmla="*/ 172 h 357"/>
                  <a:gd name="T96" fmla="*/ 132 w 234"/>
                  <a:gd name="T97" fmla="*/ 173 h 357"/>
                  <a:gd name="T98" fmla="*/ 145 w 234"/>
                  <a:gd name="T99" fmla="*/ 169 h 357"/>
                  <a:gd name="T100" fmla="*/ 166 w 234"/>
                  <a:gd name="T101" fmla="*/ 175 h 357"/>
                  <a:gd name="T102" fmla="*/ 221 w 234"/>
                  <a:gd name="T103" fmla="*/ 211 h 357"/>
                  <a:gd name="T104" fmla="*/ 227 w 234"/>
                  <a:gd name="T105" fmla="*/ 23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57">
                    <a:moveTo>
                      <a:pt x="227" y="234"/>
                    </a:moveTo>
                    <a:cubicBezTo>
                      <a:pt x="226" y="236"/>
                      <a:pt x="225" y="237"/>
                      <a:pt x="224" y="239"/>
                    </a:cubicBezTo>
                    <a:cubicBezTo>
                      <a:pt x="223" y="239"/>
                      <a:pt x="224" y="239"/>
                      <a:pt x="223" y="239"/>
                    </a:cubicBezTo>
                    <a:cubicBezTo>
                      <a:pt x="221" y="243"/>
                      <a:pt x="224" y="249"/>
                      <a:pt x="222" y="254"/>
                    </a:cubicBezTo>
                    <a:cubicBezTo>
                      <a:pt x="222" y="257"/>
                      <a:pt x="219" y="261"/>
                      <a:pt x="219" y="264"/>
                    </a:cubicBezTo>
                    <a:cubicBezTo>
                      <a:pt x="220" y="268"/>
                      <a:pt x="211" y="266"/>
                      <a:pt x="210" y="269"/>
                    </a:cubicBezTo>
                    <a:cubicBezTo>
                      <a:pt x="209" y="269"/>
                      <a:pt x="208" y="270"/>
                      <a:pt x="206" y="271"/>
                    </a:cubicBezTo>
                    <a:cubicBezTo>
                      <a:pt x="203" y="274"/>
                      <a:pt x="201" y="281"/>
                      <a:pt x="201" y="285"/>
                    </a:cubicBezTo>
                    <a:cubicBezTo>
                      <a:pt x="199" y="292"/>
                      <a:pt x="192" y="306"/>
                      <a:pt x="183" y="299"/>
                    </a:cubicBezTo>
                    <a:cubicBezTo>
                      <a:pt x="183" y="300"/>
                      <a:pt x="187" y="304"/>
                      <a:pt x="188" y="305"/>
                    </a:cubicBezTo>
                    <a:cubicBezTo>
                      <a:pt x="190" y="310"/>
                      <a:pt x="179" y="315"/>
                      <a:pt x="177" y="312"/>
                    </a:cubicBezTo>
                    <a:cubicBezTo>
                      <a:pt x="177" y="313"/>
                      <a:pt x="178" y="316"/>
                      <a:pt x="179" y="317"/>
                    </a:cubicBezTo>
                    <a:cubicBezTo>
                      <a:pt x="177" y="320"/>
                      <a:pt x="174" y="316"/>
                      <a:pt x="172" y="317"/>
                    </a:cubicBezTo>
                    <a:cubicBezTo>
                      <a:pt x="172" y="319"/>
                      <a:pt x="174" y="321"/>
                      <a:pt x="176" y="320"/>
                    </a:cubicBezTo>
                    <a:cubicBezTo>
                      <a:pt x="178" y="319"/>
                      <a:pt x="176" y="325"/>
                      <a:pt x="176" y="323"/>
                    </a:cubicBezTo>
                    <a:cubicBezTo>
                      <a:pt x="175" y="325"/>
                      <a:pt x="174" y="332"/>
                      <a:pt x="172" y="332"/>
                    </a:cubicBezTo>
                    <a:cubicBezTo>
                      <a:pt x="172" y="334"/>
                      <a:pt x="176" y="333"/>
                      <a:pt x="177" y="335"/>
                    </a:cubicBezTo>
                    <a:cubicBezTo>
                      <a:pt x="178" y="338"/>
                      <a:pt x="176" y="337"/>
                      <a:pt x="175" y="339"/>
                    </a:cubicBezTo>
                    <a:cubicBezTo>
                      <a:pt x="173" y="342"/>
                      <a:pt x="175" y="346"/>
                      <a:pt x="177" y="348"/>
                    </a:cubicBezTo>
                    <a:cubicBezTo>
                      <a:pt x="175" y="350"/>
                      <a:pt x="178" y="347"/>
                      <a:pt x="176" y="349"/>
                    </a:cubicBezTo>
                    <a:cubicBezTo>
                      <a:pt x="176" y="349"/>
                      <a:pt x="186" y="354"/>
                      <a:pt x="187" y="355"/>
                    </a:cubicBezTo>
                    <a:cubicBezTo>
                      <a:pt x="189" y="357"/>
                      <a:pt x="175" y="357"/>
                      <a:pt x="176" y="356"/>
                    </a:cubicBezTo>
                    <a:cubicBezTo>
                      <a:pt x="176" y="356"/>
                      <a:pt x="170" y="354"/>
                      <a:pt x="170" y="353"/>
                    </a:cubicBezTo>
                    <a:cubicBezTo>
                      <a:pt x="170" y="354"/>
                      <a:pt x="166" y="350"/>
                      <a:pt x="164" y="350"/>
                    </a:cubicBezTo>
                    <a:cubicBezTo>
                      <a:pt x="164" y="350"/>
                      <a:pt x="165" y="349"/>
                      <a:pt x="165" y="349"/>
                    </a:cubicBezTo>
                    <a:cubicBezTo>
                      <a:pt x="165" y="349"/>
                      <a:pt x="163" y="348"/>
                      <a:pt x="162" y="347"/>
                    </a:cubicBezTo>
                    <a:cubicBezTo>
                      <a:pt x="163" y="346"/>
                      <a:pt x="163" y="348"/>
                      <a:pt x="164" y="348"/>
                    </a:cubicBezTo>
                    <a:cubicBezTo>
                      <a:pt x="164" y="348"/>
                      <a:pt x="163" y="344"/>
                      <a:pt x="163" y="345"/>
                    </a:cubicBezTo>
                    <a:cubicBezTo>
                      <a:pt x="162" y="345"/>
                      <a:pt x="163" y="347"/>
                      <a:pt x="161" y="346"/>
                    </a:cubicBezTo>
                    <a:cubicBezTo>
                      <a:pt x="161" y="345"/>
                      <a:pt x="162" y="344"/>
                      <a:pt x="161" y="343"/>
                    </a:cubicBezTo>
                    <a:cubicBezTo>
                      <a:pt x="160" y="344"/>
                      <a:pt x="158" y="343"/>
                      <a:pt x="160" y="342"/>
                    </a:cubicBezTo>
                    <a:cubicBezTo>
                      <a:pt x="158" y="342"/>
                      <a:pt x="157" y="340"/>
                      <a:pt x="158" y="339"/>
                    </a:cubicBezTo>
                    <a:cubicBezTo>
                      <a:pt x="156" y="338"/>
                      <a:pt x="160" y="334"/>
                      <a:pt x="154" y="334"/>
                    </a:cubicBezTo>
                    <a:cubicBezTo>
                      <a:pt x="154" y="333"/>
                      <a:pt x="155" y="329"/>
                      <a:pt x="154" y="327"/>
                    </a:cubicBezTo>
                    <a:cubicBezTo>
                      <a:pt x="155" y="326"/>
                      <a:pt x="157" y="327"/>
                      <a:pt x="157" y="328"/>
                    </a:cubicBezTo>
                    <a:cubicBezTo>
                      <a:pt x="157" y="327"/>
                      <a:pt x="156" y="319"/>
                      <a:pt x="155" y="320"/>
                    </a:cubicBezTo>
                    <a:cubicBezTo>
                      <a:pt x="155" y="320"/>
                      <a:pt x="155" y="323"/>
                      <a:pt x="155" y="324"/>
                    </a:cubicBezTo>
                    <a:cubicBezTo>
                      <a:pt x="155" y="324"/>
                      <a:pt x="150" y="311"/>
                      <a:pt x="150" y="309"/>
                    </a:cubicBezTo>
                    <a:cubicBezTo>
                      <a:pt x="147" y="307"/>
                      <a:pt x="153" y="293"/>
                      <a:pt x="149" y="289"/>
                    </a:cubicBezTo>
                    <a:cubicBezTo>
                      <a:pt x="149" y="289"/>
                      <a:pt x="149" y="287"/>
                      <a:pt x="149" y="286"/>
                    </a:cubicBezTo>
                    <a:cubicBezTo>
                      <a:pt x="149" y="285"/>
                      <a:pt x="149" y="285"/>
                      <a:pt x="149" y="285"/>
                    </a:cubicBezTo>
                    <a:cubicBezTo>
                      <a:pt x="149" y="280"/>
                      <a:pt x="151" y="255"/>
                      <a:pt x="145" y="253"/>
                    </a:cubicBezTo>
                    <a:cubicBezTo>
                      <a:pt x="142" y="250"/>
                      <a:pt x="138" y="248"/>
                      <a:pt x="135" y="246"/>
                    </a:cubicBezTo>
                    <a:cubicBezTo>
                      <a:pt x="131" y="239"/>
                      <a:pt x="126" y="230"/>
                      <a:pt x="122" y="224"/>
                    </a:cubicBezTo>
                    <a:cubicBezTo>
                      <a:pt x="120" y="223"/>
                      <a:pt x="118" y="219"/>
                      <a:pt x="118" y="218"/>
                    </a:cubicBezTo>
                    <a:cubicBezTo>
                      <a:pt x="117" y="213"/>
                      <a:pt x="120" y="214"/>
                      <a:pt x="120" y="211"/>
                    </a:cubicBezTo>
                    <a:cubicBezTo>
                      <a:pt x="116" y="209"/>
                      <a:pt x="118" y="203"/>
                      <a:pt x="120" y="200"/>
                    </a:cubicBezTo>
                    <a:cubicBezTo>
                      <a:pt x="125" y="193"/>
                      <a:pt x="129" y="191"/>
                      <a:pt x="124" y="180"/>
                    </a:cubicBezTo>
                    <a:cubicBezTo>
                      <a:pt x="128" y="175"/>
                      <a:pt x="118" y="182"/>
                      <a:pt x="119" y="182"/>
                    </a:cubicBezTo>
                    <a:cubicBezTo>
                      <a:pt x="116" y="182"/>
                      <a:pt x="111" y="178"/>
                      <a:pt x="109" y="176"/>
                    </a:cubicBezTo>
                    <a:cubicBezTo>
                      <a:pt x="107" y="174"/>
                      <a:pt x="105" y="169"/>
                      <a:pt x="102" y="166"/>
                    </a:cubicBezTo>
                    <a:cubicBezTo>
                      <a:pt x="95" y="166"/>
                      <a:pt x="92" y="161"/>
                      <a:pt x="87" y="158"/>
                    </a:cubicBezTo>
                    <a:cubicBezTo>
                      <a:pt x="87" y="157"/>
                      <a:pt x="84" y="158"/>
                      <a:pt x="83" y="159"/>
                    </a:cubicBezTo>
                    <a:cubicBezTo>
                      <a:pt x="77" y="159"/>
                      <a:pt x="70" y="154"/>
                      <a:pt x="66" y="151"/>
                    </a:cubicBezTo>
                    <a:cubicBezTo>
                      <a:pt x="61" y="147"/>
                      <a:pt x="61" y="141"/>
                      <a:pt x="57" y="137"/>
                    </a:cubicBezTo>
                    <a:cubicBezTo>
                      <a:pt x="56" y="135"/>
                      <a:pt x="55" y="134"/>
                      <a:pt x="55" y="134"/>
                    </a:cubicBezTo>
                    <a:cubicBezTo>
                      <a:pt x="55" y="134"/>
                      <a:pt x="55" y="134"/>
                      <a:pt x="55" y="134"/>
                    </a:cubicBezTo>
                    <a:cubicBezTo>
                      <a:pt x="56" y="133"/>
                      <a:pt x="53" y="127"/>
                      <a:pt x="52" y="126"/>
                    </a:cubicBezTo>
                    <a:cubicBezTo>
                      <a:pt x="51" y="125"/>
                      <a:pt x="52" y="117"/>
                      <a:pt x="50" y="117"/>
                    </a:cubicBezTo>
                    <a:cubicBezTo>
                      <a:pt x="48" y="117"/>
                      <a:pt x="50" y="129"/>
                      <a:pt x="51" y="131"/>
                    </a:cubicBezTo>
                    <a:cubicBezTo>
                      <a:pt x="51" y="132"/>
                      <a:pt x="53" y="145"/>
                      <a:pt x="51" y="143"/>
                    </a:cubicBezTo>
                    <a:cubicBezTo>
                      <a:pt x="51" y="141"/>
                      <a:pt x="50" y="139"/>
                      <a:pt x="48" y="138"/>
                    </a:cubicBezTo>
                    <a:cubicBezTo>
                      <a:pt x="48" y="137"/>
                      <a:pt x="48" y="133"/>
                      <a:pt x="47" y="131"/>
                    </a:cubicBezTo>
                    <a:cubicBezTo>
                      <a:pt x="47" y="131"/>
                      <a:pt x="43" y="128"/>
                      <a:pt x="44" y="127"/>
                    </a:cubicBezTo>
                    <a:cubicBezTo>
                      <a:pt x="44" y="127"/>
                      <a:pt x="46" y="126"/>
                      <a:pt x="46" y="126"/>
                    </a:cubicBezTo>
                    <a:cubicBezTo>
                      <a:pt x="46" y="126"/>
                      <a:pt x="46" y="124"/>
                      <a:pt x="46" y="124"/>
                    </a:cubicBezTo>
                    <a:cubicBezTo>
                      <a:pt x="44" y="120"/>
                      <a:pt x="47" y="115"/>
                      <a:pt x="45" y="111"/>
                    </a:cubicBezTo>
                    <a:cubicBezTo>
                      <a:pt x="45" y="109"/>
                      <a:pt x="41" y="109"/>
                      <a:pt x="40" y="108"/>
                    </a:cubicBezTo>
                    <a:cubicBezTo>
                      <a:pt x="40" y="107"/>
                      <a:pt x="41" y="105"/>
                      <a:pt x="40" y="104"/>
                    </a:cubicBezTo>
                    <a:cubicBezTo>
                      <a:pt x="39" y="102"/>
                      <a:pt x="40" y="97"/>
                      <a:pt x="40" y="95"/>
                    </a:cubicBezTo>
                    <a:cubicBezTo>
                      <a:pt x="40" y="95"/>
                      <a:pt x="43" y="91"/>
                      <a:pt x="43" y="90"/>
                    </a:cubicBezTo>
                    <a:cubicBezTo>
                      <a:pt x="45" y="88"/>
                      <a:pt x="46" y="84"/>
                      <a:pt x="49" y="82"/>
                    </a:cubicBezTo>
                    <a:cubicBezTo>
                      <a:pt x="50" y="81"/>
                      <a:pt x="52" y="78"/>
                      <a:pt x="52" y="77"/>
                    </a:cubicBezTo>
                    <a:cubicBezTo>
                      <a:pt x="53" y="76"/>
                      <a:pt x="54" y="73"/>
                      <a:pt x="54" y="72"/>
                    </a:cubicBezTo>
                    <a:cubicBezTo>
                      <a:pt x="53" y="67"/>
                      <a:pt x="50" y="66"/>
                      <a:pt x="56" y="66"/>
                    </a:cubicBezTo>
                    <a:cubicBezTo>
                      <a:pt x="52" y="64"/>
                      <a:pt x="55" y="56"/>
                      <a:pt x="56" y="55"/>
                    </a:cubicBezTo>
                    <a:cubicBezTo>
                      <a:pt x="55" y="54"/>
                      <a:pt x="55" y="54"/>
                      <a:pt x="55" y="53"/>
                    </a:cubicBezTo>
                    <a:cubicBezTo>
                      <a:pt x="54" y="55"/>
                      <a:pt x="54" y="54"/>
                      <a:pt x="53" y="55"/>
                    </a:cubicBezTo>
                    <a:cubicBezTo>
                      <a:pt x="53" y="53"/>
                      <a:pt x="52" y="48"/>
                      <a:pt x="52" y="48"/>
                    </a:cubicBezTo>
                    <a:cubicBezTo>
                      <a:pt x="52" y="47"/>
                      <a:pt x="53" y="45"/>
                      <a:pt x="53" y="45"/>
                    </a:cubicBezTo>
                    <a:cubicBezTo>
                      <a:pt x="53" y="39"/>
                      <a:pt x="45" y="40"/>
                      <a:pt x="43" y="38"/>
                    </a:cubicBezTo>
                    <a:cubicBezTo>
                      <a:pt x="40" y="37"/>
                      <a:pt x="41" y="37"/>
                      <a:pt x="38" y="39"/>
                    </a:cubicBezTo>
                    <a:cubicBezTo>
                      <a:pt x="40" y="39"/>
                      <a:pt x="39" y="38"/>
                      <a:pt x="40" y="38"/>
                    </a:cubicBezTo>
                    <a:cubicBezTo>
                      <a:pt x="40" y="41"/>
                      <a:pt x="32" y="40"/>
                      <a:pt x="30" y="41"/>
                    </a:cubicBezTo>
                    <a:cubicBezTo>
                      <a:pt x="31" y="41"/>
                      <a:pt x="30" y="41"/>
                      <a:pt x="28" y="41"/>
                    </a:cubicBezTo>
                    <a:cubicBezTo>
                      <a:pt x="28" y="41"/>
                      <a:pt x="28" y="41"/>
                      <a:pt x="28" y="41"/>
                    </a:cubicBezTo>
                    <a:cubicBezTo>
                      <a:pt x="24" y="44"/>
                      <a:pt x="10" y="49"/>
                      <a:pt x="9" y="51"/>
                    </a:cubicBezTo>
                    <a:cubicBezTo>
                      <a:pt x="10" y="51"/>
                      <a:pt x="1" y="52"/>
                      <a:pt x="0" y="52"/>
                    </a:cubicBezTo>
                    <a:cubicBezTo>
                      <a:pt x="2" y="51"/>
                      <a:pt x="12" y="49"/>
                      <a:pt x="13" y="47"/>
                    </a:cubicBezTo>
                    <a:cubicBezTo>
                      <a:pt x="15" y="46"/>
                      <a:pt x="16" y="45"/>
                      <a:pt x="17" y="44"/>
                    </a:cubicBezTo>
                    <a:cubicBezTo>
                      <a:pt x="17" y="44"/>
                      <a:pt x="17" y="43"/>
                      <a:pt x="17" y="43"/>
                    </a:cubicBezTo>
                    <a:cubicBezTo>
                      <a:pt x="16" y="42"/>
                      <a:pt x="13" y="43"/>
                      <a:pt x="11" y="42"/>
                    </a:cubicBezTo>
                    <a:cubicBezTo>
                      <a:pt x="12" y="42"/>
                      <a:pt x="13" y="40"/>
                      <a:pt x="13" y="39"/>
                    </a:cubicBezTo>
                    <a:cubicBezTo>
                      <a:pt x="11" y="38"/>
                      <a:pt x="9" y="36"/>
                      <a:pt x="11" y="33"/>
                    </a:cubicBezTo>
                    <a:cubicBezTo>
                      <a:pt x="13" y="31"/>
                      <a:pt x="24" y="26"/>
                      <a:pt x="24" y="27"/>
                    </a:cubicBezTo>
                    <a:cubicBezTo>
                      <a:pt x="24" y="26"/>
                      <a:pt x="25" y="26"/>
                      <a:pt x="25" y="25"/>
                    </a:cubicBezTo>
                    <a:cubicBezTo>
                      <a:pt x="22" y="25"/>
                      <a:pt x="19" y="26"/>
                      <a:pt x="17" y="24"/>
                    </a:cubicBezTo>
                    <a:cubicBezTo>
                      <a:pt x="17" y="22"/>
                      <a:pt x="18" y="20"/>
                      <a:pt x="21" y="20"/>
                    </a:cubicBezTo>
                    <a:cubicBezTo>
                      <a:pt x="20" y="20"/>
                      <a:pt x="23" y="19"/>
                      <a:pt x="23" y="19"/>
                    </a:cubicBezTo>
                    <a:cubicBezTo>
                      <a:pt x="26" y="17"/>
                      <a:pt x="28" y="18"/>
                      <a:pt x="30" y="19"/>
                    </a:cubicBezTo>
                    <a:cubicBezTo>
                      <a:pt x="30" y="18"/>
                      <a:pt x="30" y="16"/>
                      <a:pt x="30" y="16"/>
                    </a:cubicBezTo>
                    <a:cubicBezTo>
                      <a:pt x="31" y="14"/>
                      <a:pt x="28" y="13"/>
                      <a:pt x="29" y="12"/>
                    </a:cubicBezTo>
                    <a:cubicBezTo>
                      <a:pt x="30" y="10"/>
                      <a:pt x="36" y="10"/>
                      <a:pt x="36" y="9"/>
                    </a:cubicBezTo>
                    <a:cubicBezTo>
                      <a:pt x="44" y="4"/>
                      <a:pt x="57" y="0"/>
                      <a:pt x="64" y="6"/>
                    </a:cubicBezTo>
                    <a:cubicBezTo>
                      <a:pt x="66" y="7"/>
                      <a:pt x="68" y="8"/>
                      <a:pt x="69" y="8"/>
                    </a:cubicBezTo>
                    <a:cubicBezTo>
                      <a:pt x="70" y="8"/>
                      <a:pt x="71" y="8"/>
                      <a:pt x="72" y="8"/>
                    </a:cubicBezTo>
                    <a:cubicBezTo>
                      <a:pt x="74" y="9"/>
                      <a:pt x="76" y="12"/>
                      <a:pt x="78" y="13"/>
                    </a:cubicBezTo>
                    <a:cubicBezTo>
                      <a:pt x="78" y="13"/>
                      <a:pt x="78" y="13"/>
                      <a:pt x="78" y="13"/>
                    </a:cubicBezTo>
                    <a:cubicBezTo>
                      <a:pt x="78" y="13"/>
                      <a:pt x="79" y="13"/>
                      <a:pt x="80" y="13"/>
                    </a:cubicBezTo>
                    <a:cubicBezTo>
                      <a:pt x="81" y="12"/>
                      <a:pt x="93" y="10"/>
                      <a:pt x="94" y="10"/>
                    </a:cubicBezTo>
                    <a:cubicBezTo>
                      <a:pt x="94" y="10"/>
                      <a:pt x="94" y="13"/>
                      <a:pt x="94" y="13"/>
                    </a:cubicBezTo>
                    <a:cubicBezTo>
                      <a:pt x="95" y="13"/>
                      <a:pt x="97" y="11"/>
                      <a:pt x="97" y="12"/>
                    </a:cubicBezTo>
                    <a:cubicBezTo>
                      <a:pt x="97" y="12"/>
                      <a:pt x="97" y="14"/>
                      <a:pt x="97" y="14"/>
                    </a:cubicBezTo>
                    <a:cubicBezTo>
                      <a:pt x="100" y="12"/>
                      <a:pt x="101" y="13"/>
                      <a:pt x="103" y="15"/>
                    </a:cubicBezTo>
                    <a:cubicBezTo>
                      <a:pt x="103" y="15"/>
                      <a:pt x="114" y="18"/>
                      <a:pt x="108" y="19"/>
                    </a:cubicBezTo>
                    <a:cubicBezTo>
                      <a:pt x="111" y="21"/>
                      <a:pt x="114" y="18"/>
                      <a:pt x="116" y="22"/>
                    </a:cubicBezTo>
                    <a:cubicBezTo>
                      <a:pt x="116" y="21"/>
                      <a:pt x="116" y="20"/>
                      <a:pt x="117" y="19"/>
                    </a:cubicBezTo>
                    <a:cubicBezTo>
                      <a:pt x="113" y="16"/>
                      <a:pt x="110" y="19"/>
                      <a:pt x="107" y="14"/>
                    </a:cubicBezTo>
                    <a:cubicBezTo>
                      <a:pt x="108" y="12"/>
                      <a:pt x="111" y="12"/>
                      <a:pt x="114" y="13"/>
                    </a:cubicBezTo>
                    <a:cubicBezTo>
                      <a:pt x="111" y="12"/>
                      <a:pt x="105" y="11"/>
                      <a:pt x="108" y="7"/>
                    </a:cubicBezTo>
                    <a:cubicBezTo>
                      <a:pt x="108" y="7"/>
                      <a:pt x="108" y="7"/>
                      <a:pt x="107" y="7"/>
                    </a:cubicBezTo>
                    <a:cubicBezTo>
                      <a:pt x="104" y="11"/>
                      <a:pt x="98" y="6"/>
                      <a:pt x="100" y="5"/>
                    </a:cubicBezTo>
                    <a:cubicBezTo>
                      <a:pt x="101" y="0"/>
                      <a:pt x="113" y="0"/>
                      <a:pt x="116" y="2"/>
                    </a:cubicBezTo>
                    <a:cubicBezTo>
                      <a:pt x="118" y="4"/>
                      <a:pt x="124" y="7"/>
                      <a:pt x="124" y="9"/>
                    </a:cubicBezTo>
                    <a:cubicBezTo>
                      <a:pt x="125" y="6"/>
                      <a:pt x="126" y="5"/>
                      <a:pt x="125" y="5"/>
                    </a:cubicBezTo>
                    <a:cubicBezTo>
                      <a:pt x="125" y="4"/>
                      <a:pt x="130" y="4"/>
                      <a:pt x="131" y="5"/>
                    </a:cubicBezTo>
                    <a:cubicBezTo>
                      <a:pt x="129" y="7"/>
                      <a:pt x="125" y="12"/>
                      <a:pt x="128" y="13"/>
                    </a:cubicBezTo>
                    <a:cubicBezTo>
                      <a:pt x="128" y="11"/>
                      <a:pt x="130" y="16"/>
                      <a:pt x="130" y="16"/>
                    </a:cubicBezTo>
                    <a:cubicBezTo>
                      <a:pt x="127" y="19"/>
                      <a:pt x="126" y="21"/>
                      <a:pt x="122" y="18"/>
                    </a:cubicBezTo>
                    <a:cubicBezTo>
                      <a:pt x="122" y="18"/>
                      <a:pt x="122" y="18"/>
                      <a:pt x="122" y="18"/>
                    </a:cubicBezTo>
                    <a:cubicBezTo>
                      <a:pt x="123" y="20"/>
                      <a:pt x="131" y="25"/>
                      <a:pt x="132" y="20"/>
                    </a:cubicBezTo>
                    <a:cubicBezTo>
                      <a:pt x="132" y="20"/>
                      <a:pt x="131" y="19"/>
                      <a:pt x="131" y="19"/>
                    </a:cubicBezTo>
                    <a:cubicBezTo>
                      <a:pt x="131" y="16"/>
                      <a:pt x="136" y="17"/>
                      <a:pt x="137" y="17"/>
                    </a:cubicBezTo>
                    <a:cubicBezTo>
                      <a:pt x="136" y="16"/>
                      <a:pt x="137" y="14"/>
                      <a:pt x="137" y="13"/>
                    </a:cubicBezTo>
                    <a:cubicBezTo>
                      <a:pt x="139" y="11"/>
                      <a:pt x="141" y="9"/>
                      <a:pt x="142" y="6"/>
                    </a:cubicBezTo>
                    <a:cubicBezTo>
                      <a:pt x="146" y="0"/>
                      <a:pt x="154" y="8"/>
                      <a:pt x="145" y="9"/>
                    </a:cubicBezTo>
                    <a:cubicBezTo>
                      <a:pt x="141" y="10"/>
                      <a:pt x="144" y="18"/>
                      <a:pt x="144" y="21"/>
                    </a:cubicBezTo>
                    <a:cubicBezTo>
                      <a:pt x="147" y="16"/>
                      <a:pt x="147" y="25"/>
                      <a:pt x="147" y="25"/>
                    </a:cubicBezTo>
                    <a:cubicBezTo>
                      <a:pt x="149" y="24"/>
                      <a:pt x="151" y="21"/>
                      <a:pt x="151" y="18"/>
                    </a:cubicBezTo>
                    <a:cubicBezTo>
                      <a:pt x="146" y="15"/>
                      <a:pt x="147" y="9"/>
                      <a:pt x="152" y="7"/>
                    </a:cubicBezTo>
                    <a:cubicBezTo>
                      <a:pt x="152" y="6"/>
                      <a:pt x="153" y="5"/>
                      <a:pt x="153" y="4"/>
                    </a:cubicBezTo>
                    <a:cubicBezTo>
                      <a:pt x="153" y="4"/>
                      <a:pt x="153" y="4"/>
                      <a:pt x="153" y="4"/>
                    </a:cubicBezTo>
                    <a:cubicBezTo>
                      <a:pt x="153" y="5"/>
                      <a:pt x="153" y="6"/>
                      <a:pt x="153" y="7"/>
                    </a:cubicBezTo>
                    <a:cubicBezTo>
                      <a:pt x="154" y="6"/>
                      <a:pt x="155" y="6"/>
                      <a:pt x="156" y="6"/>
                    </a:cubicBezTo>
                    <a:cubicBezTo>
                      <a:pt x="156" y="5"/>
                      <a:pt x="171" y="11"/>
                      <a:pt x="167" y="11"/>
                    </a:cubicBezTo>
                    <a:cubicBezTo>
                      <a:pt x="167" y="11"/>
                      <a:pt x="167" y="11"/>
                      <a:pt x="167" y="11"/>
                    </a:cubicBezTo>
                    <a:cubicBezTo>
                      <a:pt x="167" y="11"/>
                      <a:pt x="167" y="11"/>
                      <a:pt x="167" y="11"/>
                    </a:cubicBezTo>
                    <a:cubicBezTo>
                      <a:pt x="169" y="13"/>
                      <a:pt x="173" y="15"/>
                      <a:pt x="175" y="16"/>
                    </a:cubicBezTo>
                    <a:cubicBezTo>
                      <a:pt x="176" y="18"/>
                      <a:pt x="176" y="18"/>
                      <a:pt x="176" y="18"/>
                    </a:cubicBezTo>
                    <a:cubicBezTo>
                      <a:pt x="177" y="18"/>
                      <a:pt x="177" y="20"/>
                      <a:pt x="176" y="21"/>
                    </a:cubicBezTo>
                    <a:cubicBezTo>
                      <a:pt x="177" y="22"/>
                      <a:pt x="175" y="25"/>
                      <a:pt x="181" y="27"/>
                    </a:cubicBezTo>
                    <a:cubicBezTo>
                      <a:pt x="182" y="28"/>
                      <a:pt x="183" y="29"/>
                      <a:pt x="185" y="30"/>
                    </a:cubicBezTo>
                    <a:cubicBezTo>
                      <a:pt x="185" y="36"/>
                      <a:pt x="178" y="36"/>
                      <a:pt x="176" y="31"/>
                    </a:cubicBezTo>
                    <a:cubicBezTo>
                      <a:pt x="172" y="30"/>
                      <a:pt x="177" y="37"/>
                      <a:pt x="177" y="37"/>
                    </a:cubicBezTo>
                    <a:cubicBezTo>
                      <a:pt x="177" y="39"/>
                      <a:pt x="177" y="41"/>
                      <a:pt x="177" y="42"/>
                    </a:cubicBezTo>
                    <a:cubicBezTo>
                      <a:pt x="176" y="42"/>
                      <a:pt x="175" y="41"/>
                      <a:pt x="174" y="40"/>
                    </a:cubicBezTo>
                    <a:cubicBezTo>
                      <a:pt x="172" y="41"/>
                      <a:pt x="176" y="43"/>
                      <a:pt x="175" y="44"/>
                    </a:cubicBezTo>
                    <a:cubicBezTo>
                      <a:pt x="173" y="45"/>
                      <a:pt x="168" y="41"/>
                      <a:pt x="167" y="40"/>
                    </a:cubicBezTo>
                    <a:cubicBezTo>
                      <a:pt x="166" y="39"/>
                      <a:pt x="166" y="37"/>
                      <a:pt x="165" y="35"/>
                    </a:cubicBezTo>
                    <a:cubicBezTo>
                      <a:pt x="164" y="36"/>
                      <a:pt x="158" y="36"/>
                      <a:pt x="158" y="35"/>
                    </a:cubicBezTo>
                    <a:cubicBezTo>
                      <a:pt x="157" y="32"/>
                      <a:pt x="170" y="32"/>
                      <a:pt x="168" y="26"/>
                    </a:cubicBezTo>
                    <a:cubicBezTo>
                      <a:pt x="167" y="26"/>
                      <a:pt x="162" y="28"/>
                      <a:pt x="162" y="27"/>
                    </a:cubicBezTo>
                    <a:cubicBezTo>
                      <a:pt x="160" y="25"/>
                      <a:pt x="163" y="23"/>
                      <a:pt x="165" y="24"/>
                    </a:cubicBezTo>
                    <a:cubicBezTo>
                      <a:pt x="164" y="23"/>
                      <a:pt x="161" y="20"/>
                      <a:pt x="164" y="21"/>
                    </a:cubicBezTo>
                    <a:cubicBezTo>
                      <a:pt x="163" y="19"/>
                      <a:pt x="163" y="18"/>
                      <a:pt x="162" y="18"/>
                    </a:cubicBezTo>
                    <a:cubicBezTo>
                      <a:pt x="162" y="21"/>
                      <a:pt x="158" y="19"/>
                      <a:pt x="158" y="19"/>
                    </a:cubicBezTo>
                    <a:cubicBezTo>
                      <a:pt x="158" y="19"/>
                      <a:pt x="158" y="19"/>
                      <a:pt x="158" y="19"/>
                    </a:cubicBezTo>
                    <a:cubicBezTo>
                      <a:pt x="158" y="19"/>
                      <a:pt x="157" y="18"/>
                      <a:pt x="156" y="19"/>
                    </a:cubicBezTo>
                    <a:cubicBezTo>
                      <a:pt x="160" y="25"/>
                      <a:pt x="150" y="28"/>
                      <a:pt x="151" y="31"/>
                    </a:cubicBezTo>
                    <a:cubicBezTo>
                      <a:pt x="150" y="31"/>
                      <a:pt x="149" y="30"/>
                      <a:pt x="149" y="30"/>
                    </a:cubicBezTo>
                    <a:cubicBezTo>
                      <a:pt x="147" y="32"/>
                      <a:pt x="153" y="35"/>
                      <a:pt x="153" y="36"/>
                    </a:cubicBezTo>
                    <a:cubicBezTo>
                      <a:pt x="152" y="36"/>
                      <a:pt x="146" y="38"/>
                      <a:pt x="145" y="38"/>
                    </a:cubicBezTo>
                    <a:cubicBezTo>
                      <a:pt x="144" y="37"/>
                      <a:pt x="144" y="37"/>
                      <a:pt x="143" y="36"/>
                    </a:cubicBezTo>
                    <a:cubicBezTo>
                      <a:pt x="143" y="35"/>
                      <a:pt x="146" y="31"/>
                      <a:pt x="147" y="30"/>
                    </a:cubicBezTo>
                    <a:cubicBezTo>
                      <a:pt x="146" y="30"/>
                      <a:pt x="146" y="30"/>
                      <a:pt x="145" y="31"/>
                    </a:cubicBezTo>
                    <a:cubicBezTo>
                      <a:pt x="143" y="34"/>
                      <a:pt x="138" y="34"/>
                      <a:pt x="136" y="36"/>
                    </a:cubicBezTo>
                    <a:cubicBezTo>
                      <a:pt x="139" y="36"/>
                      <a:pt x="130" y="42"/>
                      <a:pt x="130" y="42"/>
                    </a:cubicBezTo>
                    <a:cubicBezTo>
                      <a:pt x="125" y="46"/>
                      <a:pt x="128" y="46"/>
                      <a:pt x="128" y="50"/>
                    </a:cubicBezTo>
                    <a:cubicBezTo>
                      <a:pt x="127" y="57"/>
                      <a:pt x="148" y="57"/>
                      <a:pt x="141" y="65"/>
                    </a:cubicBezTo>
                    <a:cubicBezTo>
                      <a:pt x="142" y="65"/>
                      <a:pt x="143" y="66"/>
                      <a:pt x="143" y="67"/>
                    </a:cubicBezTo>
                    <a:cubicBezTo>
                      <a:pt x="143" y="67"/>
                      <a:pt x="141" y="66"/>
                      <a:pt x="141" y="66"/>
                    </a:cubicBezTo>
                    <a:cubicBezTo>
                      <a:pt x="142" y="68"/>
                      <a:pt x="146" y="72"/>
                      <a:pt x="146" y="67"/>
                    </a:cubicBezTo>
                    <a:cubicBezTo>
                      <a:pt x="147" y="59"/>
                      <a:pt x="146" y="63"/>
                      <a:pt x="152" y="59"/>
                    </a:cubicBezTo>
                    <a:cubicBezTo>
                      <a:pt x="156" y="55"/>
                      <a:pt x="150" y="52"/>
                      <a:pt x="153" y="49"/>
                    </a:cubicBezTo>
                    <a:cubicBezTo>
                      <a:pt x="155" y="48"/>
                      <a:pt x="155" y="43"/>
                      <a:pt x="155" y="41"/>
                    </a:cubicBezTo>
                    <a:cubicBezTo>
                      <a:pt x="156" y="36"/>
                      <a:pt x="169" y="44"/>
                      <a:pt x="169" y="47"/>
                    </a:cubicBezTo>
                    <a:cubicBezTo>
                      <a:pt x="167" y="58"/>
                      <a:pt x="173" y="48"/>
                      <a:pt x="177" y="48"/>
                    </a:cubicBezTo>
                    <a:cubicBezTo>
                      <a:pt x="181" y="51"/>
                      <a:pt x="180" y="60"/>
                      <a:pt x="184" y="63"/>
                    </a:cubicBezTo>
                    <a:cubicBezTo>
                      <a:pt x="185" y="63"/>
                      <a:pt x="186" y="64"/>
                      <a:pt x="188" y="66"/>
                    </a:cubicBezTo>
                    <a:cubicBezTo>
                      <a:pt x="189" y="67"/>
                      <a:pt x="190" y="69"/>
                      <a:pt x="190" y="72"/>
                    </a:cubicBezTo>
                    <a:cubicBezTo>
                      <a:pt x="190" y="72"/>
                      <a:pt x="189" y="72"/>
                      <a:pt x="189" y="72"/>
                    </a:cubicBezTo>
                    <a:cubicBezTo>
                      <a:pt x="191" y="72"/>
                      <a:pt x="189" y="76"/>
                      <a:pt x="190" y="77"/>
                    </a:cubicBezTo>
                    <a:cubicBezTo>
                      <a:pt x="191" y="77"/>
                      <a:pt x="198" y="80"/>
                      <a:pt x="193" y="82"/>
                    </a:cubicBezTo>
                    <a:cubicBezTo>
                      <a:pt x="194" y="83"/>
                      <a:pt x="194" y="88"/>
                      <a:pt x="192" y="83"/>
                    </a:cubicBezTo>
                    <a:cubicBezTo>
                      <a:pt x="190" y="87"/>
                      <a:pt x="190" y="85"/>
                      <a:pt x="187" y="85"/>
                    </a:cubicBezTo>
                    <a:cubicBezTo>
                      <a:pt x="187" y="84"/>
                      <a:pt x="187" y="84"/>
                      <a:pt x="188" y="84"/>
                    </a:cubicBezTo>
                    <a:cubicBezTo>
                      <a:pt x="189" y="81"/>
                      <a:pt x="183" y="84"/>
                      <a:pt x="182" y="83"/>
                    </a:cubicBezTo>
                    <a:cubicBezTo>
                      <a:pt x="181" y="82"/>
                      <a:pt x="186" y="74"/>
                      <a:pt x="188" y="73"/>
                    </a:cubicBezTo>
                    <a:cubicBezTo>
                      <a:pt x="185" y="73"/>
                      <a:pt x="184" y="75"/>
                      <a:pt x="182" y="76"/>
                    </a:cubicBezTo>
                    <a:cubicBezTo>
                      <a:pt x="180" y="76"/>
                      <a:pt x="178" y="76"/>
                      <a:pt x="177" y="77"/>
                    </a:cubicBezTo>
                    <a:cubicBezTo>
                      <a:pt x="176" y="77"/>
                      <a:pt x="175" y="77"/>
                      <a:pt x="174" y="77"/>
                    </a:cubicBezTo>
                    <a:cubicBezTo>
                      <a:pt x="174" y="77"/>
                      <a:pt x="175" y="77"/>
                      <a:pt x="175" y="77"/>
                    </a:cubicBezTo>
                    <a:cubicBezTo>
                      <a:pt x="175" y="77"/>
                      <a:pt x="176" y="77"/>
                      <a:pt x="176" y="78"/>
                    </a:cubicBezTo>
                    <a:cubicBezTo>
                      <a:pt x="176" y="78"/>
                      <a:pt x="176" y="78"/>
                      <a:pt x="176" y="78"/>
                    </a:cubicBezTo>
                    <a:cubicBezTo>
                      <a:pt x="176" y="78"/>
                      <a:pt x="177" y="78"/>
                      <a:pt x="177" y="78"/>
                    </a:cubicBezTo>
                    <a:cubicBezTo>
                      <a:pt x="178" y="80"/>
                      <a:pt x="176" y="79"/>
                      <a:pt x="175" y="79"/>
                    </a:cubicBezTo>
                    <a:cubicBezTo>
                      <a:pt x="174" y="78"/>
                      <a:pt x="173" y="77"/>
                      <a:pt x="172" y="77"/>
                    </a:cubicBezTo>
                    <a:cubicBezTo>
                      <a:pt x="172" y="77"/>
                      <a:pt x="172" y="77"/>
                      <a:pt x="172" y="77"/>
                    </a:cubicBezTo>
                    <a:cubicBezTo>
                      <a:pt x="170" y="77"/>
                      <a:pt x="167" y="78"/>
                      <a:pt x="165" y="79"/>
                    </a:cubicBezTo>
                    <a:cubicBezTo>
                      <a:pt x="167" y="79"/>
                      <a:pt x="172" y="79"/>
                      <a:pt x="173" y="80"/>
                    </a:cubicBezTo>
                    <a:cubicBezTo>
                      <a:pt x="173" y="81"/>
                      <a:pt x="173" y="81"/>
                      <a:pt x="172" y="81"/>
                    </a:cubicBezTo>
                    <a:cubicBezTo>
                      <a:pt x="172" y="82"/>
                      <a:pt x="171" y="82"/>
                      <a:pt x="170" y="82"/>
                    </a:cubicBezTo>
                    <a:cubicBezTo>
                      <a:pt x="170" y="82"/>
                      <a:pt x="170" y="82"/>
                      <a:pt x="171" y="83"/>
                    </a:cubicBezTo>
                    <a:cubicBezTo>
                      <a:pt x="172" y="84"/>
                      <a:pt x="173" y="85"/>
                      <a:pt x="176" y="85"/>
                    </a:cubicBezTo>
                    <a:cubicBezTo>
                      <a:pt x="174" y="90"/>
                      <a:pt x="177" y="85"/>
                      <a:pt x="179" y="84"/>
                    </a:cubicBezTo>
                    <a:cubicBezTo>
                      <a:pt x="184" y="88"/>
                      <a:pt x="173" y="90"/>
                      <a:pt x="170" y="91"/>
                    </a:cubicBezTo>
                    <a:cubicBezTo>
                      <a:pt x="170" y="91"/>
                      <a:pt x="164" y="95"/>
                      <a:pt x="166" y="91"/>
                    </a:cubicBezTo>
                    <a:cubicBezTo>
                      <a:pt x="166" y="91"/>
                      <a:pt x="166" y="90"/>
                      <a:pt x="167" y="90"/>
                    </a:cubicBezTo>
                    <a:cubicBezTo>
                      <a:pt x="166" y="90"/>
                      <a:pt x="164" y="90"/>
                      <a:pt x="163" y="90"/>
                    </a:cubicBezTo>
                    <a:cubicBezTo>
                      <a:pt x="159" y="91"/>
                      <a:pt x="155" y="92"/>
                      <a:pt x="158" y="96"/>
                    </a:cubicBezTo>
                    <a:cubicBezTo>
                      <a:pt x="158" y="96"/>
                      <a:pt x="158" y="96"/>
                      <a:pt x="157" y="97"/>
                    </a:cubicBezTo>
                    <a:cubicBezTo>
                      <a:pt x="147" y="97"/>
                      <a:pt x="144" y="104"/>
                      <a:pt x="140" y="112"/>
                    </a:cubicBezTo>
                    <a:cubicBezTo>
                      <a:pt x="137" y="116"/>
                      <a:pt x="129" y="116"/>
                      <a:pt x="126" y="121"/>
                    </a:cubicBezTo>
                    <a:cubicBezTo>
                      <a:pt x="127" y="121"/>
                      <a:pt x="127" y="126"/>
                      <a:pt x="126" y="125"/>
                    </a:cubicBezTo>
                    <a:cubicBezTo>
                      <a:pt x="127" y="129"/>
                      <a:pt x="128" y="134"/>
                      <a:pt x="123" y="135"/>
                    </a:cubicBezTo>
                    <a:cubicBezTo>
                      <a:pt x="118" y="133"/>
                      <a:pt x="124" y="119"/>
                      <a:pt x="116" y="123"/>
                    </a:cubicBezTo>
                    <a:cubicBezTo>
                      <a:pt x="116" y="123"/>
                      <a:pt x="114" y="122"/>
                      <a:pt x="114" y="122"/>
                    </a:cubicBezTo>
                    <a:cubicBezTo>
                      <a:pt x="113" y="121"/>
                      <a:pt x="107" y="123"/>
                      <a:pt x="106" y="123"/>
                    </a:cubicBezTo>
                    <a:cubicBezTo>
                      <a:pt x="106" y="124"/>
                      <a:pt x="107" y="124"/>
                      <a:pt x="107" y="125"/>
                    </a:cubicBezTo>
                    <a:cubicBezTo>
                      <a:pt x="105" y="126"/>
                      <a:pt x="97" y="122"/>
                      <a:pt x="95" y="123"/>
                    </a:cubicBezTo>
                    <a:cubicBezTo>
                      <a:pt x="95" y="123"/>
                      <a:pt x="92" y="125"/>
                      <a:pt x="91" y="125"/>
                    </a:cubicBezTo>
                    <a:cubicBezTo>
                      <a:pt x="91" y="125"/>
                      <a:pt x="89" y="127"/>
                      <a:pt x="88" y="127"/>
                    </a:cubicBezTo>
                    <a:cubicBezTo>
                      <a:pt x="87" y="127"/>
                      <a:pt x="87" y="128"/>
                      <a:pt x="85" y="130"/>
                    </a:cubicBezTo>
                    <a:cubicBezTo>
                      <a:pt x="86" y="137"/>
                      <a:pt x="80" y="139"/>
                      <a:pt x="84" y="146"/>
                    </a:cubicBezTo>
                    <a:cubicBezTo>
                      <a:pt x="85" y="147"/>
                      <a:pt x="86" y="153"/>
                      <a:pt x="89" y="151"/>
                    </a:cubicBezTo>
                    <a:cubicBezTo>
                      <a:pt x="91" y="152"/>
                      <a:pt x="96" y="150"/>
                      <a:pt x="97" y="148"/>
                    </a:cubicBezTo>
                    <a:cubicBezTo>
                      <a:pt x="98" y="139"/>
                      <a:pt x="112" y="143"/>
                      <a:pt x="106" y="146"/>
                    </a:cubicBezTo>
                    <a:cubicBezTo>
                      <a:pt x="104" y="148"/>
                      <a:pt x="102" y="156"/>
                      <a:pt x="101" y="158"/>
                    </a:cubicBezTo>
                    <a:cubicBezTo>
                      <a:pt x="104" y="159"/>
                      <a:pt x="111" y="156"/>
                      <a:pt x="114" y="160"/>
                    </a:cubicBezTo>
                    <a:cubicBezTo>
                      <a:pt x="116" y="162"/>
                      <a:pt x="111" y="169"/>
                      <a:pt x="112" y="172"/>
                    </a:cubicBezTo>
                    <a:cubicBezTo>
                      <a:pt x="113" y="173"/>
                      <a:pt x="116" y="179"/>
                      <a:pt x="118" y="178"/>
                    </a:cubicBezTo>
                    <a:cubicBezTo>
                      <a:pt x="120" y="178"/>
                      <a:pt x="123" y="173"/>
                      <a:pt x="126" y="177"/>
                    </a:cubicBezTo>
                    <a:cubicBezTo>
                      <a:pt x="126" y="178"/>
                      <a:pt x="127" y="178"/>
                      <a:pt x="128" y="179"/>
                    </a:cubicBezTo>
                    <a:cubicBezTo>
                      <a:pt x="129" y="178"/>
                      <a:pt x="131" y="176"/>
                      <a:pt x="132" y="175"/>
                    </a:cubicBezTo>
                    <a:cubicBezTo>
                      <a:pt x="132" y="175"/>
                      <a:pt x="132" y="173"/>
                      <a:pt x="132" y="173"/>
                    </a:cubicBezTo>
                    <a:cubicBezTo>
                      <a:pt x="133" y="171"/>
                      <a:pt x="136" y="173"/>
                      <a:pt x="138" y="171"/>
                    </a:cubicBezTo>
                    <a:cubicBezTo>
                      <a:pt x="140" y="169"/>
                      <a:pt x="145" y="167"/>
                      <a:pt x="141" y="170"/>
                    </a:cubicBezTo>
                    <a:cubicBezTo>
                      <a:pt x="141" y="170"/>
                      <a:pt x="141" y="171"/>
                      <a:pt x="141" y="171"/>
                    </a:cubicBezTo>
                    <a:cubicBezTo>
                      <a:pt x="143" y="171"/>
                      <a:pt x="144" y="171"/>
                      <a:pt x="146" y="170"/>
                    </a:cubicBezTo>
                    <a:cubicBezTo>
                      <a:pt x="145" y="170"/>
                      <a:pt x="145" y="170"/>
                      <a:pt x="145" y="169"/>
                    </a:cubicBezTo>
                    <a:cubicBezTo>
                      <a:pt x="145" y="170"/>
                      <a:pt x="155" y="173"/>
                      <a:pt x="156" y="173"/>
                    </a:cubicBezTo>
                    <a:cubicBezTo>
                      <a:pt x="157" y="174"/>
                      <a:pt x="158" y="174"/>
                      <a:pt x="159" y="174"/>
                    </a:cubicBezTo>
                    <a:cubicBezTo>
                      <a:pt x="163" y="172"/>
                      <a:pt x="163" y="174"/>
                      <a:pt x="166" y="175"/>
                    </a:cubicBezTo>
                    <a:cubicBezTo>
                      <a:pt x="166" y="173"/>
                      <a:pt x="166" y="172"/>
                      <a:pt x="168" y="172"/>
                    </a:cubicBezTo>
                    <a:cubicBezTo>
                      <a:pt x="169" y="172"/>
                      <a:pt x="168" y="175"/>
                      <a:pt x="166" y="175"/>
                    </a:cubicBezTo>
                    <a:cubicBezTo>
                      <a:pt x="173" y="177"/>
                      <a:pt x="173" y="186"/>
                      <a:pt x="181" y="186"/>
                    </a:cubicBezTo>
                    <a:cubicBezTo>
                      <a:pt x="183" y="187"/>
                      <a:pt x="187" y="187"/>
                      <a:pt x="190" y="189"/>
                    </a:cubicBezTo>
                    <a:cubicBezTo>
                      <a:pt x="191" y="190"/>
                      <a:pt x="198" y="205"/>
                      <a:pt x="198" y="205"/>
                    </a:cubicBezTo>
                    <a:cubicBezTo>
                      <a:pt x="203" y="205"/>
                      <a:pt x="205" y="204"/>
                      <a:pt x="208" y="208"/>
                    </a:cubicBezTo>
                    <a:cubicBezTo>
                      <a:pt x="211" y="211"/>
                      <a:pt x="218" y="210"/>
                      <a:pt x="221" y="211"/>
                    </a:cubicBezTo>
                    <a:cubicBezTo>
                      <a:pt x="223" y="212"/>
                      <a:pt x="230" y="217"/>
                      <a:pt x="232" y="219"/>
                    </a:cubicBezTo>
                    <a:cubicBezTo>
                      <a:pt x="232" y="219"/>
                      <a:pt x="232" y="219"/>
                      <a:pt x="232" y="219"/>
                    </a:cubicBezTo>
                    <a:cubicBezTo>
                      <a:pt x="232" y="219"/>
                      <a:pt x="232" y="219"/>
                      <a:pt x="232" y="219"/>
                    </a:cubicBezTo>
                    <a:cubicBezTo>
                      <a:pt x="232" y="219"/>
                      <a:pt x="232" y="219"/>
                      <a:pt x="232" y="219"/>
                    </a:cubicBezTo>
                    <a:cubicBezTo>
                      <a:pt x="234" y="225"/>
                      <a:pt x="231" y="230"/>
                      <a:pt x="227" y="2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5" name="Freeform 177">
                <a:extLst>
                  <a:ext uri="{FF2B5EF4-FFF2-40B4-BE49-F238E27FC236}">
                    <a16:creationId xmlns:a16="http://schemas.microsoft.com/office/drawing/2014/main" id="{64FB4D53-EBC1-4FE9-8431-4B176F569EB1}"/>
                  </a:ext>
                </a:extLst>
              </p:cNvPr>
              <p:cNvSpPr>
                <a:spLocks/>
              </p:cNvSpPr>
              <p:nvPr/>
            </p:nvSpPr>
            <p:spPr bwMode="auto">
              <a:xfrm>
                <a:off x="2941638" y="4779963"/>
                <a:ext cx="6350" cy="4763"/>
              </a:xfrm>
              <a:custGeom>
                <a:avLst/>
                <a:gdLst>
                  <a:gd name="T0" fmla="*/ 0 w 7"/>
                  <a:gd name="T1" fmla="*/ 1 h 7"/>
                  <a:gd name="T2" fmla="*/ 1 w 7"/>
                  <a:gd name="T3" fmla="*/ 7 h 7"/>
                  <a:gd name="T4" fmla="*/ 7 w 7"/>
                  <a:gd name="T5" fmla="*/ 4 h 7"/>
                  <a:gd name="T6" fmla="*/ 7 w 7"/>
                  <a:gd name="T7" fmla="*/ 4 h 7"/>
                  <a:gd name="T8" fmla="*/ 7 w 7"/>
                  <a:gd name="T9" fmla="*/ 3 h 7"/>
                  <a:gd name="T10" fmla="*/ 7 w 7"/>
                  <a:gd name="T11" fmla="*/ 3 h 7"/>
                  <a:gd name="T12" fmla="*/ 0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1"/>
                    </a:moveTo>
                    <a:cubicBezTo>
                      <a:pt x="0" y="1"/>
                      <a:pt x="2" y="7"/>
                      <a:pt x="1" y="7"/>
                    </a:cubicBezTo>
                    <a:cubicBezTo>
                      <a:pt x="5" y="6"/>
                      <a:pt x="3" y="4"/>
                      <a:pt x="7" y="4"/>
                    </a:cubicBezTo>
                    <a:cubicBezTo>
                      <a:pt x="7" y="4"/>
                      <a:pt x="7" y="4"/>
                      <a:pt x="7" y="4"/>
                    </a:cubicBezTo>
                    <a:cubicBezTo>
                      <a:pt x="7" y="4"/>
                      <a:pt x="7" y="4"/>
                      <a:pt x="7" y="3"/>
                    </a:cubicBezTo>
                    <a:cubicBezTo>
                      <a:pt x="7" y="3"/>
                      <a:pt x="7" y="3"/>
                      <a:pt x="7" y="3"/>
                    </a:cubicBezTo>
                    <a:cubicBezTo>
                      <a:pt x="6" y="1"/>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6" name="Freeform 178">
                <a:extLst>
                  <a:ext uri="{FF2B5EF4-FFF2-40B4-BE49-F238E27FC236}">
                    <a16:creationId xmlns:a16="http://schemas.microsoft.com/office/drawing/2014/main" id="{3B1573ED-BC84-4A58-8161-321D1F92E2AE}"/>
                  </a:ext>
                </a:extLst>
              </p:cNvPr>
              <p:cNvSpPr>
                <a:spLocks/>
              </p:cNvSpPr>
              <p:nvPr/>
            </p:nvSpPr>
            <p:spPr bwMode="auto">
              <a:xfrm>
                <a:off x="2932113" y="4775200"/>
                <a:ext cx="9525" cy="4763"/>
              </a:xfrm>
              <a:custGeom>
                <a:avLst/>
                <a:gdLst>
                  <a:gd name="T0" fmla="*/ 0 w 13"/>
                  <a:gd name="T1" fmla="*/ 4 h 6"/>
                  <a:gd name="T2" fmla="*/ 12 w 13"/>
                  <a:gd name="T3" fmla="*/ 6 h 6"/>
                  <a:gd name="T4" fmla="*/ 8 w 13"/>
                  <a:gd name="T5" fmla="*/ 0 h 6"/>
                  <a:gd name="T6" fmla="*/ 0 w 13"/>
                  <a:gd name="T7" fmla="*/ 4 h 6"/>
                </a:gdLst>
                <a:ahLst/>
                <a:cxnLst>
                  <a:cxn ang="0">
                    <a:pos x="T0" y="T1"/>
                  </a:cxn>
                  <a:cxn ang="0">
                    <a:pos x="T2" y="T3"/>
                  </a:cxn>
                  <a:cxn ang="0">
                    <a:pos x="T4" y="T5"/>
                  </a:cxn>
                  <a:cxn ang="0">
                    <a:pos x="T6" y="T7"/>
                  </a:cxn>
                </a:cxnLst>
                <a:rect l="0" t="0" r="r" b="b"/>
                <a:pathLst>
                  <a:path w="13" h="6">
                    <a:moveTo>
                      <a:pt x="0" y="4"/>
                    </a:moveTo>
                    <a:cubicBezTo>
                      <a:pt x="4" y="5"/>
                      <a:pt x="9" y="1"/>
                      <a:pt x="12" y="6"/>
                    </a:cubicBezTo>
                    <a:cubicBezTo>
                      <a:pt x="13" y="3"/>
                      <a:pt x="11" y="0"/>
                      <a:pt x="8" y="0"/>
                    </a:cubicBezTo>
                    <a:cubicBezTo>
                      <a:pt x="5" y="1"/>
                      <a:pt x="2" y="3"/>
                      <a:pt x="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7" name="Freeform 179">
                <a:extLst>
                  <a:ext uri="{FF2B5EF4-FFF2-40B4-BE49-F238E27FC236}">
                    <a16:creationId xmlns:a16="http://schemas.microsoft.com/office/drawing/2014/main" id="{EE40CD92-5819-4526-862A-B31CF99F4513}"/>
                  </a:ext>
                </a:extLst>
              </p:cNvPr>
              <p:cNvSpPr>
                <a:spLocks/>
              </p:cNvSpPr>
              <p:nvPr/>
            </p:nvSpPr>
            <p:spPr bwMode="auto">
              <a:xfrm>
                <a:off x="2962275" y="4968875"/>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0"/>
                      <a:pt x="0" y="0"/>
                      <a:pt x="0" y="1"/>
                    </a:cubicBezTo>
                    <a:cubicBezTo>
                      <a:pt x="0" y="1"/>
                      <a:pt x="0"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8" name="Freeform 180">
                <a:extLst>
                  <a:ext uri="{FF2B5EF4-FFF2-40B4-BE49-F238E27FC236}">
                    <a16:creationId xmlns:a16="http://schemas.microsoft.com/office/drawing/2014/main" id="{45EE2EF9-0C4B-40D8-9615-CFE6C5422204}"/>
                  </a:ext>
                </a:extLst>
              </p:cNvPr>
              <p:cNvSpPr>
                <a:spLocks/>
              </p:cNvSpPr>
              <p:nvPr/>
            </p:nvSpPr>
            <p:spPr bwMode="auto">
              <a:xfrm>
                <a:off x="2882900" y="4819650"/>
                <a:ext cx="1588" cy="3175"/>
              </a:xfrm>
              <a:custGeom>
                <a:avLst/>
                <a:gdLst>
                  <a:gd name="T0" fmla="*/ 0 w 2"/>
                  <a:gd name="T1" fmla="*/ 0 h 3"/>
                  <a:gd name="T2" fmla="*/ 0 w 2"/>
                  <a:gd name="T3" fmla="*/ 0 h 3"/>
                </a:gdLst>
                <a:ahLst/>
                <a:cxnLst>
                  <a:cxn ang="0">
                    <a:pos x="T0" y="T1"/>
                  </a:cxn>
                  <a:cxn ang="0">
                    <a:pos x="T2" y="T3"/>
                  </a:cxn>
                </a:cxnLst>
                <a:rect l="0" t="0" r="r" b="b"/>
                <a:pathLst>
                  <a:path w="2" h="3">
                    <a:moveTo>
                      <a:pt x="0" y="0"/>
                    </a:moveTo>
                    <a:cubicBezTo>
                      <a:pt x="1" y="1"/>
                      <a:pt x="2" y="3"/>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9" name="Freeform 181">
                <a:extLst>
                  <a:ext uri="{FF2B5EF4-FFF2-40B4-BE49-F238E27FC236}">
                    <a16:creationId xmlns:a16="http://schemas.microsoft.com/office/drawing/2014/main" id="{C9E762DD-28AA-47A5-B9C7-85914A0EF33A}"/>
                  </a:ext>
                </a:extLst>
              </p:cNvPr>
              <p:cNvSpPr>
                <a:spLocks/>
              </p:cNvSpPr>
              <p:nvPr/>
            </p:nvSpPr>
            <p:spPr bwMode="auto">
              <a:xfrm>
                <a:off x="3019425" y="4883150"/>
                <a:ext cx="0"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0" name="Freeform 182">
                <a:extLst>
                  <a:ext uri="{FF2B5EF4-FFF2-40B4-BE49-F238E27FC236}">
                    <a16:creationId xmlns:a16="http://schemas.microsoft.com/office/drawing/2014/main" id="{2C4AED06-BC53-4E0D-9174-DEF2D376C3B5}"/>
                  </a:ext>
                </a:extLst>
              </p:cNvPr>
              <p:cNvSpPr>
                <a:spLocks/>
              </p:cNvSpPr>
              <p:nvPr/>
            </p:nvSpPr>
            <p:spPr bwMode="auto">
              <a:xfrm>
                <a:off x="2946400" y="47815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1" name="Freeform 183">
                <a:extLst>
                  <a:ext uri="{FF2B5EF4-FFF2-40B4-BE49-F238E27FC236}">
                    <a16:creationId xmlns:a16="http://schemas.microsoft.com/office/drawing/2014/main" id="{123A45E6-6182-44BA-A2D3-3591B6CFD1DA}"/>
                  </a:ext>
                </a:extLst>
              </p:cNvPr>
              <p:cNvSpPr>
                <a:spLocks/>
              </p:cNvSpPr>
              <p:nvPr/>
            </p:nvSpPr>
            <p:spPr bwMode="auto">
              <a:xfrm>
                <a:off x="3373438" y="4960938"/>
                <a:ext cx="20638" cy="14288"/>
              </a:xfrm>
              <a:custGeom>
                <a:avLst/>
                <a:gdLst>
                  <a:gd name="T0" fmla="*/ 21 w 28"/>
                  <a:gd name="T1" fmla="*/ 3 h 18"/>
                  <a:gd name="T2" fmla="*/ 8 w 28"/>
                  <a:gd name="T3" fmla="*/ 12 h 18"/>
                  <a:gd name="T4" fmla="*/ 8 w 28"/>
                  <a:gd name="T5" fmla="*/ 18 h 18"/>
                  <a:gd name="T6" fmla="*/ 18 w 28"/>
                  <a:gd name="T7" fmla="*/ 11 h 18"/>
                  <a:gd name="T8" fmla="*/ 19 w 28"/>
                  <a:gd name="T9" fmla="*/ 11 h 18"/>
                  <a:gd name="T10" fmla="*/ 28 w 28"/>
                  <a:gd name="T11" fmla="*/ 2 h 18"/>
                  <a:gd name="T12" fmla="*/ 21 w 2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21" y="3"/>
                    </a:moveTo>
                    <a:cubicBezTo>
                      <a:pt x="18" y="6"/>
                      <a:pt x="10" y="9"/>
                      <a:pt x="8" y="12"/>
                    </a:cubicBezTo>
                    <a:cubicBezTo>
                      <a:pt x="5" y="14"/>
                      <a:pt x="0" y="18"/>
                      <a:pt x="8" y="18"/>
                    </a:cubicBezTo>
                    <a:cubicBezTo>
                      <a:pt x="12" y="18"/>
                      <a:pt x="15" y="13"/>
                      <a:pt x="18" y="11"/>
                    </a:cubicBezTo>
                    <a:cubicBezTo>
                      <a:pt x="26" y="1"/>
                      <a:pt x="18" y="11"/>
                      <a:pt x="19" y="11"/>
                    </a:cubicBezTo>
                    <a:cubicBezTo>
                      <a:pt x="22" y="8"/>
                      <a:pt x="26" y="7"/>
                      <a:pt x="28" y="2"/>
                    </a:cubicBezTo>
                    <a:cubicBezTo>
                      <a:pt x="26" y="0"/>
                      <a:pt x="22" y="1"/>
                      <a:pt x="21"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2" name="Freeform 184">
                <a:extLst>
                  <a:ext uri="{FF2B5EF4-FFF2-40B4-BE49-F238E27FC236}">
                    <a16:creationId xmlns:a16="http://schemas.microsoft.com/office/drawing/2014/main" id="{B5F999FB-6641-45B2-AD2B-F2D3923D7FA2}"/>
                  </a:ext>
                </a:extLst>
              </p:cNvPr>
              <p:cNvSpPr>
                <a:spLocks/>
              </p:cNvSpPr>
              <p:nvPr/>
            </p:nvSpPr>
            <p:spPr bwMode="auto">
              <a:xfrm>
                <a:off x="3400425" y="4951413"/>
                <a:ext cx="0" cy="1588"/>
              </a:xfrm>
              <a:custGeom>
                <a:avLst/>
                <a:gdLst>
                  <a:gd name="T0" fmla="*/ 0 h 1"/>
                  <a:gd name="T1" fmla="*/ 0 h 1"/>
                </a:gdLst>
                <a:ahLst/>
                <a:cxnLst>
                  <a:cxn ang="0">
                    <a:pos x="0" y="T0"/>
                  </a:cxn>
                  <a:cxn ang="0">
                    <a:pos x="0" y="T1"/>
                  </a:cxn>
                </a:cxnLst>
                <a:rect l="0" t="0" r="r" b="b"/>
                <a:pathLst>
                  <a:path h="1">
                    <a:moveTo>
                      <a:pt x="0" y="0"/>
                    </a:moveTo>
                    <a:cubicBezTo>
                      <a:pt x="0" y="0"/>
                      <a:pt x="0"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3" name="Freeform 185">
                <a:extLst>
                  <a:ext uri="{FF2B5EF4-FFF2-40B4-BE49-F238E27FC236}">
                    <a16:creationId xmlns:a16="http://schemas.microsoft.com/office/drawing/2014/main" id="{171FCD36-55FC-43FC-9D34-0D93D19DC1EE}"/>
                  </a:ext>
                </a:extLst>
              </p:cNvPr>
              <p:cNvSpPr>
                <a:spLocks/>
              </p:cNvSpPr>
              <p:nvPr/>
            </p:nvSpPr>
            <p:spPr bwMode="auto">
              <a:xfrm>
                <a:off x="3400425" y="4949825"/>
                <a:ext cx="0" cy="3175"/>
              </a:xfrm>
              <a:custGeom>
                <a:avLst/>
                <a:gdLst>
                  <a:gd name="T0" fmla="*/ 0 w 1"/>
                  <a:gd name="T1" fmla="*/ 3 h 3"/>
                  <a:gd name="T2" fmla="*/ 1 w 1"/>
                  <a:gd name="T3" fmla="*/ 2 h 3"/>
                  <a:gd name="T4" fmla="*/ 0 w 1"/>
                  <a:gd name="T5" fmla="*/ 3 h 3"/>
                </a:gdLst>
                <a:ahLst/>
                <a:cxnLst>
                  <a:cxn ang="0">
                    <a:pos x="T0" y="T1"/>
                  </a:cxn>
                  <a:cxn ang="0">
                    <a:pos x="T2" y="T3"/>
                  </a:cxn>
                  <a:cxn ang="0">
                    <a:pos x="T4" y="T5"/>
                  </a:cxn>
                </a:cxnLst>
                <a:rect l="0" t="0" r="r" b="b"/>
                <a:pathLst>
                  <a:path w="1" h="3">
                    <a:moveTo>
                      <a:pt x="0" y="3"/>
                    </a:moveTo>
                    <a:cubicBezTo>
                      <a:pt x="0" y="2"/>
                      <a:pt x="1" y="2"/>
                      <a:pt x="1" y="2"/>
                    </a:cubicBezTo>
                    <a:cubicBezTo>
                      <a:pt x="0" y="0"/>
                      <a:pt x="0" y="1"/>
                      <a:pt x="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4" name="Freeform 186">
                <a:extLst>
                  <a:ext uri="{FF2B5EF4-FFF2-40B4-BE49-F238E27FC236}">
                    <a16:creationId xmlns:a16="http://schemas.microsoft.com/office/drawing/2014/main" id="{39F8C033-A71D-40E2-B218-E9B2AD92E638}"/>
                  </a:ext>
                </a:extLst>
              </p:cNvPr>
              <p:cNvSpPr>
                <a:spLocks/>
              </p:cNvSpPr>
              <p:nvPr/>
            </p:nvSpPr>
            <p:spPr bwMode="auto">
              <a:xfrm>
                <a:off x="3394075" y="4946650"/>
                <a:ext cx="12700" cy="19050"/>
              </a:xfrm>
              <a:custGeom>
                <a:avLst/>
                <a:gdLst>
                  <a:gd name="T0" fmla="*/ 11 w 15"/>
                  <a:gd name="T1" fmla="*/ 11 h 25"/>
                  <a:gd name="T2" fmla="*/ 9 w 15"/>
                  <a:gd name="T3" fmla="*/ 12 h 25"/>
                  <a:gd name="T4" fmla="*/ 7 w 15"/>
                  <a:gd name="T5" fmla="*/ 8 h 25"/>
                  <a:gd name="T6" fmla="*/ 7 w 15"/>
                  <a:gd name="T7" fmla="*/ 8 h 25"/>
                  <a:gd name="T8" fmla="*/ 3 w 15"/>
                  <a:gd name="T9" fmla="*/ 0 h 25"/>
                  <a:gd name="T10" fmla="*/ 3 w 15"/>
                  <a:gd name="T11" fmla="*/ 4 h 25"/>
                  <a:gd name="T12" fmla="*/ 1 w 15"/>
                  <a:gd name="T13" fmla="*/ 16 h 25"/>
                  <a:gd name="T14" fmla="*/ 2 w 15"/>
                  <a:gd name="T15" fmla="*/ 20 h 25"/>
                  <a:gd name="T16" fmla="*/ 0 w 15"/>
                  <a:gd name="T17" fmla="*/ 23 h 25"/>
                  <a:gd name="T18" fmla="*/ 9 w 15"/>
                  <a:gd name="T19" fmla="*/ 16 h 25"/>
                  <a:gd name="T20" fmla="*/ 13 w 15"/>
                  <a:gd name="T21" fmla="*/ 11 h 25"/>
                  <a:gd name="T22" fmla="*/ 11 w 15"/>
                  <a:gd name="T2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5">
                    <a:moveTo>
                      <a:pt x="11" y="11"/>
                    </a:moveTo>
                    <a:cubicBezTo>
                      <a:pt x="9" y="11"/>
                      <a:pt x="8" y="11"/>
                      <a:pt x="9" y="12"/>
                    </a:cubicBezTo>
                    <a:cubicBezTo>
                      <a:pt x="10" y="16"/>
                      <a:pt x="8" y="10"/>
                      <a:pt x="7" y="8"/>
                    </a:cubicBezTo>
                    <a:cubicBezTo>
                      <a:pt x="7" y="8"/>
                      <a:pt x="7" y="8"/>
                      <a:pt x="7" y="8"/>
                    </a:cubicBezTo>
                    <a:cubicBezTo>
                      <a:pt x="6" y="5"/>
                      <a:pt x="7" y="2"/>
                      <a:pt x="3" y="0"/>
                    </a:cubicBezTo>
                    <a:cubicBezTo>
                      <a:pt x="3" y="0"/>
                      <a:pt x="4" y="4"/>
                      <a:pt x="3" y="4"/>
                    </a:cubicBezTo>
                    <a:cubicBezTo>
                      <a:pt x="8" y="9"/>
                      <a:pt x="3" y="13"/>
                      <a:pt x="1" y="16"/>
                    </a:cubicBezTo>
                    <a:cubicBezTo>
                      <a:pt x="1" y="17"/>
                      <a:pt x="2" y="19"/>
                      <a:pt x="2" y="20"/>
                    </a:cubicBezTo>
                    <a:cubicBezTo>
                      <a:pt x="1" y="21"/>
                      <a:pt x="1" y="22"/>
                      <a:pt x="0" y="23"/>
                    </a:cubicBezTo>
                    <a:cubicBezTo>
                      <a:pt x="3" y="25"/>
                      <a:pt x="8" y="19"/>
                      <a:pt x="9" y="16"/>
                    </a:cubicBezTo>
                    <a:cubicBezTo>
                      <a:pt x="9" y="16"/>
                      <a:pt x="15" y="13"/>
                      <a:pt x="13" y="11"/>
                    </a:cubicBezTo>
                    <a:cubicBezTo>
                      <a:pt x="12" y="11"/>
                      <a:pt x="12" y="11"/>
                      <a:pt x="11"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5" name="Freeform 187">
                <a:extLst>
                  <a:ext uri="{FF2B5EF4-FFF2-40B4-BE49-F238E27FC236}">
                    <a16:creationId xmlns:a16="http://schemas.microsoft.com/office/drawing/2014/main" id="{42D67890-3F9F-4826-8B20-DEDD60FAF9B4}"/>
                  </a:ext>
                </a:extLst>
              </p:cNvPr>
              <p:cNvSpPr>
                <a:spLocks/>
              </p:cNvSpPr>
              <p:nvPr/>
            </p:nvSpPr>
            <p:spPr bwMode="auto">
              <a:xfrm>
                <a:off x="3375025" y="4975225"/>
                <a:ext cx="3175" cy="0"/>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1" y="0"/>
                      <a:pt x="0" y="1"/>
                      <a:pt x="0" y="1"/>
                    </a:cubicBezTo>
                    <a:cubicBezTo>
                      <a:pt x="2" y="1"/>
                      <a:pt x="3"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6" name="Freeform 188">
                <a:extLst>
                  <a:ext uri="{FF2B5EF4-FFF2-40B4-BE49-F238E27FC236}">
                    <a16:creationId xmlns:a16="http://schemas.microsoft.com/office/drawing/2014/main" id="{9C886ED2-DAAC-479E-84BF-05949A934DA8}"/>
                  </a:ext>
                </a:extLst>
              </p:cNvPr>
              <p:cNvSpPr>
                <a:spLocks/>
              </p:cNvSpPr>
              <p:nvPr/>
            </p:nvSpPr>
            <p:spPr bwMode="auto">
              <a:xfrm>
                <a:off x="3294063" y="4894263"/>
                <a:ext cx="76200" cy="65088"/>
              </a:xfrm>
              <a:custGeom>
                <a:avLst/>
                <a:gdLst>
                  <a:gd name="T0" fmla="*/ 97 w 99"/>
                  <a:gd name="T1" fmla="*/ 40 h 85"/>
                  <a:gd name="T2" fmla="*/ 97 w 99"/>
                  <a:gd name="T3" fmla="*/ 40 h 85"/>
                  <a:gd name="T4" fmla="*/ 96 w 99"/>
                  <a:gd name="T5" fmla="*/ 41 h 85"/>
                  <a:gd name="T6" fmla="*/ 93 w 99"/>
                  <a:gd name="T7" fmla="*/ 36 h 85"/>
                  <a:gd name="T8" fmla="*/ 92 w 99"/>
                  <a:gd name="T9" fmla="*/ 33 h 85"/>
                  <a:gd name="T10" fmla="*/ 91 w 99"/>
                  <a:gd name="T11" fmla="*/ 33 h 85"/>
                  <a:gd name="T12" fmla="*/ 90 w 99"/>
                  <a:gd name="T13" fmla="*/ 27 h 85"/>
                  <a:gd name="T14" fmla="*/ 81 w 99"/>
                  <a:gd name="T15" fmla="*/ 11 h 85"/>
                  <a:gd name="T16" fmla="*/ 78 w 99"/>
                  <a:gd name="T17" fmla="*/ 1 h 85"/>
                  <a:gd name="T18" fmla="*/ 74 w 99"/>
                  <a:gd name="T19" fmla="*/ 16 h 85"/>
                  <a:gd name="T20" fmla="*/ 69 w 99"/>
                  <a:gd name="T21" fmla="*/ 19 h 85"/>
                  <a:gd name="T22" fmla="*/ 62 w 99"/>
                  <a:gd name="T23" fmla="*/ 14 h 85"/>
                  <a:gd name="T24" fmla="*/ 61 w 99"/>
                  <a:gd name="T25" fmla="*/ 10 h 85"/>
                  <a:gd name="T26" fmla="*/ 63 w 99"/>
                  <a:gd name="T27" fmla="*/ 9 h 85"/>
                  <a:gd name="T28" fmla="*/ 64 w 99"/>
                  <a:gd name="T29" fmla="*/ 11 h 85"/>
                  <a:gd name="T30" fmla="*/ 63 w 99"/>
                  <a:gd name="T31" fmla="*/ 9 h 85"/>
                  <a:gd name="T32" fmla="*/ 63 w 99"/>
                  <a:gd name="T33" fmla="*/ 5 h 85"/>
                  <a:gd name="T34" fmla="*/ 54 w 99"/>
                  <a:gd name="T35" fmla="*/ 2 h 85"/>
                  <a:gd name="T36" fmla="*/ 52 w 99"/>
                  <a:gd name="T37" fmla="*/ 2 h 85"/>
                  <a:gd name="T38" fmla="*/ 53 w 99"/>
                  <a:gd name="T39" fmla="*/ 4 h 85"/>
                  <a:gd name="T40" fmla="*/ 46 w 99"/>
                  <a:gd name="T41" fmla="*/ 12 h 85"/>
                  <a:gd name="T42" fmla="*/ 42 w 99"/>
                  <a:gd name="T43" fmla="*/ 12 h 85"/>
                  <a:gd name="T44" fmla="*/ 34 w 99"/>
                  <a:gd name="T45" fmla="*/ 13 h 85"/>
                  <a:gd name="T46" fmla="*/ 29 w 99"/>
                  <a:gd name="T47" fmla="*/ 19 h 85"/>
                  <a:gd name="T48" fmla="*/ 29 w 99"/>
                  <a:gd name="T49" fmla="*/ 17 h 85"/>
                  <a:gd name="T50" fmla="*/ 23 w 99"/>
                  <a:gd name="T51" fmla="*/ 25 h 85"/>
                  <a:gd name="T52" fmla="*/ 11 w 99"/>
                  <a:gd name="T53" fmla="*/ 29 h 85"/>
                  <a:gd name="T54" fmla="*/ 2 w 99"/>
                  <a:gd name="T55" fmla="*/ 43 h 85"/>
                  <a:gd name="T56" fmla="*/ 0 w 99"/>
                  <a:gd name="T57" fmla="*/ 42 h 85"/>
                  <a:gd name="T58" fmla="*/ 2 w 99"/>
                  <a:gd name="T59" fmla="*/ 64 h 85"/>
                  <a:gd name="T60" fmla="*/ 12 w 99"/>
                  <a:gd name="T61" fmla="*/ 68 h 85"/>
                  <a:gd name="T62" fmla="*/ 24 w 99"/>
                  <a:gd name="T63" fmla="*/ 63 h 85"/>
                  <a:gd name="T64" fmla="*/ 40 w 99"/>
                  <a:gd name="T65" fmla="*/ 59 h 85"/>
                  <a:gd name="T66" fmla="*/ 44 w 99"/>
                  <a:gd name="T67" fmla="*/ 62 h 85"/>
                  <a:gd name="T68" fmla="*/ 46 w 99"/>
                  <a:gd name="T69" fmla="*/ 67 h 85"/>
                  <a:gd name="T70" fmla="*/ 54 w 99"/>
                  <a:gd name="T71" fmla="*/ 65 h 85"/>
                  <a:gd name="T72" fmla="*/ 49 w 99"/>
                  <a:gd name="T73" fmla="*/ 71 h 85"/>
                  <a:gd name="T74" fmla="*/ 53 w 99"/>
                  <a:gd name="T75" fmla="*/ 70 h 85"/>
                  <a:gd name="T76" fmla="*/ 52 w 99"/>
                  <a:gd name="T77" fmla="*/ 73 h 85"/>
                  <a:gd name="T78" fmla="*/ 55 w 99"/>
                  <a:gd name="T79" fmla="*/ 76 h 85"/>
                  <a:gd name="T80" fmla="*/ 57 w 99"/>
                  <a:gd name="T81" fmla="*/ 81 h 85"/>
                  <a:gd name="T82" fmla="*/ 65 w 99"/>
                  <a:gd name="T83" fmla="*/ 82 h 85"/>
                  <a:gd name="T84" fmla="*/ 72 w 99"/>
                  <a:gd name="T85" fmla="*/ 82 h 85"/>
                  <a:gd name="T86" fmla="*/ 80 w 99"/>
                  <a:gd name="T87" fmla="*/ 79 h 85"/>
                  <a:gd name="T88" fmla="*/ 91 w 99"/>
                  <a:gd name="T89" fmla="*/ 62 h 85"/>
                  <a:gd name="T90" fmla="*/ 98 w 99"/>
                  <a:gd name="T91" fmla="*/ 40 h 85"/>
                  <a:gd name="T92" fmla="*/ 97 w 99"/>
                  <a:gd name="T93"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85">
                    <a:moveTo>
                      <a:pt x="97" y="40"/>
                    </a:moveTo>
                    <a:cubicBezTo>
                      <a:pt x="97" y="40"/>
                      <a:pt x="97" y="40"/>
                      <a:pt x="97" y="40"/>
                    </a:cubicBezTo>
                    <a:cubicBezTo>
                      <a:pt x="97" y="40"/>
                      <a:pt x="97" y="41"/>
                      <a:pt x="96" y="41"/>
                    </a:cubicBezTo>
                    <a:cubicBezTo>
                      <a:pt x="95" y="40"/>
                      <a:pt x="94" y="38"/>
                      <a:pt x="93" y="36"/>
                    </a:cubicBezTo>
                    <a:cubicBezTo>
                      <a:pt x="92" y="35"/>
                      <a:pt x="93" y="34"/>
                      <a:pt x="92" y="33"/>
                    </a:cubicBezTo>
                    <a:cubicBezTo>
                      <a:pt x="91" y="32"/>
                      <a:pt x="91" y="33"/>
                      <a:pt x="91" y="33"/>
                    </a:cubicBezTo>
                    <a:cubicBezTo>
                      <a:pt x="90" y="32"/>
                      <a:pt x="91" y="28"/>
                      <a:pt x="90" y="27"/>
                    </a:cubicBezTo>
                    <a:cubicBezTo>
                      <a:pt x="84" y="30"/>
                      <a:pt x="85" y="11"/>
                      <a:pt x="81" y="11"/>
                    </a:cubicBezTo>
                    <a:cubicBezTo>
                      <a:pt x="79" y="11"/>
                      <a:pt x="81" y="0"/>
                      <a:pt x="78" y="1"/>
                    </a:cubicBezTo>
                    <a:cubicBezTo>
                      <a:pt x="75" y="1"/>
                      <a:pt x="75" y="14"/>
                      <a:pt x="74" y="16"/>
                    </a:cubicBezTo>
                    <a:cubicBezTo>
                      <a:pt x="73" y="17"/>
                      <a:pt x="71" y="22"/>
                      <a:pt x="69" y="19"/>
                    </a:cubicBezTo>
                    <a:cubicBezTo>
                      <a:pt x="68" y="19"/>
                      <a:pt x="63" y="15"/>
                      <a:pt x="62" y="14"/>
                    </a:cubicBezTo>
                    <a:cubicBezTo>
                      <a:pt x="61" y="12"/>
                      <a:pt x="61" y="12"/>
                      <a:pt x="61" y="10"/>
                    </a:cubicBezTo>
                    <a:cubicBezTo>
                      <a:pt x="62" y="10"/>
                      <a:pt x="62" y="10"/>
                      <a:pt x="63" y="9"/>
                    </a:cubicBezTo>
                    <a:cubicBezTo>
                      <a:pt x="63" y="10"/>
                      <a:pt x="63" y="12"/>
                      <a:pt x="64" y="11"/>
                    </a:cubicBezTo>
                    <a:cubicBezTo>
                      <a:pt x="64" y="10"/>
                      <a:pt x="64" y="9"/>
                      <a:pt x="63" y="9"/>
                    </a:cubicBezTo>
                    <a:cubicBezTo>
                      <a:pt x="65" y="6"/>
                      <a:pt x="63" y="5"/>
                      <a:pt x="63" y="5"/>
                    </a:cubicBezTo>
                    <a:cubicBezTo>
                      <a:pt x="60" y="4"/>
                      <a:pt x="57" y="4"/>
                      <a:pt x="54" y="2"/>
                    </a:cubicBezTo>
                    <a:cubicBezTo>
                      <a:pt x="53" y="2"/>
                      <a:pt x="53" y="2"/>
                      <a:pt x="52" y="2"/>
                    </a:cubicBezTo>
                    <a:cubicBezTo>
                      <a:pt x="53" y="3"/>
                      <a:pt x="53" y="3"/>
                      <a:pt x="53" y="4"/>
                    </a:cubicBezTo>
                    <a:cubicBezTo>
                      <a:pt x="51" y="7"/>
                      <a:pt x="45" y="6"/>
                      <a:pt x="46" y="12"/>
                    </a:cubicBezTo>
                    <a:cubicBezTo>
                      <a:pt x="45" y="12"/>
                      <a:pt x="42" y="12"/>
                      <a:pt x="42" y="12"/>
                    </a:cubicBezTo>
                    <a:cubicBezTo>
                      <a:pt x="43" y="11"/>
                      <a:pt x="37" y="9"/>
                      <a:pt x="34" y="13"/>
                    </a:cubicBezTo>
                    <a:cubicBezTo>
                      <a:pt x="33" y="14"/>
                      <a:pt x="29" y="19"/>
                      <a:pt x="29" y="19"/>
                    </a:cubicBezTo>
                    <a:cubicBezTo>
                      <a:pt x="29" y="19"/>
                      <a:pt x="30" y="17"/>
                      <a:pt x="29" y="17"/>
                    </a:cubicBezTo>
                    <a:cubicBezTo>
                      <a:pt x="25" y="18"/>
                      <a:pt x="26" y="25"/>
                      <a:pt x="23" y="25"/>
                    </a:cubicBezTo>
                    <a:cubicBezTo>
                      <a:pt x="21" y="25"/>
                      <a:pt x="12" y="28"/>
                      <a:pt x="11" y="29"/>
                    </a:cubicBezTo>
                    <a:cubicBezTo>
                      <a:pt x="3" y="32"/>
                      <a:pt x="3" y="35"/>
                      <a:pt x="2" y="43"/>
                    </a:cubicBezTo>
                    <a:cubicBezTo>
                      <a:pt x="2" y="42"/>
                      <a:pt x="0" y="41"/>
                      <a:pt x="0" y="42"/>
                    </a:cubicBezTo>
                    <a:cubicBezTo>
                      <a:pt x="0" y="49"/>
                      <a:pt x="5" y="57"/>
                      <a:pt x="2" y="64"/>
                    </a:cubicBezTo>
                    <a:cubicBezTo>
                      <a:pt x="1" y="72"/>
                      <a:pt x="7" y="75"/>
                      <a:pt x="12" y="68"/>
                    </a:cubicBezTo>
                    <a:cubicBezTo>
                      <a:pt x="12" y="67"/>
                      <a:pt x="21" y="66"/>
                      <a:pt x="24" y="63"/>
                    </a:cubicBezTo>
                    <a:cubicBezTo>
                      <a:pt x="28" y="61"/>
                      <a:pt x="35" y="59"/>
                      <a:pt x="40" y="59"/>
                    </a:cubicBezTo>
                    <a:cubicBezTo>
                      <a:pt x="41" y="61"/>
                      <a:pt x="42" y="61"/>
                      <a:pt x="44" y="62"/>
                    </a:cubicBezTo>
                    <a:cubicBezTo>
                      <a:pt x="44" y="62"/>
                      <a:pt x="45" y="66"/>
                      <a:pt x="46" y="67"/>
                    </a:cubicBezTo>
                    <a:cubicBezTo>
                      <a:pt x="44" y="73"/>
                      <a:pt x="51" y="68"/>
                      <a:pt x="54" y="65"/>
                    </a:cubicBezTo>
                    <a:cubicBezTo>
                      <a:pt x="53" y="66"/>
                      <a:pt x="50" y="72"/>
                      <a:pt x="49" y="71"/>
                    </a:cubicBezTo>
                    <a:cubicBezTo>
                      <a:pt x="51" y="73"/>
                      <a:pt x="52" y="70"/>
                      <a:pt x="53" y="70"/>
                    </a:cubicBezTo>
                    <a:cubicBezTo>
                      <a:pt x="55" y="70"/>
                      <a:pt x="52" y="72"/>
                      <a:pt x="52" y="73"/>
                    </a:cubicBezTo>
                    <a:cubicBezTo>
                      <a:pt x="53" y="74"/>
                      <a:pt x="58" y="73"/>
                      <a:pt x="55" y="76"/>
                    </a:cubicBezTo>
                    <a:cubicBezTo>
                      <a:pt x="54" y="78"/>
                      <a:pt x="55" y="80"/>
                      <a:pt x="57" y="81"/>
                    </a:cubicBezTo>
                    <a:cubicBezTo>
                      <a:pt x="58" y="82"/>
                      <a:pt x="63" y="84"/>
                      <a:pt x="65" y="82"/>
                    </a:cubicBezTo>
                    <a:cubicBezTo>
                      <a:pt x="68" y="80"/>
                      <a:pt x="69" y="85"/>
                      <a:pt x="72" y="82"/>
                    </a:cubicBezTo>
                    <a:cubicBezTo>
                      <a:pt x="72" y="81"/>
                      <a:pt x="79" y="79"/>
                      <a:pt x="80" y="79"/>
                    </a:cubicBezTo>
                    <a:cubicBezTo>
                      <a:pt x="84" y="74"/>
                      <a:pt x="86" y="66"/>
                      <a:pt x="91" y="62"/>
                    </a:cubicBezTo>
                    <a:cubicBezTo>
                      <a:pt x="93" y="58"/>
                      <a:pt x="99" y="43"/>
                      <a:pt x="98" y="40"/>
                    </a:cubicBezTo>
                    <a:cubicBezTo>
                      <a:pt x="98" y="40"/>
                      <a:pt x="98" y="40"/>
                      <a:pt x="97"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7" name="Freeform 189">
                <a:extLst>
                  <a:ext uri="{FF2B5EF4-FFF2-40B4-BE49-F238E27FC236}">
                    <a16:creationId xmlns:a16="http://schemas.microsoft.com/office/drawing/2014/main" id="{3115E676-6659-4F11-B3A3-2766528185FA}"/>
                  </a:ext>
                </a:extLst>
              </p:cNvPr>
              <p:cNvSpPr>
                <a:spLocks/>
              </p:cNvSpPr>
              <p:nvPr/>
            </p:nvSpPr>
            <p:spPr bwMode="auto">
              <a:xfrm>
                <a:off x="3405188" y="4970463"/>
                <a:ext cx="1588" cy="3175"/>
              </a:xfrm>
              <a:custGeom>
                <a:avLst/>
                <a:gdLst>
                  <a:gd name="T0" fmla="*/ 1 w 3"/>
                  <a:gd name="T1" fmla="*/ 0 h 3"/>
                  <a:gd name="T2" fmla="*/ 2 w 3"/>
                  <a:gd name="T3" fmla="*/ 1 h 3"/>
                  <a:gd name="T4" fmla="*/ 1 w 3"/>
                  <a:gd name="T5" fmla="*/ 0 h 3"/>
                </a:gdLst>
                <a:ahLst/>
                <a:cxnLst>
                  <a:cxn ang="0">
                    <a:pos x="T0" y="T1"/>
                  </a:cxn>
                  <a:cxn ang="0">
                    <a:pos x="T2" y="T3"/>
                  </a:cxn>
                  <a:cxn ang="0">
                    <a:pos x="T4" y="T5"/>
                  </a:cxn>
                </a:cxnLst>
                <a:rect l="0" t="0" r="r" b="b"/>
                <a:pathLst>
                  <a:path w="3" h="3">
                    <a:moveTo>
                      <a:pt x="1" y="0"/>
                    </a:moveTo>
                    <a:cubicBezTo>
                      <a:pt x="0" y="3"/>
                      <a:pt x="2" y="1"/>
                      <a:pt x="2" y="1"/>
                    </a:cubicBezTo>
                    <a:cubicBezTo>
                      <a:pt x="3" y="0"/>
                      <a:pt x="2"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8" name="Freeform 190">
                <a:extLst>
                  <a:ext uri="{FF2B5EF4-FFF2-40B4-BE49-F238E27FC236}">
                    <a16:creationId xmlns:a16="http://schemas.microsoft.com/office/drawing/2014/main" id="{09ECBF3F-791E-4F91-AA2B-3B005D88D95E}"/>
                  </a:ext>
                </a:extLst>
              </p:cNvPr>
              <p:cNvSpPr>
                <a:spLocks/>
              </p:cNvSpPr>
              <p:nvPr/>
            </p:nvSpPr>
            <p:spPr bwMode="auto">
              <a:xfrm>
                <a:off x="3341688" y="4957763"/>
                <a:ext cx="1588" cy="6350"/>
              </a:xfrm>
              <a:custGeom>
                <a:avLst/>
                <a:gdLst>
                  <a:gd name="T0" fmla="*/ 0 w 2"/>
                  <a:gd name="T1" fmla="*/ 4 h 8"/>
                  <a:gd name="T2" fmla="*/ 0 w 2"/>
                  <a:gd name="T3" fmla="*/ 4 h 8"/>
                </a:gdLst>
                <a:ahLst/>
                <a:cxnLst>
                  <a:cxn ang="0">
                    <a:pos x="T0" y="T1"/>
                  </a:cxn>
                  <a:cxn ang="0">
                    <a:pos x="T2" y="T3"/>
                  </a:cxn>
                </a:cxnLst>
                <a:rect l="0" t="0" r="r" b="b"/>
                <a:pathLst>
                  <a:path w="2" h="8">
                    <a:moveTo>
                      <a:pt x="0" y="4"/>
                    </a:moveTo>
                    <a:cubicBezTo>
                      <a:pt x="0" y="8"/>
                      <a:pt x="2" y="0"/>
                      <a:pt x="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9" name="Freeform 191">
                <a:extLst>
                  <a:ext uri="{FF2B5EF4-FFF2-40B4-BE49-F238E27FC236}">
                    <a16:creationId xmlns:a16="http://schemas.microsoft.com/office/drawing/2014/main" id="{ADB6A2CF-0979-41CC-B151-38DA38CED58B}"/>
                  </a:ext>
                </a:extLst>
              </p:cNvPr>
              <p:cNvSpPr>
                <a:spLocks/>
              </p:cNvSpPr>
              <p:nvPr/>
            </p:nvSpPr>
            <p:spPr bwMode="auto">
              <a:xfrm>
                <a:off x="3363913" y="4981575"/>
                <a:ext cx="3175" cy="1588"/>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3" y="2"/>
                      <a:pt x="2" y="1"/>
                      <a:pt x="2" y="0"/>
                    </a:cubicBezTo>
                    <a:cubicBezTo>
                      <a:pt x="2" y="0"/>
                      <a:pt x="1"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0" name="Freeform 192">
                <a:extLst>
                  <a:ext uri="{FF2B5EF4-FFF2-40B4-BE49-F238E27FC236}">
                    <a16:creationId xmlns:a16="http://schemas.microsoft.com/office/drawing/2014/main" id="{98F67110-4109-4B12-8817-AD27CD58F26C}"/>
                  </a:ext>
                </a:extLst>
              </p:cNvPr>
              <p:cNvSpPr>
                <a:spLocks/>
              </p:cNvSpPr>
              <p:nvPr/>
            </p:nvSpPr>
            <p:spPr bwMode="auto">
              <a:xfrm>
                <a:off x="3332163" y="4949825"/>
                <a:ext cx="3175" cy="1588"/>
              </a:xfrm>
              <a:custGeom>
                <a:avLst/>
                <a:gdLst>
                  <a:gd name="T0" fmla="*/ 0 w 5"/>
                  <a:gd name="T1" fmla="*/ 1 h 3"/>
                  <a:gd name="T2" fmla="*/ 0 w 5"/>
                  <a:gd name="T3" fmla="*/ 1 h 3"/>
                  <a:gd name="T4" fmla="*/ 3 w 5"/>
                  <a:gd name="T5" fmla="*/ 1 h 3"/>
                  <a:gd name="T6" fmla="*/ 0 w 5"/>
                  <a:gd name="T7" fmla="*/ 1 h 3"/>
                </a:gdLst>
                <a:ahLst/>
                <a:cxnLst>
                  <a:cxn ang="0">
                    <a:pos x="T0" y="T1"/>
                  </a:cxn>
                  <a:cxn ang="0">
                    <a:pos x="T2" y="T3"/>
                  </a:cxn>
                  <a:cxn ang="0">
                    <a:pos x="T4" y="T5"/>
                  </a:cxn>
                  <a:cxn ang="0">
                    <a:pos x="T6" y="T7"/>
                  </a:cxn>
                </a:cxnLst>
                <a:rect l="0" t="0" r="r" b="b"/>
                <a:pathLst>
                  <a:path w="5" h="3">
                    <a:moveTo>
                      <a:pt x="0" y="1"/>
                    </a:moveTo>
                    <a:cubicBezTo>
                      <a:pt x="0" y="1"/>
                      <a:pt x="0" y="1"/>
                      <a:pt x="0" y="1"/>
                    </a:cubicBezTo>
                    <a:cubicBezTo>
                      <a:pt x="2" y="2"/>
                      <a:pt x="5" y="3"/>
                      <a:pt x="3" y="1"/>
                    </a:cubicBezTo>
                    <a:cubicBezTo>
                      <a:pt x="2" y="1"/>
                      <a:pt x="1" y="0"/>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1" name="Freeform 193">
                <a:extLst>
                  <a:ext uri="{FF2B5EF4-FFF2-40B4-BE49-F238E27FC236}">
                    <a16:creationId xmlns:a16="http://schemas.microsoft.com/office/drawing/2014/main" id="{87819004-AB17-441A-95D0-EC46AFCDD22A}"/>
                  </a:ext>
                </a:extLst>
              </p:cNvPr>
              <p:cNvSpPr>
                <a:spLocks/>
              </p:cNvSpPr>
              <p:nvPr/>
            </p:nvSpPr>
            <p:spPr bwMode="auto">
              <a:xfrm>
                <a:off x="3338513" y="4962525"/>
                <a:ext cx="11113" cy="12700"/>
              </a:xfrm>
              <a:custGeom>
                <a:avLst/>
                <a:gdLst>
                  <a:gd name="T0" fmla="*/ 4 w 13"/>
                  <a:gd name="T1" fmla="*/ 1 h 17"/>
                  <a:gd name="T2" fmla="*/ 13 w 13"/>
                  <a:gd name="T3" fmla="*/ 0 h 17"/>
                  <a:gd name="T4" fmla="*/ 13 w 13"/>
                  <a:gd name="T5" fmla="*/ 0 h 17"/>
                  <a:gd name="T6" fmla="*/ 4 w 13"/>
                  <a:gd name="T7" fmla="*/ 1 h 17"/>
                </a:gdLst>
                <a:ahLst/>
                <a:cxnLst>
                  <a:cxn ang="0">
                    <a:pos x="T0" y="T1"/>
                  </a:cxn>
                  <a:cxn ang="0">
                    <a:pos x="T2" y="T3"/>
                  </a:cxn>
                  <a:cxn ang="0">
                    <a:pos x="T4" y="T5"/>
                  </a:cxn>
                  <a:cxn ang="0">
                    <a:pos x="T6" y="T7"/>
                  </a:cxn>
                </a:cxnLst>
                <a:rect l="0" t="0" r="r" b="b"/>
                <a:pathLst>
                  <a:path w="13" h="17">
                    <a:moveTo>
                      <a:pt x="4" y="1"/>
                    </a:moveTo>
                    <a:cubicBezTo>
                      <a:pt x="0" y="17"/>
                      <a:pt x="13" y="2"/>
                      <a:pt x="13" y="0"/>
                    </a:cubicBezTo>
                    <a:cubicBezTo>
                      <a:pt x="13" y="0"/>
                      <a:pt x="13" y="0"/>
                      <a:pt x="13" y="0"/>
                    </a:cubicBezTo>
                    <a:cubicBezTo>
                      <a:pt x="12" y="1"/>
                      <a:pt x="5" y="1"/>
                      <a:pt x="4"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2" name="Freeform 194">
                <a:extLst>
                  <a:ext uri="{FF2B5EF4-FFF2-40B4-BE49-F238E27FC236}">
                    <a16:creationId xmlns:a16="http://schemas.microsoft.com/office/drawing/2014/main" id="{0A9465C9-9D9A-46BA-97D3-795E3A40547B}"/>
                  </a:ext>
                </a:extLst>
              </p:cNvPr>
              <p:cNvSpPr>
                <a:spLocks/>
              </p:cNvSpPr>
              <p:nvPr/>
            </p:nvSpPr>
            <p:spPr bwMode="auto">
              <a:xfrm>
                <a:off x="3349625" y="4957763"/>
                <a:ext cx="1588" cy="3175"/>
              </a:xfrm>
              <a:custGeom>
                <a:avLst/>
                <a:gdLst>
                  <a:gd name="T0" fmla="*/ 0 w 1"/>
                  <a:gd name="T1" fmla="*/ 3 h 4"/>
                  <a:gd name="T2" fmla="*/ 1 w 1"/>
                  <a:gd name="T3" fmla="*/ 4 h 4"/>
                  <a:gd name="T4" fmla="*/ 1 w 1"/>
                  <a:gd name="T5" fmla="*/ 2 h 4"/>
                  <a:gd name="T6" fmla="*/ 0 w 1"/>
                  <a:gd name="T7" fmla="*/ 3 h 4"/>
                </a:gdLst>
                <a:ahLst/>
                <a:cxnLst>
                  <a:cxn ang="0">
                    <a:pos x="T0" y="T1"/>
                  </a:cxn>
                  <a:cxn ang="0">
                    <a:pos x="T2" y="T3"/>
                  </a:cxn>
                  <a:cxn ang="0">
                    <a:pos x="T4" y="T5"/>
                  </a:cxn>
                  <a:cxn ang="0">
                    <a:pos x="T6" y="T7"/>
                  </a:cxn>
                </a:cxnLst>
                <a:rect l="0" t="0" r="r" b="b"/>
                <a:pathLst>
                  <a:path w="1" h="4">
                    <a:moveTo>
                      <a:pt x="0" y="3"/>
                    </a:moveTo>
                    <a:cubicBezTo>
                      <a:pt x="0" y="4"/>
                      <a:pt x="0" y="4"/>
                      <a:pt x="1" y="4"/>
                    </a:cubicBezTo>
                    <a:cubicBezTo>
                      <a:pt x="1" y="4"/>
                      <a:pt x="1" y="2"/>
                      <a:pt x="1" y="2"/>
                    </a:cubicBezTo>
                    <a:cubicBezTo>
                      <a:pt x="0" y="0"/>
                      <a:pt x="0" y="3"/>
                      <a:pt x="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03" name="Group 208">
              <a:extLst>
                <a:ext uri="{FF2B5EF4-FFF2-40B4-BE49-F238E27FC236}">
                  <a16:creationId xmlns:a16="http://schemas.microsoft.com/office/drawing/2014/main" id="{CBE5AD36-5FAE-40D3-9DB9-65EF1FCB5EAD}"/>
                </a:ext>
              </a:extLst>
            </p:cNvPr>
            <p:cNvGrpSpPr/>
            <p:nvPr/>
          </p:nvGrpSpPr>
          <p:grpSpPr>
            <a:xfrm>
              <a:off x="3079713" y="3179081"/>
              <a:ext cx="401128" cy="401127"/>
              <a:chOff x="3776663" y="4648200"/>
              <a:chExt cx="382588" cy="382588"/>
            </a:xfrm>
            <a:grpFill/>
          </p:grpSpPr>
          <p:sp>
            <p:nvSpPr>
              <p:cNvPr id="204" name="Freeform 195">
                <a:extLst>
                  <a:ext uri="{FF2B5EF4-FFF2-40B4-BE49-F238E27FC236}">
                    <a16:creationId xmlns:a16="http://schemas.microsoft.com/office/drawing/2014/main" id="{A7E5DB4B-779D-4453-9F26-480B9A764CB0}"/>
                  </a:ext>
                </a:extLst>
              </p:cNvPr>
              <p:cNvSpPr>
                <a:spLocks noEditPoints="1"/>
              </p:cNvSpPr>
              <p:nvPr/>
            </p:nvSpPr>
            <p:spPr bwMode="auto">
              <a:xfrm>
                <a:off x="3776663" y="4648200"/>
                <a:ext cx="382588" cy="382588"/>
              </a:xfrm>
              <a:custGeom>
                <a:avLst/>
                <a:gdLst>
                  <a:gd name="T0" fmla="*/ 447 w 498"/>
                  <a:gd name="T1" fmla="*/ 0 h 498"/>
                  <a:gd name="T2" fmla="*/ 51 w 498"/>
                  <a:gd name="T3" fmla="*/ 0 h 498"/>
                  <a:gd name="T4" fmla="*/ 0 w 498"/>
                  <a:gd name="T5" fmla="*/ 51 h 498"/>
                  <a:gd name="T6" fmla="*/ 0 w 498"/>
                  <a:gd name="T7" fmla="*/ 447 h 498"/>
                  <a:gd name="T8" fmla="*/ 51 w 498"/>
                  <a:gd name="T9" fmla="*/ 498 h 498"/>
                  <a:gd name="T10" fmla="*/ 447 w 498"/>
                  <a:gd name="T11" fmla="*/ 498 h 498"/>
                  <a:gd name="T12" fmla="*/ 498 w 498"/>
                  <a:gd name="T13" fmla="*/ 447 h 498"/>
                  <a:gd name="T14" fmla="*/ 498 w 498"/>
                  <a:gd name="T15" fmla="*/ 51 h 498"/>
                  <a:gd name="T16" fmla="*/ 447 w 498"/>
                  <a:gd name="T17" fmla="*/ 0 h 498"/>
                  <a:gd name="T18" fmla="*/ 472 w 498"/>
                  <a:gd name="T19" fmla="*/ 453 h 498"/>
                  <a:gd name="T20" fmla="*/ 452 w 498"/>
                  <a:gd name="T21" fmla="*/ 472 h 498"/>
                  <a:gd name="T22" fmla="*/ 45 w 498"/>
                  <a:gd name="T23" fmla="*/ 472 h 498"/>
                  <a:gd name="T24" fmla="*/ 25 w 498"/>
                  <a:gd name="T25" fmla="*/ 453 h 498"/>
                  <a:gd name="T26" fmla="*/ 25 w 498"/>
                  <a:gd name="T27" fmla="*/ 45 h 498"/>
                  <a:gd name="T28" fmla="*/ 45 w 498"/>
                  <a:gd name="T29" fmla="*/ 26 h 498"/>
                  <a:gd name="T30" fmla="*/ 452 w 498"/>
                  <a:gd name="T31" fmla="*/ 26 h 498"/>
                  <a:gd name="T32" fmla="*/ 472 w 498"/>
                  <a:gd name="T33" fmla="*/ 45 h 498"/>
                  <a:gd name="T34" fmla="*/ 472 w 498"/>
                  <a:gd name="T35" fmla="*/ 45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498">
                    <a:moveTo>
                      <a:pt x="447" y="0"/>
                    </a:moveTo>
                    <a:cubicBezTo>
                      <a:pt x="51" y="0"/>
                      <a:pt x="51" y="0"/>
                      <a:pt x="51" y="0"/>
                    </a:cubicBezTo>
                    <a:cubicBezTo>
                      <a:pt x="23" y="0"/>
                      <a:pt x="0" y="23"/>
                      <a:pt x="0" y="51"/>
                    </a:cubicBezTo>
                    <a:cubicBezTo>
                      <a:pt x="0" y="447"/>
                      <a:pt x="0" y="447"/>
                      <a:pt x="0" y="447"/>
                    </a:cubicBezTo>
                    <a:cubicBezTo>
                      <a:pt x="0" y="475"/>
                      <a:pt x="23" y="498"/>
                      <a:pt x="51" y="498"/>
                    </a:cubicBezTo>
                    <a:cubicBezTo>
                      <a:pt x="447" y="498"/>
                      <a:pt x="447" y="498"/>
                      <a:pt x="447" y="498"/>
                    </a:cubicBezTo>
                    <a:cubicBezTo>
                      <a:pt x="475" y="498"/>
                      <a:pt x="498" y="475"/>
                      <a:pt x="498" y="447"/>
                    </a:cubicBezTo>
                    <a:cubicBezTo>
                      <a:pt x="498" y="51"/>
                      <a:pt x="498" y="51"/>
                      <a:pt x="498" y="51"/>
                    </a:cubicBezTo>
                    <a:cubicBezTo>
                      <a:pt x="498" y="23"/>
                      <a:pt x="475" y="0"/>
                      <a:pt x="447" y="0"/>
                    </a:cubicBezTo>
                    <a:close/>
                    <a:moveTo>
                      <a:pt x="472" y="453"/>
                    </a:moveTo>
                    <a:cubicBezTo>
                      <a:pt x="472" y="464"/>
                      <a:pt x="463" y="472"/>
                      <a:pt x="452" y="472"/>
                    </a:cubicBezTo>
                    <a:cubicBezTo>
                      <a:pt x="45" y="472"/>
                      <a:pt x="45" y="472"/>
                      <a:pt x="45" y="472"/>
                    </a:cubicBezTo>
                    <a:cubicBezTo>
                      <a:pt x="34" y="472"/>
                      <a:pt x="25" y="464"/>
                      <a:pt x="25" y="453"/>
                    </a:cubicBezTo>
                    <a:cubicBezTo>
                      <a:pt x="25" y="45"/>
                      <a:pt x="25" y="45"/>
                      <a:pt x="25" y="45"/>
                    </a:cubicBezTo>
                    <a:cubicBezTo>
                      <a:pt x="25" y="35"/>
                      <a:pt x="34" y="26"/>
                      <a:pt x="45" y="26"/>
                    </a:cubicBezTo>
                    <a:cubicBezTo>
                      <a:pt x="452" y="26"/>
                      <a:pt x="452" y="26"/>
                      <a:pt x="452" y="26"/>
                    </a:cubicBezTo>
                    <a:cubicBezTo>
                      <a:pt x="463" y="26"/>
                      <a:pt x="472" y="35"/>
                      <a:pt x="472" y="45"/>
                    </a:cubicBezTo>
                    <a:lnTo>
                      <a:pt x="472" y="45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5" name="Freeform 196">
                <a:extLst>
                  <a:ext uri="{FF2B5EF4-FFF2-40B4-BE49-F238E27FC236}">
                    <a16:creationId xmlns:a16="http://schemas.microsoft.com/office/drawing/2014/main" id="{E92391F0-8968-4185-8B59-EB255724D523}"/>
                  </a:ext>
                </a:extLst>
              </p:cNvPr>
              <p:cNvSpPr>
                <a:spLocks noEditPoints="1"/>
              </p:cNvSpPr>
              <p:nvPr/>
            </p:nvSpPr>
            <p:spPr bwMode="auto">
              <a:xfrm>
                <a:off x="3811588" y="4849813"/>
                <a:ext cx="146050" cy="147638"/>
              </a:xfrm>
              <a:custGeom>
                <a:avLst/>
                <a:gdLst>
                  <a:gd name="T0" fmla="*/ 176 w 191"/>
                  <a:gd name="T1" fmla="*/ 0 h 192"/>
                  <a:gd name="T2" fmla="*/ 14 w 191"/>
                  <a:gd name="T3" fmla="*/ 0 h 192"/>
                  <a:gd name="T4" fmla="*/ 0 w 191"/>
                  <a:gd name="T5" fmla="*/ 15 h 192"/>
                  <a:gd name="T6" fmla="*/ 0 w 191"/>
                  <a:gd name="T7" fmla="*/ 177 h 192"/>
                  <a:gd name="T8" fmla="*/ 14 w 191"/>
                  <a:gd name="T9" fmla="*/ 192 h 192"/>
                  <a:gd name="T10" fmla="*/ 176 w 191"/>
                  <a:gd name="T11" fmla="*/ 192 h 192"/>
                  <a:gd name="T12" fmla="*/ 191 w 191"/>
                  <a:gd name="T13" fmla="*/ 177 h 192"/>
                  <a:gd name="T14" fmla="*/ 191 w 191"/>
                  <a:gd name="T15" fmla="*/ 15 h 192"/>
                  <a:gd name="T16" fmla="*/ 176 w 191"/>
                  <a:gd name="T17" fmla="*/ 0 h 192"/>
                  <a:gd name="T18" fmla="*/ 93 w 191"/>
                  <a:gd name="T19" fmla="*/ 32 h 192"/>
                  <a:gd name="T20" fmla="*/ 111 w 191"/>
                  <a:gd name="T21" fmla="*/ 50 h 192"/>
                  <a:gd name="T22" fmla="*/ 93 w 191"/>
                  <a:gd name="T23" fmla="*/ 69 h 192"/>
                  <a:gd name="T24" fmla="*/ 75 w 191"/>
                  <a:gd name="T25" fmla="*/ 50 h 192"/>
                  <a:gd name="T26" fmla="*/ 93 w 191"/>
                  <a:gd name="T27" fmla="*/ 32 h 192"/>
                  <a:gd name="T28" fmla="*/ 93 w 191"/>
                  <a:gd name="T29" fmla="*/ 157 h 192"/>
                  <a:gd name="T30" fmla="*/ 75 w 191"/>
                  <a:gd name="T31" fmla="*/ 138 h 192"/>
                  <a:gd name="T32" fmla="*/ 93 w 191"/>
                  <a:gd name="T33" fmla="*/ 120 h 192"/>
                  <a:gd name="T34" fmla="*/ 111 w 191"/>
                  <a:gd name="T35" fmla="*/ 138 h 192"/>
                  <a:gd name="T36" fmla="*/ 93 w 191"/>
                  <a:gd name="T37" fmla="*/ 157 h 192"/>
                  <a:gd name="T38" fmla="*/ 158 w 191"/>
                  <a:gd name="T39" fmla="*/ 104 h 192"/>
                  <a:gd name="T40" fmla="*/ 151 w 191"/>
                  <a:gd name="T41" fmla="*/ 112 h 192"/>
                  <a:gd name="T42" fmla="*/ 151 w 191"/>
                  <a:gd name="T43" fmla="*/ 112 h 192"/>
                  <a:gd name="T44" fmla="*/ 146 w 191"/>
                  <a:gd name="T45" fmla="*/ 112 h 192"/>
                  <a:gd name="T46" fmla="*/ 42 w 191"/>
                  <a:gd name="T47" fmla="*/ 112 h 192"/>
                  <a:gd name="T48" fmla="*/ 36 w 191"/>
                  <a:gd name="T49" fmla="*/ 112 h 192"/>
                  <a:gd name="T50" fmla="*/ 29 w 191"/>
                  <a:gd name="T51" fmla="*/ 104 h 192"/>
                  <a:gd name="T52" fmla="*/ 29 w 191"/>
                  <a:gd name="T53" fmla="*/ 93 h 192"/>
                  <a:gd name="T54" fmla="*/ 29 w 191"/>
                  <a:gd name="T55" fmla="*/ 82 h 192"/>
                  <a:gd name="T56" fmla="*/ 36 w 191"/>
                  <a:gd name="T57" fmla="*/ 74 h 192"/>
                  <a:gd name="T58" fmla="*/ 42 w 191"/>
                  <a:gd name="T59" fmla="*/ 74 h 192"/>
                  <a:gd name="T60" fmla="*/ 146 w 191"/>
                  <a:gd name="T61" fmla="*/ 74 h 192"/>
                  <a:gd name="T62" fmla="*/ 151 w 191"/>
                  <a:gd name="T63" fmla="*/ 74 h 192"/>
                  <a:gd name="T64" fmla="*/ 151 w 191"/>
                  <a:gd name="T65" fmla="*/ 74 h 192"/>
                  <a:gd name="T66" fmla="*/ 158 w 191"/>
                  <a:gd name="T67" fmla="*/ 82 h 192"/>
                  <a:gd name="T68" fmla="*/ 158 w 191"/>
                  <a:gd name="T69"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92">
                    <a:moveTo>
                      <a:pt x="176" y="0"/>
                    </a:moveTo>
                    <a:cubicBezTo>
                      <a:pt x="14" y="0"/>
                      <a:pt x="14" y="0"/>
                      <a:pt x="14" y="0"/>
                    </a:cubicBezTo>
                    <a:cubicBezTo>
                      <a:pt x="6" y="0"/>
                      <a:pt x="0" y="7"/>
                      <a:pt x="0" y="15"/>
                    </a:cubicBezTo>
                    <a:cubicBezTo>
                      <a:pt x="0" y="177"/>
                      <a:pt x="0" y="177"/>
                      <a:pt x="0" y="177"/>
                    </a:cubicBezTo>
                    <a:cubicBezTo>
                      <a:pt x="0" y="185"/>
                      <a:pt x="6" y="192"/>
                      <a:pt x="14" y="192"/>
                    </a:cubicBezTo>
                    <a:cubicBezTo>
                      <a:pt x="176" y="192"/>
                      <a:pt x="176" y="192"/>
                      <a:pt x="176" y="192"/>
                    </a:cubicBezTo>
                    <a:cubicBezTo>
                      <a:pt x="184" y="192"/>
                      <a:pt x="191" y="185"/>
                      <a:pt x="191" y="177"/>
                    </a:cubicBezTo>
                    <a:cubicBezTo>
                      <a:pt x="191" y="15"/>
                      <a:pt x="191" y="15"/>
                      <a:pt x="191" y="15"/>
                    </a:cubicBezTo>
                    <a:cubicBezTo>
                      <a:pt x="191" y="7"/>
                      <a:pt x="184" y="0"/>
                      <a:pt x="176" y="0"/>
                    </a:cubicBezTo>
                    <a:close/>
                    <a:moveTo>
                      <a:pt x="93" y="32"/>
                    </a:moveTo>
                    <a:cubicBezTo>
                      <a:pt x="103" y="32"/>
                      <a:pt x="111" y="40"/>
                      <a:pt x="111" y="50"/>
                    </a:cubicBezTo>
                    <a:cubicBezTo>
                      <a:pt x="111" y="60"/>
                      <a:pt x="103" y="69"/>
                      <a:pt x="93" y="69"/>
                    </a:cubicBezTo>
                    <a:cubicBezTo>
                      <a:pt x="83" y="69"/>
                      <a:pt x="75" y="60"/>
                      <a:pt x="75" y="50"/>
                    </a:cubicBezTo>
                    <a:cubicBezTo>
                      <a:pt x="75" y="40"/>
                      <a:pt x="83" y="32"/>
                      <a:pt x="93" y="32"/>
                    </a:cubicBezTo>
                    <a:close/>
                    <a:moveTo>
                      <a:pt x="93" y="157"/>
                    </a:moveTo>
                    <a:cubicBezTo>
                      <a:pt x="83" y="157"/>
                      <a:pt x="75" y="148"/>
                      <a:pt x="75" y="138"/>
                    </a:cubicBezTo>
                    <a:cubicBezTo>
                      <a:pt x="75" y="128"/>
                      <a:pt x="83" y="120"/>
                      <a:pt x="93" y="120"/>
                    </a:cubicBezTo>
                    <a:cubicBezTo>
                      <a:pt x="103" y="120"/>
                      <a:pt x="111" y="128"/>
                      <a:pt x="111" y="138"/>
                    </a:cubicBezTo>
                    <a:cubicBezTo>
                      <a:pt x="111" y="148"/>
                      <a:pt x="103" y="157"/>
                      <a:pt x="93" y="157"/>
                    </a:cubicBezTo>
                    <a:close/>
                    <a:moveTo>
                      <a:pt x="158" y="104"/>
                    </a:moveTo>
                    <a:cubicBezTo>
                      <a:pt x="158" y="108"/>
                      <a:pt x="155" y="112"/>
                      <a:pt x="151" y="112"/>
                    </a:cubicBezTo>
                    <a:cubicBezTo>
                      <a:pt x="151" y="112"/>
                      <a:pt x="151" y="112"/>
                      <a:pt x="151" y="112"/>
                    </a:cubicBezTo>
                    <a:cubicBezTo>
                      <a:pt x="146" y="112"/>
                      <a:pt x="146" y="112"/>
                      <a:pt x="146" y="112"/>
                    </a:cubicBezTo>
                    <a:cubicBezTo>
                      <a:pt x="42" y="112"/>
                      <a:pt x="42" y="112"/>
                      <a:pt x="42" y="112"/>
                    </a:cubicBezTo>
                    <a:cubicBezTo>
                      <a:pt x="36" y="112"/>
                      <a:pt x="36" y="112"/>
                      <a:pt x="36" y="112"/>
                    </a:cubicBezTo>
                    <a:cubicBezTo>
                      <a:pt x="32" y="112"/>
                      <a:pt x="29" y="108"/>
                      <a:pt x="29" y="104"/>
                    </a:cubicBezTo>
                    <a:cubicBezTo>
                      <a:pt x="29" y="93"/>
                      <a:pt x="29" y="93"/>
                      <a:pt x="29" y="93"/>
                    </a:cubicBezTo>
                    <a:cubicBezTo>
                      <a:pt x="29" y="82"/>
                      <a:pt x="29" y="82"/>
                      <a:pt x="29" y="82"/>
                    </a:cubicBezTo>
                    <a:cubicBezTo>
                      <a:pt x="29" y="78"/>
                      <a:pt x="32" y="74"/>
                      <a:pt x="36" y="74"/>
                    </a:cubicBezTo>
                    <a:cubicBezTo>
                      <a:pt x="42" y="74"/>
                      <a:pt x="42" y="74"/>
                      <a:pt x="42" y="74"/>
                    </a:cubicBezTo>
                    <a:cubicBezTo>
                      <a:pt x="146" y="74"/>
                      <a:pt x="146" y="74"/>
                      <a:pt x="146" y="74"/>
                    </a:cubicBezTo>
                    <a:cubicBezTo>
                      <a:pt x="151" y="74"/>
                      <a:pt x="151" y="74"/>
                      <a:pt x="151" y="74"/>
                    </a:cubicBezTo>
                    <a:cubicBezTo>
                      <a:pt x="151" y="74"/>
                      <a:pt x="151" y="74"/>
                      <a:pt x="151" y="74"/>
                    </a:cubicBezTo>
                    <a:cubicBezTo>
                      <a:pt x="155" y="74"/>
                      <a:pt x="158" y="78"/>
                      <a:pt x="158" y="82"/>
                    </a:cubicBezTo>
                    <a:lnTo>
                      <a:pt x="158" y="1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6" name="Freeform 197">
                <a:extLst>
                  <a:ext uri="{FF2B5EF4-FFF2-40B4-BE49-F238E27FC236}">
                    <a16:creationId xmlns:a16="http://schemas.microsoft.com/office/drawing/2014/main" id="{75B5F8DD-DAC2-453D-99D3-B574DE900A7D}"/>
                  </a:ext>
                </a:extLst>
              </p:cNvPr>
              <p:cNvSpPr>
                <a:spLocks noEditPoints="1"/>
              </p:cNvSpPr>
              <p:nvPr/>
            </p:nvSpPr>
            <p:spPr bwMode="auto">
              <a:xfrm>
                <a:off x="3811588" y="4683125"/>
                <a:ext cx="146050" cy="146050"/>
              </a:xfrm>
              <a:custGeom>
                <a:avLst/>
                <a:gdLst>
                  <a:gd name="T0" fmla="*/ 176 w 191"/>
                  <a:gd name="T1" fmla="*/ 0 h 191"/>
                  <a:gd name="T2" fmla="*/ 14 w 191"/>
                  <a:gd name="T3" fmla="*/ 0 h 191"/>
                  <a:gd name="T4" fmla="*/ 0 w 191"/>
                  <a:gd name="T5" fmla="*/ 14 h 191"/>
                  <a:gd name="T6" fmla="*/ 0 w 191"/>
                  <a:gd name="T7" fmla="*/ 176 h 191"/>
                  <a:gd name="T8" fmla="*/ 14 w 191"/>
                  <a:gd name="T9" fmla="*/ 191 h 191"/>
                  <a:gd name="T10" fmla="*/ 176 w 191"/>
                  <a:gd name="T11" fmla="*/ 191 h 191"/>
                  <a:gd name="T12" fmla="*/ 191 w 191"/>
                  <a:gd name="T13" fmla="*/ 176 h 191"/>
                  <a:gd name="T14" fmla="*/ 191 w 191"/>
                  <a:gd name="T15" fmla="*/ 14 h 191"/>
                  <a:gd name="T16" fmla="*/ 176 w 191"/>
                  <a:gd name="T17" fmla="*/ 0 h 191"/>
                  <a:gd name="T18" fmla="*/ 158 w 191"/>
                  <a:gd name="T19" fmla="*/ 106 h 191"/>
                  <a:gd name="T20" fmla="*/ 150 w 191"/>
                  <a:gd name="T21" fmla="*/ 113 h 191"/>
                  <a:gd name="T22" fmla="*/ 150 w 191"/>
                  <a:gd name="T23" fmla="*/ 113 h 191"/>
                  <a:gd name="T24" fmla="*/ 145 w 191"/>
                  <a:gd name="T25" fmla="*/ 113 h 191"/>
                  <a:gd name="T26" fmla="*/ 111 w 191"/>
                  <a:gd name="T27" fmla="*/ 113 h 191"/>
                  <a:gd name="T28" fmla="*/ 111 w 191"/>
                  <a:gd name="T29" fmla="*/ 145 h 191"/>
                  <a:gd name="T30" fmla="*/ 111 w 191"/>
                  <a:gd name="T31" fmla="*/ 152 h 191"/>
                  <a:gd name="T32" fmla="*/ 104 w 191"/>
                  <a:gd name="T33" fmla="*/ 159 h 191"/>
                  <a:gd name="T34" fmla="*/ 82 w 191"/>
                  <a:gd name="T35" fmla="*/ 159 h 191"/>
                  <a:gd name="T36" fmla="*/ 74 w 191"/>
                  <a:gd name="T37" fmla="*/ 152 h 191"/>
                  <a:gd name="T38" fmla="*/ 74 w 191"/>
                  <a:gd name="T39" fmla="*/ 145 h 191"/>
                  <a:gd name="T40" fmla="*/ 74 w 191"/>
                  <a:gd name="T41" fmla="*/ 113 h 191"/>
                  <a:gd name="T42" fmla="*/ 41 w 191"/>
                  <a:gd name="T43" fmla="*/ 113 h 191"/>
                  <a:gd name="T44" fmla="*/ 36 w 191"/>
                  <a:gd name="T45" fmla="*/ 113 h 191"/>
                  <a:gd name="T46" fmla="*/ 28 w 191"/>
                  <a:gd name="T47" fmla="*/ 106 h 191"/>
                  <a:gd name="T48" fmla="*/ 28 w 191"/>
                  <a:gd name="T49" fmla="*/ 83 h 191"/>
                  <a:gd name="T50" fmla="*/ 36 w 191"/>
                  <a:gd name="T51" fmla="*/ 76 h 191"/>
                  <a:gd name="T52" fmla="*/ 41 w 191"/>
                  <a:gd name="T53" fmla="*/ 76 h 191"/>
                  <a:gd name="T54" fmla="*/ 74 w 191"/>
                  <a:gd name="T55" fmla="*/ 76 h 191"/>
                  <a:gd name="T56" fmla="*/ 74 w 191"/>
                  <a:gd name="T57" fmla="*/ 44 h 191"/>
                  <a:gd name="T58" fmla="*/ 74 w 191"/>
                  <a:gd name="T59" fmla="*/ 37 h 191"/>
                  <a:gd name="T60" fmla="*/ 82 w 191"/>
                  <a:gd name="T61" fmla="*/ 30 h 191"/>
                  <a:gd name="T62" fmla="*/ 104 w 191"/>
                  <a:gd name="T63" fmla="*/ 30 h 191"/>
                  <a:gd name="T64" fmla="*/ 111 w 191"/>
                  <a:gd name="T65" fmla="*/ 37 h 191"/>
                  <a:gd name="T66" fmla="*/ 111 w 191"/>
                  <a:gd name="T67" fmla="*/ 44 h 191"/>
                  <a:gd name="T68" fmla="*/ 111 w 191"/>
                  <a:gd name="T69" fmla="*/ 76 h 191"/>
                  <a:gd name="T70" fmla="*/ 145 w 191"/>
                  <a:gd name="T71" fmla="*/ 76 h 191"/>
                  <a:gd name="T72" fmla="*/ 150 w 191"/>
                  <a:gd name="T73" fmla="*/ 76 h 191"/>
                  <a:gd name="T74" fmla="*/ 150 w 191"/>
                  <a:gd name="T75" fmla="*/ 76 h 191"/>
                  <a:gd name="T76" fmla="*/ 158 w 191"/>
                  <a:gd name="T77" fmla="*/ 83 h 191"/>
                  <a:gd name="T78" fmla="*/ 158 w 191"/>
                  <a:gd name="T7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91">
                    <a:moveTo>
                      <a:pt x="176" y="0"/>
                    </a:moveTo>
                    <a:cubicBezTo>
                      <a:pt x="14" y="0"/>
                      <a:pt x="14" y="0"/>
                      <a:pt x="14" y="0"/>
                    </a:cubicBezTo>
                    <a:cubicBezTo>
                      <a:pt x="6" y="0"/>
                      <a:pt x="0" y="6"/>
                      <a:pt x="0" y="14"/>
                    </a:cubicBezTo>
                    <a:cubicBezTo>
                      <a:pt x="0" y="176"/>
                      <a:pt x="0" y="176"/>
                      <a:pt x="0" y="176"/>
                    </a:cubicBezTo>
                    <a:cubicBezTo>
                      <a:pt x="0" y="184"/>
                      <a:pt x="6" y="191"/>
                      <a:pt x="14" y="191"/>
                    </a:cubicBezTo>
                    <a:cubicBezTo>
                      <a:pt x="176" y="191"/>
                      <a:pt x="176" y="191"/>
                      <a:pt x="176" y="191"/>
                    </a:cubicBezTo>
                    <a:cubicBezTo>
                      <a:pt x="184" y="191"/>
                      <a:pt x="191" y="184"/>
                      <a:pt x="191" y="176"/>
                    </a:cubicBezTo>
                    <a:cubicBezTo>
                      <a:pt x="191" y="14"/>
                      <a:pt x="191" y="14"/>
                      <a:pt x="191" y="14"/>
                    </a:cubicBezTo>
                    <a:cubicBezTo>
                      <a:pt x="191" y="6"/>
                      <a:pt x="184" y="0"/>
                      <a:pt x="176" y="0"/>
                    </a:cubicBezTo>
                    <a:close/>
                    <a:moveTo>
                      <a:pt x="158" y="106"/>
                    </a:moveTo>
                    <a:cubicBezTo>
                      <a:pt x="158" y="110"/>
                      <a:pt x="154" y="113"/>
                      <a:pt x="150" y="113"/>
                    </a:cubicBezTo>
                    <a:cubicBezTo>
                      <a:pt x="150" y="113"/>
                      <a:pt x="150" y="113"/>
                      <a:pt x="150" y="113"/>
                    </a:cubicBezTo>
                    <a:cubicBezTo>
                      <a:pt x="145" y="113"/>
                      <a:pt x="145" y="113"/>
                      <a:pt x="145" y="113"/>
                    </a:cubicBezTo>
                    <a:cubicBezTo>
                      <a:pt x="111" y="113"/>
                      <a:pt x="111" y="113"/>
                      <a:pt x="111" y="113"/>
                    </a:cubicBezTo>
                    <a:cubicBezTo>
                      <a:pt x="111" y="145"/>
                      <a:pt x="111" y="145"/>
                      <a:pt x="111" y="145"/>
                    </a:cubicBezTo>
                    <a:cubicBezTo>
                      <a:pt x="111" y="152"/>
                      <a:pt x="111" y="152"/>
                      <a:pt x="111" y="152"/>
                    </a:cubicBezTo>
                    <a:cubicBezTo>
                      <a:pt x="111" y="156"/>
                      <a:pt x="108" y="159"/>
                      <a:pt x="104" y="159"/>
                    </a:cubicBezTo>
                    <a:cubicBezTo>
                      <a:pt x="82" y="159"/>
                      <a:pt x="82" y="159"/>
                      <a:pt x="82" y="159"/>
                    </a:cubicBezTo>
                    <a:cubicBezTo>
                      <a:pt x="78" y="159"/>
                      <a:pt x="74" y="156"/>
                      <a:pt x="74" y="152"/>
                    </a:cubicBezTo>
                    <a:cubicBezTo>
                      <a:pt x="74" y="145"/>
                      <a:pt x="74" y="145"/>
                      <a:pt x="74" y="145"/>
                    </a:cubicBezTo>
                    <a:cubicBezTo>
                      <a:pt x="74" y="113"/>
                      <a:pt x="74" y="113"/>
                      <a:pt x="74" y="113"/>
                    </a:cubicBezTo>
                    <a:cubicBezTo>
                      <a:pt x="41" y="113"/>
                      <a:pt x="41" y="113"/>
                      <a:pt x="41" y="113"/>
                    </a:cubicBezTo>
                    <a:cubicBezTo>
                      <a:pt x="36" y="113"/>
                      <a:pt x="36" y="113"/>
                      <a:pt x="36" y="113"/>
                    </a:cubicBezTo>
                    <a:cubicBezTo>
                      <a:pt x="32" y="113"/>
                      <a:pt x="28" y="110"/>
                      <a:pt x="28" y="106"/>
                    </a:cubicBezTo>
                    <a:cubicBezTo>
                      <a:pt x="28" y="83"/>
                      <a:pt x="28" y="83"/>
                      <a:pt x="28" y="83"/>
                    </a:cubicBezTo>
                    <a:cubicBezTo>
                      <a:pt x="28" y="79"/>
                      <a:pt x="32" y="76"/>
                      <a:pt x="36" y="76"/>
                    </a:cubicBezTo>
                    <a:cubicBezTo>
                      <a:pt x="41" y="76"/>
                      <a:pt x="41" y="76"/>
                      <a:pt x="41" y="76"/>
                    </a:cubicBezTo>
                    <a:cubicBezTo>
                      <a:pt x="74" y="76"/>
                      <a:pt x="74" y="76"/>
                      <a:pt x="74" y="76"/>
                    </a:cubicBezTo>
                    <a:cubicBezTo>
                      <a:pt x="74" y="44"/>
                      <a:pt x="74" y="44"/>
                      <a:pt x="74" y="44"/>
                    </a:cubicBezTo>
                    <a:cubicBezTo>
                      <a:pt x="74" y="37"/>
                      <a:pt x="74" y="37"/>
                      <a:pt x="74" y="37"/>
                    </a:cubicBezTo>
                    <a:cubicBezTo>
                      <a:pt x="74" y="33"/>
                      <a:pt x="78" y="30"/>
                      <a:pt x="82" y="30"/>
                    </a:cubicBezTo>
                    <a:cubicBezTo>
                      <a:pt x="104" y="30"/>
                      <a:pt x="104" y="30"/>
                      <a:pt x="104" y="30"/>
                    </a:cubicBezTo>
                    <a:cubicBezTo>
                      <a:pt x="108" y="30"/>
                      <a:pt x="111" y="33"/>
                      <a:pt x="111" y="37"/>
                    </a:cubicBezTo>
                    <a:cubicBezTo>
                      <a:pt x="111" y="44"/>
                      <a:pt x="111" y="44"/>
                      <a:pt x="111" y="44"/>
                    </a:cubicBezTo>
                    <a:cubicBezTo>
                      <a:pt x="111" y="76"/>
                      <a:pt x="111" y="76"/>
                      <a:pt x="111" y="76"/>
                    </a:cubicBezTo>
                    <a:cubicBezTo>
                      <a:pt x="145" y="76"/>
                      <a:pt x="145" y="76"/>
                      <a:pt x="145" y="76"/>
                    </a:cubicBezTo>
                    <a:cubicBezTo>
                      <a:pt x="150" y="76"/>
                      <a:pt x="150" y="76"/>
                      <a:pt x="150" y="76"/>
                    </a:cubicBezTo>
                    <a:cubicBezTo>
                      <a:pt x="150" y="76"/>
                      <a:pt x="150" y="76"/>
                      <a:pt x="150" y="76"/>
                    </a:cubicBezTo>
                    <a:cubicBezTo>
                      <a:pt x="154" y="76"/>
                      <a:pt x="158" y="79"/>
                      <a:pt x="158" y="83"/>
                    </a:cubicBezTo>
                    <a:lnTo>
                      <a:pt x="158" y="10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7" name="Freeform 198">
                <a:extLst>
                  <a:ext uri="{FF2B5EF4-FFF2-40B4-BE49-F238E27FC236}">
                    <a16:creationId xmlns:a16="http://schemas.microsoft.com/office/drawing/2014/main" id="{98592178-3CB9-4D62-ADD4-20C92BA7B6B9}"/>
                  </a:ext>
                </a:extLst>
              </p:cNvPr>
              <p:cNvSpPr>
                <a:spLocks noEditPoints="1"/>
              </p:cNvSpPr>
              <p:nvPr/>
            </p:nvSpPr>
            <p:spPr bwMode="auto">
              <a:xfrm>
                <a:off x="3978275" y="4849813"/>
                <a:ext cx="146050" cy="147638"/>
              </a:xfrm>
              <a:custGeom>
                <a:avLst/>
                <a:gdLst>
                  <a:gd name="T0" fmla="*/ 177 w 191"/>
                  <a:gd name="T1" fmla="*/ 0 h 192"/>
                  <a:gd name="T2" fmla="*/ 15 w 191"/>
                  <a:gd name="T3" fmla="*/ 0 h 192"/>
                  <a:gd name="T4" fmla="*/ 0 w 191"/>
                  <a:gd name="T5" fmla="*/ 15 h 192"/>
                  <a:gd name="T6" fmla="*/ 0 w 191"/>
                  <a:gd name="T7" fmla="*/ 177 h 192"/>
                  <a:gd name="T8" fmla="*/ 15 w 191"/>
                  <a:gd name="T9" fmla="*/ 192 h 192"/>
                  <a:gd name="T10" fmla="*/ 177 w 191"/>
                  <a:gd name="T11" fmla="*/ 192 h 192"/>
                  <a:gd name="T12" fmla="*/ 191 w 191"/>
                  <a:gd name="T13" fmla="*/ 177 h 192"/>
                  <a:gd name="T14" fmla="*/ 191 w 191"/>
                  <a:gd name="T15" fmla="*/ 15 h 192"/>
                  <a:gd name="T16" fmla="*/ 177 w 191"/>
                  <a:gd name="T17" fmla="*/ 0 h 192"/>
                  <a:gd name="T18" fmla="*/ 154 w 191"/>
                  <a:gd name="T19" fmla="*/ 140 h 192"/>
                  <a:gd name="T20" fmla="*/ 138 w 191"/>
                  <a:gd name="T21" fmla="*/ 156 h 192"/>
                  <a:gd name="T22" fmla="*/ 128 w 191"/>
                  <a:gd name="T23" fmla="*/ 156 h 192"/>
                  <a:gd name="T24" fmla="*/ 128 w 191"/>
                  <a:gd name="T25" fmla="*/ 156 h 192"/>
                  <a:gd name="T26" fmla="*/ 128 w 191"/>
                  <a:gd name="T27" fmla="*/ 156 h 192"/>
                  <a:gd name="T28" fmla="*/ 101 w 191"/>
                  <a:gd name="T29" fmla="*/ 128 h 192"/>
                  <a:gd name="T30" fmla="*/ 73 w 191"/>
                  <a:gd name="T31" fmla="*/ 156 h 192"/>
                  <a:gd name="T32" fmla="*/ 63 w 191"/>
                  <a:gd name="T33" fmla="*/ 156 h 192"/>
                  <a:gd name="T34" fmla="*/ 47 w 191"/>
                  <a:gd name="T35" fmla="*/ 140 h 192"/>
                  <a:gd name="T36" fmla="*/ 47 w 191"/>
                  <a:gd name="T37" fmla="*/ 130 h 192"/>
                  <a:gd name="T38" fmla="*/ 53 w 191"/>
                  <a:gd name="T39" fmla="*/ 124 h 192"/>
                  <a:gd name="T40" fmla="*/ 74 w 191"/>
                  <a:gd name="T41" fmla="*/ 102 h 192"/>
                  <a:gd name="T42" fmla="*/ 51 w 191"/>
                  <a:gd name="T43" fmla="*/ 78 h 192"/>
                  <a:gd name="T44" fmla="*/ 47 w 191"/>
                  <a:gd name="T45" fmla="*/ 75 h 192"/>
                  <a:gd name="T46" fmla="*/ 47 w 191"/>
                  <a:gd name="T47" fmla="*/ 64 h 192"/>
                  <a:gd name="T48" fmla="*/ 63 w 191"/>
                  <a:gd name="T49" fmla="*/ 48 h 192"/>
                  <a:gd name="T50" fmla="*/ 73 w 191"/>
                  <a:gd name="T51" fmla="*/ 48 h 192"/>
                  <a:gd name="T52" fmla="*/ 101 w 191"/>
                  <a:gd name="T53" fmla="*/ 76 h 192"/>
                  <a:gd name="T54" fmla="*/ 117 w 191"/>
                  <a:gd name="T55" fmla="*/ 59 h 192"/>
                  <a:gd name="T56" fmla="*/ 128 w 191"/>
                  <a:gd name="T57" fmla="*/ 48 h 192"/>
                  <a:gd name="T58" fmla="*/ 138 w 191"/>
                  <a:gd name="T59" fmla="*/ 48 h 192"/>
                  <a:gd name="T60" fmla="*/ 154 w 191"/>
                  <a:gd name="T61" fmla="*/ 64 h 192"/>
                  <a:gd name="T62" fmla="*/ 154 w 191"/>
                  <a:gd name="T63" fmla="*/ 75 h 192"/>
                  <a:gd name="T64" fmla="*/ 144 w 191"/>
                  <a:gd name="T65" fmla="*/ 85 h 192"/>
                  <a:gd name="T66" fmla="*/ 144 w 191"/>
                  <a:gd name="T67" fmla="*/ 85 h 192"/>
                  <a:gd name="T68" fmla="*/ 127 w 191"/>
                  <a:gd name="T69" fmla="*/ 102 h 192"/>
                  <a:gd name="T70" fmla="*/ 151 w 191"/>
                  <a:gd name="T71" fmla="*/ 126 h 192"/>
                  <a:gd name="T72" fmla="*/ 151 w 191"/>
                  <a:gd name="T73" fmla="*/ 126 h 192"/>
                  <a:gd name="T74" fmla="*/ 154 w 191"/>
                  <a:gd name="T75" fmla="*/ 130 h 192"/>
                  <a:gd name="T76" fmla="*/ 154 w 191"/>
                  <a:gd name="T77"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92">
                    <a:moveTo>
                      <a:pt x="177" y="0"/>
                    </a:moveTo>
                    <a:cubicBezTo>
                      <a:pt x="15" y="0"/>
                      <a:pt x="15" y="0"/>
                      <a:pt x="15" y="0"/>
                    </a:cubicBezTo>
                    <a:cubicBezTo>
                      <a:pt x="7" y="0"/>
                      <a:pt x="0" y="7"/>
                      <a:pt x="0" y="15"/>
                    </a:cubicBezTo>
                    <a:cubicBezTo>
                      <a:pt x="0" y="177"/>
                      <a:pt x="0" y="177"/>
                      <a:pt x="0" y="177"/>
                    </a:cubicBezTo>
                    <a:cubicBezTo>
                      <a:pt x="0" y="185"/>
                      <a:pt x="7" y="192"/>
                      <a:pt x="15" y="192"/>
                    </a:cubicBezTo>
                    <a:cubicBezTo>
                      <a:pt x="177" y="192"/>
                      <a:pt x="177" y="192"/>
                      <a:pt x="177" y="192"/>
                    </a:cubicBezTo>
                    <a:cubicBezTo>
                      <a:pt x="185" y="192"/>
                      <a:pt x="191" y="185"/>
                      <a:pt x="191" y="177"/>
                    </a:cubicBezTo>
                    <a:cubicBezTo>
                      <a:pt x="191" y="15"/>
                      <a:pt x="191" y="15"/>
                      <a:pt x="191" y="15"/>
                    </a:cubicBezTo>
                    <a:cubicBezTo>
                      <a:pt x="191" y="7"/>
                      <a:pt x="185" y="0"/>
                      <a:pt x="177" y="0"/>
                    </a:cubicBezTo>
                    <a:close/>
                    <a:moveTo>
                      <a:pt x="154" y="140"/>
                    </a:moveTo>
                    <a:cubicBezTo>
                      <a:pt x="138" y="156"/>
                      <a:pt x="138" y="156"/>
                      <a:pt x="138" y="156"/>
                    </a:cubicBezTo>
                    <a:cubicBezTo>
                      <a:pt x="136" y="159"/>
                      <a:pt x="131" y="159"/>
                      <a:pt x="128" y="156"/>
                    </a:cubicBezTo>
                    <a:cubicBezTo>
                      <a:pt x="128" y="156"/>
                      <a:pt x="128" y="156"/>
                      <a:pt x="128" y="156"/>
                    </a:cubicBezTo>
                    <a:cubicBezTo>
                      <a:pt x="128" y="156"/>
                      <a:pt x="128" y="156"/>
                      <a:pt x="128" y="156"/>
                    </a:cubicBezTo>
                    <a:cubicBezTo>
                      <a:pt x="101" y="128"/>
                      <a:pt x="101" y="128"/>
                      <a:pt x="101" y="128"/>
                    </a:cubicBezTo>
                    <a:cubicBezTo>
                      <a:pt x="73" y="156"/>
                      <a:pt x="73" y="156"/>
                      <a:pt x="73" y="156"/>
                    </a:cubicBezTo>
                    <a:cubicBezTo>
                      <a:pt x="70" y="159"/>
                      <a:pt x="66" y="159"/>
                      <a:pt x="63" y="156"/>
                    </a:cubicBezTo>
                    <a:cubicBezTo>
                      <a:pt x="47" y="140"/>
                      <a:pt x="47" y="140"/>
                      <a:pt x="47" y="140"/>
                    </a:cubicBezTo>
                    <a:cubicBezTo>
                      <a:pt x="44" y="137"/>
                      <a:pt x="44" y="132"/>
                      <a:pt x="47" y="130"/>
                    </a:cubicBezTo>
                    <a:cubicBezTo>
                      <a:pt x="53" y="124"/>
                      <a:pt x="53" y="124"/>
                      <a:pt x="53" y="124"/>
                    </a:cubicBezTo>
                    <a:cubicBezTo>
                      <a:pt x="74" y="102"/>
                      <a:pt x="74" y="102"/>
                      <a:pt x="74" y="102"/>
                    </a:cubicBezTo>
                    <a:cubicBezTo>
                      <a:pt x="51" y="78"/>
                      <a:pt x="51" y="78"/>
                      <a:pt x="51" y="78"/>
                    </a:cubicBezTo>
                    <a:cubicBezTo>
                      <a:pt x="47" y="75"/>
                      <a:pt x="47" y="75"/>
                      <a:pt x="47" y="75"/>
                    </a:cubicBezTo>
                    <a:cubicBezTo>
                      <a:pt x="44" y="72"/>
                      <a:pt x="44" y="67"/>
                      <a:pt x="47" y="64"/>
                    </a:cubicBezTo>
                    <a:cubicBezTo>
                      <a:pt x="63" y="48"/>
                      <a:pt x="63" y="48"/>
                      <a:pt x="63" y="48"/>
                    </a:cubicBezTo>
                    <a:cubicBezTo>
                      <a:pt x="66" y="45"/>
                      <a:pt x="70" y="45"/>
                      <a:pt x="73" y="48"/>
                    </a:cubicBezTo>
                    <a:cubicBezTo>
                      <a:pt x="101" y="76"/>
                      <a:pt x="101" y="76"/>
                      <a:pt x="101" y="76"/>
                    </a:cubicBezTo>
                    <a:cubicBezTo>
                      <a:pt x="117" y="59"/>
                      <a:pt x="117" y="59"/>
                      <a:pt x="117" y="59"/>
                    </a:cubicBezTo>
                    <a:cubicBezTo>
                      <a:pt x="128" y="48"/>
                      <a:pt x="128" y="48"/>
                      <a:pt x="128" y="48"/>
                    </a:cubicBezTo>
                    <a:cubicBezTo>
                      <a:pt x="131" y="45"/>
                      <a:pt x="136" y="45"/>
                      <a:pt x="138" y="48"/>
                    </a:cubicBezTo>
                    <a:cubicBezTo>
                      <a:pt x="154" y="64"/>
                      <a:pt x="154" y="64"/>
                      <a:pt x="154" y="64"/>
                    </a:cubicBezTo>
                    <a:cubicBezTo>
                      <a:pt x="157" y="67"/>
                      <a:pt x="157" y="72"/>
                      <a:pt x="154" y="75"/>
                    </a:cubicBezTo>
                    <a:cubicBezTo>
                      <a:pt x="144" y="85"/>
                      <a:pt x="144" y="85"/>
                      <a:pt x="144" y="85"/>
                    </a:cubicBezTo>
                    <a:cubicBezTo>
                      <a:pt x="144" y="85"/>
                      <a:pt x="144" y="85"/>
                      <a:pt x="144" y="85"/>
                    </a:cubicBezTo>
                    <a:cubicBezTo>
                      <a:pt x="127" y="102"/>
                      <a:pt x="127" y="102"/>
                      <a:pt x="127" y="102"/>
                    </a:cubicBezTo>
                    <a:cubicBezTo>
                      <a:pt x="151" y="126"/>
                      <a:pt x="151" y="126"/>
                      <a:pt x="151" y="126"/>
                    </a:cubicBezTo>
                    <a:cubicBezTo>
                      <a:pt x="151" y="126"/>
                      <a:pt x="151" y="126"/>
                      <a:pt x="151" y="126"/>
                    </a:cubicBezTo>
                    <a:cubicBezTo>
                      <a:pt x="154" y="130"/>
                      <a:pt x="154" y="130"/>
                      <a:pt x="154" y="130"/>
                    </a:cubicBezTo>
                    <a:cubicBezTo>
                      <a:pt x="157" y="132"/>
                      <a:pt x="157" y="137"/>
                      <a:pt x="154" y="1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8" name="Freeform 199">
                <a:extLst>
                  <a:ext uri="{FF2B5EF4-FFF2-40B4-BE49-F238E27FC236}">
                    <a16:creationId xmlns:a16="http://schemas.microsoft.com/office/drawing/2014/main" id="{EE4FA6B4-FD2A-425B-AD72-79C2AD4D4067}"/>
                  </a:ext>
                </a:extLst>
              </p:cNvPr>
              <p:cNvSpPr>
                <a:spLocks noEditPoints="1"/>
              </p:cNvSpPr>
              <p:nvPr/>
            </p:nvSpPr>
            <p:spPr bwMode="auto">
              <a:xfrm>
                <a:off x="3978275" y="4683125"/>
                <a:ext cx="146050" cy="146050"/>
              </a:xfrm>
              <a:custGeom>
                <a:avLst/>
                <a:gdLst>
                  <a:gd name="T0" fmla="*/ 177 w 191"/>
                  <a:gd name="T1" fmla="*/ 0 h 191"/>
                  <a:gd name="T2" fmla="*/ 15 w 191"/>
                  <a:gd name="T3" fmla="*/ 0 h 191"/>
                  <a:gd name="T4" fmla="*/ 0 w 191"/>
                  <a:gd name="T5" fmla="*/ 14 h 191"/>
                  <a:gd name="T6" fmla="*/ 0 w 191"/>
                  <a:gd name="T7" fmla="*/ 176 h 191"/>
                  <a:gd name="T8" fmla="*/ 15 w 191"/>
                  <a:gd name="T9" fmla="*/ 191 h 191"/>
                  <a:gd name="T10" fmla="*/ 177 w 191"/>
                  <a:gd name="T11" fmla="*/ 191 h 191"/>
                  <a:gd name="T12" fmla="*/ 191 w 191"/>
                  <a:gd name="T13" fmla="*/ 176 h 191"/>
                  <a:gd name="T14" fmla="*/ 191 w 191"/>
                  <a:gd name="T15" fmla="*/ 14 h 191"/>
                  <a:gd name="T16" fmla="*/ 177 w 191"/>
                  <a:gd name="T17" fmla="*/ 0 h 191"/>
                  <a:gd name="T18" fmla="*/ 161 w 191"/>
                  <a:gd name="T19" fmla="*/ 106 h 191"/>
                  <a:gd name="T20" fmla="*/ 153 w 191"/>
                  <a:gd name="T21" fmla="*/ 113 h 191"/>
                  <a:gd name="T22" fmla="*/ 153 w 191"/>
                  <a:gd name="T23" fmla="*/ 113 h 191"/>
                  <a:gd name="T24" fmla="*/ 148 w 191"/>
                  <a:gd name="T25" fmla="*/ 113 h 191"/>
                  <a:gd name="T26" fmla="*/ 44 w 191"/>
                  <a:gd name="T27" fmla="*/ 113 h 191"/>
                  <a:gd name="T28" fmla="*/ 38 w 191"/>
                  <a:gd name="T29" fmla="*/ 113 h 191"/>
                  <a:gd name="T30" fmla="*/ 31 w 191"/>
                  <a:gd name="T31" fmla="*/ 106 h 191"/>
                  <a:gd name="T32" fmla="*/ 31 w 191"/>
                  <a:gd name="T33" fmla="*/ 95 h 191"/>
                  <a:gd name="T34" fmla="*/ 31 w 191"/>
                  <a:gd name="T35" fmla="*/ 83 h 191"/>
                  <a:gd name="T36" fmla="*/ 38 w 191"/>
                  <a:gd name="T37" fmla="*/ 76 h 191"/>
                  <a:gd name="T38" fmla="*/ 44 w 191"/>
                  <a:gd name="T39" fmla="*/ 76 h 191"/>
                  <a:gd name="T40" fmla="*/ 148 w 191"/>
                  <a:gd name="T41" fmla="*/ 76 h 191"/>
                  <a:gd name="T42" fmla="*/ 153 w 191"/>
                  <a:gd name="T43" fmla="*/ 76 h 191"/>
                  <a:gd name="T44" fmla="*/ 153 w 191"/>
                  <a:gd name="T45" fmla="*/ 76 h 191"/>
                  <a:gd name="T46" fmla="*/ 161 w 191"/>
                  <a:gd name="T47" fmla="*/ 83 h 191"/>
                  <a:gd name="T48" fmla="*/ 161 w 191"/>
                  <a:gd name="T4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1" h="191">
                    <a:moveTo>
                      <a:pt x="177" y="0"/>
                    </a:moveTo>
                    <a:cubicBezTo>
                      <a:pt x="15" y="0"/>
                      <a:pt x="15" y="0"/>
                      <a:pt x="15" y="0"/>
                    </a:cubicBezTo>
                    <a:cubicBezTo>
                      <a:pt x="7" y="0"/>
                      <a:pt x="0" y="6"/>
                      <a:pt x="0" y="14"/>
                    </a:cubicBezTo>
                    <a:cubicBezTo>
                      <a:pt x="0" y="176"/>
                      <a:pt x="0" y="176"/>
                      <a:pt x="0" y="176"/>
                    </a:cubicBezTo>
                    <a:cubicBezTo>
                      <a:pt x="0" y="184"/>
                      <a:pt x="7" y="191"/>
                      <a:pt x="15" y="191"/>
                    </a:cubicBezTo>
                    <a:cubicBezTo>
                      <a:pt x="177" y="191"/>
                      <a:pt x="177" y="191"/>
                      <a:pt x="177" y="191"/>
                    </a:cubicBezTo>
                    <a:cubicBezTo>
                      <a:pt x="185" y="191"/>
                      <a:pt x="191" y="184"/>
                      <a:pt x="191" y="176"/>
                    </a:cubicBezTo>
                    <a:cubicBezTo>
                      <a:pt x="191" y="14"/>
                      <a:pt x="191" y="14"/>
                      <a:pt x="191" y="14"/>
                    </a:cubicBezTo>
                    <a:cubicBezTo>
                      <a:pt x="191" y="6"/>
                      <a:pt x="185" y="0"/>
                      <a:pt x="177" y="0"/>
                    </a:cubicBezTo>
                    <a:close/>
                    <a:moveTo>
                      <a:pt x="161" y="106"/>
                    </a:moveTo>
                    <a:cubicBezTo>
                      <a:pt x="161" y="110"/>
                      <a:pt x="157" y="113"/>
                      <a:pt x="153" y="113"/>
                    </a:cubicBezTo>
                    <a:cubicBezTo>
                      <a:pt x="153" y="113"/>
                      <a:pt x="153" y="113"/>
                      <a:pt x="153" y="113"/>
                    </a:cubicBezTo>
                    <a:cubicBezTo>
                      <a:pt x="148" y="113"/>
                      <a:pt x="148" y="113"/>
                      <a:pt x="148" y="113"/>
                    </a:cubicBezTo>
                    <a:cubicBezTo>
                      <a:pt x="44" y="113"/>
                      <a:pt x="44" y="113"/>
                      <a:pt x="44" y="113"/>
                    </a:cubicBezTo>
                    <a:cubicBezTo>
                      <a:pt x="38" y="113"/>
                      <a:pt x="38" y="113"/>
                      <a:pt x="38" y="113"/>
                    </a:cubicBezTo>
                    <a:cubicBezTo>
                      <a:pt x="34" y="113"/>
                      <a:pt x="31" y="110"/>
                      <a:pt x="31" y="106"/>
                    </a:cubicBezTo>
                    <a:cubicBezTo>
                      <a:pt x="31" y="95"/>
                      <a:pt x="31" y="95"/>
                      <a:pt x="31" y="95"/>
                    </a:cubicBezTo>
                    <a:cubicBezTo>
                      <a:pt x="31" y="83"/>
                      <a:pt x="31" y="83"/>
                      <a:pt x="31" y="83"/>
                    </a:cubicBezTo>
                    <a:cubicBezTo>
                      <a:pt x="31" y="79"/>
                      <a:pt x="34" y="76"/>
                      <a:pt x="38" y="76"/>
                    </a:cubicBezTo>
                    <a:cubicBezTo>
                      <a:pt x="44" y="76"/>
                      <a:pt x="44" y="76"/>
                      <a:pt x="44" y="76"/>
                    </a:cubicBezTo>
                    <a:cubicBezTo>
                      <a:pt x="148" y="76"/>
                      <a:pt x="148" y="76"/>
                      <a:pt x="148" y="76"/>
                    </a:cubicBezTo>
                    <a:cubicBezTo>
                      <a:pt x="153" y="76"/>
                      <a:pt x="153" y="76"/>
                      <a:pt x="153" y="76"/>
                    </a:cubicBezTo>
                    <a:cubicBezTo>
                      <a:pt x="153" y="76"/>
                      <a:pt x="153" y="76"/>
                      <a:pt x="153" y="76"/>
                    </a:cubicBezTo>
                    <a:cubicBezTo>
                      <a:pt x="157" y="76"/>
                      <a:pt x="161" y="79"/>
                      <a:pt x="161" y="83"/>
                    </a:cubicBezTo>
                    <a:lnTo>
                      <a:pt x="161" y="10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209" name="Freeform 200">
              <a:extLst>
                <a:ext uri="{FF2B5EF4-FFF2-40B4-BE49-F238E27FC236}">
                  <a16:creationId xmlns:a16="http://schemas.microsoft.com/office/drawing/2014/main" id="{C038266B-DA3E-4D30-8AA5-88C0A06B6B45}"/>
                </a:ext>
              </a:extLst>
            </p:cNvPr>
            <p:cNvSpPr>
              <a:spLocks noEditPoints="1"/>
            </p:cNvSpPr>
            <p:nvPr/>
          </p:nvSpPr>
          <p:spPr bwMode="auto">
            <a:xfrm>
              <a:off x="781450" y="3172423"/>
              <a:ext cx="441074" cy="414443"/>
            </a:xfrm>
            <a:custGeom>
              <a:avLst/>
              <a:gdLst>
                <a:gd name="T0" fmla="*/ 394 w 548"/>
                <a:gd name="T1" fmla="*/ 0 h 514"/>
                <a:gd name="T2" fmla="*/ 240 w 548"/>
                <a:gd name="T3" fmla="*/ 153 h 514"/>
                <a:gd name="T4" fmla="*/ 240 w 548"/>
                <a:gd name="T5" fmla="*/ 206 h 514"/>
                <a:gd name="T6" fmla="*/ 0 w 548"/>
                <a:gd name="T7" fmla="*/ 206 h 514"/>
                <a:gd name="T8" fmla="*/ 0 w 548"/>
                <a:gd name="T9" fmla="*/ 514 h 514"/>
                <a:gd name="T10" fmla="*/ 377 w 548"/>
                <a:gd name="T11" fmla="*/ 514 h 514"/>
                <a:gd name="T12" fmla="*/ 377 w 548"/>
                <a:gd name="T13" fmla="*/ 206 h 514"/>
                <a:gd name="T14" fmla="*/ 308 w 548"/>
                <a:gd name="T15" fmla="*/ 206 h 514"/>
                <a:gd name="T16" fmla="*/ 308 w 548"/>
                <a:gd name="T17" fmla="*/ 153 h 514"/>
                <a:gd name="T18" fmla="*/ 394 w 548"/>
                <a:gd name="T19" fmla="*/ 68 h 514"/>
                <a:gd name="T20" fmla="*/ 479 w 548"/>
                <a:gd name="T21" fmla="*/ 153 h 514"/>
                <a:gd name="T22" fmla="*/ 479 w 548"/>
                <a:gd name="T23" fmla="*/ 206 h 514"/>
                <a:gd name="T24" fmla="*/ 548 w 548"/>
                <a:gd name="T25" fmla="*/ 206 h 514"/>
                <a:gd name="T26" fmla="*/ 548 w 548"/>
                <a:gd name="T27" fmla="*/ 153 h 514"/>
                <a:gd name="T28" fmla="*/ 394 w 548"/>
                <a:gd name="T29" fmla="*/ 0 h 514"/>
                <a:gd name="T30" fmla="*/ 216 w 548"/>
                <a:gd name="T31" fmla="*/ 434 h 514"/>
                <a:gd name="T32" fmla="*/ 145 w 548"/>
                <a:gd name="T33" fmla="*/ 434 h 514"/>
                <a:gd name="T34" fmla="*/ 161 w 548"/>
                <a:gd name="T35" fmla="*/ 373 h 514"/>
                <a:gd name="T36" fmla="*/ 137 w 548"/>
                <a:gd name="T37" fmla="*/ 334 h 514"/>
                <a:gd name="T38" fmla="*/ 180 w 548"/>
                <a:gd name="T39" fmla="*/ 291 h 514"/>
                <a:gd name="T40" fmla="*/ 224 w 548"/>
                <a:gd name="T41" fmla="*/ 334 h 514"/>
                <a:gd name="T42" fmla="*/ 200 w 548"/>
                <a:gd name="T43" fmla="*/ 373 h 514"/>
                <a:gd name="T44" fmla="*/ 216 w 548"/>
                <a:gd name="T45" fmla="*/ 43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8" h="514">
                  <a:moveTo>
                    <a:pt x="394" y="0"/>
                  </a:moveTo>
                  <a:cubicBezTo>
                    <a:pt x="309" y="0"/>
                    <a:pt x="240" y="69"/>
                    <a:pt x="240" y="153"/>
                  </a:cubicBezTo>
                  <a:cubicBezTo>
                    <a:pt x="240" y="206"/>
                    <a:pt x="240" y="206"/>
                    <a:pt x="240" y="206"/>
                  </a:cubicBezTo>
                  <a:cubicBezTo>
                    <a:pt x="0" y="206"/>
                    <a:pt x="0" y="206"/>
                    <a:pt x="0" y="206"/>
                  </a:cubicBezTo>
                  <a:cubicBezTo>
                    <a:pt x="0" y="514"/>
                    <a:pt x="0" y="514"/>
                    <a:pt x="0" y="514"/>
                  </a:cubicBezTo>
                  <a:cubicBezTo>
                    <a:pt x="377" y="514"/>
                    <a:pt x="377" y="514"/>
                    <a:pt x="377" y="514"/>
                  </a:cubicBezTo>
                  <a:cubicBezTo>
                    <a:pt x="377" y="206"/>
                    <a:pt x="377" y="206"/>
                    <a:pt x="377" y="206"/>
                  </a:cubicBezTo>
                  <a:cubicBezTo>
                    <a:pt x="308" y="206"/>
                    <a:pt x="308" y="206"/>
                    <a:pt x="308" y="206"/>
                  </a:cubicBezTo>
                  <a:cubicBezTo>
                    <a:pt x="308" y="153"/>
                    <a:pt x="308" y="153"/>
                    <a:pt x="308" y="153"/>
                  </a:cubicBezTo>
                  <a:cubicBezTo>
                    <a:pt x="308" y="106"/>
                    <a:pt x="347" y="68"/>
                    <a:pt x="394" y="68"/>
                  </a:cubicBezTo>
                  <a:cubicBezTo>
                    <a:pt x="441" y="68"/>
                    <a:pt x="479" y="106"/>
                    <a:pt x="479" y="153"/>
                  </a:cubicBezTo>
                  <a:cubicBezTo>
                    <a:pt x="479" y="206"/>
                    <a:pt x="479" y="206"/>
                    <a:pt x="479" y="206"/>
                  </a:cubicBezTo>
                  <a:cubicBezTo>
                    <a:pt x="548" y="206"/>
                    <a:pt x="548" y="206"/>
                    <a:pt x="548" y="206"/>
                  </a:cubicBezTo>
                  <a:cubicBezTo>
                    <a:pt x="548" y="153"/>
                    <a:pt x="548" y="153"/>
                    <a:pt x="548" y="153"/>
                  </a:cubicBezTo>
                  <a:cubicBezTo>
                    <a:pt x="548" y="69"/>
                    <a:pt x="479" y="0"/>
                    <a:pt x="394" y="0"/>
                  </a:cubicBezTo>
                  <a:close/>
                  <a:moveTo>
                    <a:pt x="216" y="434"/>
                  </a:moveTo>
                  <a:cubicBezTo>
                    <a:pt x="145" y="434"/>
                    <a:pt x="145" y="434"/>
                    <a:pt x="145" y="434"/>
                  </a:cubicBezTo>
                  <a:cubicBezTo>
                    <a:pt x="161" y="373"/>
                    <a:pt x="161" y="373"/>
                    <a:pt x="161" y="373"/>
                  </a:cubicBezTo>
                  <a:cubicBezTo>
                    <a:pt x="147" y="366"/>
                    <a:pt x="137" y="351"/>
                    <a:pt x="137" y="334"/>
                  </a:cubicBezTo>
                  <a:cubicBezTo>
                    <a:pt x="137" y="311"/>
                    <a:pt x="157" y="291"/>
                    <a:pt x="180" y="291"/>
                  </a:cubicBezTo>
                  <a:cubicBezTo>
                    <a:pt x="204" y="291"/>
                    <a:pt x="224" y="311"/>
                    <a:pt x="224" y="334"/>
                  </a:cubicBezTo>
                  <a:cubicBezTo>
                    <a:pt x="224" y="351"/>
                    <a:pt x="214" y="366"/>
                    <a:pt x="200" y="373"/>
                  </a:cubicBezTo>
                  <a:lnTo>
                    <a:pt x="216" y="434"/>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10" name="Freeform 201">
              <a:extLst>
                <a:ext uri="{FF2B5EF4-FFF2-40B4-BE49-F238E27FC236}">
                  <a16:creationId xmlns:a16="http://schemas.microsoft.com/office/drawing/2014/main" id="{068AB611-F69A-4E7A-99B2-6F37F38F39B2}"/>
                </a:ext>
              </a:extLst>
            </p:cNvPr>
            <p:cNvSpPr>
              <a:spLocks noEditPoints="1"/>
            </p:cNvSpPr>
            <p:nvPr/>
          </p:nvSpPr>
          <p:spPr bwMode="auto">
            <a:xfrm>
              <a:off x="3787303" y="3935720"/>
              <a:ext cx="441074" cy="401127"/>
            </a:xfrm>
            <a:custGeom>
              <a:avLst/>
              <a:gdLst>
                <a:gd name="T0" fmla="*/ 484 w 548"/>
                <a:gd name="T1" fmla="*/ 63 h 498"/>
                <a:gd name="T2" fmla="*/ 476 w 548"/>
                <a:gd name="T3" fmla="*/ 52 h 498"/>
                <a:gd name="T4" fmla="*/ 354 w 548"/>
                <a:gd name="T5" fmla="*/ 0 h 498"/>
                <a:gd name="T6" fmla="*/ 132 w 548"/>
                <a:gd name="T7" fmla="*/ 52 h 498"/>
                <a:gd name="T8" fmla="*/ 63 w 548"/>
                <a:gd name="T9" fmla="*/ 60 h 498"/>
                <a:gd name="T10" fmla="*/ 58 w 548"/>
                <a:gd name="T11" fmla="*/ 63 h 498"/>
                <a:gd name="T12" fmla="*/ 0 w 548"/>
                <a:gd name="T13" fmla="*/ 423 h 498"/>
                <a:gd name="T14" fmla="*/ 42 w 548"/>
                <a:gd name="T15" fmla="*/ 479 h 498"/>
                <a:gd name="T16" fmla="*/ 100 w 548"/>
                <a:gd name="T17" fmla="*/ 498 h 498"/>
                <a:gd name="T18" fmla="*/ 433 w 548"/>
                <a:gd name="T19" fmla="*/ 481 h 498"/>
                <a:gd name="T20" fmla="*/ 490 w 548"/>
                <a:gd name="T21" fmla="*/ 498 h 498"/>
                <a:gd name="T22" fmla="*/ 506 w 548"/>
                <a:gd name="T23" fmla="*/ 479 h 498"/>
                <a:gd name="T24" fmla="*/ 548 w 548"/>
                <a:gd name="T25" fmla="*/ 121 h 498"/>
                <a:gd name="T26" fmla="*/ 192 w 548"/>
                <a:gd name="T27" fmla="*/ 29 h 498"/>
                <a:gd name="T28" fmla="*/ 384 w 548"/>
                <a:gd name="T29" fmla="*/ 52 h 498"/>
                <a:gd name="T30" fmla="*/ 371 w 548"/>
                <a:gd name="T31" fmla="*/ 60 h 498"/>
                <a:gd name="T32" fmla="*/ 177 w 548"/>
                <a:gd name="T33" fmla="*/ 63 h 498"/>
                <a:gd name="T34" fmla="*/ 169 w 548"/>
                <a:gd name="T35" fmla="*/ 52 h 498"/>
                <a:gd name="T36" fmla="*/ 192 w 548"/>
                <a:gd name="T37" fmla="*/ 29 h 498"/>
                <a:gd name="T38" fmla="*/ 82 w 548"/>
                <a:gd name="T39" fmla="*/ 402 h 498"/>
                <a:gd name="T40" fmla="*/ 82 w 548"/>
                <a:gd name="T41" fmla="*/ 376 h 498"/>
                <a:gd name="T42" fmla="*/ 479 w 548"/>
                <a:gd name="T43" fmla="*/ 389 h 498"/>
                <a:gd name="T44" fmla="*/ 466 w 548"/>
                <a:gd name="T45" fmla="*/ 324 h 498"/>
                <a:gd name="T46" fmla="*/ 69 w 548"/>
                <a:gd name="T47" fmla="*/ 311 h 498"/>
                <a:gd name="T48" fmla="*/ 466 w 548"/>
                <a:gd name="T49" fmla="*/ 298 h 498"/>
                <a:gd name="T50" fmla="*/ 466 w 548"/>
                <a:gd name="T51" fmla="*/ 324 h 498"/>
                <a:gd name="T52" fmla="*/ 82 w 548"/>
                <a:gd name="T53" fmla="*/ 246 h 498"/>
                <a:gd name="T54" fmla="*/ 82 w 548"/>
                <a:gd name="T55" fmla="*/ 220 h 498"/>
                <a:gd name="T56" fmla="*/ 479 w 548"/>
                <a:gd name="T57" fmla="*/ 233 h 498"/>
                <a:gd name="T58" fmla="*/ 466 w 548"/>
                <a:gd name="T59" fmla="*/ 168 h 498"/>
                <a:gd name="T60" fmla="*/ 69 w 548"/>
                <a:gd name="T61" fmla="*/ 155 h 498"/>
                <a:gd name="T62" fmla="*/ 466 w 548"/>
                <a:gd name="T63" fmla="*/ 142 h 498"/>
                <a:gd name="T64" fmla="*/ 466 w 548"/>
                <a:gd name="T65" fmla="*/ 16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8" h="498">
                  <a:moveTo>
                    <a:pt x="490" y="63"/>
                  </a:moveTo>
                  <a:cubicBezTo>
                    <a:pt x="484" y="63"/>
                    <a:pt x="484" y="63"/>
                    <a:pt x="484" y="63"/>
                  </a:cubicBezTo>
                  <a:cubicBezTo>
                    <a:pt x="485" y="62"/>
                    <a:pt x="485" y="61"/>
                    <a:pt x="485" y="60"/>
                  </a:cubicBezTo>
                  <a:cubicBezTo>
                    <a:pt x="485" y="56"/>
                    <a:pt x="481" y="52"/>
                    <a:pt x="476" y="52"/>
                  </a:cubicBezTo>
                  <a:cubicBezTo>
                    <a:pt x="413" y="52"/>
                    <a:pt x="413" y="52"/>
                    <a:pt x="413" y="52"/>
                  </a:cubicBezTo>
                  <a:cubicBezTo>
                    <a:pt x="409" y="23"/>
                    <a:pt x="384" y="0"/>
                    <a:pt x="354" y="0"/>
                  </a:cubicBezTo>
                  <a:cubicBezTo>
                    <a:pt x="192" y="0"/>
                    <a:pt x="192" y="0"/>
                    <a:pt x="192" y="0"/>
                  </a:cubicBezTo>
                  <a:cubicBezTo>
                    <a:pt x="161" y="0"/>
                    <a:pt x="136" y="23"/>
                    <a:pt x="132" y="52"/>
                  </a:cubicBezTo>
                  <a:cubicBezTo>
                    <a:pt x="72" y="52"/>
                    <a:pt x="72" y="52"/>
                    <a:pt x="72" y="52"/>
                  </a:cubicBezTo>
                  <a:cubicBezTo>
                    <a:pt x="67" y="52"/>
                    <a:pt x="63" y="56"/>
                    <a:pt x="63" y="60"/>
                  </a:cubicBezTo>
                  <a:cubicBezTo>
                    <a:pt x="63" y="61"/>
                    <a:pt x="63" y="62"/>
                    <a:pt x="64" y="63"/>
                  </a:cubicBezTo>
                  <a:cubicBezTo>
                    <a:pt x="58" y="63"/>
                    <a:pt x="58" y="63"/>
                    <a:pt x="58" y="63"/>
                  </a:cubicBezTo>
                  <a:cubicBezTo>
                    <a:pt x="26" y="63"/>
                    <a:pt x="0" y="89"/>
                    <a:pt x="0" y="121"/>
                  </a:cubicBezTo>
                  <a:cubicBezTo>
                    <a:pt x="0" y="423"/>
                    <a:pt x="0" y="423"/>
                    <a:pt x="0" y="423"/>
                  </a:cubicBezTo>
                  <a:cubicBezTo>
                    <a:pt x="0" y="450"/>
                    <a:pt x="18" y="472"/>
                    <a:pt x="42" y="479"/>
                  </a:cubicBezTo>
                  <a:cubicBezTo>
                    <a:pt x="42" y="479"/>
                    <a:pt x="42" y="479"/>
                    <a:pt x="42" y="479"/>
                  </a:cubicBezTo>
                  <a:cubicBezTo>
                    <a:pt x="42" y="490"/>
                    <a:pt x="49" y="498"/>
                    <a:pt x="58" y="498"/>
                  </a:cubicBezTo>
                  <a:cubicBezTo>
                    <a:pt x="100" y="498"/>
                    <a:pt x="100" y="498"/>
                    <a:pt x="100" y="498"/>
                  </a:cubicBezTo>
                  <a:cubicBezTo>
                    <a:pt x="108" y="498"/>
                    <a:pt x="114" y="491"/>
                    <a:pt x="115" y="481"/>
                  </a:cubicBezTo>
                  <a:cubicBezTo>
                    <a:pt x="433" y="481"/>
                    <a:pt x="433" y="481"/>
                    <a:pt x="433" y="481"/>
                  </a:cubicBezTo>
                  <a:cubicBezTo>
                    <a:pt x="434" y="491"/>
                    <a:pt x="440" y="498"/>
                    <a:pt x="448" y="498"/>
                  </a:cubicBezTo>
                  <a:cubicBezTo>
                    <a:pt x="490" y="498"/>
                    <a:pt x="490" y="498"/>
                    <a:pt x="490" y="498"/>
                  </a:cubicBezTo>
                  <a:cubicBezTo>
                    <a:pt x="499" y="498"/>
                    <a:pt x="506" y="490"/>
                    <a:pt x="506" y="479"/>
                  </a:cubicBezTo>
                  <a:cubicBezTo>
                    <a:pt x="506" y="479"/>
                    <a:pt x="506" y="479"/>
                    <a:pt x="506" y="479"/>
                  </a:cubicBezTo>
                  <a:cubicBezTo>
                    <a:pt x="530" y="472"/>
                    <a:pt x="548" y="450"/>
                    <a:pt x="548" y="423"/>
                  </a:cubicBezTo>
                  <a:cubicBezTo>
                    <a:pt x="548" y="121"/>
                    <a:pt x="548" y="121"/>
                    <a:pt x="548" y="121"/>
                  </a:cubicBezTo>
                  <a:cubicBezTo>
                    <a:pt x="548" y="89"/>
                    <a:pt x="522" y="63"/>
                    <a:pt x="490" y="63"/>
                  </a:cubicBezTo>
                  <a:close/>
                  <a:moveTo>
                    <a:pt x="192" y="29"/>
                  </a:moveTo>
                  <a:cubicBezTo>
                    <a:pt x="354" y="29"/>
                    <a:pt x="354" y="29"/>
                    <a:pt x="354" y="29"/>
                  </a:cubicBezTo>
                  <a:cubicBezTo>
                    <a:pt x="368" y="29"/>
                    <a:pt x="380" y="39"/>
                    <a:pt x="384" y="52"/>
                  </a:cubicBezTo>
                  <a:cubicBezTo>
                    <a:pt x="379" y="52"/>
                    <a:pt x="379" y="52"/>
                    <a:pt x="379" y="52"/>
                  </a:cubicBezTo>
                  <a:cubicBezTo>
                    <a:pt x="374" y="52"/>
                    <a:pt x="371" y="56"/>
                    <a:pt x="371" y="60"/>
                  </a:cubicBezTo>
                  <a:cubicBezTo>
                    <a:pt x="371" y="61"/>
                    <a:pt x="371" y="62"/>
                    <a:pt x="371" y="63"/>
                  </a:cubicBezTo>
                  <a:cubicBezTo>
                    <a:pt x="177" y="63"/>
                    <a:pt x="177" y="63"/>
                    <a:pt x="177" y="63"/>
                  </a:cubicBezTo>
                  <a:cubicBezTo>
                    <a:pt x="177" y="62"/>
                    <a:pt x="177" y="61"/>
                    <a:pt x="177" y="60"/>
                  </a:cubicBezTo>
                  <a:cubicBezTo>
                    <a:pt x="177" y="56"/>
                    <a:pt x="174" y="52"/>
                    <a:pt x="169" y="52"/>
                  </a:cubicBezTo>
                  <a:cubicBezTo>
                    <a:pt x="161" y="52"/>
                    <a:pt x="161" y="52"/>
                    <a:pt x="161" y="52"/>
                  </a:cubicBezTo>
                  <a:cubicBezTo>
                    <a:pt x="165" y="39"/>
                    <a:pt x="177" y="29"/>
                    <a:pt x="192" y="29"/>
                  </a:cubicBezTo>
                  <a:close/>
                  <a:moveTo>
                    <a:pt x="466" y="402"/>
                  </a:moveTo>
                  <a:cubicBezTo>
                    <a:pt x="82" y="402"/>
                    <a:pt x="82" y="402"/>
                    <a:pt x="82" y="402"/>
                  </a:cubicBezTo>
                  <a:cubicBezTo>
                    <a:pt x="75" y="402"/>
                    <a:pt x="69" y="396"/>
                    <a:pt x="69" y="389"/>
                  </a:cubicBezTo>
                  <a:cubicBezTo>
                    <a:pt x="69" y="382"/>
                    <a:pt x="75" y="376"/>
                    <a:pt x="82" y="376"/>
                  </a:cubicBezTo>
                  <a:cubicBezTo>
                    <a:pt x="466" y="376"/>
                    <a:pt x="466" y="376"/>
                    <a:pt x="466" y="376"/>
                  </a:cubicBezTo>
                  <a:cubicBezTo>
                    <a:pt x="473" y="376"/>
                    <a:pt x="479" y="382"/>
                    <a:pt x="479" y="389"/>
                  </a:cubicBezTo>
                  <a:cubicBezTo>
                    <a:pt x="479" y="396"/>
                    <a:pt x="473" y="402"/>
                    <a:pt x="466" y="402"/>
                  </a:cubicBezTo>
                  <a:close/>
                  <a:moveTo>
                    <a:pt x="466" y="324"/>
                  </a:moveTo>
                  <a:cubicBezTo>
                    <a:pt x="82" y="324"/>
                    <a:pt x="82" y="324"/>
                    <a:pt x="82" y="324"/>
                  </a:cubicBezTo>
                  <a:cubicBezTo>
                    <a:pt x="75" y="324"/>
                    <a:pt x="69" y="318"/>
                    <a:pt x="69" y="311"/>
                  </a:cubicBezTo>
                  <a:cubicBezTo>
                    <a:pt x="69" y="304"/>
                    <a:pt x="75" y="298"/>
                    <a:pt x="82" y="298"/>
                  </a:cubicBezTo>
                  <a:cubicBezTo>
                    <a:pt x="466" y="298"/>
                    <a:pt x="466" y="298"/>
                    <a:pt x="466" y="298"/>
                  </a:cubicBezTo>
                  <a:cubicBezTo>
                    <a:pt x="473" y="298"/>
                    <a:pt x="479" y="304"/>
                    <a:pt x="479" y="311"/>
                  </a:cubicBezTo>
                  <a:cubicBezTo>
                    <a:pt x="479" y="318"/>
                    <a:pt x="473" y="324"/>
                    <a:pt x="466" y="324"/>
                  </a:cubicBezTo>
                  <a:close/>
                  <a:moveTo>
                    <a:pt x="466" y="246"/>
                  </a:moveTo>
                  <a:cubicBezTo>
                    <a:pt x="82" y="246"/>
                    <a:pt x="82" y="246"/>
                    <a:pt x="82" y="246"/>
                  </a:cubicBezTo>
                  <a:cubicBezTo>
                    <a:pt x="75" y="246"/>
                    <a:pt x="69" y="240"/>
                    <a:pt x="69" y="233"/>
                  </a:cubicBezTo>
                  <a:cubicBezTo>
                    <a:pt x="69" y="226"/>
                    <a:pt x="75" y="220"/>
                    <a:pt x="82" y="220"/>
                  </a:cubicBezTo>
                  <a:cubicBezTo>
                    <a:pt x="466" y="220"/>
                    <a:pt x="466" y="220"/>
                    <a:pt x="466" y="220"/>
                  </a:cubicBezTo>
                  <a:cubicBezTo>
                    <a:pt x="473" y="220"/>
                    <a:pt x="479" y="226"/>
                    <a:pt x="479" y="233"/>
                  </a:cubicBezTo>
                  <a:cubicBezTo>
                    <a:pt x="479" y="240"/>
                    <a:pt x="473" y="246"/>
                    <a:pt x="466" y="246"/>
                  </a:cubicBezTo>
                  <a:close/>
                  <a:moveTo>
                    <a:pt x="466" y="168"/>
                  </a:moveTo>
                  <a:cubicBezTo>
                    <a:pt x="82" y="168"/>
                    <a:pt x="82" y="168"/>
                    <a:pt x="82" y="168"/>
                  </a:cubicBezTo>
                  <a:cubicBezTo>
                    <a:pt x="75" y="168"/>
                    <a:pt x="69" y="163"/>
                    <a:pt x="69" y="155"/>
                  </a:cubicBezTo>
                  <a:cubicBezTo>
                    <a:pt x="69" y="148"/>
                    <a:pt x="75" y="142"/>
                    <a:pt x="82" y="142"/>
                  </a:cubicBezTo>
                  <a:cubicBezTo>
                    <a:pt x="466" y="142"/>
                    <a:pt x="466" y="142"/>
                    <a:pt x="466" y="142"/>
                  </a:cubicBezTo>
                  <a:cubicBezTo>
                    <a:pt x="473" y="142"/>
                    <a:pt x="479" y="148"/>
                    <a:pt x="479" y="155"/>
                  </a:cubicBezTo>
                  <a:cubicBezTo>
                    <a:pt x="479" y="163"/>
                    <a:pt x="473" y="168"/>
                    <a:pt x="466"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11" name="Freeform 202">
              <a:extLst>
                <a:ext uri="{FF2B5EF4-FFF2-40B4-BE49-F238E27FC236}">
                  <a16:creationId xmlns:a16="http://schemas.microsoft.com/office/drawing/2014/main" id="{73A308A0-9EC5-4C69-AB96-BE2A9DF94F9B}"/>
                </a:ext>
              </a:extLst>
            </p:cNvPr>
            <p:cNvSpPr>
              <a:spLocks noEditPoints="1"/>
            </p:cNvSpPr>
            <p:nvPr/>
          </p:nvSpPr>
          <p:spPr bwMode="auto">
            <a:xfrm>
              <a:off x="767407" y="3915747"/>
              <a:ext cx="327893" cy="441074"/>
            </a:xfrm>
            <a:custGeom>
              <a:avLst/>
              <a:gdLst>
                <a:gd name="T0" fmla="*/ 369 w 406"/>
                <a:gd name="T1" fmla="*/ 216 h 548"/>
                <a:gd name="T2" fmla="*/ 369 w 406"/>
                <a:gd name="T3" fmla="*/ 164 h 548"/>
                <a:gd name="T4" fmla="*/ 203 w 406"/>
                <a:gd name="T5" fmla="*/ 0 h 548"/>
                <a:gd name="T6" fmla="*/ 37 w 406"/>
                <a:gd name="T7" fmla="*/ 164 h 548"/>
                <a:gd name="T8" fmla="*/ 37 w 406"/>
                <a:gd name="T9" fmla="*/ 216 h 548"/>
                <a:gd name="T10" fmla="*/ 0 w 406"/>
                <a:gd name="T11" fmla="*/ 216 h 548"/>
                <a:gd name="T12" fmla="*/ 0 w 406"/>
                <a:gd name="T13" fmla="*/ 548 h 548"/>
                <a:gd name="T14" fmla="*/ 406 w 406"/>
                <a:gd name="T15" fmla="*/ 548 h 548"/>
                <a:gd name="T16" fmla="*/ 406 w 406"/>
                <a:gd name="T17" fmla="*/ 216 h 548"/>
                <a:gd name="T18" fmla="*/ 369 w 406"/>
                <a:gd name="T19" fmla="*/ 216 h 548"/>
                <a:gd name="T20" fmla="*/ 241 w 406"/>
                <a:gd name="T21" fmla="*/ 462 h 548"/>
                <a:gd name="T22" fmla="*/ 165 w 406"/>
                <a:gd name="T23" fmla="*/ 462 h 548"/>
                <a:gd name="T24" fmla="*/ 182 w 406"/>
                <a:gd name="T25" fmla="*/ 397 h 548"/>
                <a:gd name="T26" fmla="*/ 157 w 406"/>
                <a:gd name="T27" fmla="*/ 356 h 548"/>
                <a:gd name="T28" fmla="*/ 203 w 406"/>
                <a:gd name="T29" fmla="*/ 310 h 548"/>
                <a:gd name="T30" fmla="*/ 249 w 406"/>
                <a:gd name="T31" fmla="*/ 356 h 548"/>
                <a:gd name="T32" fmla="*/ 224 w 406"/>
                <a:gd name="T33" fmla="*/ 397 h 548"/>
                <a:gd name="T34" fmla="*/ 241 w 406"/>
                <a:gd name="T35" fmla="*/ 462 h 548"/>
                <a:gd name="T36" fmla="*/ 295 w 406"/>
                <a:gd name="T37" fmla="*/ 216 h 548"/>
                <a:gd name="T38" fmla="*/ 111 w 406"/>
                <a:gd name="T39" fmla="*/ 216 h 548"/>
                <a:gd name="T40" fmla="*/ 111 w 406"/>
                <a:gd name="T41" fmla="*/ 164 h 548"/>
                <a:gd name="T42" fmla="*/ 203 w 406"/>
                <a:gd name="T43" fmla="*/ 74 h 548"/>
                <a:gd name="T44" fmla="*/ 295 w 406"/>
                <a:gd name="T45" fmla="*/ 164 h 548"/>
                <a:gd name="T46" fmla="*/ 295 w 406"/>
                <a:gd name="T47" fmla="*/ 2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548">
                  <a:moveTo>
                    <a:pt x="369" y="216"/>
                  </a:moveTo>
                  <a:cubicBezTo>
                    <a:pt x="369" y="164"/>
                    <a:pt x="369" y="164"/>
                    <a:pt x="369" y="164"/>
                  </a:cubicBezTo>
                  <a:cubicBezTo>
                    <a:pt x="369" y="74"/>
                    <a:pt x="295" y="0"/>
                    <a:pt x="203" y="0"/>
                  </a:cubicBezTo>
                  <a:cubicBezTo>
                    <a:pt x="111" y="0"/>
                    <a:pt x="37" y="74"/>
                    <a:pt x="37" y="164"/>
                  </a:cubicBezTo>
                  <a:cubicBezTo>
                    <a:pt x="37" y="216"/>
                    <a:pt x="37" y="216"/>
                    <a:pt x="37" y="216"/>
                  </a:cubicBezTo>
                  <a:cubicBezTo>
                    <a:pt x="0" y="216"/>
                    <a:pt x="0" y="216"/>
                    <a:pt x="0" y="216"/>
                  </a:cubicBezTo>
                  <a:cubicBezTo>
                    <a:pt x="0" y="548"/>
                    <a:pt x="0" y="548"/>
                    <a:pt x="0" y="548"/>
                  </a:cubicBezTo>
                  <a:cubicBezTo>
                    <a:pt x="406" y="548"/>
                    <a:pt x="406" y="548"/>
                    <a:pt x="406" y="548"/>
                  </a:cubicBezTo>
                  <a:cubicBezTo>
                    <a:pt x="406" y="216"/>
                    <a:pt x="406" y="216"/>
                    <a:pt x="406" y="216"/>
                  </a:cubicBezTo>
                  <a:lnTo>
                    <a:pt x="369" y="216"/>
                  </a:lnTo>
                  <a:close/>
                  <a:moveTo>
                    <a:pt x="241" y="462"/>
                  </a:moveTo>
                  <a:cubicBezTo>
                    <a:pt x="165" y="462"/>
                    <a:pt x="165" y="462"/>
                    <a:pt x="165" y="462"/>
                  </a:cubicBezTo>
                  <a:cubicBezTo>
                    <a:pt x="182" y="397"/>
                    <a:pt x="182" y="397"/>
                    <a:pt x="182" y="397"/>
                  </a:cubicBezTo>
                  <a:cubicBezTo>
                    <a:pt x="167" y="390"/>
                    <a:pt x="157" y="374"/>
                    <a:pt x="157" y="356"/>
                  </a:cubicBezTo>
                  <a:cubicBezTo>
                    <a:pt x="157" y="331"/>
                    <a:pt x="178" y="310"/>
                    <a:pt x="203" y="310"/>
                  </a:cubicBezTo>
                  <a:cubicBezTo>
                    <a:pt x="228" y="310"/>
                    <a:pt x="249" y="331"/>
                    <a:pt x="249" y="356"/>
                  </a:cubicBezTo>
                  <a:cubicBezTo>
                    <a:pt x="249" y="374"/>
                    <a:pt x="239" y="390"/>
                    <a:pt x="224" y="397"/>
                  </a:cubicBezTo>
                  <a:lnTo>
                    <a:pt x="241" y="462"/>
                  </a:lnTo>
                  <a:close/>
                  <a:moveTo>
                    <a:pt x="295" y="216"/>
                  </a:moveTo>
                  <a:cubicBezTo>
                    <a:pt x="111" y="216"/>
                    <a:pt x="111" y="216"/>
                    <a:pt x="111" y="216"/>
                  </a:cubicBezTo>
                  <a:cubicBezTo>
                    <a:pt x="111" y="164"/>
                    <a:pt x="111" y="164"/>
                    <a:pt x="111" y="164"/>
                  </a:cubicBezTo>
                  <a:cubicBezTo>
                    <a:pt x="111" y="115"/>
                    <a:pt x="153" y="74"/>
                    <a:pt x="203" y="74"/>
                  </a:cubicBezTo>
                  <a:cubicBezTo>
                    <a:pt x="253" y="74"/>
                    <a:pt x="295" y="115"/>
                    <a:pt x="295" y="164"/>
                  </a:cubicBezTo>
                  <a:lnTo>
                    <a:pt x="295" y="216"/>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nvGrpSpPr>
            <p:cNvPr id="212" name="Group 217">
              <a:extLst>
                <a:ext uri="{FF2B5EF4-FFF2-40B4-BE49-F238E27FC236}">
                  <a16:creationId xmlns:a16="http://schemas.microsoft.com/office/drawing/2014/main" id="{6E55BB76-3A4B-456E-8E24-E406A4153D24}"/>
                </a:ext>
              </a:extLst>
            </p:cNvPr>
            <p:cNvGrpSpPr/>
            <p:nvPr/>
          </p:nvGrpSpPr>
          <p:grpSpPr>
            <a:xfrm>
              <a:off x="2277355" y="3924068"/>
              <a:ext cx="459382" cy="424429"/>
              <a:chOff x="2900363" y="5486400"/>
              <a:chExt cx="438150" cy="404813"/>
            </a:xfrm>
            <a:grpFill/>
          </p:grpSpPr>
          <p:sp>
            <p:nvSpPr>
              <p:cNvPr id="213" name="Freeform 203">
                <a:extLst>
                  <a:ext uri="{FF2B5EF4-FFF2-40B4-BE49-F238E27FC236}">
                    <a16:creationId xmlns:a16="http://schemas.microsoft.com/office/drawing/2014/main" id="{C3348FA7-5230-4690-8A2F-AED182B8748B}"/>
                  </a:ext>
                </a:extLst>
              </p:cNvPr>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4" name="Freeform 204">
                <a:extLst>
                  <a:ext uri="{FF2B5EF4-FFF2-40B4-BE49-F238E27FC236}">
                    <a16:creationId xmlns:a16="http://schemas.microsoft.com/office/drawing/2014/main" id="{C2854D2C-EEEA-4BF3-A833-23BA83235D7B}"/>
                  </a:ext>
                </a:extLst>
              </p:cNvPr>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15" name="Group 220">
              <a:extLst>
                <a:ext uri="{FF2B5EF4-FFF2-40B4-BE49-F238E27FC236}">
                  <a16:creationId xmlns:a16="http://schemas.microsoft.com/office/drawing/2014/main" id="{4C8EA781-639E-4921-9752-A1B1B5591D73}"/>
                </a:ext>
              </a:extLst>
            </p:cNvPr>
            <p:cNvGrpSpPr/>
            <p:nvPr/>
          </p:nvGrpSpPr>
          <p:grpSpPr>
            <a:xfrm>
              <a:off x="4495538" y="908283"/>
              <a:ext cx="471034" cy="381154"/>
              <a:chOff x="1209675" y="6354763"/>
              <a:chExt cx="449263" cy="363538"/>
            </a:xfrm>
            <a:grpFill/>
          </p:grpSpPr>
          <p:sp>
            <p:nvSpPr>
              <p:cNvPr id="216" name="Freeform 205">
                <a:extLst>
                  <a:ext uri="{FF2B5EF4-FFF2-40B4-BE49-F238E27FC236}">
                    <a16:creationId xmlns:a16="http://schemas.microsoft.com/office/drawing/2014/main" id="{A21384B8-E54B-424A-84F4-700F0B4095A3}"/>
                  </a:ext>
                </a:extLst>
              </p:cNvPr>
              <p:cNvSpPr>
                <a:spLocks/>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7" name="Freeform 207">
                <a:extLst>
                  <a:ext uri="{FF2B5EF4-FFF2-40B4-BE49-F238E27FC236}">
                    <a16:creationId xmlns:a16="http://schemas.microsoft.com/office/drawing/2014/main" id="{6232A97A-1869-49D5-B753-1D3E2925C5D1}"/>
                  </a:ext>
                </a:extLst>
              </p:cNvPr>
              <p:cNvSpPr>
                <a:spLocks/>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8" name="Freeform 208">
                <a:extLst>
                  <a:ext uri="{FF2B5EF4-FFF2-40B4-BE49-F238E27FC236}">
                    <a16:creationId xmlns:a16="http://schemas.microsoft.com/office/drawing/2014/main" id="{CEE695F6-6E61-4C6D-8F61-8B874C400A70}"/>
                  </a:ext>
                </a:extLst>
              </p:cNvPr>
              <p:cNvSpPr>
                <a:spLocks/>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9" name="Freeform 209">
                <a:extLst>
                  <a:ext uri="{FF2B5EF4-FFF2-40B4-BE49-F238E27FC236}">
                    <a16:creationId xmlns:a16="http://schemas.microsoft.com/office/drawing/2014/main" id="{9E298F9F-B538-4800-A6A3-F315CCB8A80E}"/>
                  </a:ext>
                </a:extLst>
              </p:cNvPr>
              <p:cNvSpPr>
                <a:spLocks/>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20" name="Group 225">
              <a:extLst>
                <a:ext uri="{FF2B5EF4-FFF2-40B4-BE49-F238E27FC236}">
                  <a16:creationId xmlns:a16="http://schemas.microsoft.com/office/drawing/2014/main" id="{EFBBE09D-5703-4226-8322-520C2D7C8AC1}"/>
                </a:ext>
              </a:extLst>
            </p:cNvPr>
            <p:cNvGrpSpPr/>
            <p:nvPr/>
          </p:nvGrpSpPr>
          <p:grpSpPr>
            <a:xfrm>
              <a:off x="4529597" y="1652010"/>
              <a:ext cx="467705" cy="469369"/>
              <a:chOff x="2060575" y="6313488"/>
              <a:chExt cx="446088" cy="447675"/>
            </a:xfrm>
            <a:grpFill/>
          </p:grpSpPr>
          <p:sp>
            <p:nvSpPr>
              <p:cNvPr id="221" name="Freeform 210">
                <a:extLst>
                  <a:ext uri="{FF2B5EF4-FFF2-40B4-BE49-F238E27FC236}">
                    <a16:creationId xmlns:a16="http://schemas.microsoft.com/office/drawing/2014/main" id="{DA1252E6-69ED-4BD7-ACE5-9C84413CA47A}"/>
                  </a:ext>
                </a:extLst>
              </p:cNvPr>
              <p:cNvSpPr>
                <a:spLocks/>
              </p:cNvSpPr>
              <p:nvPr/>
            </p:nvSpPr>
            <p:spPr bwMode="auto">
              <a:xfrm>
                <a:off x="2306638" y="6553200"/>
                <a:ext cx="200025" cy="188913"/>
              </a:xfrm>
              <a:custGeom>
                <a:avLst/>
                <a:gdLst>
                  <a:gd name="T0" fmla="*/ 88 w 262"/>
                  <a:gd name="T1" fmla="*/ 245 h 245"/>
                  <a:gd name="T2" fmla="*/ 262 w 262"/>
                  <a:gd name="T3" fmla="*/ 0 h 245"/>
                  <a:gd name="T4" fmla="*/ 0 w 262"/>
                  <a:gd name="T5" fmla="*/ 0 h 245"/>
                  <a:gd name="T6" fmla="*/ 88 w 262"/>
                  <a:gd name="T7" fmla="*/ 245 h 245"/>
                </a:gdLst>
                <a:ahLst/>
                <a:cxnLst>
                  <a:cxn ang="0">
                    <a:pos x="T0" y="T1"/>
                  </a:cxn>
                  <a:cxn ang="0">
                    <a:pos x="T2" y="T3"/>
                  </a:cxn>
                  <a:cxn ang="0">
                    <a:pos x="T4" y="T5"/>
                  </a:cxn>
                  <a:cxn ang="0">
                    <a:pos x="T6" y="T7"/>
                  </a:cxn>
                </a:cxnLst>
                <a:rect l="0" t="0" r="r" b="b"/>
                <a:pathLst>
                  <a:path w="262" h="245">
                    <a:moveTo>
                      <a:pt x="88" y="245"/>
                    </a:moveTo>
                    <a:cubicBezTo>
                      <a:pt x="185" y="203"/>
                      <a:pt x="254" y="110"/>
                      <a:pt x="262" y="0"/>
                    </a:cubicBezTo>
                    <a:cubicBezTo>
                      <a:pt x="0" y="0"/>
                      <a:pt x="0" y="0"/>
                      <a:pt x="0" y="0"/>
                    </a:cubicBezTo>
                    <a:lnTo>
                      <a:pt x="88"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2" name="Freeform 211">
                <a:extLst>
                  <a:ext uri="{FF2B5EF4-FFF2-40B4-BE49-F238E27FC236}">
                    <a16:creationId xmlns:a16="http://schemas.microsoft.com/office/drawing/2014/main" id="{47A131AD-2460-4D73-B222-5E3AF04F5F9A}"/>
                  </a:ext>
                </a:extLst>
              </p:cNvPr>
              <p:cNvSpPr>
                <a:spLocks/>
              </p:cNvSpPr>
              <p:nvPr/>
            </p:nvSpPr>
            <p:spPr bwMode="auto">
              <a:xfrm>
                <a:off x="2060575" y="6553200"/>
                <a:ext cx="282575" cy="207963"/>
              </a:xfrm>
              <a:custGeom>
                <a:avLst/>
                <a:gdLst>
                  <a:gd name="T0" fmla="*/ 0 w 367"/>
                  <a:gd name="T1" fmla="*/ 0 h 269"/>
                  <a:gd name="T2" fmla="*/ 291 w 367"/>
                  <a:gd name="T3" fmla="*/ 269 h 269"/>
                  <a:gd name="T4" fmla="*/ 367 w 367"/>
                  <a:gd name="T5" fmla="*/ 259 h 269"/>
                  <a:gd name="T6" fmla="*/ 274 w 367"/>
                  <a:gd name="T7" fmla="*/ 0 h 269"/>
                  <a:gd name="T8" fmla="*/ 0 w 367"/>
                  <a:gd name="T9" fmla="*/ 0 h 269"/>
                </a:gdLst>
                <a:ahLst/>
                <a:cxnLst>
                  <a:cxn ang="0">
                    <a:pos x="T0" y="T1"/>
                  </a:cxn>
                  <a:cxn ang="0">
                    <a:pos x="T2" y="T3"/>
                  </a:cxn>
                  <a:cxn ang="0">
                    <a:pos x="T4" y="T5"/>
                  </a:cxn>
                  <a:cxn ang="0">
                    <a:pos x="T6" y="T7"/>
                  </a:cxn>
                  <a:cxn ang="0">
                    <a:pos x="T8" y="T9"/>
                  </a:cxn>
                </a:cxnLst>
                <a:rect l="0" t="0" r="r" b="b"/>
                <a:pathLst>
                  <a:path w="367" h="269">
                    <a:moveTo>
                      <a:pt x="0" y="0"/>
                    </a:moveTo>
                    <a:cubicBezTo>
                      <a:pt x="12" y="151"/>
                      <a:pt x="137" y="269"/>
                      <a:pt x="291" y="269"/>
                    </a:cubicBezTo>
                    <a:cubicBezTo>
                      <a:pt x="317" y="269"/>
                      <a:pt x="342" y="265"/>
                      <a:pt x="367" y="259"/>
                    </a:cubicBezTo>
                    <a:cubicBezTo>
                      <a:pt x="274" y="0"/>
                      <a:pt x="274" y="0"/>
                      <a:pt x="274" y="0"/>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3" name="Freeform 212">
                <a:extLst>
                  <a:ext uri="{FF2B5EF4-FFF2-40B4-BE49-F238E27FC236}">
                    <a16:creationId xmlns:a16="http://schemas.microsoft.com/office/drawing/2014/main" id="{4AF218E0-1C94-461C-8237-FED51516611D}"/>
                  </a:ext>
                </a:extLst>
              </p:cNvPr>
              <p:cNvSpPr>
                <a:spLocks/>
              </p:cNvSpPr>
              <p:nvPr/>
            </p:nvSpPr>
            <p:spPr bwMode="auto">
              <a:xfrm>
                <a:off x="2060575" y="6361113"/>
                <a:ext cx="188913" cy="158750"/>
              </a:xfrm>
              <a:custGeom>
                <a:avLst/>
                <a:gdLst>
                  <a:gd name="T0" fmla="*/ 110 w 245"/>
                  <a:gd name="T1" fmla="*/ 0 h 206"/>
                  <a:gd name="T2" fmla="*/ 0 w 245"/>
                  <a:gd name="T3" fmla="*/ 206 h 206"/>
                  <a:gd name="T4" fmla="*/ 245 w 245"/>
                  <a:gd name="T5" fmla="*/ 206 h 206"/>
                  <a:gd name="T6" fmla="*/ 110 w 245"/>
                  <a:gd name="T7" fmla="*/ 0 h 206"/>
                </a:gdLst>
                <a:ahLst/>
                <a:cxnLst>
                  <a:cxn ang="0">
                    <a:pos x="T0" y="T1"/>
                  </a:cxn>
                  <a:cxn ang="0">
                    <a:pos x="T2" y="T3"/>
                  </a:cxn>
                  <a:cxn ang="0">
                    <a:pos x="T4" y="T5"/>
                  </a:cxn>
                  <a:cxn ang="0">
                    <a:pos x="T6" y="T7"/>
                  </a:cxn>
                </a:cxnLst>
                <a:rect l="0" t="0" r="r" b="b"/>
                <a:pathLst>
                  <a:path w="245" h="206">
                    <a:moveTo>
                      <a:pt x="110" y="0"/>
                    </a:moveTo>
                    <a:cubicBezTo>
                      <a:pt x="48" y="49"/>
                      <a:pt x="7" y="122"/>
                      <a:pt x="0" y="206"/>
                    </a:cubicBezTo>
                    <a:cubicBezTo>
                      <a:pt x="245" y="206"/>
                      <a:pt x="245" y="206"/>
                      <a:pt x="245" y="206"/>
                    </a:cubicBezTo>
                    <a:lnTo>
                      <a:pt x="11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4" name="Freeform 213">
                <a:extLst>
                  <a:ext uri="{FF2B5EF4-FFF2-40B4-BE49-F238E27FC236}">
                    <a16:creationId xmlns:a16="http://schemas.microsoft.com/office/drawing/2014/main" id="{4AF6561B-7A04-476E-B295-CE3F12D1608D}"/>
                  </a:ext>
                </a:extLst>
              </p:cNvPr>
              <p:cNvSpPr>
                <a:spLocks/>
              </p:cNvSpPr>
              <p:nvPr/>
            </p:nvSpPr>
            <p:spPr bwMode="auto">
              <a:xfrm>
                <a:off x="2173288" y="6313488"/>
                <a:ext cx="93663" cy="173038"/>
              </a:xfrm>
              <a:custGeom>
                <a:avLst/>
                <a:gdLst>
                  <a:gd name="T0" fmla="*/ 123 w 123"/>
                  <a:gd name="T1" fmla="*/ 0 h 225"/>
                  <a:gd name="T2" fmla="*/ 0 w 123"/>
                  <a:gd name="T3" fmla="*/ 37 h 225"/>
                  <a:gd name="T4" fmla="*/ 123 w 123"/>
                  <a:gd name="T5" fmla="*/ 225 h 225"/>
                  <a:gd name="T6" fmla="*/ 123 w 123"/>
                  <a:gd name="T7" fmla="*/ 0 h 225"/>
                </a:gdLst>
                <a:ahLst/>
                <a:cxnLst>
                  <a:cxn ang="0">
                    <a:pos x="T0" y="T1"/>
                  </a:cxn>
                  <a:cxn ang="0">
                    <a:pos x="T2" y="T3"/>
                  </a:cxn>
                  <a:cxn ang="0">
                    <a:pos x="T4" y="T5"/>
                  </a:cxn>
                  <a:cxn ang="0">
                    <a:pos x="T6" y="T7"/>
                  </a:cxn>
                </a:cxnLst>
                <a:rect l="0" t="0" r="r" b="b"/>
                <a:pathLst>
                  <a:path w="123" h="225">
                    <a:moveTo>
                      <a:pt x="123" y="0"/>
                    </a:moveTo>
                    <a:cubicBezTo>
                      <a:pt x="79" y="3"/>
                      <a:pt x="37" y="16"/>
                      <a:pt x="0" y="37"/>
                    </a:cubicBezTo>
                    <a:cubicBezTo>
                      <a:pt x="123" y="225"/>
                      <a:pt x="123" y="225"/>
                      <a:pt x="123" y="225"/>
                    </a:cubicBezTo>
                    <a:lnTo>
                      <a:pt x="123"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5" name="Freeform 214">
                <a:extLst>
                  <a:ext uri="{FF2B5EF4-FFF2-40B4-BE49-F238E27FC236}">
                    <a16:creationId xmlns:a16="http://schemas.microsoft.com/office/drawing/2014/main" id="{288599C4-B678-455C-A4F3-CA58FA1ACBCF}"/>
                  </a:ext>
                </a:extLst>
              </p:cNvPr>
              <p:cNvSpPr>
                <a:spLocks/>
              </p:cNvSpPr>
              <p:nvPr/>
            </p:nvSpPr>
            <p:spPr bwMode="auto">
              <a:xfrm>
                <a:off x="2300288" y="6313488"/>
                <a:ext cx="206375" cy="206375"/>
              </a:xfrm>
              <a:custGeom>
                <a:avLst/>
                <a:gdLst>
                  <a:gd name="T0" fmla="*/ 269 w 269"/>
                  <a:gd name="T1" fmla="*/ 268 h 268"/>
                  <a:gd name="T2" fmla="*/ 0 w 269"/>
                  <a:gd name="T3" fmla="*/ 268 h 268"/>
                  <a:gd name="T4" fmla="*/ 0 w 269"/>
                  <a:gd name="T5" fmla="*/ 0 h 268"/>
                  <a:gd name="T6" fmla="*/ 269 w 269"/>
                  <a:gd name="T7" fmla="*/ 268 h 268"/>
                </a:gdLst>
                <a:ahLst/>
                <a:cxnLst>
                  <a:cxn ang="0">
                    <a:pos x="T0" y="T1"/>
                  </a:cxn>
                  <a:cxn ang="0">
                    <a:pos x="T2" y="T3"/>
                  </a:cxn>
                  <a:cxn ang="0">
                    <a:pos x="T4" y="T5"/>
                  </a:cxn>
                  <a:cxn ang="0">
                    <a:pos x="T6" y="T7"/>
                  </a:cxn>
                </a:cxnLst>
                <a:rect l="0" t="0" r="r" b="b"/>
                <a:pathLst>
                  <a:path w="269" h="268">
                    <a:moveTo>
                      <a:pt x="269" y="268"/>
                    </a:moveTo>
                    <a:cubicBezTo>
                      <a:pt x="0" y="268"/>
                      <a:pt x="0" y="268"/>
                      <a:pt x="0" y="268"/>
                    </a:cubicBezTo>
                    <a:cubicBezTo>
                      <a:pt x="0" y="0"/>
                      <a:pt x="0" y="0"/>
                      <a:pt x="0" y="0"/>
                    </a:cubicBezTo>
                    <a:cubicBezTo>
                      <a:pt x="144" y="10"/>
                      <a:pt x="258" y="124"/>
                      <a:pt x="269" y="2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26" name="Group 231">
              <a:extLst>
                <a:ext uri="{FF2B5EF4-FFF2-40B4-BE49-F238E27FC236}">
                  <a16:creationId xmlns:a16="http://schemas.microsoft.com/office/drawing/2014/main" id="{6F2FF21D-6D93-42A5-BE62-B6A27130638E}"/>
                </a:ext>
              </a:extLst>
            </p:cNvPr>
            <p:cNvGrpSpPr/>
            <p:nvPr/>
          </p:nvGrpSpPr>
          <p:grpSpPr>
            <a:xfrm>
              <a:off x="4611155" y="2441584"/>
              <a:ext cx="386147" cy="427758"/>
              <a:chOff x="2947988" y="6332538"/>
              <a:chExt cx="368300" cy="407988"/>
            </a:xfrm>
            <a:grpFill/>
          </p:grpSpPr>
          <p:sp>
            <p:nvSpPr>
              <p:cNvPr id="227" name="Freeform 215">
                <a:extLst>
                  <a:ext uri="{FF2B5EF4-FFF2-40B4-BE49-F238E27FC236}">
                    <a16:creationId xmlns:a16="http://schemas.microsoft.com/office/drawing/2014/main" id="{A60BF029-9D8F-4B2A-99B2-B1941C3DC690}"/>
                  </a:ext>
                </a:extLst>
              </p:cNvPr>
              <p:cNvSpPr>
                <a:spLocks noEditPoints="1"/>
              </p:cNvSpPr>
              <p:nvPr/>
            </p:nvSpPr>
            <p:spPr bwMode="auto">
              <a:xfrm>
                <a:off x="2965450" y="6446838"/>
                <a:ext cx="334963" cy="293688"/>
              </a:xfrm>
              <a:custGeom>
                <a:avLst/>
                <a:gdLst>
                  <a:gd name="T0" fmla="*/ 410 w 436"/>
                  <a:gd name="T1" fmla="*/ 0 h 382"/>
                  <a:gd name="T2" fmla="*/ 25 w 436"/>
                  <a:gd name="T3" fmla="*/ 0 h 382"/>
                  <a:gd name="T4" fmla="*/ 1 w 436"/>
                  <a:gd name="T5" fmla="*/ 27 h 382"/>
                  <a:gd name="T6" fmla="*/ 25 w 436"/>
                  <a:gd name="T7" fmla="*/ 355 h 382"/>
                  <a:gd name="T8" fmla="*/ 55 w 436"/>
                  <a:gd name="T9" fmla="*/ 382 h 382"/>
                  <a:gd name="T10" fmla="*/ 378 w 436"/>
                  <a:gd name="T11" fmla="*/ 382 h 382"/>
                  <a:gd name="T12" fmla="*/ 408 w 436"/>
                  <a:gd name="T13" fmla="*/ 355 h 382"/>
                  <a:gd name="T14" fmla="*/ 434 w 436"/>
                  <a:gd name="T15" fmla="*/ 27 h 382"/>
                  <a:gd name="T16" fmla="*/ 410 w 436"/>
                  <a:gd name="T17" fmla="*/ 0 h 382"/>
                  <a:gd name="T18" fmla="*/ 126 w 436"/>
                  <a:gd name="T19" fmla="*/ 334 h 382"/>
                  <a:gd name="T20" fmla="*/ 100 w 436"/>
                  <a:gd name="T21" fmla="*/ 334 h 382"/>
                  <a:gd name="T22" fmla="*/ 90 w 436"/>
                  <a:gd name="T23" fmla="*/ 326 h 382"/>
                  <a:gd name="T24" fmla="*/ 78 w 436"/>
                  <a:gd name="T25" fmla="*/ 61 h 382"/>
                  <a:gd name="T26" fmla="*/ 86 w 436"/>
                  <a:gd name="T27" fmla="*/ 52 h 382"/>
                  <a:gd name="T28" fmla="*/ 124 w 436"/>
                  <a:gd name="T29" fmla="*/ 51 h 382"/>
                  <a:gd name="T30" fmla="*/ 133 w 436"/>
                  <a:gd name="T31" fmla="*/ 59 h 382"/>
                  <a:gd name="T32" fmla="*/ 134 w 436"/>
                  <a:gd name="T33" fmla="*/ 325 h 382"/>
                  <a:gd name="T34" fmla="*/ 126 w 436"/>
                  <a:gd name="T35" fmla="*/ 334 h 382"/>
                  <a:gd name="T36" fmla="*/ 253 w 436"/>
                  <a:gd name="T37" fmla="*/ 325 h 382"/>
                  <a:gd name="T38" fmla="*/ 245 w 436"/>
                  <a:gd name="T39" fmla="*/ 333 h 382"/>
                  <a:gd name="T40" fmla="*/ 200 w 436"/>
                  <a:gd name="T41" fmla="*/ 333 h 382"/>
                  <a:gd name="T42" fmla="*/ 191 w 436"/>
                  <a:gd name="T43" fmla="*/ 325 h 382"/>
                  <a:gd name="T44" fmla="*/ 191 w 436"/>
                  <a:gd name="T45" fmla="*/ 60 h 382"/>
                  <a:gd name="T46" fmla="*/ 200 w 436"/>
                  <a:gd name="T47" fmla="*/ 51 h 382"/>
                  <a:gd name="T48" fmla="*/ 245 w 436"/>
                  <a:gd name="T49" fmla="*/ 51 h 382"/>
                  <a:gd name="T50" fmla="*/ 253 w 436"/>
                  <a:gd name="T51" fmla="*/ 60 h 382"/>
                  <a:gd name="T52" fmla="*/ 253 w 436"/>
                  <a:gd name="T53" fmla="*/ 325 h 382"/>
                  <a:gd name="T54" fmla="*/ 354 w 436"/>
                  <a:gd name="T55" fmla="*/ 326 h 382"/>
                  <a:gd name="T56" fmla="*/ 345 w 436"/>
                  <a:gd name="T57" fmla="*/ 334 h 382"/>
                  <a:gd name="T58" fmla="*/ 320 w 436"/>
                  <a:gd name="T59" fmla="*/ 334 h 382"/>
                  <a:gd name="T60" fmla="*/ 312 w 436"/>
                  <a:gd name="T61" fmla="*/ 325 h 382"/>
                  <a:gd name="T62" fmla="*/ 312 w 436"/>
                  <a:gd name="T63" fmla="*/ 59 h 382"/>
                  <a:gd name="T64" fmla="*/ 321 w 436"/>
                  <a:gd name="T65" fmla="*/ 51 h 382"/>
                  <a:gd name="T66" fmla="*/ 358 w 436"/>
                  <a:gd name="T67" fmla="*/ 52 h 382"/>
                  <a:gd name="T68" fmla="*/ 366 w 436"/>
                  <a:gd name="T69" fmla="*/ 61 h 382"/>
                  <a:gd name="T70" fmla="*/ 354 w 436"/>
                  <a:gd name="T71" fmla="*/ 3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6" h="382">
                    <a:moveTo>
                      <a:pt x="410" y="0"/>
                    </a:moveTo>
                    <a:cubicBezTo>
                      <a:pt x="25" y="0"/>
                      <a:pt x="25" y="0"/>
                      <a:pt x="25" y="0"/>
                    </a:cubicBezTo>
                    <a:cubicBezTo>
                      <a:pt x="11" y="0"/>
                      <a:pt x="0" y="12"/>
                      <a:pt x="1" y="27"/>
                    </a:cubicBezTo>
                    <a:cubicBezTo>
                      <a:pt x="25" y="355"/>
                      <a:pt x="25" y="355"/>
                      <a:pt x="25" y="355"/>
                    </a:cubicBezTo>
                    <a:cubicBezTo>
                      <a:pt x="27" y="369"/>
                      <a:pt x="40" y="382"/>
                      <a:pt x="55" y="382"/>
                    </a:cubicBezTo>
                    <a:cubicBezTo>
                      <a:pt x="378" y="382"/>
                      <a:pt x="378" y="382"/>
                      <a:pt x="378" y="382"/>
                    </a:cubicBezTo>
                    <a:cubicBezTo>
                      <a:pt x="393" y="382"/>
                      <a:pt x="406" y="369"/>
                      <a:pt x="408" y="355"/>
                    </a:cubicBezTo>
                    <a:cubicBezTo>
                      <a:pt x="434" y="27"/>
                      <a:pt x="434" y="27"/>
                      <a:pt x="434" y="27"/>
                    </a:cubicBezTo>
                    <a:cubicBezTo>
                      <a:pt x="436" y="12"/>
                      <a:pt x="425" y="0"/>
                      <a:pt x="410" y="0"/>
                    </a:cubicBezTo>
                    <a:close/>
                    <a:moveTo>
                      <a:pt x="126" y="334"/>
                    </a:moveTo>
                    <a:cubicBezTo>
                      <a:pt x="100" y="334"/>
                      <a:pt x="100" y="334"/>
                      <a:pt x="100" y="334"/>
                    </a:cubicBezTo>
                    <a:cubicBezTo>
                      <a:pt x="95" y="334"/>
                      <a:pt x="91" y="330"/>
                      <a:pt x="90" y="326"/>
                    </a:cubicBezTo>
                    <a:cubicBezTo>
                      <a:pt x="78" y="61"/>
                      <a:pt x="78" y="61"/>
                      <a:pt x="78" y="61"/>
                    </a:cubicBezTo>
                    <a:cubicBezTo>
                      <a:pt x="78" y="56"/>
                      <a:pt x="82" y="52"/>
                      <a:pt x="86" y="52"/>
                    </a:cubicBezTo>
                    <a:cubicBezTo>
                      <a:pt x="124" y="51"/>
                      <a:pt x="124" y="51"/>
                      <a:pt x="124" y="51"/>
                    </a:cubicBezTo>
                    <a:cubicBezTo>
                      <a:pt x="128" y="50"/>
                      <a:pt x="133" y="54"/>
                      <a:pt x="133" y="59"/>
                    </a:cubicBezTo>
                    <a:cubicBezTo>
                      <a:pt x="134" y="325"/>
                      <a:pt x="134" y="325"/>
                      <a:pt x="134" y="325"/>
                    </a:cubicBezTo>
                    <a:cubicBezTo>
                      <a:pt x="135" y="330"/>
                      <a:pt x="131" y="334"/>
                      <a:pt x="126" y="334"/>
                    </a:cubicBezTo>
                    <a:close/>
                    <a:moveTo>
                      <a:pt x="253" y="325"/>
                    </a:moveTo>
                    <a:cubicBezTo>
                      <a:pt x="253" y="329"/>
                      <a:pt x="250" y="333"/>
                      <a:pt x="245" y="333"/>
                    </a:cubicBezTo>
                    <a:cubicBezTo>
                      <a:pt x="200" y="333"/>
                      <a:pt x="200" y="333"/>
                      <a:pt x="200" y="333"/>
                    </a:cubicBezTo>
                    <a:cubicBezTo>
                      <a:pt x="195" y="333"/>
                      <a:pt x="191" y="329"/>
                      <a:pt x="191" y="325"/>
                    </a:cubicBezTo>
                    <a:cubicBezTo>
                      <a:pt x="191" y="60"/>
                      <a:pt x="191" y="60"/>
                      <a:pt x="191" y="60"/>
                    </a:cubicBezTo>
                    <a:cubicBezTo>
                      <a:pt x="191" y="55"/>
                      <a:pt x="195" y="51"/>
                      <a:pt x="200" y="51"/>
                    </a:cubicBezTo>
                    <a:cubicBezTo>
                      <a:pt x="245" y="51"/>
                      <a:pt x="245" y="51"/>
                      <a:pt x="245" y="51"/>
                    </a:cubicBezTo>
                    <a:cubicBezTo>
                      <a:pt x="250" y="51"/>
                      <a:pt x="253" y="55"/>
                      <a:pt x="253" y="60"/>
                    </a:cubicBezTo>
                    <a:lnTo>
                      <a:pt x="253" y="325"/>
                    </a:lnTo>
                    <a:close/>
                    <a:moveTo>
                      <a:pt x="354" y="326"/>
                    </a:moveTo>
                    <a:cubicBezTo>
                      <a:pt x="354" y="330"/>
                      <a:pt x="350" y="334"/>
                      <a:pt x="345" y="334"/>
                    </a:cubicBezTo>
                    <a:cubicBezTo>
                      <a:pt x="320" y="334"/>
                      <a:pt x="320" y="334"/>
                      <a:pt x="320" y="334"/>
                    </a:cubicBezTo>
                    <a:cubicBezTo>
                      <a:pt x="315" y="334"/>
                      <a:pt x="311" y="330"/>
                      <a:pt x="312" y="325"/>
                    </a:cubicBezTo>
                    <a:cubicBezTo>
                      <a:pt x="312" y="59"/>
                      <a:pt x="312" y="59"/>
                      <a:pt x="312" y="59"/>
                    </a:cubicBezTo>
                    <a:cubicBezTo>
                      <a:pt x="312" y="54"/>
                      <a:pt x="316" y="50"/>
                      <a:pt x="321" y="51"/>
                    </a:cubicBezTo>
                    <a:cubicBezTo>
                      <a:pt x="358" y="52"/>
                      <a:pt x="358" y="52"/>
                      <a:pt x="358" y="52"/>
                    </a:cubicBezTo>
                    <a:cubicBezTo>
                      <a:pt x="363" y="52"/>
                      <a:pt x="367" y="56"/>
                      <a:pt x="366" y="61"/>
                    </a:cubicBezTo>
                    <a:lnTo>
                      <a:pt x="354"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8" name="Freeform 216">
                <a:extLst>
                  <a:ext uri="{FF2B5EF4-FFF2-40B4-BE49-F238E27FC236}">
                    <a16:creationId xmlns:a16="http://schemas.microsoft.com/office/drawing/2014/main" id="{76EED29C-D926-4B95-B241-C02D74FED143}"/>
                  </a:ext>
                </a:extLst>
              </p:cNvPr>
              <p:cNvSpPr>
                <a:spLocks/>
              </p:cNvSpPr>
              <p:nvPr/>
            </p:nvSpPr>
            <p:spPr bwMode="auto">
              <a:xfrm>
                <a:off x="2947988" y="6369050"/>
                <a:ext cx="368300" cy="53975"/>
              </a:xfrm>
              <a:custGeom>
                <a:avLst/>
                <a:gdLst>
                  <a:gd name="T0" fmla="*/ 480 w 480"/>
                  <a:gd name="T1" fmla="*/ 14 h 70"/>
                  <a:gd name="T2" fmla="*/ 480 w 480"/>
                  <a:gd name="T3" fmla="*/ 56 h 70"/>
                  <a:gd name="T4" fmla="*/ 466 w 480"/>
                  <a:gd name="T5" fmla="*/ 70 h 70"/>
                  <a:gd name="T6" fmla="*/ 14 w 480"/>
                  <a:gd name="T7" fmla="*/ 70 h 70"/>
                  <a:gd name="T8" fmla="*/ 0 w 480"/>
                  <a:gd name="T9" fmla="*/ 56 h 70"/>
                  <a:gd name="T10" fmla="*/ 0 w 480"/>
                  <a:gd name="T11" fmla="*/ 14 h 70"/>
                  <a:gd name="T12" fmla="*/ 14 w 480"/>
                  <a:gd name="T13" fmla="*/ 0 h 70"/>
                  <a:gd name="T14" fmla="*/ 118 w 480"/>
                  <a:gd name="T15" fmla="*/ 0 h 70"/>
                  <a:gd name="T16" fmla="*/ 118 w 480"/>
                  <a:gd name="T17" fmla="*/ 20 h 70"/>
                  <a:gd name="T18" fmla="*/ 122 w 480"/>
                  <a:gd name="T19" fmla="*/ 30 h 70"/>
                  <a:gd name="T20" fmla="*/ 132 w 480"/>
                  <a:gd name="T21" fmla="*/ 34 h 70"/>
                  <a:gd name="T22" fmla="*/ 174 w 480"/>
                  <a:gd name="T23" fmla="*/ 34 h 70"/>
                  <a:gd name="T24" fmla="*/ 184 w 480"/>
                  <a:gd name="T25" fmla="*/ 30 h 70"/>
                  <a:gd name="T26" fmla="*/ 188 w 480"/>
                  <a:gd name="T27" fmla="*/ 20 h 70"/>
                  <a:gd name="T28" fmla="*/ 188 w 480"/>
                  <a:gd name="T29" fmla="*/ 0 h 70"/>
                  <a:gd name="T30" fmla="*/ 292 w 480"/>
                  <a:gd name="T31" fmla="*/ 0 h 70"/>
                  <a:gd name="T32" fmla="*/ 292 w 480"/>
                  <a:gd name="T33" fmla="*/ 20 h 70"/>
                  <a:gd name="T34" fmla="*/ 296 w 480"/>
                  <a:gd name="T35" fmla="*/ 30 h 70"/>
                  <a:gd name="T36" fmla="*/ 305 w 480"/>
                  <a:gd name="T37" fmla="*/ 34 h 70"/>
                  <a:gd name="T38" fmla="*/ 347 w 480"/>
                  <a:gd name="T39" fmla="*/ 34 h 70"/>
                  <a:gd name="T40" fmla="*/ 357 w 480"/>
                  <a:gd name="T41" fmla="*/ 30 h 70"/>
                  <a:gd name="T42" fmla="*/ 361 w 480"/>
                  <a:gd name="T43" fmla="*/ 20 h 70"/>
                  <a:gd name="T44" fmla="*/ 361 w 480"/>
                  <a:gd name="T45" fmla="*/ 0 h 70"/>
                  <a:gd name="T46" fmla="*/ 466 w 480"/>
                  <a:gd name="T47" fmla="*/ 0 h 70"/>
                  <a:gd name="T48" fmla="*/ 480 w 480"/>
                  <a:gd name="T49"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70">
                    <a:moveTo>
                      <a:pt x="480" y="14"/>
                    </a:moveTo>
                    <a:cubicBezTo>
                      <a:pt x="480" y="56"/>
                      <a:pt x="480" y="56"/>
                      <a:pt x="480" y="56"/>
                    </a:cubicBezTo>
                    <a:cubicBezTo>
                      <a:pt x="480" y="64"/>
                      <a:pt x="473" y="70"/>
                      <a:pt x="466" y="70"/>
                    </a:cubicBezTo>
                    <a:cubicBezTo>
                      <a:pt x="14" y="70"/>
                      <a:pt x="14" y="70"/>
                      <a:pt x="14" y="70"/>
                    </a:cubicBezTo>
                    <a:cubicBezTo>
                      <a:pt x="6" y="70"/>
                      <a:pt x="0" y="64"/>
                      <a:pt x="0" y="56"/>
                    </a:cubicBezTo>
                    <a:cubicBezTo>
                      <a:pt x="0" y="14"/>
                      <a:pt x="0" y="14"/>
                      <a:pt x="0" y="14"/>
                    </a:cubicBezTo>
                    <a:cubicBezTo>
                      <a:pt x="0" y="6"/>
                      <a:pt x="6" y="0"/>
                      <a:pt x="14" y="0"/>
                    </a:cubicBezTo>
                    <a:cubicBezTo>
                      <a:pt x="118" y="0"/>
                      <a:pt x="118" y="0"/>
                      <a:pt x="118" y="0"/>
                    </a:cubicBezTo>
                    <a:cubicBezTo>
                      <a:pt x="118" y="20"/>
                      <a:pt x="118" y="20"/>
                      <a:pt x="118" y="20"/>
                    </a:cubicBezTo>
                    <a:cubicBezTo>
                      <a:pt x="118" y="24"/>
                      <a:pt x="120" y="27"/>
                      <a:pt x="122" y="30"/>
                    </a:cubicBezTo>
                    <a:cubicBezTo>
                      <a:pt x="125" y="32"/>
                      <a:pt x="129" y="34"/>
                      <a:pt x="132" y="34"/>
                    </a:cubicBezTo>
                    <a:cubicBezTo>
                      <a:pt x="174" y="34"/>
                      <a:pt x="174" y="34"/>
                      <a:pt x="174" y="34"/>
                    </a:cubicBezTo>
                    <a:cubicBezTo>
                      <a:pt x="178" y="34"/>
                      <a:pt x="181" y="32"/>
                      <a:pt x="184" y="30"/>
                    </a:cubicBezTo>
                    <a:cubicBezTo>
                      <a:pt x="186" y="27"/>
                      <a:pt x="188" y="24"/>
                      <a:pt x="188" y="20"/>
                    </a:cubicBezTo>
                    <a:cubicBezTo>
                      <a:pt x="188" y="0"/>
                      <a:pt x="188" y="0"/>
                      <a:pt x="188" y="0"/>
                    </a:cubicBezTo>
                    <a:cubicBezTo>
                      <a:pt x="292" y="0"/>
                      <a:pt x="292" y="0"/>
                      <a:pt x="292" y="0"/>
                    </a:cubicBezTo>
                    <a:cubicBezTo>
                      <a:pt x="292" y="20"/>
                      <a:pt x="292" y="20"/>
                      <a:pt x="292" y="20"/>
                    </a:cubicBezTo>
                    <a:cubicBezTo>
                      <a:pt x="292" y="24"/>
                      <a:pt x="293" y="27"/>
                      <a:pt x="296" y="30"/>
                    </a:cubicBezTo>
                    <a:cubicBezTo>
                      <a:pt x="298" y="32"/>
                      <a:pt x="302" y="34"/>
                      <a:pt x="305" y="34"/>
                    </a:cubicBezTo>
                    <a:cubicBezTo>
                      <a:pt x="347" y="34"/>
                      <a:pt x="347" y="34"/>
                      <a:pt x="347" y="34"/>
                    </a:cubicBezTo>
                    <a:cubicBezTo>
                      <a:pt x="351" y="34"/>
                      <a:pt x="355" y="32"/>
                      <a:pt x="357" y="30"/>
                    </a:cubicBezTo>
                    <a:cubicBezTo>
                      <a:pt x="360" y="27"/>
                      <a:pt x="361" y="24"/>
                      <a:pt x="361" y="20"/>
                    </a:cubicBezTo>
                    <a:cubicBezTo>
                      <a:pt x="361" y="0"/>
                      <a:pt x="361" y="0"/>
                      <a:pt x="361" y="0"/>
                    </a:cubicBezTo>
                    <a:cubicBezTo>
                      <a:pt x="466" y="0"/>
                      <a:pt x="466" y="0"/>
                      <a:pt x="466" y="0"/>
                    </a:cubicBezTo>
                    <a:cubicBezTo>
                      <a:pt x="473" y="0"/>
                      <a:pt x="480" y="6"/>
                      <a:pt x="480"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9" name="Freeform 217">
                <a:extLst>
                  <a:ext uri="{FF2B5EF4-FFF2-40B4-BE49-F238E27FC236}">
                    <a16:creationId xmlns:a16="http://schemas.microsoft.com/office/drawing/2014/main" id="{02BD8F87-E48F-48CE-BD86-CBD259D8A1C9}"/>
                  </a:ext>
                </a:extLst>
              </p:cNvPr>
              <p:cNvSpPr>
                <a:spLocks/>
              </p:cNvSpPr>
              <p:nvPr/>
            </p:nvSpPr>
            <p:spPr bwMode="auto">
              <a:xfrm>
                <a:off x="3049588" y="6332538"/>
                <a:ext cx="165100" cy="52388"/>
              </a:xfrm>
              <a:custGeom>
                <a:avLst/>
                <a:gdLst>
                  <a:gd name="T0" fmla="*/ 0 w 215"/>
                  <a:gd name="T1" fmla="*/ 57 h 68"/>
                  <a:gd name="T2" fmla="*/ 0 w 215"/>
                  <a:gd name="T3" fmla="*/ 11 h 68"/>
                  <a:gd name="T4" fmla="*/ 11 w 215"/>
                  <a:gd name="T5" fmla="*/ 0 h 68"/>
                  <a:gd name="T6" fmla="*/ 204 w 215"/>
                  <a:gd name="T7" fmla="*/ 0 h 68"/>
                  <a:gd name="T8" fmla="*/ 215 w 215"/>
                  <a:gd name="T9" fmla="*/ 11 h 68"/>
                  <a:gd name="T10" fmla="*/ 215 w 215"/>
                  <a:gd name="T11" fmla="*/ 57 h 68"/>
                  <a:gd name="T12" fmla="*/ 204 w 215"/>
                  <a:gd name="T13" fmla="*/ 68 h 68"/>
                  <a:gd name="T14" fmla="*/ 185 w 215"/>
                  <a:gd name="T15" fmla="*/ 68 h 68"/>
                  <a:gd name="T16" fmla="*/ 174 w 215"/>
                  <a:gd name="T17" fmla="*/ 57 h 68"/>
                  <a:gd name="T18" fmla="*/ 174 w 215"/>
                  <a:gd name="T19" fmla="*/ 40 h 68"/>
                  <a:gd name="T20" fmla="*/ 163 w 215"/>
                  <a:gd name="T21" fmla="*/ 29 h 68"/>
                  <a:gd name="T22" fmla="*/ 53 w 215"/>
                  <a:gd name="T23" fmla="*/ 29 h 68"/>
                  <a:gd name="T24" fmla="*/ 42 w 215"/>
                  <a:gd name="T25" fmla="*/ 40 h 68"/>
                  <a:gd name="T26" fmla="*/ 42 w 215"/>
                  <a:gd name="T27" fmla="*/ 57 h 68"/>
                  <a:gd name="T28" fmla="*/ 31 w 215"/>
                  <a:gd name="T29" fmla="*/ 68 h 68"/>
                  <a:gd name="T30" fmla="*/ 11 w 215"/>
                  <a:gd name="T31" fmla="*/ 68 h 68"/>
                  <a:gd name="T32" fmla="*/ 0 w 215"/>
                  <a:gd name="T3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68">
                    <a:moveTo>
                      <a:pt x="0" y="57"/>
                    </a:moveTo>
                    <a:cubicBezTo>
                      <a:pt x="0" y="11"/>
                      <a:pt x="0" y="11"/>
                      <a:pt x="0" y="11"/>
                    </a:cubicBezTo>
                    <a:cubicBezTo>
                      <a:pt x="0" y="5"/>
                      <a:pt x="5" y="0"/>
                      <a:pt x="11" y="0"/>
                    </a:cubicBezTo>
                    <a:cubicBezTo>
                      <a:pt x="204" y="0"/>
                      <a:pt x="204" y="0"/>
                      <a:pt x="204" y="0"/>
                    </a:cubicBezTo>
                    <a:cubicBezTo>
                      <a:pt x="210" y="0"/>
                      <a:pt x="215" y="5"/>
                      <a:pt x="215" y="11"/>
                    </a:cubicBezTo>
                    <a:cubicBezTo>
                      <a:pt x="215" y="57"/>
                      <a:pt x="215" y="57"/>
                      <a:pt x="215" y="57"/>
                    </a:cubicBezTo>
                    <a:cubicBezTo>
                      <a:pt x="215" y="63"/>
                      <a:pt x="210" y="68"/>
                      <a:pt x="204" y="68"/>
                    </a:cubicBezTo>
                    <a:cubicBezTo>
                      <a:pt x="185" y="68"/>
                      <a:pt x="185" y="68"/>
                      <a:pt x="185" y="68"/>
                    </a:cubicBezTo>
                    <a:cubicBezTo>
                      <a:pt x="179" y="68"/>
                      <a:pt x="174" y="63"/>
                      <a:pt x="174" y="57"/>
                    </a:cubicBezTo>
                    <a:cubicBezTo>
                      <a:pt x="174" y="40"/>
                      <a:pt x="174" y="40"/>
                      <a:pt x="174" y="40"/>
                    </a:cubicBezTo>
                    <a:cubicBezTo>
                      <a:pt x="174" y="34"/>
                      <a:pt x="169" y="29"/>
                      <a:pt x="163" y="29"/>
                    </a:cubicBezTo>
                    <a:cubicBezTo>
                      <a:pt x="53" y="29"/>
                      <a:pt x="53" y="29"/>
                      <a:pt x="53" y="29"/>
                    </a:cubicBezTo>
                    <a:cubicBezTo>
                      <a:pt x="47" y="29"/>
                      <a:pt x="42" y="34"/>
                      <a:pt x="42" y="40"/>
                    </a:cubicBezTo>
                    <a:cubicBezTo>
                      <a:pt x="42" y="57"/>
                      <a:pt x="42" y="57"/>
                      <a:pt x="42" y="57"/>
                    </a:cubicBezTo>
                    <a:cubicBezTo>
                      <a:pt x="42" y="63"/>
                      <a:pt x="37" y="68"/>
                      <a:pt x="31" y="68"/>
                    </a:cubicBezTo>
                    <a:cubicBezTo>
                      <a:pt x="11" y="68"/>
                      <a:pt x="11" y="68"/>
                      <a:pt x="11" y="68"/>
                    </a:cubicBezTo>
                    <a:cubicBezTo>
                      <a:pt x="5" y="68"/>
                      <a:pt x="0" y="63"/>
                      <a:pt x="0" y="5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30" name="Group 235">
              <a:extLst>
                <a:ext uri="{FF2B5EF4-FFF2-40B4-BE49-F238E27FC236}">
                  <a16:creationId xmlns:a16="http://schemas.microsoft.com/office/drawing/2014/main" id="{690CAD85-BAEF-497F-ACDE-81F045556F39}"/>
                </a:ext>
              </a:extLst>
            </p:cNvPr>
            <p:cNvGrpSpPr/>
            <p:nvPr/>
          </p:nvGrpSpPr>
          <p:grpSpPr>
            <a:xfrm>
              <a:off x="4556228" y="3899778"/>
              <a:ext cx="441074" cy="494336"/>
              <a:chOff x="4608513" y="6291263"/>
              <a:chExt cx="420688" cy="471488"/>
            </a:xfrm>
            <a:grpFill/>
          </p:grpSpPr>
          <p:sp>
            <p:nvSpPr>
              <p:cNvPr id="231" name="Freeform 218">
                <a:extLst>
                  <a:ext uri="{FF2B5EF4-FFF2-40B4-BE49-F238E27FC236}">
                    <a16:creationId xmlns:a16="http://schemas.microsoft.com/office/drawing/2014/main" id="{E6FFD38F-3C5F-4B57-A693-A82C433B99C9}"/>
                  </a:ext>
                </a:extLst>
              </p:cNvPr>
              <p:cNvSpPr>
                <a:spLocks/>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2" name="Freeform 219">
                <a:extLst>
                  <a:ext uri="{FF2B5EF4-FFF2-40B4-BE49-F238E27FC236}">
                    <a16:creationId xmlns:a16="http://schemas.microsoft.com/office/drawing/2014/main" id="{5745BC52-1D73-447D-B393-E0F29F15AEC1}"/>
                  </a:ext>
                </a:extLst>
              </p:cNvPr>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3" name="Freeform 220">
                <a:extLst>
                  <a:ext uri="{FF2B5EF4-FFF2-40B4-BE49-F238E27FC236}">
                    <a16:creationId xmlns:a16="http://schemas.microsoft.com/office/drawing/2014/main" id="{C07DD097-D5BE-448F-B5D5-F68D0A802C38}"/>
                  </a:ext>
                </a:extLst>
              </p:cNvPr>
              <p:cNvSpPr>
                <a:spLocks/>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34" name="Group 239">
              <a:extLst>
                <a:ext uri="{FF2B5EF4-FFF2-40B4-BE49-F238E27FC236}">
                  <a16:creationId xmlns:a16="http://schemas.microsoft.com/office/drawing/2014/main" id="{55313BA5-21DD-4BA1-BFB8-7AD224F15F9E}"/>
                </a:ext>
              </a:extLst>
            </p:cNvPr>
            <p:cNvGrpSpPr/>
            <p:nvPr/>
          </p:nvGrpSpPr>
          <p:grpSpPr>
            <a:xfrm>
              <a:off x="1522381" y="881652"/>
              <a:ext cx="429422" cy="441074"/>
              <a:chOff x="2044700" y="2119313"/>
              <a:chExt cx="409575" cy="420688"/>
            </a:xfrm>
            <a:grpFill/>
          </p:grpSpPr>
          <p:sp>
            <p:nvSpPr>
              <p:cNvPr id="235" name="Freeform 221">
                <a:extLst>
                  <a:ext uri="{FF2B5EF4-FFF2-40B4-BE49-F238E27FC236}">
                    <a16:creationId xmlns:a16="http://schemas.microsoft.com/office/drawing/2014/main" id="{C79E6DF9-7E16-44E6-8335-186D6408A862}"/>
                  </a:ext>
                </a:extLst>
              </p:cNvPr>
              <p:cNvSpPr>
                <a:spLocks noEditPoints="1"/>
              </p:cNvSpPr>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6" name="Freeform 222">
                <a:extLst>
                  <a:ext uri="{FF2B5EF4-FFF2-40B4-BE49-F238E27FC236}">
                    <a16:creationId xmlns:a16="http://schemas.microsoft.com/office/drawing/2014/main" id="{F57AB93A-B0CB-426F-8A0E-1DD71036B87D}"/>
                  </a:ext>
                </a:extLst>
              </p:cNvPr>
              <p:cNvSpPr>
                <a:spLocks/>
              </p:cNvSpPr>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7" name="Freeform 223">
                <a:extLst>
                  <a:ext uri="{FF2B5EF4-FFF2-40B4-BE49-F238E27FC236}">
                    <a16:creationId xmlns:a16="http://schemas.microsoft.com/office/drawing/2014/main" id="{565AD682-EAB5-4256-BCC2-BDA0545BB299}"/>
                  </a:ext>
                </a:extLst>
              </p:cNvPr>
              <p:cNvSpPr>
                <a:spLocks noEditPoints="1"/>
              </p:cNvSpPr>
              <p:nvPr/>
            </p:nvSpPr>
            <p:spPr bwMode="auto">
              <a:xfrm>
                <a:off x="2257425" y="2320925"/>
                <a:ext cx="111125" cy="153988"/>
              </a:xfrm>
              <a:custGeom>
                <a:avLst/>
                <a:gdLst>
                  <a:gd name="T0" fmla="*/ 74 w 146"/>
                  <a:gd name="T1" fmla="*/ 0 h 201"/>
                  <a:gd name="T2" fmla="*/ 0 w 146"/>
                  <a:gd name="T3" fmla="*/ 100 h 201"/>
                  <a:gd name="T4" fmla="*/ 73 w 146"/>
                  <a:gd name="T5" fmla="*/ 201 h 201"/>
                  <a:gd name="T6" fmla="*/ 146 w 146"/>
                  <a:gd name="T7" fmla="*/ 99 h 201"/>
                  <a:gd name="T8" fmla="*/ 74 w 146"/>
                  <a:gd name="T9" fmla="*/ 0 h 201"/>
                  <a:gd name="T10" fmla="*/ 74 w 146"/>
                  <a:gd name="T11" fmla="*/ 166 h 201"/>
                  <a:gd name="T12" fmla="*/ 46 w 146"/>
                  <a:gd name="T13" fmla="*/ 100 h 201"/>
                  <a:gd name="T14" fmla="*/ 73 w 146"/>
                  <a:gd name="T15" fmla="*/ 34 h 201"/>
                  <a:gd name="T16" fmla="*/ 101 w 146"/>
                  <a:gd name="T17" fmla="*/ 100 h 201"/>
                  <a:gd name="T18" fmla="*/ 74 w 146"/>
                  <a:gd name="T19" fmla="*/ 16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01">
                    <a:moveTo>
                      <a:pt x="74" y="0"/>
                    </a:moveTo>
                    <a:cubicBezTo>
                      <a:pt x="24" y="0"/>
                      <a:pt x="0" y="44"/>
                      <a:pt x="0" y="100"/>
                    </a:cubicBezTo>
                    <a:cubicBezTo>
                      <a:pt x="0" y="155"/>
                      <a:pt x="22" y="201"/>
                      <a:pt x="73" y="201"/>
                    </a:cubicBezTo>
                    <a:cubicBezTo>
                      <a:pt x="122" y="201"/>
                      <a:pt x="146" y="159"/>
                      <a:pt x="146" y="99"/>
                    </a:cubicBezTo>
                    <a:cubicBezTo>
                      <a:pt x="146" y="46"/>
                      <a:pt x="126" y="0"/>
                      <a:pt x="74" y="0"/>
                    </a:cubicBezTo>
                    <a:close/>
                    <a:moveTo>
                      <a:pt x="74" y="166"/>
                    </a:moveTo>
                    <a:cubicBezTo>
                      <a:pt x="56" y="166"/>
                      <a:pt x="45" y="145"/>
                      <a:pt x="46" y="100"/>
                    </a:cubicBezTo>
                    <a:cubicBezTo>
                      <a:pt x="45" y="55"/>
                      <a:pt x="57" y="34"/>
                      <a:pt x="73" y="34"/>
                    </a:cubicBezTo>
                    <a:cubicBezTo>
                      <a:pt x="92" y="34"/>
                      <a:pt x="101" y="57"/>
                      <a:pt x="101" y="100"/>
                    </a:cubicBezTo>
                    <a:cubicBezTo>
                      <a:pt x="101" y="144"/>
                      <a:pt x="91" y="166"/>
                      <a:pt x="74" y="1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8" name="Freeform 224">
                <a:extLst>
                  <a:ext uri="{FF2B5EF4-FFF2-40B4-BE49-F238E27FC236}">
                    <a16:creationId xmlns:a16="http://schemas.microsoft.com/office/drawing/2014/main" id="{010E2576-831F-41E5-ACB6-212C83B3D207}"/>
                  </a:ext>
                </a:extLst>
              </p:cNvPr>
              <p:cNvSpPr>
                <a:spLocks/>
              </p:cNvSpPr>
              <p:nvPr/>
            </p:nvSpPr>
            <p:spPr bwMode="auto">
              <a:xfrm>
                <a:off x="2132013" y="2320925"/>
                <a:ext cx="104775" cy="150813"/>
              </a:xfrm>
              <a:custGeom>
                <a:avLst/>
                <a:gdLst>
                  <a:gd name="T0" fmla="*/ 138 w 138"/>
                  <a:gd name="T1" fmla="*/ 197 h 197"/>
                  <a:gd name="T2" fmla="*/ 0 w 138"/>
                  <a:gd name="T3" fmla="*/ 197 h 197"/>
                  <a:gd name="T4" fmla="*/ 0 w 138"/>
                  <a:gd name="T5" fmla="*/ 170 h 197"/>
                  <a:gd name="T6" fmla="*/ 25 w 138"/>
                  <a:gd name="T7" fmla="*/ 147 h 197"/>
                  <a:gd name="T8" fmla="*/ 89 w 138"/>
                  <a:gd name="T9" fmla="*/ 65 h 197"/>
                  <a:gd name="T10" fmla="*/ 57 w 138"/>
                  <a:gd name="T11" fmla="*/ 36 h 197"/>
                  <a:gd name="T12" fmla="*/ 15 w 138"/>
                  <a:gd name="T13" fmla="*/ 52 h 197"/>
                  <a:gd name="T14" fmla="*/ 3 w 138"/>
                  <a:gd name="T15" fmla="*/ 20 h 197"/>
                  <a:gd name="T16" fmla="*/ 66 w 138"/>
                  <a:gd name="T17" fmla="*/ 0 h 197"/>
                  <a:gd name="T18" fmla="*/ 134 w 138"/>
                  <a:gd name="T19" fmla="*/ 61 h 197"/>
                  <a:gd name="T20" fmla="*/ 83 w 138"/>
                  <a:gd name="T21" fmla="*/ 144 h 197"/>
                  <a:gd name="T22" fmla="*/ 65 w 138"/>
                  <a:gd name="T23" fmla="*/ 159 h 197"/>
                  <a:gd name="T24" fmla="*/ 65 w 138"/>
                  <a:gd name="T25" fmla="*/ 160 h 197"/>
                  <a:gd name="T26" fmla="*/ 138 w 138"/>
                  <a:gd name="T27" fmla="*/ 160 h 197"/>
                  <a:gd name="T28" fmla="*/ 138 w 138"/>
                  <a:gd name="T2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97">
                    <a:moveTo>
                      <a:pt x="138" y="197"/>
                    </a:moveTo>
                    <a:cubicBezTo>
                      <a:pt x="0" y="197"/>
                      <a:pt x="0" y="197"/>
                      <a:pt x="0" y="197"/>
                    </a:cubicBezTo>
                    <a:cubicBezTo>
                      <a:pt x="0" y="170"/>
                      <a:pt x="0" y="170"/>
                      <a:pt x="0" y="170"/>
                    </a:cubicBezTo>
                    <a:cubicBezTo>
                      <a:pt x="25" y="147"/>
                      <a:pt x="25" y="147"/>
                      <a:pt x="25" y="147"/>
                    </a:cubicBezTo>
                    <a:cubicBezTo>
                      <a:pt x="68" y="109"/>
                      <a:pt x="88" y="87"/>
                      <a:pt x="89" y="65"/>
                    </a:cubicBezTo>
                    <a:cubicBezTo>
                      <a:pt x="89" y="49"/>
                      <a:pt x="79" y="36"/>
                      <a:pt x="57" y="36"/>
                    </a:cubicBezTo>
                    <a:cubicBezTo>
                      <a:pt x="40" y="36"/>
                      <a:pt x="26" y="45"/>
                      <a:pt x="15" y="52"/>
                    </a:cubicBezTo>
                    <a:cubicBezTo>
                      <a:pt x="3" y="20"/>
                      <a:pt x="3" y="20"/>
                      <a:pt x="3" y="20"/>
                    </a:cubicBezTo>
                    <a:cubicBezTo>
                      <a:pt x="17" y="9"/>
                      <a:pt x="40" y="0"/>
                      <a:pt x="66" y="0"/>
                    </a:cubicBezTo>
                    <a:cubicBezTo>
                      <a:pt x="110" y="0"/>
                      <a:pt x="134" y="25"/>
                      <a:pt x="134" y="61"/>
                    </a:cubicBezTo>
                    <a:cubicBezTo>
                      <a:pt x="134" y="93"/>
                      <a:pt x="111" y="119"/>
                      <a:pt x="83" y="144"/>
                    </a:cubicBezTo>
                    <a:cubicBezTo>
                      <a:pt x="65" y="159"/>
                      <a:pt x="65" y="159"/>
                      <a:pt x="65" y="159"/>
                    </a:cubicBezTo>
                    <a:cubicBezTo>
                      <a:pt x="65" y="160"/>
                      <a:pt x="65" y="160"/>
                      <a:pt x="65" y="160"/>
                    </a:cubicBezTo>
                    <a:cubicBezTo>
                      <a:pt x="138" y="160"/>
                      <a:pt x="138" y="160"/>
                      <a:pt x="138" y="160"/>
                    </a:cubicBezTo>
                    <a:lnTo>
                      <a:pt x="138" y="19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9" name="Freeform 225">
                <a:extLst>
                  <a:ext uri="{FF2B5EF4-FFF2-40B4-BE49-F238E27FC236}">
                    <a16:creationId xmlns:a16="http://schemas.microsoft.com/office/drawing/2014/main" id="{FA9B5ED5-F858-4BD7-B9AD-18A534F109F3}"/>
                  </a:ext>
                </a:extLst>
              </p:cNvPr>
              <p:cNvSpPr>
                <a:spLocks/>
              </p:cNvSpPr>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0" name="Freeform 226">
                <a:extLst>
                  <a:ext uri="{FF2B5EF4-FFF2-40B4-BE49-F238E27FC236}">
                    <a16:creationId xmlns:a16="http://schemas.microsoft.com/office/drawing/2014/main" id="{A730C176-63A3-44C7-AEF4-8957D0A6DB23}"/>
                  </a:ext>
                </a:extLst>
              </p:cNvPr>
              <p:cNvSpPr>
                <a:spLocks/>
              </p:cNvSpPr>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41" name="Group 246">
              <a:extLst>
                <a:ext uri="{FF2B5EF4-FFF2-40B4-BE49-F238E27FC236}">
                  <a16:creationId xmlns:a16="http://schemas.microsoft.com/office/drawing/2014/main" id="{24A36831-D606-4D68-801B-111CE7BF0126}"/>
                </a:ext>
              </a:extLst>
            </p:cNvPr>
            <p:cNvGrpSpPr/>
            <p:nvPr/>
          </p:nvGrpSpPr>
          <p:grpSpPr>
            <a:xfrm>
              <a:off x="2277355" y="1664401"/>
              <a:ext cx="469369" cy="357852"/>
              <a:chOff x="2908300" y="2946400"/>
              <a:chExt cx="447675" cy="341313"/>
            </a:xfrm>
            <a:grpFill/>
          </p:grpSpPr>
          <p:sp>
            <p:nvSpPr>
              <p:cNvPr id="242" name="Freeform 227">
                <a:extLst>
                  <a:ext uri="{FF2B5EF4-FFF2-40B4-BE49-F238E27FC236}">
                    <a16:creationId xmlns:a16="http://schemas.microsoft.com/office/drawing/2014/main" id="{1962D32D-4002-4436-97FD-040EEF8DDFD8}"/>
                  </a:ext>
                </a:extLst>
              </p:cNvPr>
              <p:cNvSpPr>
                <a:spLocks/>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3" name="Freeform 228">
                <a:extLst>
                  <a:ext uri="{FF2B5EF4-FFF2-40B4-BE49-F238E27FC236}">
                    <a16:creationId xmlns:a16="http://schemas.microsoft.com/office/drawing/2014/main" id="{54C59FE8-FCC0-4A51-BE32-998916D58FF2}"/>
                  </a:ext>
                </a:extLst>
              </p:cNvPr>
              <p:cNvSpPr>
                <a:spLocks/>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44" name="Group 249">
              <a:extLst>
                <a:ext uri="{FF2B5EF4-FFF2-40B4-BE49-F238E27FC236}">
                  <a16:creationId xmlns:a16="http://schemas.microsoft.com/office/drawing/2014/main" id="{B464D228-60E4-4552-8A73-20B0B4D80567}"/>
                </a:ext>
              </a:extLst>
            </p:cNvPr>
            <p:cNvGrpSpPr/>
            <p:nvPr/>
          </p:nvGrpSpPr>
          <p:grpSpPr>
            <a:xfrm>
              <a:off x="4553732" y="3179081"/>
              <a:ext cx="467703" cy="434416"/>
              <a:chOff x="3767138" y="6329363"/>
              <a:chExt cx="446087" cy="414338"/>
            </a:xfrm>
            <a:grpFill/>
          </p:grpSpPr>
          <p:sp>
            <p:nvSpPr>
              <p:cNvPr id="245" name="Freeform 229">
                <a:extLst>
                  <a:ext uri="{FF2B5EF4-FFF2-40B4-BE49-F238E27FC236}">
                    <a16:creationId xmlns:a16="http://schemas.microsoft.com/office/drawing/2014/main" id="{1244823C-2A6C-40B9-80B0-98A95E8C392A}"/>
                  </a:ext>
                </a:extLst>
              </p:cNvPr>
              <p:cNvSpPr>
                <a:spLocks/>
              </p:cNvSpPr>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6" name="Freeform 230">
                <a:extLst>
                  <a:ext uri="{FF2B5EF4-FFF2-40B4-BE49-F238E27FC236}">
                    <a16:creationId xmlns:a16="http://schemas.microsoft.com/office/drawing/2014/main" id="{A74D1C0E-06B8-4A9E-8CE8-18B941229CA2}"/>
                  </a:ext>
                </a:extLst>
              </p:cNvPr>
              <p:cNvSpPr>
                <a:spLocks/>
              </p:cNvSpPr>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7" name="Freeform 231">
                <a:extLst>
                  <a:ext uri="{FF2B5EF4-FFF2-40B4-BE49-F238E27FC236}">
                    <a16:creationId xmlns:a16="http://schemas.microsoft.com/office/drawing/2014/main" id="{D15D0062-5F32-405C-AF04-65D965CD3841}"/>
                  </a:ext>
                </a:extLst>
              </p:cNvPr>
              <p:cNvSpPr>
                <a:spLocks/>
              </p:cNvSpPr>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8" name="Freeform 232">
                <a:extLst>
                  <a:ext uri="{FF2B5EF4-FFF2-40B4-BE49-F238E27FC236}">
                    <a16:creationId xmlns:a16="http://schemas.microsoft.com/office/drawing/2014/main" id="{21B7B037-C763-4D58-B252-ECB74FEAAAB2}"/>
                  </a:ext>
                </a:extLst>
              </p:cNvPr>
              <p:cNvSpPr>
                <a:spLocks/>
              </p:cNvSpPr>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9" name="Freeform 233">
                <a:extLst>
                  <a:ext uri="{FF2B5EF4-FFF2-40B4-BE49-F238E27FC236}">
                    <a16:creationId xmlns:a16="http://schemas.microsoft.com/office/drawing/2014/main" id="{1A357394-F94B-414E-9A2B-D603CB6C6D6D}"/>
                  </a:ext>
                </a:extLst>
              </p:cNvPr>
              <p:cNvSpPr>
                <a:spLocks/>
              </p:cNvSpPr>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0" name="Freeform 234">
                <a:extLst>
                  <a:ext uri="{FF2B5EF4-FFF2-40B4-BE49-F238E27FC236}">
                    <a16:creationId xmlns:a16="http://schemas.microsoft.com/office/drawing/2014/main" id="{074A7BEA-669F-4480-98DD-26A85859E8BA}"/>
                  </a:ext>
                </a:extLst>
              </p:cNvPr>
              <p:cNvSpPr>
                <a:spLocks/>
              </p:cNvSpPr>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1" name="Freeform 235">
                <a:extLst>
                  <a:ext uri="{FF2B5EF4-FFF2-40B4-BE49-F238E27FC236}">
                    <a16:creationId xmlns:a16="http://schemas.microsoft.com/office/drawing/2014/main" id="{A676AFCE-9962-43A8-901D-1EBCD28ADED0}"/>
                  </a:ext>
                </a:extLst>
              </p:cNvPr>
              <p:cNvSpPr>
                <a:spLocks noEditPoints="1"/>
              </p:cNvSpPr>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52" name="Group 257">
              <a:extLst>
                <a:ext uri="{FF2B5EF4-FFF2-40B4-BE49-F238E27FC236}">
                  <a16:creationId xmlns:a16="http://schemas.microsoft.com/office/drawing/2014/main" id="{E3D4BFD6-0F69-43A9-9FF0-AE2BC01FDDFF}"/>
                </a:ext>
              </a:extLst>
            </p:cNvPr>
            <p:cNvGrpSpPr/>
            <p:nvPr/>
          </p:nvGrpSpPr>
          <p:grpSpPr>
            <a:xfrm>
              <a:off x="1522381" y="3949035"/>
              <a:ext cx="502657" cy="374497"/>
              <a:chOff x="2044700" y="5510213"/>
              <a:chExt cx="479425" cy="357188"/>
            </a:xfrm>
            <a:grpFill/>
          </p:grpSpPr>
          <p:sp>
            <p:nvSpPr>
              <p:cNvPr id="253" name="Freeform 236">
                <a:extLst>
                  <a:ext uri="{FF2B5EF4-FFF2-40B4-BE49-F238E27FC236}">
                    <a16:creationId xmlns:a16="http://schemas.microsoft.com/office/drawing/2014/main" id="{9924DFC2-B4CE-4611-94AA-22471B43B13C}"/>
                  </a:ext>
                </a:extLst>
              </p:cNvPr>
              <p:cNvSpPr>
                <a:spLocks noEditPoints="1"/>
              </p:cNvSpPr>
              <p:nvPr/>
            </p:nvSpPr>
            <p:spPr bwMode="auto">
              <a:xfrm>
                <a:off x="2044700" y="5510213"/>
                <a:ext cx="479425" cy="357188"/>
              </a:xfrm>
              <a:custGeom>
                <a:avLst/>
                <a:gdLst>
                  <a:gd name="T0" fmla="*/ 614 w 624"/>
                  <a:gd name="T1" fmla="*/ 355 h 464"/>
                  <a:gd name="T2" fmla="*/ 535 w 624"/>
                  <a:gd name="T3" fmla="*/ 461 h 464"/>
                  <a:gd name="T4" fmla="*/ 519 w 624"/>
                  <a:gd name="T5" fmla="*/ 464 h 464"/>
                  <a:gd name="T6" fmla="*/ 65 w 624"/>
                  <a:gd name="T7" fmla="*/ 464 h 464"/>
                  <a:gd name="T8" fmla="*/ 0 w 624"/>
                  <a:gd name="T9" fmla="*/ 399 h 464"/>
                  <a:gd name="T10" fmla="*/ 0 w 624"/>
                  <a:gd name="T11" fmla="*/ 394 h 464"/>
                  <a:gd name="T12" fmla="*/ 0 w 624"/>
                  <a:gd name="T13" fmla="*/ 124 h 464"/>
                  <a:gd name="T14" fmla="*/ 0 w 624"/>
                  <a:gd name="T15" fmla="*/ 59 h 464"/>
                  <a:gd name="T16" fmla="*/ 4 w 624"/>
                  <a:gd name="T17" fmla="*/ 48 h 464"/>
                  <a:gd name="T18" fmla="*/ 15 w 624"/>
                  <a:gd name="T19" fmla="*/ 44 h 464"/>
                  <a:gd name="T20" fmla="*/ 37 w 624"/>
                  <a:gd name="T21" fmla="*/ 44 h 464"/>
                  <a:gd name="T22" fmla="*/ 75 w 624"/>
                  <a:gd name="T23" fmla="*/ 0 h 464"/>
                  <a:gd name="T24" fmla="*/ 579 w 624"/>
                  <a:gd name="T25" fmla="*/ 0 h 464"/>
                  <a:gd name="T26" fmla="*/ 614 w 624"/>
                  <a:gd name="T27" fmla="*/ 32 h 464"/>
                  <a:gd name="T28" fmla="*/ 614 w 624"/>
                  <a:gd name="T29" fmla="*/ 355 h 464"/>
                  <a:gd name="T30" fmla="*/ 554 w 624"/>
                  <a:gd name="T31" fmla="*/ 74 h 464"/>
                  <a:gd name="T32" fmla="*/ 30 w 624"/>
                  <a:gd name="T33" fmla="*/ 74 h 464"/>
                  <a:gd name="T34" fmla="*/ 30 w 624"/>
                  <a:gd name="T35" fmla="*/ 124 h 464"/>
                  <a:gd name="T36" fmla="*/ 30 w 624"/>
                  <a:gd name="T37" fmla="*/ 394 h 464"/>
                  <a:gd name="T38" fmla="*/ 30 w 624"/>
                  <a:gd name="T39" fmla="*/ 399 h 464"/>
                  <a:gd name="T40" fmla="*/ 65 w 624"/>
                  <a:gd name="T41" fmla="*/ 434 h 464"/>
                  <a:gd name="T42" fmla="*/ 519 w 624"/>
                  <a:gd name="T43" fmla="*/ 434 h 464"/>
                  <a:gd name="T44" fmla="*/ 554 w 624"/>
                  <a:gd name="T45" fmla="*/ 399 h 464"/>
                  <a:gd name="T46" fmla="*/ 554 w 624"/>
                  <a:gd name="T47" fmla="*/ 394 h 464"/>
                  <a:gd name="T48" fmla="*/ 554 w 624"/>
                  <a:gd name="T49" fmla="*/ 124 h 464"/>
                  <a:gd name="T50" fmla="*/ 554 w 624"/>
                  <a:gd name="T51" fmla="*/ 7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464">
                    <a:moveTo>
                      <a:pt x="614" y="355"/>
                    </a:moveTo>
                    <a:cubicBezTo>
                      <a:pt x="613" y="377"/>
                      <a:pt x="624" y="460"/>
                      <a:pt x="535" y="461"/>
                    </a:cubicBezTo>
                    <a:cubicBezTo>
                      <a:pt x="530" y="463"/>
                      <a:pt x="525" y="464"/>
                      <a:pt x="519" y="464"/>
                    </a:cubicBezTo>
                    <a:cubicBezTo>
                      <a:pt x="65" y="464"/>
                      <a:pt x="65" y="464"/>
                      <a:pt x="65" y="464"/>
                    </a:cubicBezTo>
                    <a:cubicBezTo>
                      <a:pt x="29" y="464"/>
                      <a:pt x="0" y="435"/>
                      <a:pt x="0" y="399"/>
                    </a:cubicBezTo>
                    <a:cubicBezTo>
                      <a:pt x="0" y="394"/>
                      <a:pt x="0" y="394"/>
                      <a:pt x="0" y="394"/>
                    </a:cubicBezTo>
                    <a:cubicBezTo>
                      <a:pt x="0" y="124"/>
                      <a:pt x="0" y="124"/>
                      <a:pt x="0" y="124"/>
                    </a:cubicBezTo>
                    <a:cubicBezTo>
                      <a:pt x="0" y="59"/>
                      <a:pt x="0" y="59"/>
                      <a:pt x="0" y="59"/>
                    </a:cubicBezTo>
                    <a:cubicBezTo>
                      <a:pt x="0" y="55"/>
                      <a:pt x="2" y="51"/>
                      <a:pt x="4" y="48"/>
                    </a:cubicBezTo>
                    <a:cubicBezTo>
                      <a:pt x="7" y="46"/>
                      <a:pt x="11" y="44"/>
                      <a:pt x="15" y="44"/>
                    </a:cubicBezTo>
                    <a:cubicBezTo>
                      <a:pt x="37" y="44"/>
                      <a:pt x="37" y="44"/>
                      <a:pt x="37" y="44"/>
                    </a:cubicBezTo>
                    <a:cubicBezTo>
                      <a:pt x="90" y="35"/>
                      <a:pt x="75" y="0"/>
                      <a:pt x="75" y="0"/>
                    </a:cubicBezTo>
                    <a:cubicBezTo>
                      <a:pt x="579" y="0"/>
                      <a:pt x="579" y="0"/>
                      <a:pt x="579" y="0"/>
                    </a:cubicBezTo>
                    <a:cubicBezTo>
                      <a:pt x="598" y="0"/>
                      <a:pt x="614" y="8"/>
                      <a:pt x="614" y="32"/>
                    </a:cubicBezTo>
                    <a:lnTo>
                      <a:pt x="614" y="355"/>
                    </a:lnTo>
                    <a:close/>
                    <a:moveTo>
                      <a:pt x="554" y="74"/>
                    </a:moveTo>
                    <a:cubicBezTo>
                      <a:pt x="30" y="74"/>
                      <a:pt x="30" y="74"/>
                      <a:pt x="30" y="74"/>
                    </a:cubicBezTo>
                    <a:cubicBezTo>
                      <a:pt x="30" y="124"/>
                      <a:pt x="30" y="124"/>
                      <a:pt x="30" y="124"/>
                    </a:cubicBezTo>
                    <a:cubicBezTo>
                      <a:pt x="30" y="394"/>
                      <a:pt x="30" y="394"/>
                      <a:pt x="30" y="394"/>
                    </a:cubicBezTo>
                    <a:cubicBezTo>
                      <a:pt x="30" y="399"/>
                      <a:pt x="30" y="399"/>
                      <a:pt x="30" y="399"/>
                    </a:cubicBezTo>
                    <a:cubicBezTo>
                      <a:pt x="30" y="418"/>
                      <a:pt x="46" y="434"/>
                      <a:pt x="65" y="434"/>
                    </a:cubicBezTo>
                    <a:cubicBezTo>
                      <a:pt x="519" y="434"/>
                      <a:pt x="519" y="434"/>
                      <a:pt x="519" y="434"/>
                    </a:cubicBezTo>
                    <a:cubicBezTo>
                      <a:pt x="538" y="434"/>
                      <a:pt x="554" y="418"/>
                      <a:pt x="554" y="399"/>
                    </a:cubicBezTo>
                    <a:cubicBezTo>
                      <a:pt x="554" y="394"/>
                      <a:pt x="554" y="394"/>
                      <a:pt x="554" y="394"/>
                    </a:cubicBezTo>
                    <a:cubicBezTo>
                      <a:pt x="554" y="124"/>
                      <a:pt x="554" y="124"/>
                      <a:pt x="554" y="124"/>
                    </a:cubicBezTo>
                    <a:lnTo>
                      <a:pt x="554" y="7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4" name="Freeform 237">
                <a:extLst>
                  <a:ext uri="{FF2B5EF4-FFF2-40B4-BE49-F238E27FC236}">
                    <a16:creationId xmlns:a16="http://schemas.microsoft.com/office/drawing/2014/main" id="{4DF0915E-D048-4D43-9DA3-23A3CC615E16}"/>
                  </a:ext>
                </a:extLst>
              </p:cNvPr>
              <p:cNvSpPr>
                <a:spLocks/>
              </p:cNvSpPr>
              <p:nvPr/>
            </p:nvSpPr>
            <p:spPr bwMode="auto">
              <a:xfrm>
                <a:off x="2271713" y="5668963"/>
                <a:ext cx="176213" cy="17463"/>
              </a:xfrm>
              <a:custGeom>
                <a:avLst/>
                <a:gdLst>
                  <a:gd name="T0" fmla="*/ 0 w 229"/>
                  <a:gd name="T1" fmla="*/ 12 h 24"/>
                  <a:gd name="T2" fmla="*/ 12 w 229"/>
                  <a:gd name="T3" fmla="*/ 0 h 24"/>
                  <a:gd name="T4" fmla="*/ 217 w 229"/>
                  <a:gd name="T5" fmla="*/ 0 h 24"/>
                  <a:gd name="T6" fmla="*/ 229 w 229"/>
                  <a:gd name="T7" fmla="*/ 12 h 24"/>
                  <a:gd name="T8" fmla="*/ 217 w 229"/>
                  <a:gd name="T9" fmla="*/ 24 h 24"/>
                  <a:gd name="T10" fmla="*/ 12 w 229"/>
                  <a:gd name="T11" fmla="*/ 24 h 24"/>
                  <a:gd name="T12" fmla="*/ 0 w 22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0" y="12"/>
                    </a:moveTo>
                    <a:cubicBezTo>
                      <a:pt x="0" y="5"/>
                      <a:pt x="5" y="0"/>
                      <a:pt x="12" y="0"/>
                    </a:cubicBezTo>
                    <a:cubicBezTo>
                      <a:pt x="217" y="0"/>
                      <a:pt x="217" y="0"/>
                      <a:pt x="217" y="0"/>
                    </a:cubicBezTo>
                    <a:cubicBezTo>
                      <a:pt x="224" y="0"/>
                      <a:pt x="229" y="5"/>
                      <a:pt x="229" y="12"/>
                    </a:cubicBezTo>
                    <a:cubicBezTo>
                      <a:pt x="229" y="18"/>
                      <a:pt x="224" y="24"/>
                      <a:pt x="217" y="24"/>
                    </a:cubicBezTo>
                    <a:cubicBezTo>
                      <a:pt x="12" y="24"/>
                      <a:pt x="12" y="24"/>
                      <a:pt x="12" y="24"/>
                    </a:cubicBezTo>
                    <a:cubicBezTo>
                      <a:pt x="5" y="24"/>
                      <a:pt x="0" y="18"/>
                      <a:pt x="0"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5" name="Freeform 238">
                <a:extLst>
                  <a:ext uri="{FF2B5EF4-FFF2-40B4-BE49-F238E27FC236}">
                    <a16:creationId xmlns:a16="http://schemas.microsoft.com/office/drawing/2014/main" id="{E6FBBA63-DDBF-40A2-A53A-DCBCD4279B51}"/>
                  </a:ext>
                </a:extLst>
              </p:cNvPr>
              <p:cNvSpPr>
                <a:spLocks/>
              </p:cNvSpPr>
              <p:nvPr/>
            </p:nvSpPr>
            <p:spPr bwMode="auto">
              <a:xfrm>
                <a:off x="2271713" y="5749925"/>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8"/>
                      <a:pt x="229" y="12"/>
                    </a:cubicBezTo>
                    <a:cubicBezTo>
                      <a:pt x="229" y="5"/>
                      <a:pt x="224" y="0"/>
                      <a:pt x="217" y="0"/>
                    </a:cubicBezTo>
                    <a:cubicBezTo>
                      <a:pt x="12" y="0"/>
                      <a:pt x="12" y="0"/>
                      <a:pt x="12" y="0"/>
                    </a:cubicBezTo>
                    <a:cubicBezTo>
                      <a:pt x="5" y="0"/>
                      <a:pt x="0" y="5"/>
                      <a:pt x="0" y="12"/>
                    </a:cubicBezTo>
                    <a:cubicBezTo>
                      <a:pt x="0" y="18"/>
                      <a:pt x="5" y="24"/>
                      <a:pt x="12"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6" name="Freeform 239">
                <a:extLst>
                  <a:ext uri="{FF2B5EF4-FFF2-40B4-BE49-F238E27FC236}">
                    <a16:creationId xmlns:a16="http://schemas.microsoft.com/office/drawing/2014/main" id="{71CC244C-D4CD-4933-A84E-A64F2F758DB6}"/>
                  </a:ext>
                </a:extLst>
              </p:cNvPr>
              <p:cNvSpPr>
                <a:spLocks/>
              </p:cNvSpPr>
              <p:nvPr/>
            </p:nvSpPr>
            <p:spPr bwMode="auto">
              <a:xfrm>
                <a:off x="2271713" y="5708650"/>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9"/>
                      <a:pt x="229" y="12"/>
                    </a:cubicBezTo>
                    <a:cubicBezTo>
                      <a:pt x="229" y="6"/>
                      <a:pt x="224" y="0"/>
                      <a:pt x="217" y="0"/>
                    </a:cubicBezTo>
                    <a:cubicBezTo>
                      <a:pt x="12" y="0"/>
                      <a:pt x="12" y="0"/>
                      <a:pt x="12" y="0"/>
                    </a:cubicBezTo>
                    <a:cubicBezTo>
                      <a:pt x="5" y="0"/>
                      <a:pt x="0" y="6"/>
                      <a:pt x="0" y="12"/>
                    </a:cubicBezTo>
                    <a:cubicBezTo>
                      <a:pt x="0" y="19"/>
                      <a:pt x="5" y="24"/>
                      <a:pt x="12"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7" name="Freeform 240">
                <a:extLst>
                  <a:ext uri="{FF2B5EF4-FFF2-40B4-BE49-F238E27FC236}">
                    <a16:creationId xmlns:a16="http://schemas.microsoft.com/office/drawing/2014/main" id="{D56EBAE2-ADF4-421C-BC58-C807B82FC576}"/>
                  </a:ext>
                </a:extLst>
              </p:cNvPr>
              <p:cNvSpPr>
                <a:spLocks noEditPoints="1"/>
              </p:cNvSpPr>
              <p:nvPr/>
            </p:nvSpPr>
            <p:spPr bwMode="auto">
              <a:xfrm>
                <a:off x="2093913" y="5654675"/>
                <a:ext cx="150813" cy="168275"/>
              </a:xfrm>
              <a:custGeom>
                <a:avLst/>
                <a:gdLst>
                  <a:gd name="T0" fmla="*/ 0 w 196"/>
                  <a:gd name="T1" fmla="*/ 0 h 218"/>
                  <a:gd name="T2" fmla="*/ 0 w 196"/>
                  <a:gd name="T3" fmla="*/ 218 h 218"/>
                  <a:gd name="T4" fmla="*/ 196 w 196"/>
                  <a:gd name="T5" fmla="*/ 218 h 218"/>
                  <a:gd name="T6" fmla="*/ 196 w 196"/>
                  <a:gd name="T7" fmla="*/ 0 h 218"/>
                  <a:gd name="T8" fmla="*/ 0 w 196"/>
                  <a:gd name="T9" fmla="*/ 0 h 218"/>
                  <a:gd name="T10" fmla="*/ 7 w 196"/>
                  <a:gd name="T11" fmla="*/ 208 h 218"/>
                  <a:gd name="T12" fmla="*/ 13 w 196"/>
                  <a:gd name="T13" fmla="*/ 181 h 218"/>
                  <a:gd name="T14" fmla="*/ 27 w 196"/>
                  <a:gd name="T15" fmla="*/ 162 h 218"/>
                  <a:gd name="T16" fmla="*/ 63 w 196"/>
                  <a:gd name="T17" fmla="*/ 145 h 218"/>
                  <a:gd name="T18" fmla="*/ 79 w 196"/>
                  <a:gd name="T19" fmla="*/ 133 h 218"/>
                  <a:gd name="T20" fmla="*/ 79 w 196"/>
                  <a:gd name="T21" fmla="*/ 133 h 218"/>
                  <a:gd name="T22" fmla="*/ 79 w 196"/>
                  <a:gd name="T23" fmla="*/ 128 h 218"/>
                  <a:gd name="T24" fmla="*/ 67 w 196"/>
                  <a:gd name="T25" fmla="*/ 110 h 218"/>
                  <a:gd name="T26" fmla="*/ 63 w 196"/>
                  <a:gd name="T27" fmla="*/ 75 h 218"/>
                  <a:gd name="T28" fmla="*/ 78 w 196"/>
                  <a:gd name="T29" fmla="*/ 50 h 218"/>
                  <a:gd name="T30" fmla="*/ 121 w 196"/>
                  <a:gd name="T31" fmla="*/ 48 h 218"/>
                  <a:gd name="T32" fmla="*/ 137 w 196"/>
                  <a:gd name="T33" fmla="*/ 56 h 218"/>
                  <a:gd name="T34" fmla="*/ 139 w 196"/>
                  <a:gd name="T35" fmla="*/ 76 h 218"/>
                  <a:gd name="T36" fmla="*/ 133 w 196"/>
                  <a:gd name="T37" fmla="*/ 93 h 218"/>
                  <a:gd name="T38" fmla="*/ 132 w 196"/>
                  <a:gd name="T39" fmla="*/ 112 h 218"/>
                  <a:gd name="T40" fmla="*/ 123 w 196"/>
                  <a:gd name="T41" fmla="*/ 132 h 218"/>
                  <a:gd name="T42" fmla="*/ 123 w 196"/>
                  <a:gd name="T43" fmla="*/ 133 h 218"/>
                  <a:gd name="T44" fmla="*/ 123 w 196"/>
                  <a:gd name="T45" fmla="*/ 133 h 218"/>
                  <a:gd name="T46" fmla="*/ 145 w 196"/>
                  <a:gd name="T47" fmla="*/ 150 h 218"/>
                  <a:gd name="T48" fmla="*/ 177 w 196"/>
                  <a:gd name="T49" fmla="*/ 178 h 218"/>
                  <a:gd name="T50" fmla="*/ 183 w 196"/>
                  <a:gd name="T51" fmla="*/ 209 h 218"/>
                  <a:gd name="T52" fmla="*/ 7 w 196"/>
                  <a:gd name="T53"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218">
                    <a:moveTo>
                      <a:pt x="0" y="0"/>
                    </a:moveTo>
                    <a:cubicBezTo>
                      <a:pt x="0" y="218"/>
                      <a:pt x="0" y="218"/>
                      <a:pt x="0" y="218"/>
                    </a:cubicBezTo>
                    <a:cubicBezTo>
                      <a:pt x="196" y="218"/>
                      <a:pt x="196" y="218"/>
                      <a:pt x="196" y="218"/>
                    </a:cubicBezTo>
                    <a:cubicBezTo>
                      <a:pt x="196" y="0"/>
                      <a:pt x="196" y="0"/>
                      <a:pt x="196" y="0"/>
                    </a:cubicBezTo>
                    <a:lnTo>
                      <a:pt x="0" y="0"/>
                    </a:lnTo>
                    <a:close/>
                    <a:moveTo>
                      <a:pt x="7" y="208"/>
                    </a:moveTo>
                    <a:cubicBezTo>
                      <a:pt x="7" y="208"/>
                      <a:pt x="11" y="189"/>
                      <a:pt x="13" y="181"/>
                    </a:cubicBezTo>
                    <a:cubicBezTo>
                      <a:pt x="15" y="173"/>
                      <a:pt x="14" y="169"/>
                      <a:pt x="27" y="162"/>
                    </a:cubicBezTo>
                    <a:cubicBezTo>
                      <a:pt x="40" y="155"/>
                      <a:pt x="61" y="147"/>
                      <a:pt x="63" y="145"/>
                    </a:cubicBezTo>
                    <a:cubicBezTo>
                      <a:pt x="65" y="143"/>
                      <a:pt x="77" y="135"/>
                      <a:pt x="79" y="133"/>
                    </a:cubicBezTo>
                    <a:cubicBezTo>
                      <a:pt x="79" y="133"/>
                      <a:pt x="79" y="133"/>
                      <a:pt x="79" y="133"/>
                    </a:cubicBezTo>
                    <a:cubicBezTo>
                      <a:pt x="79" y="132"/>
                      <a:pt x="79" y="130"/>
                      <a:pt x="79" y="128"/>
                    </a:cubicBezTo>
                    <a:cubicBezTo>
                      <a:pt x="77" y="122"/>
                      <a:pt x="70" y="115"/>
                      <a:pt x="67" y="110"/>
                    </a:cubicBezTo>
                    <a:cubicBezTo>
                      <a:pt x="63" y="104"/>
                      <a:pt x="62" y="90"/>
                      <a:pt x="63" y="75"/>
                    </a:cubicBezTo>
                    <a:cubicBezTo>
                      <a:pt x="64" y="60"/>
                      <a:pt x="78" y="50"/>
                      <a:pt x="78" y="50"/>
                    </a:cubicBezTo>
                    <a:cubicBezTo>
                      <a:pt x="103" y="36"/>
                      <a:pt x="114" y="45"/>
                      <a:pt x="121" y="48"/>
                    </a:cubicBezTo>
                    <a:cubicBezTo>
                      <a:pt x="128" y="50"/>
                      <a:pt x="136" y="52"/>
                      <a:pt x="137" y="56"/>
                    </a:cubicBezTo>
                    <a:cubicBezTo>
                      <a:pt x="138" y="61"/>
                      <a:pt x="139" y="71"/>
                      <a:pt x="139" y="76"/>
                    </a:cubicBezTo>
                    <a:cubicBezTo>
                      <a:pt x="139" y="82"/>
                      <a:pt x="134" y="91"/>
                      <a:pt x="133" y="93"/>
                    </a:cubicBezTo>
                    <a:cubicBezTo>
                      <a:pt x="133" y="100"/>
                      <a:pt x="132" y="110"/>
                      <a:pt x="132" y="112"/>
                    </a:cubicBezTo>
                    <a:cubicBezTo>
                      <a:pt x="131" y="117"/>
                      <a:pt x="127" y="125"/>
                      <a:pt x="123" y="132"/>
                    </a:cubicBezTo>
                    <a:cubicBezTo>
                      <a:pt x="123" y="132"/>
                      <a:pt x="123" y="132"/>
                      <a:pt x="123" y="133"/>
                    </a:cubicBezTo>
                    <a:cubicBezTo>
                      <a:pt x="123" y="133"/>
                      <a:pt x="123" y="133"/>
                      <a:pt x="123" y="133"/>
                    </a:cubicBezTo>
                    <a:cubicBezTo>
                      <a:pt x="123" y="133"/>
                      <a:pt x="121" y="138"/>
                      <a:pt x="145" y="150"/>
                    </a:cubicBezTo>
                    <a:cubicBezTo>
                      <a:pt x="168" y="162"/>
                      <a:pt x="175" y="171"/>
                      <a:pt x="177" y="178"/>
                    </a:cubicBezTo>
                    <a:cubicBezTo>
                      <a:pt x="179" y="186"/>
                      <a:pt x="183" y="209"/>
                      <a:pt x="183" y="209"/>
                    </a:cubicBezTo>
                    <a:lnTo>
                      <a:pt x="7" y="20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58" name="Group 263">
              <a:extLst>
                <a:ext uri="{FF2B5EF4-FFF2-40B4-BE49-F238E27FC236}">
                  <a16:creationId xmlns:a16="http://schemas.microsoft.com/office/drawing/2014/main" id="{1133941F-FCBB-47BF-8E9D-85E32EAC52BB}"/>
                </a:ext>
              </a:extLst>
            </p:cNvPr>
            <p:cNvGrpSpPr/>
            <p:nvPr/>
          </p:nvGrpSpPr>
          <p:grpSpPr>
            <a:xfrm>
              <a:off x="3832502" y="3185739"/>
              <a:ext cx="407786" cy="467704"/>
              <a:chOff x="4638675" y="4654550"/>
              <a:chExt cx="388938" cy="446088"/>
            </a:xfrm>
            <a:grpFill/>
          </p:grpSpPr>
          <p:sp>
            <p:nvSpPr>
              <p:cNvPr id="259" name="Freeform 241">
                <a:extLst>
                  <a:ext uri="{FF2B5EF4-FFF2-40B4-BE49-F238E27FC236}">
                    <a16:creationId xmlns:a16="http://schemas.microsoft.com/office/drawing/2014/main" id="{84C7BFA9-3901-4294-B061-5B8353B3E492}"/>
                  </a:ext>
                </a:extLst>
              </p:cNvPr>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0" name="Freeform 242">
                <a:extLst>
                  <a:ext uri="{FF2B5EF4-FFF2-40B4-BE49-F238E27FC236}">
                    <a16:creationId xmlns:a16="http://schemas.microsoft.com/office/drawing/2014/main" id="{C0918D83-EE7A-4D44-8C4F-C1D80AC983EA}"/>
                  </a:ext>
                </a:extLst>
              </p:cNvPr>
              <p:cNvSpPr>
                <a:spLocks/>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1" name="Freeform 243">
                <a:extLst>
                  <a:ext uri="{FF2B5EF4-FFF2-40B4-BE49-F238E27FC236}">
                    <a16:creationId xmlns:a16="http://schemas.microsoft.com/office/drawing/2014/main" id="{A22DBC74-F0A3-41E9-8AC1-A107F941393E}"/>
                  </a:ext>
                </a:extLst>
              </p:cNvPr>
              <p:cNvSpPr>
                <a:spLocks/>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62" name="Group 267">
              <a:extLst>
                <a:ext uri="{FF2B5EF4-FFF2-40B4-BE49-F238E27FC236}">
                  <a16:creationId xmlns:a16="http://schemas.microsoft.com/office/drawing/2014/main" id="{9E485A28-6448-428D-A96E-C7D2FE11C539}"/>
                </a:ext>
              </a:extLst>
            </p:cNvPr>
            <p:cNvGrpSpPr/>
            <p:nvPr/>
          </p:nvGrpSpPr>
          <p:grpSpPr>
            <a:xfrm>
              <a:off x="1522381" y="3160773"/>
              <a:ext cx="437745" cy="434416"/>
              <a:chOff x="2097088" y="4630738"/>
              <a:chExt cx="417513" cy="414338"/>
            </a:xfrm>
            <a:grpFill/>
          </p:grpSpPr>
          <p:sp>
            <p:nvSpPr>
              <p:cNvPr id="263" name="Freeform 244">
                <a:extLst>
                  <a:ext uri="{FF2B5EF4-FFF2-40B4-BE49-F238E27FC236}">
                    <a16:creationId xmlns:a16="http://schemas.microsoft.com/office/drawing/2014/main" id="{81C8553B-3DD0-494D-91C8-FE05E5F4CC42}"/>
                  </a:ext>
                </a:extLst>
              </p:cNvPr>
              <p:cNvSpPr>
                <a:spLocks noEditPoints="1"/>
              </p:cNvSpPr>
              <p:nvPr/>
            </p:nvSpPr>
            <p:spPr bwMode="auto">
              <a:xfrm>
                <a:off x="2097088" y="4630738"/>
                <a:ext cx="417513" cy="320675"/>
              </a:xfrm>
              <a:custGeom>
                <a:avLst/>
                <a:gdLst>
                  <a:gd name="T0" fmla="*/ 312 w 543"/>
                  <a:gd name="T1" fmla="*/ 241 h 417"/>
                  <a:gd name="T2" fmla="*/ 306 w 543"/>
                  <a:gd name="T3" fmla="*/ 229 h 417"/>
                  <a:gd name="T4" fmla="*/ 283 w 543"/>
                  <a:gd name="T5" fmla="*/ 222 h 417"/>
                  <a:gd name="T6" fmla="*/ 283 w 543"/>
                  <a:gd name="T7" fmla="*/ 260 h 417"/>
                  <a:gd name="T8" fmla="*/ 304 w 543"/>
                  <a:gd name="T9" fmla="*/ 255 h 417"/>
                  <a:gd name="T10" fmla="*/ 312 w 543"/>
                  <a:gd name="T11" fmla="*/ 241 h 417"/>
                  <a:gd name="T12" fmla="*/ 256 w 543"/>
                  <a:gd name="T13" fmla="*/ 173 h 417"/>
                  <a:gd name="T14" fmla="*/ 256 w 543"/>
                  <a:gd name="T15" fmla="*/ 138 h 417"/>
                  <a:gd name="T16" fmla="*/ 237 w 543"/>
                  <a:gd name="T17" fmla="*/ 143 h 417"/>
                  <a:gd name="T18" fmla="*/ 229 w 543"/>
                  <a:gd name="T19" fmla="*/ 155 h 417"/>
                  <a:gd name="T20" fmla="*/ 234 w 543"/>
                  <a:gd name="T21" fmla="*/ 166 h 417"/>
                  <a:gd name="T22" fmla="*/ 256 w 543"/>
                  <a:gd name="T23" fmla="*/ 173 h 417"/>
                  <a:gd name="T24" fmla="*/ 0 w 543"/>
                  <a:gd name="T25" fmla="*/ 210 h 417"/>
                  <a:gd name="T26" fmla="*/ 271 w 543"/>
                  <a:gd name="T27" fmla="*/ 1 h 417"/>
                  <a:gd name="T28" fmla="*/ 543 w 543"/>
                  <a:gd name="T29" fmla="*/ 208 h 417"/>
                  <a:gd name="T30" fmla="*/ 271 w 543"/>
                  <a:gd name="T31" fmla="*/ 417 h 417"/>
                  <a:gd name="T32" fmla="*/ 0 w 543"/>
                  <a:gd name="T33" fmla="*/ 210 h 417"/>
                  <a:gd name="T34" fmla="*/ 161 w 543"/>
                  <a:gd name="T35" fmla="*/ 157 h 417"/>
                  <a:gd name="T36" fmla="*/ 167 w 543"/>
                  <a:gd name="T37" fmla="*/ 182 h 417"/>
                  <a:gd name="T38" fmla="*/ 184 w 543"/>
                  <a:gd name="T39" fmla="*/ 198 h 417"/>
                  <a:gd name="T40" fmla="*/ 209 w 543"/>
                  <a:gd name="T41" fmla="*/ 209 h 417"/>
                  <a:gd name="T42" fmla="*/ 237 w 543"/>
                  <a:gd name="T43" fmla="*/ 216 h 417"/>
                  <a:gd name="T44" fmla="*/ 255 w 543"/>
                  <a:gd name="T45" fmla="*/ 219 h 417"/>
                  <a:gd name="T46" fmla="*/ 255 w 543"/>
                  <a:gd name="T47" fmla="*/ 261 h 417"/>
                  <a:gd name="T48" fmla="*/ 206 w 543"/>
                  <a:gd name="T49" fmla="*/ 254 h 417"/>
                  <a:gd name="T50" fmla="*/ 172 w 543"/>
                  <a:gd name="T51" fmla="*/ 244 h 417"/>
                  <a:gd name="T52" fmla="*/ 166 w 543"/>
                  <a:gd name="T53" fmla="*/ 244 h 417"/>
                  <a:gd name="T54" fmla="*/ 166 w 543"/>
                  <a:gd name="T55" fmla="*/ 287 h 417"/>
                  <a:gd name="T56" fmla="*/ 207 w 543"/>
                  <a:gd name="T57" fmla="*/ 297 h 417"/>
                  <a:gd name="T58" fmla="*/ 254 w 543"/>
                  <a:gd name="T59" fmla="*/ 300 h 417"/>
                  <a:gd name="T60" fmla="*/ 254 w 543"/>
                  <a:gd name="T61" fmla="*/ 354 h 417"/>
                  <a:gd name="T62" fmla="*/ 286 w 543"/>
                  <a:gd name="T63" fmla="*/ 354 h 417"/>
                  <a:gd name="T64" fmla="*/ 286 w 543"/>
                  <a:gd name="T65" fmla="*/ 300 h 417"/>
                  <a:gd name="T66" fmla="*/ 326 w 543"/>
                  <a:gd name="T67" fmla="*/ 293 h 417"/>
                  <a:gd name="T68" fmla="*/ 356 w 543"/>
                  <a:gd name="T69" fmla="*/ 279 h 417"/>
                  <a:gd name="T70" fmla="*/ 375 w 543"/>
                  <a:gd name="T71" fmla="*/ 259 h 417"/>
                  <a:gd name="T72" fmla="*/ 382 w 543"/>
                  <a:gd name="T73" fmla="*/ 235 h 417"/>
                  <a:gd name="T74" fmla="*/ 362 w 543"/>
                  <a:gd name="T75" fmla="*/ 198 h 417"/>
                  <a:gd name="T76" fmla="*/ 302 w 543"/>
                  <a:gd name="T77" fmla="*/ 178 h 417"/>
                  <a:gd name="T78" fmla="*/ 285 w 543"/>
                  <a:gd name="T79" fmla="*/ 176 h 417"/>
                  <a:gd name="T80" fmla="*/ 285 w 543"/>
                  <a:gd name="T81" fmla="*/ 138 h 417"/>
                  <a:gd name="T82" fmla="*/ 324 w 543"/>
                  <a:gd name="T83" fmla="*/ 142 h 417"/>
                  <a:gd name="T84" fmla="*/ 355 w 543"/>
                  <a:gd name="T85" fmla="*/ 153 h 417"/>
                  <a:gd name="T86" fmla="*/ 361 w 543"/>
                  <a:gd name="T87" fmla="*/ 153 h 417"/>
                  <a:gd name="T88" fmla="*/ 361 w 543"/>
                  <a:gd name="T89" fmla="*/ 109 h 417"/>
                  <a:gd name="T90" fmla="*/ 326 w 543"/>
                  <a:gd name="T91" fmla="*/ 102 h 417"/>
                  <a:gd name="T92" fmla="*/ 286 w 543"/>
                  <a:gd name="T93" fmla="*/ 98 h 417"/>
                  <a:gd name="T94" fmla="*/ 286 w 543"/>
                  <a:gd name="T95" fmla="*/ 64 h 417"/>
                  <a:gd name="T96" fmla="*/ 254 w 543"/>
                  <a:gd name="T97" fmla="*/ 64 h 417"/>
                  <a:gd name="T98" fmla="*/ 254 w 543"/>
                  <a:gd name="T99" fmla="*/ 99 h 417"/>
                  <a:gd name="T100" fmla="*/ 186 w 543"/>
                  <a:gd name="T101" fmla="*/ 118 h 417"/>
                  <a:gd name="T102" fmla="*/ 161 w 543"/>
                  <a:gd name="T103" fmla="*/ 15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3" h="417">
                    <a:moveTo>
                      <a:pt x="312" y="241"/>
                    </a:moveTo>
                    <a:cubicBezTo>
                      <a:pt x="312" y="236"/>
                      <a:pt x="310" y="232"/>
                      <a:pt x="306" y="229"/>
                    </a:cubicBezTo>
                    <a:cubicBezTo>
                      <a:pt x="301" y="226"/>
                      <a:pt x="294" y="224"/>
                      <a:pt x="283" y="222"/>
                    </a:cubicBezTo>
                    <a:cubicBezTo>
                      <a:pt x="283" y="260"/>
                      <a:pt x="283" y="260"/>
                      <a:pt x="283" y="260"/>
                    </a:cubicBezTo>
                    <a:cubicBezTo>
                      <a:pt x="292" y="260"/>
                      <a:pt x="299" y="258"/>
                      <a:pt x="304" y="255"/>
                    </a:cubicBezTo>
                    <a:cubicBezTo>
                      <a:pt x="310" y="252"/>
                      <a:pt x="312" y="248"/>
                      <a:pt x="312" y="241"/>
                    </a:cubicBezTo>
                    <a:close/>
                    <a:moveTo>
                      <a:pt x="256" y="173"/>
                    </a:moveTo>
                    <a:cubicBezTo>
                      <a:pt x="256" y="138"/>
                      <a:pt x="256" y="138"/>
                      <a:pt x="256" y="138"/>
                    </a:cubicBezTo>
                    <a:cubicBezTo>
                      <a:pt x="249" y="138"/>
                      <a:pt x="243" y="140"/>
                      <a:pt x="237" y="143"/>
                    </a:cubicBezTo>
                    <a:cubicBezTo>
                      <a:pt x="232" y="146"/>
                      <a:pt x="229" y="150"/>
                      <a:pt x="229" y="155"/>
                    </a:cubicBezTo>
                    <a:cubicBezTo>
                      <a:pt x="229" y="159"/>
                      <a:pt x="231" y="163"/>
                      <a:pt x="234" y="166"/>
                    </a:cubicBezTo>
                    <a:cubicBezTo>
                      <a:pt x="237" y="168"/>
                      <a:pt x="244" y="171"/>
                      <a:pt x="256" y="173"/>
                    </a:cubicBezTo>
                    <a:close/>
                    <a:moveTo>
                      <a:pt x="0" y="210"/>
                    </a:moveTo>
                    <a:cubicBezTo>
                      <a:pt x="0" y="95"/>
                      <a:pt x="122" y="2"/>
                      <a:pt x="271" y="1"/>
                    </a:cubicBezTo>
                    <a:cubicBezTo>
                      <a:pt x="421" y="0"/>
                      <a:pt x="543" y="92"/>
                      <a:pt x="543" y="208"/>
                    </a:cubicBezTo>
                    <a:cubicBezTo>
                      <a:pt x="543" y="323"/>
                      <a:pt x="421" y="417"/>
                      <a:pt x="271" y="417"/>
                    </a:cubicBezTo>
                    <a:cubicBezTo>
                      <a:pt x="122" y="417"/>
                      <a:pt x="0" y="324"/>
                      <a:pt x="0" y="210"/>
                    </a:cubicBezTo>
                    <a:close/>
                    <a:moveTo>
                      <a:pt x="161" y="157"/>
                    </a:moveTo>
                    <a:cubicBezTo>
                      <a:pt x="161" y="167"/>
                      <a:pt x="163" y="175"/>
                      <a:pt x="167" y="182"/>
                    </a:cubicBezTo>
                    <a:cubicBezTo>
                      <a:pt x="171" y="188"/>
                      <a:pt x="177" y="194"/>
                      <a:pt x="184" y="198"/>
                    </a:cubicBezTo>
                    <a:cubicBezTo>
                      <a:pt x="191" y="203"/>
                      <a:pt x="200" y="207"/>
                      <a:pt x="209" y="209"/>
                    </a:cubicBezTo>
                    <a:cubicBezTo>
                      <a:pt x="218" y="212"/>
                      <a:pt x="227" y="214"/>
                      <a:pt x="237" y="216"/>
                    </a:cubicBezTo>
                    <a:cubicBezTo>
                      <a:pt x="255" y="219"/>
                      <a:pt x="255" y="219"/>
                      <a:pt x="255" y="219"/>
                    </a:cubicBezTo>
                    <a:cubicBezTo>
                      <a:pt x="255" y="261"/>
                      <a:pt x="255" y="261"/>
                      <a:pt x="255" y="261"/>
                    </a:cubicBezTo>
                    <a:cubicBezTo>
                      <a:pt x="239" y="260"/>
                      <a:pt x="222" y="258"/>
                      <a:pt x="206" y="254"/>
                    </a:cubicBezTo>
                    <a:cubicBezTo>
                      <a:pt x="190" y="250"/>
                      <a:pt x="179" y="247"/>
                      <a:pt x="172" y="244"/>
                    </a:cubicBezTo>
                    <a:cubicBezTo>
                      <a:pt x="166" y="244"/>
                      <a:pt x="166" y="244"/>
                      <a:pt x="166" y="244"/>
                    </a:cubicBezTo>
                    <a:cubicBezTo>
                      <a:pt x="166" y="287"/>
                      <a:pt x="166" y="287"/>
                      <a:pt x="166" y="287"/>
                    </a:cubicBezTo>
                    <a:cubicBezTo>
                      <a:pt x="176" y="291"/>
                      <a:pt x="190" y="294"/>
                      <a:pt x="207" y="297"/>
                    </a:cubicBezTo>
                    <a:cubicBezTo>
                      <a:pt x="224" y="299"/>
                      <a:pt x="240" y="300"/>
                      <a:pt x="254" y="300"/>
                    </a:cubicBezTo>
                    <a:cubicBezTo>
                      <a:pt x="254" y="354"/>
                      <a:pt x="254" y="354"/>
                      <a:pt x="254" y="354"/>
                    </a:cubicBezTo>
                    <a:cubicBezTo>
                      <a:pt x="286" y="354"/>
                      <a:pt x="286" y="354"/>
                      <a:pt x="286" y="354"/>
                    </a:cubicBezTo>
                    <a:cubicBezTo>
                      <a:pt x="286" y="300"/>
                      <a:pt x="286" y="300"/>
                      <a:pt x="286" y="300"/>
                    </a:cubicBezTo>
                    <a:cubicBezTo>
                      <a:pt x="301" y="299"/>
                      <a:pt x="314" y="297"/>
                      <a:pt x="326" y="293"/>
                    </a:cubicBezTo>
                    <a:cubicBezTo>
                      <a:pt x="338" y="289"/>
                      <a:pt x="348" y="285"/>
                      <a:pt x="356" y="279"/>
                    </a:cubicBezTo>
                    <a:cubicBezTo>
                      <a:pt x="364" y="273"/>
                      <a:pt x="370" y="267"/>
                      <a:pt x="375" y="259"/>
                    </a:cubicBezTo>
                    <a:cubicBezTo>
                      <a:pt x="379" y="252"/>
                      <a:pt x="382" y="244"/>
                      <a:pt x="382" y="235"/>
                    </a:cubicBezTo>
                    <a:cubicBezTo>
                      <a:pt x="382" y="219"/>
                      <a:pt x="375" y="206"/>
                      <a:pt x="362" y="198"/>
                    </a:cubicBezTo>
                    <a:cubicBezTo>
                      <a:pt x="349" y="189"/>
                      <a:pt x="329" y="183"/>
                      <a:pt x="302" y="178"/>
                    </a:cubicBezTo>
                    <a:cubicBezTo>
                      <a:pt x="285" y="176"/>
                      <a:pt x="285" y="176"/>
                      <a:pt x="285" y="176"/>
                    </a:cubicBezTo>
                    <a:cubicBezTo>
                      <a:pt x="285" y="138"/>
                      <a:pt x="285" y="138"/>
                      <a:pt x="285" y="138"/>
                    </a:cubicBezTo>
                    <a:cubicBezTo>
                      <a:pt x="299" y="138"/>
                      <a:pt x="312" y="140"/>
                      <a:pt x="324" y="142"/>
                    </a:cubicBezTo>
                    <a:cubicBezTo>
                      <a:pt x="335" y="145"/>
                      <a:pt x="345" y="148"/>
                      <a:pt x="355" y="153"/>
                    </a:cubicBezTo>
                    <a:cubicBezTo>
                      <a:pt x="361" y="153"/>
                      <a:pt x="361" y="153"/>
                      <a:pt x="361" y="153"/>
                    </a:cubicBezTo>
                    <a:cubicBezTo>
                      <a:pt x="361" y="109"/>
                      <a:pt x="361" y="109"/>
                      <a:pt x="361" y="109"/>
                    </a:cubicBezTo>
                    <a:cubicBezTo>
                      <a:pt x="353" y="107"/>
                      <a:pt x="341" y="104"/>
                      <a:pt x="326" y="102"/>
                    </a:cubicBezTo>
                    <a:cubicBezTo>
                      <a:pt x="311" y="100"/>
                      <a:pt x="298" y="99"/>
                      <a:pt x="286" y="98"/>
                    </a:cubicBezTo>
                    <a:cubicBezTo>
                      <a:pt x="286" y="64"/>
                      <a:pt x="286" y="64"/>
                      <a:pt x="286" y="64"/>
                    </a:cubicBezTo>
                    <a:cubicBezTo>
                      <a:pt x="254" y="64"/>
                      <a:pt x="254" y="64"/>
                      <a:pt x="254" y="64"/>
                    </a:cubicBezTo>
                    <a:cubicBezTo>
                      <a:pt x="254" y="99"/>
                      <a:pt x="254" y="99"/>
                      <a:pt x="254" y="99"/>
                    </a:cubicBezTo>
                    <a:cubicBezTo>
                      <a:pt x="225" y="101"/>
                      <a:pt x="202" y="108"/>
                      <a:pt x="186" y="118"/>
                    </a:cubicBezTo>
                    <a:cubicBezTo>
                      <a:pt x="169" y="129"/>
                      <a:pt x="161" y="142"/>
                      <a:pt x="161" y="15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4" name="Freeform 245">
                <a:extLst>
                  <a:ext uri="{FF2B5EF4-FFF2-40B4-BE49-F238E27FC236}">
                    <a16:creationId xmlns:a16="http://schemas.microsoft.com/office/drawing/2014/main" id="{EC036424-E25D-43CA-B712-901D6BD82CE3}"/>
                  </a:ext>
                </a:extLst>
              </p:cNvPr>
              <p:cNvSpPr>
                <a:spLocks/>
              </p:cNvSpPr>
              <p:nvPr/>
            </p:nvSpPr>
            <p:spPr bwMode="auto">
              <a:xfrm>
                <a:off x="2097088" y="4811713"/>
                <a:ext cx="417513" cy="168275"/>
              </a:xfrm>
              <a:custGeom>
                <a:avLst/>
                <a:gdLst>
                  <a:gd name="T0" fmla="*/ 542 w 543"/>
                  <a:gd name="T1" fmla="*/ 0 h 219"/>
                  <a:gd name="T2" fmla="*/ 543 w 543"/>
                  <a:gd name="T3" fmla="*/ 10 h 219"/>
                  <a:gd name="T4" fmla="*/ 271 w 543"/>
                  <a:gd name="T5" fmla="*/ 219 h 219"/>
                  <a:gd name="T6" fmla="*/ 0 w 543"/>
                  <a:gd name="T7" fmla="*/ 12 h 219"/>
                  <a:gd name="T8" fmla="*/ 0 w 543"/>
                  <a:gd name="T9" fmla="*/ 2 h 219"/>
                  <a:gd name="T10" fmla="*/ 271 w 543"/>
                  <a:gd name="T11" fmla="*/ 201 h 219"/>
                  <a:gd name="T12" fmla="*/ 542 w 543"/>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543" h="219">
                    <a:moveTo>
                      <a:pt x="542" y="0"/>
                    </a:moveTo>
                    <a:cubicBezTo>
                      <a:pt x="542" y="4"/>
                      <a:pt x="543" y="7"/>
                      <a:pt x="543" y="10"/>
                    </a:cubicBezTo>
                    <a:cubicBezTo>
                      <a:pt x="543" y="125"/>
                      <a:pt x="421" y="219"/>
                      <a:pt x="271" y="219"/>
                    </a:cubicBezTo>
                    <a:cubicBezTo>
                      <a:pt x="122" y="219"/>
                      <a:pt x="0" y="126"/>
                      <a:pt x="0" y="12"/>
                    </a:cubicBezTo>
                    <a:cubicBezTo>
                      <a:pt x="0" y="9"/>
                      <a:pt x="0" y="5"/>
                      <a:pt x="0" y="2"/>
                    </a:cubicBezTo>
                    <a:cubicBezTo>
                      <a:pt x="7" y="113"/>
                      <a:pt x="126" y="201"/>
                      <a:pt x="271" y="201"/>
                    </a:cubicBezTo>
                    <a:cubicBezTo>
                      <a:pt x="417" y="201"/>
                      <a:pt x="536" y="112"/>
                      <a:pt x="54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5" name="Freeform 246">
                <a:extLst>
                  <a:ext uri="{FF2B5EF4-FFF2-40B4-BE49-F238E27FC236}">
                    <a16:creationId xmlns:a16="http://schemas.microsoft.com/office/drawing/2014/main" id="{AE198A28-B8F3-4F63-B966-17525577F77D}"/>
                  </a:ext>
                </a:extLst>
              </p:cNvPr>
              <p:cNvSpPr>
                <a:spLocks/>
              </p:cNvSpPr>
              <p:nvPr/>
            </p:nvSpPr>
            <p:spPr bwMode="auto">
              <a:xfrm>
                <a:off x="2097088" y="4845050"/>
                <a:ext cx="417513" cy="166688"/>
              </a:xfrm>
              <a:custGeom>
                <a:avLst/>
                <a:gdLst>
                  <a:gd name="T0" fmla="*/ 271 w 543"/>
                  <a:gd name="T1" fmla="*/ 200 h 218"/>
                  <a:gd name="T2" fmla="*/ 0 w 543"/>
                  <a:gd name="T3" fmla="*/ 2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2"/>
                    </a:cubicBezTo>
                    <a:cubicBezTo>
                      <a:pt x="0" y="5"/>
                      <a:pt x="0" y="8"/>
                      <a:pt x="0" y="11"/>
                    </a:cubicBezTo>
                    <a:cubicBezTo>
                      <a:pt x="0" y="126"/>
                      <a:pt x="122" y="218"/>
                      <a:pt x="271" y="218"/>
                    </a:cubicBezTo>
                    <a:cubicBezTo>
                      <a:pt x="421" y="218"/>
                      <a:pt x="543" y="125"/>
                      <a:pt x="543" y="9"/>
                    </a:cubicBezTo>
                    <a:cubicBezTo>
                      <a:pt x="543" y="6"/>
                      <a:pt x="542" y="3"/>
                      <a:pt x="542" y="0"/>
                    </a:cubicBezTo>
                    <a:cubicBezTo>
                      <a:pt x="536" y="111"/>
                      <a:pt x="417" y="200"/>
                      <a:pt x="271" y="2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6" name="Freeform 247">
                <a:extLst>
                  <a:ext uri="{FF2B5EF4-FFF2-40B4-BE49-F238E27FC236}">
                    <a16:creationId xmlns:a16="http://schemas.microsoft.com/office/drawing/2014/main" id="{C3488ED2-4A27-4BD2-B0A8-47EC8E0EDC19}"/>
                  </a:ext>
                </a:extLst>
              </p:cNvPr>
              <p:cNvSpPr>
                <a:spLocks/>
              </p:cNvSpPr>
              <p:nvPr/>
            </p:nvSpPr>
            <p:spPr bwMode="auto">
              <a:xfrm>
                <a:off x="2097088" y="4878388"/>
                <a:ext cx="417513" cy="166688"/>
              </a:xfrm>
              <a:custGeom>
                <a:avLst/>
                <a:gdLst>
                  <a:gd name="T0" fmla="*/ 271 w 543"/>
                  <a:gd name="T1" fmla="*/ 200 h 218"/>
                  <a:gd name="T2" fmla="*/ 0 w 543"/>
                  <a:gd name="T3" fmla="*/ 1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1"/>
                    </a:cubicBezTo>
                    <a:cubicBezTo>
                      <a:pt x="0" y="5"/>
                      <a:pt x="0" y="8"/>
                      <a:pt x="0" y="11"/>
                    </a:cubicBezTo>
                    <a:cubicBezTo>
                      <a:pt x="0" y="125"/>
                      <a:pt x="122" y="218"/>
                      <a:pt x="271" y="218"/>
                    </a:cubicBezTo>
                    <a:cubicBezTo>
                      <a:pt x="421" y="218"/>
                      <a:pt x="543" y="124"/>
                      <a:pt x="543" y="9"/>
                    </a:cubicBezTo>
                    <a:cubicBezTo>
                      <a:pt x="543" y="6"/>
                      <a:pt x="542" y="3"/>
                      <a:pt x="542" y="0"/>
                    </a:cubicBezTo>
                    <a:cubicBezTo>
                      <a:pt x="536" y="111"/>
                      <a:pt x="417" y="200"/>
                      <a:pt x="271" y="2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67" name="Group 272">
              <a:extLst>
                <a:ext uri="{FF2B5EF4-FFF2-40B4-BE49-F238E27FC236}">
                  <a16:creationId xmlns:a16="http://schemas.microsoft.com/office/drawing/2014/main" id="{5D4C1CEE-E7B4-4EE1-93C3-6AEFBB1CBE8E}"/>
                </a:ext>
              </a:extLst>
            </p:cNvPr>
            <p:cNvGrpSpPr/>
            <p:nvPr/>
          </p:nvGrpSpPr>
          <p:grpSpPr>
            <a:xfrm>
              <a:off x="3107827" y="3924068"/>
              <a:ext cx="322899" cy="512644"/>
              <a:chOff x="3824288" y="5486400"/>
              <a:chExt cx="307975" cy="488950"/>
            </a:xfrm>
            <a:grpFill/>
          </p:grpSpPr>
          <p:sp>
            <p:nvSpPr>
              <p:cNvPr id="268" name="Freeform 248">
                <a:extLst>
                  <a:ext uri="{FF2B5EF4-FFF2-40B4-BE49-F238E27FC236}">
                    <a16:creationId xmlns:a16="http://schemas.microsoft.com/office/drawing/2014/main" id="{7499A7D4-146E-4E60-B1B0-D29AECBE0CA3}"/>
                  </a:ext>
                </a:extLst>
              </p:cNvPr>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9" name="Freeform 249">
                <a:extLst>
                  <a:ext uri="{FF2B5EF4-FFF2-40B4-BE49-F238E27FC236}">
                    <a16:creationId xmlns:a16="http://schemas.microsoft.com/office/drawing/2014/main" id="{71E39A43-54E2-4A90-9A72-5D916FE8A03D}"/>
                  </a:ext>
                </a:extLst>
              </p:cNvPr>
              <p:cNvSpPr>
                <a:spLocks/>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0" name="Freeform 250">
                <a:extLst>
                  <a:ext uri="{FF2B5EF4-FFF2-40B4-BE49-F238E27FC236}">
                    <a16:creationId xmlns:a16="http://schemas.microsoft.com/office/drawing/2014/main" id="{E45EDAFC-213B-46E6-8A70-803F46BD1EAF}"/>
                  </a:ext>
                </a:extLst>
              </p:cNvPr>
              <p:cNvSpPr>
                <a:spLocks/>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1" name="Freeform 251">
                <a:extLst>
                  <a:ext uri="{FF2B5EF4-FFF2-40B4-BE49-F238E27FC236}">
                    <a16:creationId xmlns:a16="http://schemas.microsoft.com/office/drawing/2014/main" id="{36FEEE56-5279-4480-BC57-DF142A755421}"/>
                  </a:ext>
                </a:extLst>
              </p:cNvPr>
              <p:cNvSpPr>
                <a:spLocks/>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2" name="Freeform 252">
                <a:extLst>
                  <a:ext uri="{FF2B5EF4-FFF2-40B4-BE49-F238E27FC236}">
                    <a16:creationId xmlns:a16="http://schemas.microsoft.com/office/drawing/2014/main" id="{C0D17FEE-C6C5-4010-913A-5723E28B23DA}"/>
                  </a:ext>
                </a:extLst>
              </p:cNvPr>
              <p:cNvSpPr>
                <a:spLocks/>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73" name="Group 278">
              <a:extLst>
                <a:ext uri="{FF2B5EF4-FFF2-40B4-BE49-F238E27FC236}">
                  <a16:creationId xmlns:a16="http://schemas.microsoft.com/office/drawing/2014/main" id="{367510D3-723D-414C-8828-9B5570D0A610}"/>
                </a:ext>
              </a:extLst>
            </p:cNvPr>
            <p:cNvGrpSpPr/>
            <p:nvPr/>
          </p:nvGrpSpPr>
          <p:grpSpPr>
            <a:xfrm>
              <a:off x="2277355" y="870001"/>
              <a:ext cx="451061" cy="447731"/>
              <a:chOff x="2936875" y="2108200"/>
              <a:chExt cx="430213" cy="427038"/>
            </a:xfrm>
            <a:grpFill/>
          </p:grpSpPr>
          <p:sp>
            <p:nvSpPr>
              <p:cNvPr id="274" name="Freeform 253">
                <a:extLst>
                  <a:ext uri="{FF2B5EF4-FFF2-40B4-BE49-F238E27FC236}">
                    <a16:creationId xmlns:a16="http://schemas.microsoft.com/office/drawing/2014/main" id="{CFD84470-DEB2-4E3D-9CBD-E58413456943}"/>
                  </a:ext>
                </a:extLst>
              </p:cNvPr>
              <p:cNvSpPr>
                <a:spLocks/>
              </p:cNvSpPr>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5" name="Freeform 254">
                <a:extLst>
                  <a:ext uri="{FF2B5EF4-FFF2-40B4-BE49-F238E27FC236}">
                    <a16:creationId xmlns:a16="http://schemas.microsoft.com/office/drawing/2014/main" id="{FC9AC3C4-F56D-4C66-B53B-88EF0F11BAF1}"/>
                  </a:ext>
                </a:extLst>
              </p:cNvPr>
              <p:cNvSpPr>
                <a:spLocks noEditPoints="1"/>
              </p:cNvSpPr>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4">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77" name="Group 19">
              <a:extLst>
                <a:ext uri="{FF2B5EF4-FFF2-40B4-BE49-F238E27FC236}">
                  <a16:creationId xmlns:a16="http://schemas.microsoft.com/office/drawing/2014/main" id="{765E4C84-3E13-4061-9683-EA48EB3A3185}"/>
                </a:ext>
              </a:extLst>
            </p:cNvPr>
            <p:cNvGrpSpPr/>
            <p:nvPr/>
          </p:nvGrpSpPr>
          <p:grpSpPr>
            <a:xfrm>
              <a:off x="5260187" y="836712"/>
              <a:ext cx="341037" cy="412902"/>
              <a:chOff x="7027863" y="2076451"/>
              <a:chExt cx="414338" cy="501649"/>
            </a:xfrm>
            <a:grpFill/>
          </p:grpSpPr>
          <p:sp>
            <p:nvSpPr>
              <p:cNvPr id="278" name="Freeform 269">
                <a:extLst>
                  <a:ext uri="{FF2B5EF4-FFF2-40B4-BE49-F238E27FC236}">
                    <a16:creationId xmlns:a16="http://schemas.microsoft.com/office/drawing/2014/main" id="{1DF5577C-29EC-433C-A3E8-1CD2BBDD9484}"/>
                  </a:ext>
                </a:extLst>
              </p:cNvPr>
              <p:cNvSpPr>
                <a:spLocks/>
              </p:cNvSpPr>
              <p:nvPr/>
            </p:nvSpPr>
            <p:spPr bwMode="auto">
              <a:xfrm>
                <a:off x="7269163" y="2405063"/>
                <a:ext cx="22225" cy="98425"/>
              </a:xfrm>
              <a:custGeom>
                <a:avLst/>
                <a:gdLst>
                  <a:gd name="T0" fmla="*/ 9 w 16"/>
                  <a:gd name="T1" fmla="*/ 0 h 70"/>
                  <a:gd name="T2" fmla="*/ 0 w 16"/>
                  <a:gd name="T3" fmla="*/ 5 h 70"/>
                  <a:gd name="T4" fmla="*/ 0 w 16"/>
                  <a:gd name="T5" fmla="*/ 65 h 70"/>
                  <a:gd name="T6" fmla="*/ 9 w 16"/>
                  <a:gd name="T7" fmla="*/ 70 h 70"/>
                  <a:gd name="T8" fmla="*/ 16 w 16"/>
                  <a:gd name="T9" fmla="*/ 56 h 70"/>
                  <a:gd name="T10" fmla="*/ 16 w 16"/>
                  <a:gd name="T11" fmla="*/ 14 h 70"/>
                  <a:gd name="T12" fmla="*/ 9 w 16"/>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6" h="70">
                    <a:moveTo>
                      <a:pt x="9" y="0"/>
                    </a:moveTo>
                    <a:cubicBezTo>
                      <a:pt x="6" y="0"/>
                      <a:pt x="3" y="2"/>
                      <a:pt x="0" y="5"/>
                    </a:cubicBezTo>
                    <a:cubicBezTo>
                      <a:pt x="0" y="65"/>
                      <a:pt x="0" y="65"/>
                      <a:pt x="0" y="65"/>
                    </a:cubicBezTo>
                    <a:cubicBezTo>
                      <a:pt x="3" y="68"/>
                      <a:pt x="6" y="70"/>
                      <a:pt x="9" y="70"/>
                    </a:cubicBezTo>
                    <a:cubicBezTo>
                      <a:pt x="14" y="70"/>
                      <a:pt x="16" y="65"/>
                      <a:pt x="16" y="56"/>
                    </a:cubicBezTo>
                    <a:cubicBezTo>
                      <a:pt x="16" y="14"/>
                      <a:pt x="16" y="14"/>
                      <a:pt x="16" y="14"/>
                    </a:cubicBezTo>
                    <a:cubicBezTo>
                      <a:pt x="16" y="5"/>
                      <a:pt x="14" y="0"/>
                      <a:pt x="9" y="0"/>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79" name="Freeform 270">
                <a:extLst>
                  <a:ext uri="{FF2B5EF4-FFF2-40B4-BE49-F238E27FC236}">
                    <a16:creationId xmlns:a16="http://schemas.microsoft.com/office/drawing/2014/main" id="{D216EBBB-66A1-42B7-9FCC-ACD4EE962A15}"/>
                  </a:ext>
                </a:extLst>
              </p:cNvPr>
              <p:cNvSpPr>
                <a:spLocks/>
              </p:cNvSpPr>
              <p:nvPr/>
            </p:nvSpPr>
            <p:spPr bwMode="auto">
              <a:xfrm>
                <a:off x="7361238" y="2405063"/>
                <a:ext cx="25400" cy="33337"/>
              </a:xfrm>
              <a:custGeom>
                <a:avLst/>
                <a:gdLst>
                  <a:gd name="T0" fmla="*/ 9 w 18"/>
                  <a:gd name="T1" fmla="*/ 0 h 23"/>
                  <a:gd name="T2" fmla="*/ 0 w 18"/>
                  <a:gd name="T3" fmla="*/ 14 h 23"/>
                  <a:gd name="T4" fmla="*/ 0 w 18"/>
                  <a:gd name="T5" fmla="*/ 23 h 23"/>
                  <a:gd name="T6" fmla="*/ 18 w 18"/>
                  <a:gd name="T7" fmla="*/ 23 h 23"/>
                  <a:gd name="T8" fmla="*/ 18 w 18"/>
                  <a:gd name="T9" fmla="*/ 14 h 23"/>
                  <a:gd name="T10" fmla="*/ 9 w 18"/>
                  <a:gd name="T11" fmla="*/ 0 h 23"/>
                </a:gdLst>
                <a:ahLst/>
                <a:cxnLst>
                  <a:cxn ang="0">
                    <a:pos x="T0" y="T1"/>
                  </a:cxn>
                  <a:cxn ang="0">
                    <a:pos x="T2" y="T3"/>
                  </a:cxn>
                  <a:cxn ang="0">
                    <a:pos x="T4" y="T5"/>
                  </a:cxn>
                  <a:cxn ang="0">
                    <a:pos x="T6" y="T7"/>
                  </a:cxn>
                  <a:cxn ang="0">
                    <a:pos x="T8" y="T9"/>
                  </a:cxn>
                  <a:cxn ang="0">
                    <a:pos x="T10" y="T11"/>
                  </a:cxn>
                </a:cxnLst>
                <a:rect l="0" t="0" r="r" b="b"/>
                <a:pathLst>
                  <a:path w="18" h="23">
                    <a:moveTo>
                      <a:pt x="9" y="0"/>
                    </a:moveTo>
                    <a:cubicBezTo>
                      <a:pt x="3" y="0"/>
                      <a:pt x="0" y="5"/>
                      <a:pt x="0" y="14"/>
                    </a:cubicBezTo>
                    <a:cubicBezTo>
                      <a:pt x="0" y="23"/>
                      <a:pt x="0" y="23"/>
                      <a:pt x="0" y="23"/>
                    </a:cubicBezTo>
                    <a:cubicBezTo>
                      <a:pt x="18" y="23"/>
                      <a:pt x="18" y="23"/>
                      <a:pt x="18" y="23"/>
                    </a:cubicBezTo>
                    <a:cubicBezTo>
                      <a:pt x="18" y="14"/>
                      <a:pt x="18" y="14"/>
                      <a:pt x="18" y="14"/>
                    </a:cubicBezTo>
                    <a:cubicBezTo>
                      <a:pt x="18" y="5"/>
                      <a:pt x="15" y="0"/>
                      <a:pt x="9" y="0"/>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80" name="Freeform 271">
                <a:extLst>
                  <a:ext uri="{FF2B5EF4-FFF2-40B4-BE49-F238E27FC236}">
                    <a16:creationId xmlns:a16="http://schemas.microsoft.com/office/drawing/2014/main" id="{88A2C056-85C8-46D5-B1E6-69329D7F95C3}"/>
                  </a:ext>
                </a:extLst>
              </p:cNvPr>
              <p:cNvSpPr>
                <a:spLocks noEditPoints="1"/>
              </p:cNvSpPr>
              <p:nvPr/>
            </p:nvSpPr>
            <p:spPr bwMode="auto">
              <a:xfrm>
                <a:off x="7094538" y="2076451"/>
                <a:ext cx="265113" cy="190500"/>
              </a:xfrm>
              <a:custGeom>
                <a:avLst/>
                <a:gdLst>
                  <a:gd name="T0" fmla="*/ 70 w 190"/>
                  <a:gd name="T1" fmla="*/ 0 h 136"/>
                  <a:gd name="T2" fmla="*/ 49 w 190"/>
                  <a:gd name="T3" fmla="*/ 0 h 136"/>
                  <a:gd name="T4" fmla="*/ 35 w 190"/>
                  <a:gd name="T5" fmla="*/ 53 h 136"/>
                  <a:gd name="T6" fmla="*/ 21 w 190"/>
                  <a:gd name="T7" fmla="*/ 0 h 136"/>
                  <a:gd name="T8" fmla="*/ 0 w 190"/>
                  <a:gd name="T9" fmla="*/ 0 h 136"/>
                  <a:gd name="T10" fmla="*/ 13 w 190"/>
                  <a:gd name="T11" fmla="*/ 38 h 136"/>
                  <a:gd name="T12" fmla="*/ 25 w 190"/>
                  <a:gd name="T13" fmla="*/ 80 h 136"/>
                  <a:gd name="T14" fmla="*/ 25 w 190"/>
                  <a:gd name="T15" fmla="*/ 135 h 136"/>
                  <a:gd name="T16" fmla="*/ 45 w 190"/>
                  <a:gd name="T17" fmla="*/ 135 h 136"/>
                  <a:gd name="T18" fmla="*/ 45 w 190"/>
                  <a:gd name="T19" fmla="*/ 80 h 136"/>
                  <a:gd name="T20" fmla="*/ 70 w 190"/>
                  <a:gd name="T21" fmla="*/ 0 h 136"/>
                  <a:gd name="T22" fmla="*/ 123 w 190"/>
                  <a:gd name="T23" fmla="*/ 102 h 136"/>
                  <a:gd name="T24" fmla="*/ 123 w 190"/>
                  <a:gd name="T25" fmla="*/ 67 h 136"/>
                  <a:gd name="T26" fmla="*/ 118 w 190"/>
                  <a:gd name="T27" fmla="*/ 43 h 136"/>
                  <a:gd name="T28" fmla="*/ 97 w 190"/>
                  <a:gd name="T29" fmla="*/ 33 h 136"/>
                  <a:gd name="T30" fmla="*/ 75 w 190"/>
                  <a:gd name="T31" fmla="*/ 43 h 136"/>
                  <a:gd name="T32" fmla="*/ 70 w 190"/>
                  <a:gd name="T33" fmla="*/ 67 h 136"/>
                  <a:gd name="T34" fmla="*/ 70 w 190"/>
                  <a:gd name="T35" fmla="*/ 102 h 136"/>
                  <a:gd name="T36" fmla="*/ 75 w 190"/>
                  <a:gd name="T37" fmla="*/ 126 h 136"/>
                  <a:gd name="T38" fmla="*/ 97 w 190"/>
                  <a:gd name="T39" fmla="*/ 136 h 136"/>
                  <a:gd name="T40" fmla="*/ 118 w 190"/>
                  <a:gd name="T41" fmla="*/ 126 h 136"/>
                  <a:gd name="T42" fmla="*/ 123 w 190"/>
                  <a:gd name="T43" fmla="*/ 102 h 136"/>
                  <a:gd name="T44" fmla="*/ 105 w 190"/>
                  <a:gd name="T45" fmla="*/ 106 h 136"/>
                  <a:gd name="T46" fmla="*/ 97 w 190"/>
                  <a:gd name="T47" fmla="*/ 119 h 136"/>
                  <a:gd name="T48" fmla="*/ 88 w 190"/>
                  <a:gd name="T49" fmla="*/ 106 h 136"/>
                  <a:gd name="T50" fmla="*/ 88 w 190"/>
                  <a:gd name="T51" fmla="*/ 63 h 136"/>
                  <a:gd name="T52" fmla="*/ 97 w 190"/>
                  <a:gd name="T53" fmla="*/ 49 h 136"/>
                  <a:gd name="T54" fmla="*/ 105 w 190"/>
                  <a:gd name="T55" fmla="*/ 63 h 136"/>
                  <a:gd name="T56" fmla="*/ 105 w 190"/>
                  <a:gd name="T57" fmla="*/ 106 h 136"/>
                  <a:gd name="T58" fmla="*/ 190 w 190"/>
                  <a:gd name="T59" fmla="*/ 135 h 136"/>
                  <a:gd name="T60" fmla="*/ 190 w 190"/>
                  <a:gd name="T61" fmla="*/ 34 h 136"/>
                  <a:gd name="T62" fmla="*/ 172 w 190"/>
                  <a:gd name="T63" fmla="*/ 34 h 136"/>
                  <a:gd name="T64" fmla="*/ 172 w 190"/>
                  <a:gd name="T65" fmla="*/ 111 h 136"/>
                  <a:gd name="T66" fmla="*/ 161 w 190"/>
                  <a:gd name="T67" fmla="*/ 119 h 136"/>
                  <a:gd name="T68" fmla="*/ 157 w 190"/>
                  <a:gd name="T69" fmla="*/ 115 h 136"/>
                  <a:gd name="T70" fmla="*/ 156 w 190"/>
                  <a:gd name="T71" fmla="*/ 108 h 136"/>
                  <a:gd name="T72" fmla="*/ 156 w 190"/>
                  <a:gd name="T73" fmla="*/ 34 h 136"/>
                  <a:gd name="T74" fmla="*/ 138 w 190"/>
                  <a:gd name="T75" fmla="*/ 34 h 136"/>
                  <a:gd name="T76" fmla="*/ 138 w 190"/>
                  <a:gd name="T77" fmla="*/ 114 h 136"/>
                  <a:gd name="T78" fmla="*/ 140 w 190"/>
                  <a:gd name="T79" fmla="*/ 128 h 136"/>
                  <a:gd name="T80" fmla="*/ 152 w 190"/>
                  <a:gd name="T81" fmla="*/ 136 h 136"/>
                  <a:gd name="T82" fmla="*/ 172 w 190"/>
                  <a:gd name="T83" fmla="*/ 124 h 136"/>
                  <a:gd name="T84" fmla="*/ 172 w 190"/>
                  <a:gd name="T85" fmla="*/ 135 h 136"/>
                  <a:gd name="T86" fmla="*/ 190 w 190"/>
                  <a:gd name="T87" fmla="*/ 13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0" h="136">
                    <a:moveTo>
                      <a:pt x="70" y="0"/>
                    </a:moveTo>
                    <a:cubicBezTo>
                      <a:pt x="49" y="0"/>
                      <a:pt x="49" y="0"/>
                      <a:pt x="49" y="0"/>
                    </a:cubicBezTo>
                    <a:cubicBezTo>
                      <a:pt x="35" y="53"/>
                      <a:pt x="35" y="53"/>
                      <a:pt x="35" y="53"/>
                    </a:cubicBezTo>
                    <a:cubicBezTo>
                      <a:pt x="21" y="0"/>
                      <a:pt x="21" y="0"/>
                      <a:pt x="21" y="0"/>
                    </a:cubicBezTo>
                    <a:cubicBezTo>
                      <a:pt x="0" y="0"/>
                      <a:pt x="0" y="0"/>
                      <a:pt x="0" y="0"/>
                    </a:cubicBezTo>
                    <a:cubicBezTo>
                      <a:pt x="4" y="13"/>
                      <a:pt x="9" y="25"/>
                      <a:pt x="13" y="38"/>
                    </a:cubicBezTo>
                    <a:cubicBezTo>
                      <a:pt x="19" y="56"/>
                      <a:pt x="23" y="70"/>
                      <a:pt x="25" y="80"/>
                    </a:cubicBezTo>
                    <a:cubicBezTo>
                      <a:pt x="25" y="135"/>
                      <a:pt x="25" y="135"/>
                      <a:pt x="25" y="135"/>
                    </a:cubicBezTo>
                    <a:cubicBezTo>
                      <a:pt x="45" y="135"/>
                      <a:pt x="45" y="135"/>
                      <a:pt x="45" y="135"/>
                    </a:cubicBezTo>
                    <a:cubicBezTo>
                      <a:pt x="45" y="80"/>
                      <a:pt x="45" y="80"/>
                      <a:pt x="45" y="80"/>
                    </a:cubicBezTo>
                    <a:lnTo>
                      <a:pt x="70" y="0"/>
                    </a:lnTo>
                    <a:close/>
                    <a:moveTo>
                      <a:pt x="123" y="102"/>
                    </a:moveTo>
                    <a:cubicBezTo>
                      <a:pt x="123" y="67"/>
                      <a:pt x="123" y="67"/>
                      <a:pt x="123" y="67"/>
                    </a:cubicBezTo>
                    <a:cubicBezTo>
                      <a:pt x="123" y="56"/>
                      <a:pt x="122" y="48"/>
                      <a:pt x="118" y="43"/>
                    </a:cubicBezTo>
                    <a:cubicBezTo>
                      <a:pt x="113" y="37"/>
                      <a:pt x="106" y="33"/>
                      <a:pt x="97" y="33"/>
                    </a:cubicBezTo>
                    <a:cubicBezTo>
                      <a:pt x="87" y="33"/>
                      <a:pt x="80" y="37"/>
                      <a:pt x="75" y="43"/>
                    </a:cubicBezTo>
                    <a:cubicBezTo>
                      <a:pt x="72" y="48"/>
                      <a:pt x="70" y="56"/>
                      <a:pt x="70" y="67"/>
                    </a:cubicBezTo>
                    <a:cubicBezTo>
                      <a:pt x="70" y="102"/>
                      <a:pt x="70" y="102"/>
                      <a:pt x="70" y="102"/>
                    </a:cubicBezTo>
                    <a:cubicBezTo>
                      <a:pt x="70" y="113"/>
                      <a:pt x="72" y="121"/>
                      <a:pt x="75" y="126"/>
                    </a:cubicBezTo>
                    <a:cubicBezTo>
                      <a:pt x="80" y="133"/>
                      <a:pt x="87" y="136"/>
                      <a:pt x="97" y="136"/>
                    </a:cubicBezTo>
                    <a:cubicBezTo>
                      <a:pt x="106" y="136"/>
                      <a:pt x="113" y="133"/>
                      <a:pt x="118" y="126"/>
                    </a:cubicBezTo>
                    <a:cubicBezTo>
                      <a:pt x="122" y="121"/>
                      <a:pt x="123" y="113"/>
                      <a:pt x="123" y="102"/>
                    </a:cubicBezTo>
                    <a:moveTo>
                      <a:pt x="105" y="106"/>
                    </a:moveTo>
                    <a:cubicBezTo>
                      <a:pt x="105" y="115"/>
                      <a:pt x="102" y="119"/>
                      <a:pt x="97" y="119"/>
                    </a:cubicBezTo>
                    <a:cubicBezTo>
                      <a:pt x="91" y="119"/>
                      <a:pt x="88" y="115"/>
                      <a:pt x="88" y="106"/>
                    </a:cubicBezTo>
                    <a:cubicBezTo>
                      <a:pt x="88" y="63"/>
                      <a:pt x="88" y="63"/>
                      <a:pt x="88" y="63"/>
                    </a:cubicBezTo>
                    <a:cubicBezTo>
                      <a:pt x="88" y="54"/>
                      <a:pt x="91" y="49"/>
                      <a:pt x="97" y="49"/>
                    </a:cubicBezTo>
                    <a:cubicBezTo>
                      <a:pt x="102" y="49"/>
                      <a:pt x="105" y="54"/>
                      <a:pt x="105" y="63"/>
                    </a:cubicBezTo>
                    <a:lnTo>
                      <a:pt x="105" y="106"/>
                    </a:lnTo>
                    <a:close/>
                    <a:moveTo>
                      <a:pt x="190" y="135"/>
                    </a:moveTo>
                    <a:cubicBezTo>
                      <a:pt x="190" y="34"/>
                      <a:pt x="190" y="34"/>
                      <a:pt x="190" y="34"/>
                    </a:cubicBezTo>
                    <a:cubicBezTo>
                      <a:pt x="172" y="34"/>
                      <a:pt x="172" y="34"/>
                      <a:pt x="172" y="34"/>
                    </a:cubicBezTo>
                    <a:cubicBezTo>
                      <a:pt x="172" y="111"/>
                      <a:pt x="172" y="111"/>
                      <a:pt x="172" y="111"/>
                    </a:cubicBezTo>
                    <a:cubicBezTo>
                      <a:pt x="168" y="117"/>
                      <a:pt x="164" y="119"/>
                      <a:pt x="161" y="119"/>
                    </a:cubicBezTo>
                    <a:cubicBezTo>
                      <a:pt x="158" y="119"/>
                      <a:pt x="157" y="118"/>
                      <a:pt x="157" y="115"/>
                    </a:cubicBezTo>
                    <a:cubicBezTo>
                      <a:pt x="156" y="115"/>
                      <a:pt x="156" y="112"/>
                      <a:pt x="156" y="108"/>
                    </a:cubicBezTo>
                    <a:cubicBezTo>
                      <a:pt x="156" y="34"/>
                      <a:pt x="156" y="34"/>
                      <a:pt x="156" y="34"/>
                    </a:cubicBezTo>
                    <a:cubicBezTo>
                      <a:pt x="138" y="34"/>
                      <a:pt x="138" y="34"/>
                      <a:pt x="138" y="34"/>
                    </a:cubicBezTo>
                    <a:cubicBezTo>
                      <a:pt x="138" y="114"/>
                      <a:pt x="138" y="114"/>
                      <a:pt x="138" y="114"/>
                    </a:cubicBezTo>
                    <a:cubicBezTo>
                      <a:pt x="138" y="121"/>
                      <a:pt x="139" y="125"/>
                      <a:pt x="140" y="128"/>
                    </a:cubicBezTo>
                    <a:cubicBezTo>
                      <a:pt x="142" y="134"/>
                      <a:pt x="146" y="136"/>
                      <a:pt x="152" y="136"/>
                    </a:cubicBezTo>
                    <a:cubicBezTo>
                      <a:pt x="158" y="136"/>
                      <a:pt x="165" y="132"/>
                      <a:pt x="172" y="124"/>
                    </a:cubicBezTo>
                    <a:cubicBezTo>
                      <a:pt x="172" y="135"/>
                      <a:pt x="172" y="135"/>
                      <a:pt x="172" y="135"/>
                    </a:cubicBezTo>
                    <a:lnTo>
                      <a:pt x="190" y="135"/>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81" name="Freeform 272">
                <a:extLst>
                  <a:ext uri="{FF2B5EF4-FFF2-40B4-BE49-F238E27FC236}">
                    <a16:creationId xmlns:a16="http://schemas.microsoft.com/office/drawing/2014/main" id="{1EEDE280-E8D8-4072-8BAD-766441084BE1}"/>
                  </a:ext>
                </a:extLst>
              </p:cNvPr>
              <p:cNvSpPr>
                <a:spLocks noEditPoints="1"/>
              </p:cNvSpPr>
              <p:nvPr/>
            </p:nvSpPr>
            <p:spPr bwMode="auto">
              <a:xfrm>
                <a:off x="7027863" y="2289175"/>
                <a:ext cx="414338" cy="288925"/>
              </a:xfrm>
              <a:custGeom>
                <a:avLst/>
                <a:gdLst>
                  <a:gd name="T0" fmla="*/ 260 w 297"/>
                  <a:gd name="T1" fmla="*/ 4 h 207"/>
                  <a:gd name="T2" fmla="*/ 37 w 297"/>
                  <a:gd name="T3" fmla="*/ 4 h 207"/>
                  <a:gd name="T4" fmla="*/ 0 w 297"/>
                  <a:gd name="T5" fmla="*/ 103 h 207"/>
                  <a:gd name="T6" fmla="*/ 37 w 297"/>
                  <a:gd name="T7" fmla="*/ 203 h 207"/>
                  <a:gd name="T8" fmla="*/ 260 w 297"/>
                  <a:gd name="T9" fmla="*/ 203 h 207"/>
                  <a:gd name="T10" fmla="*/ 297 w 297"/>
                  <a:gd name="T11" fmla="*/ 103 h 207"/>
                  <a:gd name="T12" fmla="*/ 85 w 297"/>
                  <a:gd name="T13" fmla="*/ 53 h 207"/>
                  <a:gd name="T14" fmla="*/ 63 w 297"/>
                  <a:gd name="T15" fmla="*/ 167 h 207"/>
                  <a:gd name="T16" fmla="*/ 43 w 297"/>
                  <a:gd name="T17" fmla="*/ 53 h 207"/>
                  <a:gd name="T18" fmla="*/ 22 w 297"/>
                  <a:gd name="T19" fmla="*/ 34 h 207"/>
                  <a:gd name="T20" fmla="*/ 85 w 297"/>
                  <a:gd name="T21" fmla="*/ 53 h 207"/>
                  <a:gd name="T22" fmla="*/ 121 w 297"/>
                  <a:gd name="T23" fmla="*/ 167 h 207"/>
                  <a:gd name="T24" fmla="*/ 101 w 297"/>
                  <a:gd name="T25" fmla="*/ 169 h 207"/>
                  <a:gd name="T26" fmla="*/ 87 w 297"/>
                  <a:gd name="T27" fmla="*/ 147 h 207"/>
                  <a:gd name="T28" fmla="*/ 105 w 297"/>
                  <a:gd name="T29" fmla="*/ 68 h 207"/>
                  <a:gd name="T30" fmla="*/ 106 w 297"/>
                  <a:gd name="T31" fmla="*/ 148 h 207"/>
                  <a:gd name="T32" fmla="*/ 121 w 297"/>
                  <a:gd name="T33" fmla="*/ 144 h 207"/>
                  <a:gd name="T34" fmla="*/ 139 w 297"/>
                  <a:gd name="T35" fmla="*/ 68 h 207"/>
                  <a:gd name="T36" fmla="*/ 207 w 297"/>
                  <a:gd name="T37" fmla="*/ 138 h 207"/>
                  <a:gd name="T38" fmla="*/ 191 w 297"/>
                  <a:gd name="T39" fmla="*/ 169 h 207"/>
                  <a:gd name="T40" fmla="*/ 173 w 297"/>
                  <a:gd name="T41" fmla="*/ 167 h 207"/>
                  <a:gd name="T42" fmla="*/ 155 w 297"/>
                  <a:gd name="T43" fmla="*/ 34 h 207"/>
                  <a:gd name="T44" fmla="*/ 173 w 297"/>
                  <a:gd name="T45" fmla="*/ 78 h 207"/>
                  <a:gd name="T46" fmla="*/ 206 w 297"/>
                  <a:gd name="T47" fmla="*/ 78 h 207"/>
                  <a:gd name="T48" fmla="*/ 207 w 297"/>
                  <a:gd name="T49" fmla="*/ 138 h 207"/>
                  <a:gd name="T50" fmla="*/ 239 w 297"/>
                  <a:gd name="T51" fmla="*/ 121 h 207"/>
                  <a:gd name="T52" fmla="*/ 248 w 297"/>
                  <a:gd name="T53" fmla="*/ 153 h 207"/>
                  <a:gd name="T54" fmla="*/ 257 w 297"/>
                  <a:gd name="T55" fmla="*/ 133 h 207"/>
                  <a:gd name="T56" fmla="*/ 275 w 297"/>
                  <a:gd name="T57" fmla="*/ 136 h 207"/>
                  <a:gd name="T58" fmla="*/ 271 w 297"/>
                  <a:gd name="T59" fmla="*/ 158 h 207"/>
                  <a:gd name="T60" fmla="*/ 227 w 297"/>
                  <a:gd name="T61" fmla="*/ 159 h 207"/>
                  <a:gd name="T62" fmla="*/ 221 w 297"/>
                  <a:gd name="T63" fmla="*/ 101 h 207"/>
                  <a:gd name="T64" fmla="*/ 248 w 297"/>
                  <a:gd name="T65" fmla="*/ 67 h 207"/>
                  <a:gd name="T66" fmla="*/ 275 w 297"/>
                  <a:gd name="T67" fmla="*/ 10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07">
                    <a:moveTo>
                      <a:pt x="292" y="33"/>
                    </a:moveTo>
                    <a:cubicBezTo>
                      <a:pt x="289" y="17"/>
                      <a:pt x="276" y="5"/>
                      <a:pt x="260" y="4"/>
                    </a:cubicBezTo>
                    <a:cubicBezTo>
                      <a:pt x="223" y="0"/>
                      <a:pt x="186" y="0"/>
                      <a:pt x="149" y="0"/>
                    </a:cubicBezTo>
                    <a:cubicBezTo>
                      <a:pt x="112" y="0"/>
                      <a:pt x="74" y="0"/>
                      <a:pt x="37" y="4"/>
                    </a:cubicBezTo>
                    <a:cubicBezTo>
                      <a:pt x="22" y="5"/>
                      <a:pt x="9" y="17"/>
                      <a:pt x="5" y="33"/>
                    </a:cubicBezTo>
                    <a:cubicBezTo>
                      <a:pt x="0" y="55"/>
                      <a:pt x="0" y="80"/>
                      <a:pt x="0" y="103"/>
                    </a:cubicBezTo>
                    <a:cubicBezTo>
                      <a:pt x="0" y="126"/>
                      <a:pt x="0" y="151"/>
                      <a:pt x="5" y="173"/>
                    </a:cubicBezTo>
                    <a:cubicBezTo>
                      <a:pt x="9" y="189"/>
                      <a:pt x="22" y="201"/>
                      <a:pt x="37" y="203"/>
                    </a:cubicBezTo>
                    <a:cubicBezTo>
                      <a:pt x="74" y="207"/>
                      <a:pt x="111" y="207"/>
                      <a:pt x="149" y="207"/>
                    </a:cubicBezTo>
                    <a:cubicBezTo>
                      <a:pt x="186" y="207"/>
                      <a:pt x="223" y="207"/>
                      <a:pt x="260" y="203"/>
                    </a:cubicBezTo>
                    <a:cubicBezTo>
                      <a:pt x="276" y="201"/>
                      <a:pt x="288" y="189"/>
                      <a:pt x="292" y="173"/>
                    </a:cubicBezTo>
                    <a:cubicBezTo>
                      <a:pt x="297" y="151"/>
                      <a:pt x="297" y="126"/>
                      <a:pt x="297" y="103"/>
                    </a:cubicBezTo>
                    <a:cubicBezTo>
                      <a:pt x="297" y="80"/>
                      <a:pt x="297" y="55"/>
                      <a:pt x="292" y="33"/>
                    </a:cubicBezTo>
                    <a:moveTo>
                      <a:pt x="85" y="53"/>
                    </a:moveTo>
                    <a:cubicBezTo>
                      <a:pt x="63" y="53"/>
                      <a:pt x="63" y="53"/>
                      <a:pt x="63" y="53"/>
                    </a:cubicBezTo>
                    <a:cubicBezTo>
                      <a:pt x="63" y="167"/>
                      <a:pt x="63" y="167"/>
                      <a:pt x="63" y="167"/>
                    </a:cubicBezTo>
                    <a:cubicBezTo>
                      <a:pt x="43" y="167"/>
                      <a:pt x="43" y="167"/>
                      <a:pt x="43" y="167"/>
                    </a:cubicBezTo>
                    <a:cubicBezTo>
                      <a:pt x="43" y="53"/>
                      <a:pt x="43" y="53"/>
                      <a:pt x="43" y="53"/>
                    </a:cubicBezTo>
                    <a:cubicBezTo>
                      <a:pt x="22" y="53"/>
                      <a:pt x="22" y="53"/>
                      <a:pt x="22" y="53"/>
                    </a:cubicBezTo>
                    <a:cubicBezTo>
                      <a:pt x="22" y="34"/>
                      <a:pt x="22" y="34"/>
                      <a:pt x="22" y="34"/>
                    </a:cubicBezTo>
                    <a:cubicBezTo>
                      <a:pt x="85" y="34"/>
                      <a:pt x="85" y="34"/>
                      <a:pt x="85" y="34"/>
                    </a:cubicBezTo>
                    <a:lnTo>
                      <a:pt x="85" y="53"/>
                    </a:lnTo>
                    <a:close/>
                    <a:moveTo>
                      <a:pt x="139" y="167"/>
                    </a:moveTo>
                    <a:cubicBezTo>
                      <a:pt x="121" y="167"/>
                      <a:pt x="121" y="167"/>
                      <a:pt x="121" y="167"/>
                    </a:cubicBezTo>
                    <a:cubicBezTo>
                      <a:pt x="121" y="157"/>
                      <a:pt x="121" y="157"/>
                      <a:pt x="121" y="157"/>
                    </a:cubicBezTo>
                    <a:cubicBezTo>
                      <a:pt x="114" y="165"/>
                      <a:pt x="107" y="169"/>
                      <a:pt x="101" y="169"/>
                    </a:cubicBezTo>
                    <a:cubicBezTo>
                      <a:pt x="95" y="169"/>
                      <a:pt x="91" y="167"/>
                      <a:pt x="89" y="161"/>
                    </a:cubicBezTo>
                    <a:cubicBezTo>
                      <a:pt x="88" y="158"/>
                      <a:pt x="87" y="154"/>
                      <a:pt x="87" y="147"/>
                    </a:cubicBezTo>
                    <a:cubicBezTo>
                      <a:pt x="87" y="68"/>
                      <a:pt x="87" y="68"/>
                      <a:pt x="87" y="68"/>
                    </a:cubicBezTo>
                    <a:cubicBezTo>
                      <a:pt x="105" y="68"/>
                      <a:pt x="105" y="68"/>
                      <a:pt x="105" y="68"/>
                    </a:cubicBezTo>
                    <a:cubicBezTo>
                      <a:pt x="105" y="141"/>
                      <a:pt x="105" y="141"/>
                      <a:pt x="105" y="141"/>
                    </a:cubicBezTo>
                    <a:cubicBezTo>
                      <a:pt x="105" y="146"/>
                      <a:pt x="105" y="148"/>
                      <a:pt x="106" y="148"/>
                    </a:cubicBezTo>
                    <a:cubicBezTo>
                      <a:pt x="106" y="151"/>
                      <a:pt x="107" y="153"/>
                      <a:pt x="110" y="153"/>
                    </a:cubicBezTo>
                    <a:cubicBezTo>
                      <a:pt x="113" y="153"/>
                      <a:pt x="117" y="150"/>
                      <a:pt x="121" y="144"/>
                    </a:cubicBezTo>
                    <a:cubicBezTo>
                      <a:pt x="121" y="68"/>
                      <a:pt x="121" y="68"/>
                      <a:pt x="121" y="68"/>
                    </a:cubicBezTo>
                    <a:cubicBezTo>
                      <a:pt x="139" y="68"/>
                      <a:pt x="139" y="68"/>
                      <a:pt x="139" y="68"/>
                    </a:cubicBezTo>
                    <a:lnTo>
                      <a:pt x="139" y="167"/>
                    </a:lnTo>
                    <a:close/>
                    <a:moveTo>
                      <a:pt x="207" y="138"/>
                    </a:moveTo>
                    <a:cubicBezTo>
                      <a:pt x="207" y="147"/>
                      <a:pt x="207" y="154"/>
                      <a:pt x="206" y="158"/>
                    </a:cubicBezTo>
                    <a:cubicBezTo>
                      <a:pt x="203" y="165"/>
                      <a:pt x="198" y="169"/>
                      <a:pt x="191" y="169"/>
                    </a:cubicBezTo>
                    <a:cubicBezTo>
                      <a:pt x="185" y="169"/>
                      <a:pt x="179" y="165"/>
                      <a:pt x="173" y="158"/>
                    </a:cubicBezTo>
                    <a:cubicBezTo>
                      <a:pt x="173" y="167"/>
                      <a:pt x="173" y="167"/>
                      <a:pt x="173" y="167"/>
                    </a:cubicBezTo>
                    <a:cubicBezTo>
                      <a:pt x="155" y="167"/>
                      <a:pt x="155" y="167"/>
                      <a:pt x="155" y="167"/>
                    </a:cubicBezTo>
                    <a:cubicBezTo>
                      <a:pt x="155" y="34"/>
                      <a:pt x="155" y="34"/>
                      <a:pt x="155" y="34"/>
                    </a:cubicBezTo>
                    <a:cubicBezTo>
                      <a:pt x="173" y="34"/>
                      <a:pt x="173" y="34"/>
                      <a:pt x="173" y="34"/>
                    </a:cubicBezTo>
                    <a:cubicBezTo>
                      <a:pt x="173" y="78"/>
                      <a:pt x="173" y="78"/>
                      <a:pt x="173" y="78"/>
                    </a:cubicBezTo>
                    <a:cubicBezTo>
                      <a:pt x="178" y="71"/>
                      <a:pt x="185" y="67"/>
                      <a:pt x="191" y="67"/>
                    </a:cubicBezTo>
                    <a:cubicBezTo>
                      <a:pt x="198" y="67"/>
                      <a:pt x="203" y="71"/>
                      <a:pt x="206" y="78"/>
                    </a:cubicBezTo>
                    <a:cubicBezTo>
                      <a:pt x="207" y="82"/>
                      <a:pt x="207" y="89"/>
                      <a:pt x="207" y="98"/>
                    </a:cubicBezTo>
                    <a:lnTo>
                      <a:pt x="207" y="138"/>
                    </a:lnTo>
                    <a:close/>
                    <a:moveTo>
                      <a:pt x="275" y="121"/>
                    </a:moveTo>
                    <a:cubicBezTo>
                      <a:pt x="239" y="121"/>
                      <a:pt x="239" y="121"/>
                      <a:pt x="239" y="121"/>
                    </a:cubicBezTo>
                    <a:cubicBezTo>
                      <a:pt x="239" y="139"/>
                      <a:pt x="239" y="139"/>
                      <a:pt x="239" y="139"/>
                    </a:cubicBezTo>
                    <a:cubicBezTo>
                      <a:pt x="239" y="148"/>
                      <a:pt x="242" y="153"/>
                      <a:pt x="248" y="153"/>
                    </a:cubicBezTo>
                    <a:cubicBezTo>
                      <a:pt x="253" y="153"/>
                      <a:pt x="255" y="150"/>
                      <a:pt x="256" y="145"/>
                    </a:cubicBezTo>
                    <a:cubicBezTo>
                      <a:pt x="257" y="144"/>
                      <a:pt x="257" y="140"/>
                      <a:pt x="257" y="133"/>
                    </a:cubicBezTo>
                    <a:cubicBezTo>
                      <a:pt x="275" y="133"/>
                      <a:pt x="275" y="133"/>
                      <a:pt x="275" y="133"/>
                    </a:cubicBezTo>
                    <a:cubicBezTo>
                      <a:pt x="275" y="136"/>
                      <a:pt x="275" y="136"/>
                      <a:pt x="275" y="136"/>
                    </a:cubicBezTo>
                    <a:cubicBezTo>
                      <a:pt x="275" y="142"/>
                      <a:pt x="275" y="146"/>
                      <a:pt x="275" y="147"/>
                    </a:cubicBezTo>
                    <a:cubicBezTo>
                      <a:pt x="274" y="151"/>
                      <a:pt x="273" y="155"/>
                      <a:pt x="271" y="158"/>
                    </a:cubicBezTo>
                    <a:cubicBezTo>
                      <a:pt x="266" y="165"/>
                      <a:pt x="258" y="169"/>
                      <a:pt x="249" y="169"/>
                    </a:cubicBezTo>
                    <a:cubicBezTo>
                      <a:pt x="239" y="169"/>
                      <a:pt x="232" y="165"/>
                      <a:pt x="227" y="159"/>
                    </a:cubicBezTo>
                    <a:cubicBezTo>
                      <a:pt x="223" y="154"/>
                      <a:pt x="221" y="146"/>
                      <a:pt x="221" y="135"/>
                    </a:cubicBezTo>
                    <a:cubicBezTo>
                      <a:pt x="221" y="101"/>
                      <a:pt x="221" y="101"/>
                      <a:pt x="221" y="101"/>
                    </a:cubicBezTo>
                    <a:cubicBezTo>
                      <a:pt x="221" y="90"/>
                      <a:pt x="223" y="82"/>
                      <a:pt x="227" y="77"/>
                    </a:cubicBezTo>
                    <a:cubicBezTo>
                      <a:pt x="232" y="70"/>
                      <a:pt x="239" y="67"/>
                      <a:pt x="248" y="67"/>
                    </a:cubicBezTo>
                    <a:cubicBezTo>
                      <a:pt x="257" y="67"/>
                      <a:pt x="265" y="70"/>
                      <a:pt x="270" y="77"/>
                    </a:cubicBezTo>
                    <a:cubicBezTo>
                      <a:pt x="273" y="82"/>
                      <a:pt x="275" y="90"/>
                      <a:pt x="275" y="101"/>
                    </a:cubicBezTo>
                    <a:lnTo>
                      <a:pt x="275" y="121"/>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282" name="Freeform 273">
              <a:extLst>
                <a:ext uri="{FF2B5EF4-FFF2-40B4-BE49-F238E27FC236}">
                  <a16:creationId xmlns:a16="http://schemas.microsoft.com/office/drawing/2014/main" id="{9964CD78-C42A-46F9-897F-2B3B49FB7F0C}"/>
                </a:ext>
              </a:extLst>
            </p:cNvPr>
            <p:cNvSpPr>
              <a:spLocks/>
            </p:cNvSpPr>
            <p:nvPr/>
          </p:nvSpPr>
          <p:spPr bwMode="auto">
            <a:xfrm>
              <a:off x="6063656" y="856312"/>
              <a:ext cx="320523" cy="373702"/>
            </a:xfrm>
            <a:custGeom>
              <a:avLst/>
              <a:gdLst>
                <a:gd name="T0" fmla="*/ 112 w 223"/>
                <a:gd name="T1" fmla="*/ 0 h 260"/>
                <a:gd name="T2" fmla="*/ 56 w 223"/>
                <a:gd name="T3" fmla="*/ 130 h 260"/>
                <a:gd name="T4" fmla="*/ 0 w 223"/>
                <a:gd name="T5" fmla="*/ 260 h 260"/>
                <a:gd name="T6" fmla="*/ 92 w 223"/>
                <a:gd name="T7" fmla="*/ 260 h 260"/>
                <a:gd name="T8" fmla="*/ 92 w 223"/>
                <a:gd name="T9" fmla="*/ 206 h 260"/>
                <a:gd name="T10" fmla="*/ 70 w 223"/>
                <a:gd name="T11" fmla="*/ 187 h 260"/>
                <a:gd name="T12" fmla="*/ 73 w 223"/>
                <a:gd name="T13" fmla="*/ 181 h 260"/>
                <a:gd name="T14" fmla="*/ 92 w 223"/>
                <a:gd name="T15" fmla="*/ 195 h 260"/>
                <a:gd name="T16" fmla="*/ 92 w 223"/>
                <a:gd name="T17" fmla="*/ 153 h 260"/>
                <a:gd name="T18" fmla="*/ 123 w 223"/>
                <a:gd name="T19" fmla="*/ 153 h 260"/>
                <a:gd name="T20" fmla="*/ 123 w 223"/>
                <a:gd name="T21" fmla="*/ 180 h 260"/>
                <a:gd name="T22" fmla="*/ 145 w 223"/>
                <a:gd name="T23" fmla="*/ 169 h 260"/>
                <a:gd name="T24" fmla="*/ 149 w 223"/>
                <a:gd name="T25" fmla="*/ 177 h 260"/>
                <a:gd name="T26" fmla="*/ 123 w 223"/>
                <a:gd name="T27" fmla="*/ 189 h 260"/>
                <a:gd name="T28" fmla="*/ 123 w 223"/>
                <a:gd name="T29" fmla="*/ 210 h 260"/>
                <a:gd name="T30" fmla="*/ 163 w 223"/>
                <a:gd name="T31" fmla="*/ 190 h 260"/>
                <a:gd name="T32" fmla="*/ 166 w 223"/>
                <a:gd name="T33" fmla="*/ 198 h 260"/>
                <a:gd name="T34" fmla="*/ 123 w 223"/>
                <a:gd name="T35" fmla="*/ 219 h 260"/>
                <a:gd name="T36" fmla="*/ 123 w 223"/>
                <a:gd name="T37" fmla="*/ 260 h 260"/>
                <a:gd name="T38" fmla="*/ 223 w 223"/>
                <a:gd name="T39" fmla="*/ 260 h 260"/>
                <a:gd name="T40" fmla="*/ 167 w 223"/>
                <a:gd name="T41" fmla="*/ 130 h 260"/>
                <a:gd name="T42" fmla="*/ 112 w 223"/>
                <a:gd name="T4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3" h="260">
                  <a:moveTo>
                    <a:pt x="112" y="0"/>
                  </a:moveTo>
                  <a:lnTo>
                    <a:pt x="56" y="130"/>
                  </a:lnTo>
                  <a:lnTo>
                    <a:pt x="0" y="260"/>
                  </a:lnTo>
                  <a:lnTo>
                    <a:pt x="92" y="260"/>
                  </a:lnTo>
                  <a:lnTo>
                    <a:pt x="92" y="206"/>
                  </a:lnTo>
                  <a:lnTo>
                    <a:pt x="70" y="187"/>
                  </a:lnTo>
                  <a:lnTo>
                    <a:pt x="73" y="181"/>
                  </a:lnTo>
                  <a:lnTo>
                    <a:pt x="92" y="195"/>
                  </a:lnTo>
                  <a:lnTo>
                    <a:pt x="92" y="153"/>
                  </a:lnTo>
                  <a:lnTo>
                    <a:pt x="123" y="153"/>
                  </a:lnTo>
                  <a:lnTo>
                    <a:pt x="123" y="180"/>
                  </a:lnTo>
                  <a:lnTo>
                    <a:pt x="145" y="169"/>
                  </a:lnTo>
                  <a:lnTo>
                    <a:pt x="149" y="177"/>
                  </a:lnTo>
                  <a:lnTo>
                    <a:pt x="123" y="189"/>
                  </a:lnTo>
                  <a:lnTo>
                    <a:pt x="123" y="210"/>
                  </a:lnTo>
                  <a:lnTo>
                    <a:pt x="163" y="190"/>
                  </a:lnTo>
                  <a:lnTo>
                    <a:pt x="166" y="198"/>
                  </a:lnTo>
                  <a:lnTo>
                    <a:pt x="123" y="219"/>
                  </a:lnTo>
                  <a:lnTo>
                    <a:pt x="123" y="260"/>
                  </a:lnTo>
                  <a:lnTo>
                    <a:pt x="223" y="260"/>
                  </a:lnTo>
                  <a:lnTo>
                    <a:pt x="167" y="130"/>
                  </a:lnTo>
                  <a:lnTo>
                    <a:pt x="112" y="0"/>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nvGrpSpPr>
            <p:cNvPr id="283" name="Group 25">
              <a:extLst>
                <a:ext uri="{FF2B5EF4-FFF2-40B4-BE49-F238E27FC236}">
                  <a16:creationId xmlns:a16="http://schemas.microsoft.com/office/drawing/2014/main" id="{54F9812F-36DF-4D5F-926E-E8B0A6D3BAE0}"/>
                </a:ext>
              </a:extLst>
            </p:cNvPr>
            <p:cNvGrpSpPr/>
            <p:nvPr/>
          </p:nvGrpSpPr>
          <p:grpSpPr>
            <a:xfrm>
              <a:off x="6851770" y="878048"/>
              <a:ext cx="327851" cy="330228"/>
              <a:chOff x="8431510" y="2106613"/>
              <a:chExt cx="438150" cy="441325"/>
            </a:xfrm>
            <a:grpFill/>
          </p:grpSpPr>
          <p:sp>
            <p:nvSpPr>
              <p:cNvPr id="284" name="Oval 274">
                <a:extLst>
                  <a:ext uri="{FF2B5EF4-FFF2-40B4-BE49-F238E27FC236}">
                    <a16:creationId xmlns:a16="http://schemas.microsoft.com/office/drawing/2014/main" id="{89E42C5D-0AE2-4214-A5F7-56EF0203B13F}"/>
                  </a:ext>
                </a:extLst>
              </p:cNvPr>
              <p:cNvSpPr>
                <a:spLocks noChangeArrowheads="1"/>
              </p:cNvSpPr>
              <p:nvPr/>
            </p:nvSpPr>
            <p:spPr bwMode="auto">
              <a:xfrm>
                <a:off x="8431510" y="2430463"/>
                <a:ext cx="117475" cy="1174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85" name="Freeform 275">
                <a:extLst>
                  <a:ext uri="{FF2B5EF4-FFF2-40B4-BE49-F238E27FC236}">
                    <a16:creationId xmlns:a16="http://schemas.microsoft.com/office/drawing/2014/main" id="{F9B0814B-3399-41D1-B53E-4115B167BB33}"/>
                  </a:ext>
                </a:extLst>
              </p:cNvPr>
              <p:cNvSpPr>
                <a:spLocks/>
              </p:cNvSpPr>
              <p:nvPr/>
            </p:nvSpPr>
            <p:spPr bwMode="auto">
              <a:xfrm>
                <a:off x="8431510" y="2255838"/>
                <a:ext cx="288925" cy="292100"/>
              </a:xfrm>
              <a:custGeom>
                <a:avLst/>
                <a:gdLst>
                  <a:gd name="T0" fmla="*/ 0 w 208"/>
                  <a:gd name="T1" fmla="*/ 61 h 209"/>
                  <a:gd name="T2" fmla="*/ 104 w 208"/>
                  <a:gd name="T3" fmla="*/ 104 h 209"/>
                  <a:gd name="T4" fmla="*/ 147 w 208"/>
                  <a:gd name="T5" fmla="*/ 209 h 209"/>
                  <a:gd name="T6" fmla="*/ 208 w 208"/>
                  <a:gd name="T7" fmla="*/ 209 h 209"/>
                  <a:gd name="T8" fmla="*/ 0 w 208"/>
                  <a:gd name="T9" fmla="*/ 0 h 209"/>
                  <a:gd name="T10" fmla="*/ 0 w 208"/>
                  <a:gd name="T11" fmla="*/ 61 h 209"/>
                </a:gdLst>
                <a:ahLst/>
                <a:cxnLst>
                  <a:cxn ang="0">
                    <a:pos x="T0" y="T1"/>
                  </a:cxn>
                  <a:cxn ang="0">
                    <a:pos x="T2" y="T3"/>
                  </a:cxn>
                  <a:cxn ang="0">
                    <a:pos x="T4" y="T5"/>
                  </a:cxn>
                  <a:cxn ang="0">
                    <a:pos x="T6" y="T7"/>
                  </a:cxn>
                  <a:cxn ang="0">
                    <a:pos x="T8" y="T9"/>
                  </a:cxn>
                  <a:cxn ang="0">
                    <a:pos x="T10" y="T11"/>
                  </a:cxn>
                </a:cxnLst>
                <a:rect l="0" t="0" r="r" b="b"/>
                <a:pathLst>
                  <a:path w="208" h="209">
                    <a:moveTo>
                      <a:pt x="0" y="61"/>
                    </a:moveTo>
                    <a:cubicBezTo>
                      <a:pt x="39" y="61"/>
                      <a:pt x="76" y="76"/>
                      <a:pt x="104" y="104"/>
                    </a:cubicBezTo>
                    <a:cubicBezTo>
                      <a:pt x="132" y="132"/>
                      <a:pt x="147" y="169"/>
                      <a:pt x="147" y="209"/>
                    </a:cubicBezTo>
                    <a:cubicBezTo>
                      <a:pt x="208" y="209"/>
                      <a:pt x="208" y="209"/>
                      <a:pt x="208" y="209"/>
                    </a:cubicBezTo>
                    <a:cubicBezTo>
                      <a:pt x="208" y="94"/>
                      <a:pt x="115" y="0"/>
                      <a:pt x="0" y="0"/>
                    </a:cubicBezTo>
                    <a:lnTo>
                      <a:pt x="0" y="61"/>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86" name="Freeform 276">
                <a:extLst>
                  <a:ext uri="{FF2B5EF4-FFF2-40B4-BE49-F238E27FC236}">
                    <a16:creationId xmlns:a16="http://schemas.microsoft.com/office/drawing/2014/main" id="{18D96FBE-3B36-4CAC-823E-325FA00A005B}"/>
                  </a:ext>
                </a:extLst>
              </p:cNvPr>
              <p:cNvSpPr>
                <a:spLocks/>
              </p:cNvSpPr>
              <p:nvPr/>
            </p:nvSpPr>
            <p:spPr bwMode="auto">
              <a:xfrm>
                <a:off x="8431510" y="2106613"/>
                <a:ext cx="438150" cy="441325"/>
              </a:xfrm>
              <a:custGeom>
                <a:avLst/>
                <a:gdLst>
                  <a:gd name="T0" fmla="*/ 0 w 315"/>
                  <a:gd name="T1" fmla="*/ 60 h 316"/>
                  <a:gd name="T2" fmla="*/ 254 w 315"/>
                  <a:gd name="T3" fmla="*/ 316 h 316"/>
                  <a:gd name="T4" fmla="*/ 315 w 315"/>
                  <a:gd name="T5" fmla="*/ 316 h 316"/>
                  <a:gd name="T6" fmla="*/ 0 w 315"/>
                  <a:gd name="T7" fmla="*/ 0 h 316"/>
                  <a:gd name="T8" fmla="*/ 0 w 315"/>
                  <a:gd name="T9" fmla="*/ 60 h 316"/>
                </a:gdLst>
                <a:ahLst/>
                <a:cxnLst>
                  <a:cxn ang="0">
                    <a:pos x="T0" y="T1"/>
                  </a:cxn>
                  <a:cxn ang="0">
                    <a:pos x="T2" y="T3"/>
                  </a:cxn>
                  <a:cxn ang="0">
                    <a:pos x="T4" y="T5"/>
                  </a:cxn>
                  <a:cxn ang="0">
                    <a:pos x="T6" y="T7"/>
                  </a:cxn>
                  <a:cxn ang="0">
                    <a:pos x="T8" y="T9"/>
                  </a:cxn>
                </a:cxnLst>
                <a:rect l="0" t="0" r="r" b="b"/>
                <a:pathLst>
                  <a:path w="315" h="316">
                    <a:moveTo>
                      <a:pt x="0" y="60"/>
                    </a:moveTo>
                    <a:cubicBezTo>
                      <a:pt x="140" y="60"/>
                      <a:pt x="254" y="175"/>
                      <a:pt x="254" y="316"/>
                    </a:cubicBezTo>
                    <a:cubicBezTo>
                      <a:pt x="315" y="316"/>
                      <a:pt x="315" y="316"/>
                      <a:pt x="315" y="316"/>
                    </a:cubicBezTo>
                    <a:cubicBezTo>
                      <a:pt x="315" y="142"/>
                      <a:pt x="174" y="0"/>
                      <a:pt x="0" y="0"/>
                    </a:cubicBezTo>
                    <a:lnTo>
                      <a:pt x="0" y="60"/>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287" name="Group 29">
              <a:extLst>
                <a:ext uri="{FF2B5EF4-FFF2-40B4-BE49-F238E27FC236}">
                  <a16:creationId xmlns:a16="http://schemas.microsoft.com/office/drawing/2014/main" id="{96383BE9-0B77-44C2-8DF6-7DF08150B6EE}"/>
                </a:ext>
              </a:extLst>
            </p:cNvPr>
            <p:cNvGrpSpPr/>
            <p:nvPr/>
          </p:nvGrpSpPr>
          <p:grpSpPr>
            <a:xfrm>
              <a:off x="7619164" y="868587"/>
              <a:ext cx="363251" cy="365863"/>
              <a:chOff x="9146555" y="2105025"/>
              <a:chExt cx="441325" cy="444500"/>
            </a:xfrm>
            <a:grpFill/>
          </p:grpSpPr>
          <p:sp>
            <p:nvSpPr>
              <p:cNvPr id="288" name="Freeform 277">
                <a:extLst>
                  <a:ext uri="{FF2B5EF4-FFF2-40B4-BE49-F238E27FC236}">
                    <a16:creationId xmlns:a16="http://schemas.microsoft.com/office/drawing/2014/main" id="{14BE01EA-50DD-4D71-9C45-9BCA34F1EAF6}"/>
                  </a:ext>
                </a:extLst>
              </p:cNvPr>
              <p:cNvSpPr>
                <a:spLocks noEditPoints="1"/>
              </p:cNvSpPr>
              <p:nvPr/>
            </p:nvSpPr>
            <p:spPr bwMode="auto">
              <a:xfrm>
                <a:off x="9146555" y="2105025"/>
                <a:ext cx="284163" cy="444500"/>
              </a:xfrm>
              <a:custGeom>
                <a:avLst/>
                <a:gdLst>
                  <a:gd name="T0" fmla="*/ 152 w 204"/>
                  <a:gd name="T1" fmla="*/ 16 h 319"/>
                  <a:gd name="T2" fmla="*/ 161 w 204"/>
                  <a:gd name="T3" fmla="*/ 23 h 319"/>
                  <a:gd name="T4" fmla="*/ 170 w 204"/>
                  <a:gd name="T5" fmla="*/ 35 h 319"/>
                  <a:gd name="T6" fmla="*/ 178 w 204"/>
                  <a:gd name="T7" fmla="*/ 51 h 319"/>
                  <a:gd name="T8" fmla="*/ 181 w 204"/>
                  <a:gd name="T9" fmla="*/ 72 h 319"/>
                  <a:gd name="T10" fmla="*/ 171 w 204"/>
                  <a:gd name="T11" fmla="*/ 108 h 319"/>
                  <a:gd name="T12" fmla="*/ 161 w 204"/>
                  <a:gd name="T13" fmla="*/ 120 h 319"/>
                  <a:gd name="T14" fmla="*/ 149 w 204"/>
                  <a:gd name="T15" fmla="*/ 131 h 319"/>
                  <a:gd name="T16" fmla="*/ 142 w 204"/>
                  <a:gd name="T17" fmla="*/ 140 h 319"/>
                  <a:gd name="T18" fmla="*/ 138 w 204"/>
                  <a:gd name="T19" fmla="*/ 152 h 319"/>
                  <a:gd name="T20" fmla="*/ 142 w 204"/>
                  <a:gd name="T21" fmla="*/ 163 h 319"/>
                  <a:gd name="T22" fmla="*/ 148 w 204"/>
                  <a:gd name="T23" fmla="*/ 170 h 319"/>
                  <a:gd name="T24" fmla="*/ 162 w 204"/>
                  <a:gd name="T25" fmla="*/ 182 h 319"/>
                  <a:gd name="T26" fmla="*/ 185 w 204"/>
                  <a:gd name="T27" fmla="*/ 206 h 319"/>
                  <a:gd name="T28" fmla="*/ 195 w 204"/>
                  <a:gd name="T29" fmla="*/ 240 h 319"/>
                  <a:gd name="T30" fmla="*/ 168 w 204"/>
                  <a:gd name="T31" fmla="*/ 294 h 319"/>
                  <a:gd name="T32" fmla="*/ 88 w 204"/>
                  <a:gd name="T33" fmla="*/ 319 h 319"/>
                  <a:gd name="T34" fmla="*/ 22 w 204"/>
                  <a:gd name="T35" fmla="*/ 301 h 319"/>
                  <a:gd name="T36" fmla="*/ 0 w 204"/>
                  <a:gd name="T37" fmla="*/ 260 h 319"/>
                  <a:gd name="T38" fmla="*/ 7 w 204"/>
                  <a:gd name="T39" fmla="*/ 234 h 319"/>
                  <a:gd name="T40" fmla="*/ 32 w 204"/>
                  <a:gd name="T41" fmla="*/ 209 h 319"/>
                  <a:gd name="T42" fmla="*/ 75 w 204"/>
                  <a:gd name="T43" fmla="*/ 193 h 319"/>
                  <a:gd name="T44" fmla="*/ 112 w 204"/>
                  <a:gd name="T45" fmla="*/ 190 h 319"/>
                  <a:gd name="T46" fmla="*/ 104 w 204"/>
                  <a:gd name="T47" fmla="*/ 177 h 319"/>
                  <a:gd name="T48" fmla="*/ 100 w 204"/>
                  <a:gd name="T49" fmla="*/ 161 h 319"/>
                  <a:gd name="T50" fmla="*/ 101 w 204"/>
                  <a:gd name="T51" fmla="*/ 152 h 319"/>
                  <a:gd name="T52" fmla="*/ 104 w 204"/>
                  <a:gd name="T53" fmla="*/ 145 h 319"/>
                  <a:gd name="T54" fmla="*/ 91 w 204"/>
                  <a:gd name="T55" fmla="*/ 145 h 319"/>
                  <a:gd name="T56" fmla="*/ 40 w 204"/>
                  <a:gd name="T57" fmla="*/ 124 h 319"/>
                  <a:gd name="T58" fmla="*/ 21 w 204"/>
                  <a:gd name="T59" fmla="*/ 80 h 319"/>
                  <a:gd name="T60" fmla="*/ 47 w 204"/>
                  <a:gd name="T61" fmla="*/ 23 h 319"/>
                  <a:gd name="T62" fmla="*/ 84 w 204"/>
                  <a:gd name="T63" fmla="*/ 4 h 319"/>
                  <a:gd name="T64" fmla="*/ 120 w 204"/>
                  <a:gd name="T65" fmla="*/ 0 h 319"/>
                  <a:gd name="T66" fmla="*/ 204 w 204"/>
                  <a:gd name="T67" fmla="*/ 0 h 319"/>
                  <a:gd name="T68" fmla="*/ 178 w 204"/>
                  <a:gd name="T69" fmla="*/ 16 h 319"/>
                  <a:gd name="T70" fmla="*/ 152 w 204"/>
                  <a:gd name="T71" fmla="*/ 16 h 319"/>
                  <a:gd name="T72" fmla="*/ 168 w 204"/>
                  <a:gd name="T73" fmla="*/ 257 h 319"/>
                  <a:gd name="T74" fmla="*/ 158 w 204"/>
                  <a:gd name="T75" fmla="*/ 229 h 319"/>
                  <a:gd name="T76" fmla="*/ 123 w 204"/>
                  <a:gd name="T77" fmla="*/ 201 h 319"/>
                  <a:gd name="T78" fmla="*/ 114 w 204"/>
                  <a:gd name="T79" fmla="*/ 201 h 319"/>
                  <a:gd name="T80" fmla="*/ 98 w 204"/>
                  <a:gd name="T81" fmla="*/ 202 h 319"/>
                  <a:gd name="T82" fmla="*/ 71 w 204"/>
                  <a:gd name="T83" fmla="*/ 208 h 319"/>
                  <a:gd name="T84" fmla="*/ 62 w 204"/>
                  <a:gd name="T85" fmla="*/ 211 h 319"/>
                  <a:gd name="T86" fmla="*/ 50 w 204"/>
                  <a:gd name="T87" fmla="*/ 219 h 319"/>
                  <a:gd name="T88" fmla="*/ 40 w 204"/>
                  <a:gd name="T89" fmla="*/ 232 h 319"/>
                  <a:gd name="T90" fmla="*/ 36 w 204"/>
                  <a:gd name="T91" fmla="*/ 251 h 319"/>
                  <a:gd name="T92" fmla="*/ 56 w 204"/>
                  <a:gd name="T93" fmla="*/ 287 h 319"/>
                  <a:gd name="T94" fmla="*/ 108 w 204"/>
                  <a:gd name="T95" fmla="*/ 302 h 319"/>
                  <a:gd name="T96" fmla="*/ 153 w 204"/>
                  <a:gd name="T97" fmla="*/ 289 h 319"/>
                  <a:gd name="T98" fmla="*/ 168 w 204"/>
                  <a:gd name="T99" fmla="*/ 257 h 319"/>
                  <a:gd name="T100" fmla="*/ 110 w 204"/>
                  <a:gd name="T101" fmla="*/ 134 h 319"/>
                  <a:gd name="T102" fmla="*/ 137 w 204"/>
                  <a:gd name="T103" fmla="*/ 122 h 319"/>
                  <a:gd name="T104" fmla="*/ 144 w 204"/>
                  <a:gd name="T105" fmla="*/ 106 h 319"/>
                  <a:gd name="T106" fmla="*/ 145 w 204"/>
                  <a:gd name="T107" fmla="*/ 91 h 319"/>
                  <a:gd name="T108" fmla="*/ 133 w 204"/>
                  <a:gd name="T109" fmla="*/ 42 h 319"/>
                  <a:gd name="T110" fmla="*/ 117 w 204"/>
                  <a:gd name="T111" fmla="*/ 22 h 319"/>
                  <a:gd name="T112" fmla="*/ 94 w 204"/>
                  <a:gd name="T113" fmla="*/ 14 h 319"/>
                  <a:gd name="T114" fmla="*/ 66 w 204"/>
                  <a:gd name="T115" fmla="*/ 28 h 319"/>
                  <a:gd name="T116" fmla="*/ 57 w 204"/>
                  <a:gd name="T117" fmla="*/ 59 h 319"/>
                  <a:gd name="T118" fmla="*/ 70 w 204"/>
                  <a:gd name="T119" fmla="*/ 106 h 319"/>
                  <a:gd name="T120" fmla="*/ 87 w 204"/>
                  <a:gd name="T121" fmla="*/ 126 h 319"/>
                  <a:gd name="T122" fmla="*/ 110 w 204"/>
                  <a:gd name="T123"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 h="319">
                    <a:moveTo>
                      <a:pt x="152" y="16"/>
                    </a:moveTo>
                    <a:cubicBezTo>
                      <a:pt x="155" y="17"/>
                      <a:pt x="158" y="20"/>
                      <a:pt x="161" y="23"/>
                    </a:cubicBezTo>
                    <a:cubicBezTo>
                      <a:pt x="164" y="26"/>
                      <a:pt x="167" y="30"/>
                      <a:pt x="170" y="35"/>
                    </a:cubicBezTo>
                    <a:cubicBezTo>
                      <a:pt x="173" y="39"/>
                      <a:pt x="176" y="45"/>
                      <a:pt x="178" y="51"/>
                    </a:cubicBezTo>
                    <a:cubicBezTo>
                      <a:pt x="180" y="57"/>
                      <a:pt x="181" y="64"/>
                      <a:pt x="181" y="72"/>
                    </a:cubicBezTo>
                    <a:cubicBezTo>
                      <a:pt x="180" y="87"/>
                      <a:pt x="177" y="99"/>
                      <a:pt x="171" y="108"/>
                    </a:cubicBezTo>
                    <a:cubicBezTo>
                      <a:pt x="168" y="112"/>
                      <a:pt x="164" y="116"/>
                      <a:pt x="161" y="120"/>
                    </a:cubicBezTo>
                    <a:cubicBezTo>
                      <a:pt x="157" y="124"/>
                      <a:pt x="153" y="128"/>
                      <a:pt x="149" y="131"/>
                    </a:cubicBezTo>
                    <a:cubicBezTo>
                      <a:pt x="146" y="134"/>
                      <a:pt x="144" y="137"/>
                      <a:pt x="142" y="140"/>
                    </a:cubicBezTo>
                    <a:cubicBezTo>
                      <a:pt x="139" y="144"/>
                      <a:pt x="138" y="148"/>
                      <a:pt x="138" y="152"/>
                    </a:cubicBezTo>
                    <a:cubicBezTo>
                      <a:pt x="138" y="156"/>
                      <a:pt x="139" y="160"/>
                      <a:pt x="142" y="163"/>
                    </a:cubicBezTo>
                    <a:cubicBezTo>
                      <a:pt x="144" y="166"/>
                      <a:pt x="146" y="168"/>
                      <a:pt x="148" y="170"/>
                    </a:cubicBezTo>
                    <a:cubicBezTo>
                      <a:pt x="162" y="182"/>
                      <a:pt x="162" y="182"/>
                      <a:pt x="162" y="182"/>
                    </a:cubicBezTo>
                    <a:cubicBezTo>
                      <a:pt x="171" y="189"/>
                      <a:pt x="179" y="197"/>
                      <a:pt x="185" y="206"/>
                    </a:cubicBezTo>
                    <a:cubicBezTo>
                      <a:pt x="192" y="214"/>
                      <a:pt x="195" y="226"/>
                      <a:pt x="195" y="240"/>
                    </a:cubicBezTo>
                    <a:cubicBezTo>
                      <a:pt x="195" y="261"/>
                      <a:pt x="186" y="279"/>
                      <a:pt x="168" y="294"/>
                    </a:cubicBezTo>
                    <a:cubicBezTo>
                      <a:pt x="150" y="311"/>
                      <a:pt x="123" y="319"/>
                      <a:pt x="88" y="319"/>
                    </a:cubicBezTo>
                    <a:cubicBezTo>
                      <a:pt x="59" y="319"/>
                      <a:pt x="37" y="313"/>
                      <a:pt x="22" y="301"/>
                    </a:cubicBezTo>
                    <a:cubicBezTo>
                      <a:pt x="8" y="289"/>
                      <a:pt x="0" y="276"/>
                      <a:pt x="0" y="260"/>
                    </a:cubicBezTo>
                    <a:cubicBezTo>
                      <a:pt x="0" y="252"/>
                      <a:pt x="3" y="243"/>
                      <a:pt x="7" y="234"/>
                    </a:cubicBezTo>
                    <a:cubicBezTo>
                      <a:pt x="12" y="224"/>
                      <a:pt x="20" y="216"/>
                      <a:pt x="32" y="209"/>
                    </a:cubicBezTo>
                    <a:cubicBezTo>
                      <a:pt x="46" y="201"/>
                      <a:pt x="60" y="196"/>
                      <a:pt x="75" y="193"/>
                    </a:cubicBezTo>
                    <a:cubicBezTo>
                      <a:pt x="90" y="191"/>
                      <a:pt x="102" y="190"/>
                      <a:pt x="112" y="190"/>
                    </a:cubicBezTo>
                    <a:cubicBezTo>
                      <a:pt x="109" y="186"/>
                      <a:pt x="106" y="181"/>
                      <a:pt x="104" y="177"/>
                    </a:cubicBezTo>
                    <a:cubicBezTo>
                      <a:pt x="101" y="172"/>
                      <a:pt x="100" y="167"/>
                      <a:pt x="100" y="161"/>
                    </a:cubicBezTo>
                    <a:cubicBezTo>
                      <a:pt x="100" y="157"/>
                      <a:pt x="100" y="154"/>
                      <a:pt x="101" y="152"/>
                    </a:cubicBezTo>
                    <a:cubicBezTo>
                      <a:pt x="102" y="149"/>
                      <a:pt x="103" y="147"/>
                      <a:pt x="104" y="145"/>
                    </a:cubicBezTo>
                    <a:cubicBezTo>
                      <a:pt x="99" y="145"/>
                      <a:pt x="95" y="145"/>
                      <a:pt x="91" y="145"/>
                    </a:cubicBezTo>
                    <a:cubicBezTo>
                      <a:pt x="68" y="145"/>
                      <a:pt x="51" y="138"/>
                      <a:pt x="40" y="124"/>
                    </a:cubicBezTo>
                    <a:cubicBezTo>
                      <a:pt x="27" y="111"/>
                      <a:pt x="21" y="97"/>
                      <a:pt x="21" y="80"/>
                    </a:cubicBezTo>
                    <a:cubicBezTo>
                      <a:pt x="21" y="59"/>
                      <a:pt x="30" y="40"/>
                      <a:pt x="47" y="23"/>
                    </a:cubicBezTo>
                    <a:cubicBezTo>
                      <a:pt x="59" y="14"/>
                      <a:pt x="71" y="7"/>
                      <a:pt x="84" y="4"/>
                    </a:cubicBezTo>
                    <a:cubicBezTo>
                      <a:pt x="97" y="2"/>
                      <a:pt x="109" y="0"/>
                      <a:pt x="120" y="0"/>
                    </a:cubicBezTo>
                    <a:cubicBezTo>
                      <a:pt x="204" y="0"/>
                      <a:pt x="204" y="0"/>
                      <a:pt x="204" y="0"/>
                    </a:cubicBezTo>
                    <a:cubicBezTo>
                      <a:pt x="178" y="16"/>
                      <a:pt x="178" y="16"/>
                      <a:pt x="178" y="16"/>
                    </a:cubicBezTo>
                    <a:lnTo>
                      <a:pt x="152" y="16"/>
                    </a:lnTo>
                    <a:close/>
                    <a:moveTo>
                      <a:pt x="168" y="257"/>
                    </a:moveTo>
                    <a:cubicBezTo>
                      <a:pt x="168" y="246"/>
                      <a:pt x="165" y="237"/>
                      <a:pt x="158" y="229"/>
                    </a:cubicBezTo>
                    <a:cubicBezTo>
                      <a:pt x="151" y="221"/>
                      <a:pt x="139" y="212"/>
                      <a:pt x="123" y="201"/>
                    </a:cubicBezTo>
                    <a:cubicBezTo>
                      <a:pt x="121" y="201"/>
                      <a:pt x="118" y="201"/>
                      <a:pt x="114" y="201"/>
                    </a:cubicBezTo>
                    <a:cubicBezTo>
                      <a:pt x="112" y="201"/>
                      <a:pt x="106" y="201"/>
                      <a:pt x="98" y="202"/>
                    </a:cubicBezTo>
                    <a:cubicBezTo>
                      <a:pt x="89" y="203"/>
                      <a:pt x="80" y="205"/>
                      <a:pt x="71" y="208"/>
                    </a:cubicBezTo>
                    <a:cubicBezTo>
                      <a:pt x="69" y="208"/>
                      <a:pt x="66" y="210"/>
                      <a:pt x="62" y="211"/>
                    </a:cubicBezTo>
                    <a:cubicBezTo>
                      <a:pt x="58" y="213"/>
                      <a:pt x="54" y="216"/>
                      <a:pt x="50" y="219"/>
                    </a:cubicBezTo>
                    <a:cubicBezTo>
                      <a:pt x="46" y="222"/>
                      <a:pt x="43" y="227"/>
                      <a:pt x="40" y="232"/>
                    </a:cubicBezTo>
                    <a:cubicBezTo>
                      <a:pt x="37" y="237"/>
                      <a:pt x="36" y="243"/>
                      <a:pt x="36" y="251"/>
                    </a:cubicBezTo>
                    <a:cubicBezTo>
                      <a:pt x="36" y="266"/>
                      <a:pt x="42" y="278"/>
                      <a:pt x="56" y="287"/>
                    </a:cubicBezTo>
                    <a:cubicBezTo>
                      <a:pt x="68" y="297"/>
                      <a:pt x="86" y="302"/>
                      <a:pt x="108" y="302"/>
                    </a:cubicBezTo>
                    <a:cubicBezTo>
                      <a:pt x="128" y="302"/>
                      <a:pt x="143" y="297"/>
                      <a:pt x="153" y="289"/>
                    </a:cubicBezTo>
                    <a:cubicBezTo>
                      <a:pt x="163" y="281"/>
                      <a:pt x="168" y="270"/>
                      <a:pt x="168" y="257"/>
                    </a:cubicBezTo>
                    <a:moveTo>
                      <a:pt x="110" y="134"/>
                    </a:moveTo>
                    <a:cubicBezTo>
                      <a:pt x="121" y="133"/>
                      <a:pt x="130" y="130"/>
                      <a:pt x="137" y="122"/>
                    </a:cubicBezTo>
                    <a:cubicBezTo>
                      <a:pt x="141" y="117"/>
                      <a:pt x="143" y="111"/>
                      <a:pt x="144" y="106"/>
                    </a:cubicBezTo>
                    <a:cubicBezTo>
                      <a:pt x="145" y="100"/>
                      <a:pt x="145" y="95"/>
                      <a:pt x="145" y="91"/>
                    </a:cubicBezTo>
                    <a:cubicBezTo>
                      <a:pt x="145" y="75"/>
                      <a:pt x="141" y="58"/>
                      <a:pt x="133" y="42"/>
                    </a:cubicBezTo>
                    <a:cubicBezTo>
                      <a:pt x="129" y="33"/>
                      <a:pt x="123" y="27"/>
                      <a:pt x="117" y="22"/>
                    </a:cubicBezTo>
                    <a:cubicBezTo>
                      <a:pt x="110" y="17"/>
                      <a:pt x="103" y="15"/>
                      <a:pt x="94" y="14"/>
                    </a:cubicBezTo>
                    <a:cubicBezTo>
                      <a:pt x="83" y="15"/>
                      <a:pt x="73" y="19"/>
                      <a:pt x="66" y="28"/>
                    </a:cubicBezTo>
                    <a:cubicBezTo>
                      <a:pt x="59" y="37"/>
                      <a:pt x="56" y="48"/>
                      <a:pt x="57" y="59"/>
                    </a:cubicBezTo>
                    <a:cubicBezTo>
                      <a:pt x="57" y="74"/>
                      <a:pt x="61" y="90"/>
                      <a:pt x="70" y="106"/>
                    </a:cubicBezTo>
                    <a:cubicBezTo>
                      <a:pt x="74" y="114"/>
                      <a:pt x="80" y="121"/>
                      <a:pt x="87" y="126"/>
                    </a:cubicBezTo>
                    <a:cubicBezTo>
                      <a:pt x="93" y="131"/>
                      <a:pt x="101" y="134"/>
                      <a:pt x="110" y="134"/>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89" name="Freeform 278">
                <a:extLst>
                  <a:ext uri="{FF2B5EF4-FFF2-40B4-BE49-F238E27FC236}">
                    <a16:creationId xmlns:a16="http://schemas.microsoft.com/office/drawing/2014/main" id="{5E0B541C-29C3-4311-AEC3-86B358A9D400}"/>
                  </a:ext>
                </a:extLst>
              </p:cNvPr>
              <p:cNvSpPr>
                <a:spLocks/>
              </p:cNvSpPr>
              <p:nvPr/>
            </p:nvSpPr>
            <p:spPr bwMode="auto">
              <a:xfrm>
                <a:off x="9435480" y="2106613"/>
                <a:ext cx="152400" cy="152400"/>
              </a:xfrm>
              <a:custGeom>
                <a:avLst/>
                <a:gdLst>
                  <a:gd name="T0" fmla="*/ 96 w 96"/>
                  <a:gd name="T1" fmla="*/ 39 h 96"/>
                  <a:gd name="T2" fmla="*/ 58 w 96"/>
                  <a:gd name="T3" fmla="*/ 39 h 96"/>
                  <a:gd name="T4" fmla="*/ 58 w 96"/>
                  <a:gd name="T5" fmla="*/ 0 h 96"/>
                  <a:gd name="T6" fmla="*/ 39 w 96"/>
                  <a:gd name="T7" fmla="*/ 0 h 96"/>
                  <a:gd name="T8" fmla="*/ 39 w 96"/>
                  <a:gd name="T9" fmla="*/ 39 h 96"/>
                  <a:gd name="T10" fmla="*/ 0 w 96"/>
                  <a:gd name="T11" fmla="*/ 39 h 96"/>
                  <a:gd name="T12" fmla="*/ 0 w 96"/>
                  <a:gd name="T13" fmla="*/ 58 h 96"/>
                  <a:gd name="T14" fmla="*/ 39 w 96"/>
                  <a:gd name="T15" fmla="*/ 58 h 96"/>
                  <a:gd name="T16" fmla="*/ 39 w 96"/>
                  <a:gd name="T17" fmla="*/ 96 h 96"/>
                  <a:gd name="T18" fmla="*/ 58 w 96"/>
                  <a:gd name="T19" fmla="*/ 96 h 96"/>
                  <a:gd name="T20" fmla="*/ 58 w 96"/>
                  <a:gd name="T21" fmla="*/ 58 h 96"/>
                  <a:gd name="T22" fmla="*/ 96 w 96"/>
                  <a:gd name="T23" fmla="*/ 58 h 96"/>
                  <a:gd name="T24" fmla="*/ 96 w 96"/>
                  <a:gd name="T25"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96">
                    <a:moveTo>
                      <a:pt x="96" y="39"/>
                    </a:moveTo>
                    <a:lnTo>
                      <a:pt x="58" y="39"/>
                    </a:lnTo>
                    <a:lnTo>
                      <a:pt x="58" y="0"/>
                    </a:lnTo>
                    <a:lnTo>
                      <a:pt x="39" y="0"/>
                    </a:lnTo>
                    <a:lnTo>
                      <a:pt x="39" y="39"/>
                    </a:lnTo>
                    <a:lnTo>
                      <a:pt x="0" y="39"/>
                    </a:lnTo>
                    <a:lnTo>
                      <a:pt x="0" y="58"/>
                    </a:lnTo>
                    <a:lnTo>
                      <a:pt x="39" y="58"/>
                    </a:lnTo>
                    <a:lnTo>
                      <a:pt x="39" y="96"/>
                    </a:lnTo>
                    <a:lnTo>
                      <a:pt x="58" y="96"/>
                    </a:lnTo>
                    <a:lnTo>
                      <a:pt x="58" y="58"/>
                    </a:lnTo>
                    <a:lnTo>
                      <a:pt x="96" y="58"/>
                    </a:lnTo>
                    <a:lnTo>
                      <a:pt x="96" y="39"/>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290" name="Freeform 279">
              <a:extLst>
                <a:ext uri="{FF2B5EF4-FFF2-40B4-BE49-F238E27FC236}">
                  <a16:creationId xmlns:a16="http://schemas.microsoft.com/office/drawing/2014/main" id="{5310CD61-7ECA-4679-8857-DDE595438A0C}"/>
                </a:ext>
              </a:extLst>
            </p:cNvPr>
            <p:cNvSpPr>
              <a:spLocks/>
            </p:cNvSpPr>
            <p:nvPr/>
          </p:nvSpPr>
          <p:spPr bwMode="auto">
            <a:xfrm>
              <a:off x="8411863" y="891789"/>
              <a:ext cx="344481" cy="325356"/>
            </a:xfrm>
            <a:custGeom>
              <a:avLst/>
              <a:gdLst>
                <a:gd name="T0" fmla="*/ 328 w 330"/>
                <a:gd name="T1" fmla="*/ 67 h 284"/>
                <a:gd name="T2" fmla="*/ 261 w 330"/>
                <a:gd name="T3" fmla="*/ 197 h 284"/>
                <a:gd name="T4" fmla="*/ 148 w 330"/>
                <a:gd name="T5" fmla="*/ 284 h 284"/>
                <a:gd name="T6" fmla="*/ 100 w 330"/>
                <a:gd name="T7" fmla="*/ 231 h 284"/>
                <a:gd name="T8" fmla="*/ 73 w 330"/>
                <a:gd name="T9" fmla="*/ 134 h 284"/>
                <a:gd name="T10" fmla="*/ 42 w 330"/>
                <a:gd name="T11" fmla="*/ 82 h 284"/>
                <a:gd name="T12" fmla="*/ 16 w 330"/>
                <a:gd name="T13" fmla="*/ 97 h 284"/>
                <a:gd name="T14" fmla="*/ 0 w 330"/>
                <a:gd name="T15" fmla="*/ 77 h 284"/>
                <a:gd name="T16" fmla="*/ 48 w 330"/>
                <a:gd name="T17" fmla="*/ 35 h 284"/>
                <a:gd name="T18" fmla="*/ 97 w 330"/>
                <a:gd name="T19" fmla="*/ 5 h 284"/>
                <a:gd name="T20" fmla="*/ 144 w 330"/>
                <a:gd name="T21" fmla="*/ 57 h 284"/>
                <a:gd name="T22" fmla="*/ 157 w 330"/>
                <a:gd name="T23" fmla="*/ 132 h 284"/>
                <a:gd name="T24" fmla="*/ 181 w 330"/>
                <a:gd name="T25" fmla="*/ 182 h 284"/>
                <a:gd name="T26" fmla="*/ 212 w 330"/>
                <a:gd name="T27" fmla="*/ 150 h 284"/>
                <a:gd name="T28" fmla="*/ 234 w 330"/>
                <a:gd name="T29" fmla="*/ 101 h 284"/>
                <a:gd name="T30" fmla="*/ 212 w 330"/>
                <a:gd name="T31" fmla="*/ 73 h 284"/>
                <a:gd name="T32" fmla="*/ 188 w 330"/>
                <a:gd name="T33" fmla="*/ 78 h 284"/>
                <a:gd name="T34" fmla="*/ 280 w 330"/>
                <a:gd name="T35" fmla="*/ 2 h 284"/>
                <a:gd name="T36" fmla="*/ 328 w 330"/>
                <a:gd name="T37" fmla="*/ 6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84">
                  <a:moveTo>
                    <a:pt x="328" y="67"/>
                  </a:moveTo>
                  <a:cubicBezTo>
                    <a:pt x="326" y="99"/>
                    <a:pt x="304" y="142"/>
                    <a:pt x="261" y="197"/>
                  </a:cubicBezTo>
                  <a:cubicBezTo>
                    <a:pt x="217" y="255"/>
                    <a:pt x="179" y="284"/>
                    <a:pt x="148" y="284"/>
                  </a:cubicBezTo>
                  <a:cubicBezTo>
                    <a:pt x="129" y="284"/>
                    <a:pt x="113" y="267"/>
                    <a:pt x="100" y="231"/>
                  </a:cubicBezTo>
                  <a:cubicBezTo>
                    <a:pt x="91" y="199"/>
                    <a:pt x="82" y="167"/>
                    <a:pt x="73" y="134"/>
                  </a:cubicBezTo>
                  <a:cubicBezTo>
                    <a:pt x="63" y="99"/>
                    <a:pt x="53" y="82"/>
                    <a:pt x="42" y="82"/>
                  </a:cubicBezTo>
                  <a:cubicBezTo>
                    <a:pt x="39" y="82"/>
                    <a:pt x="31" y="87"/>
                    <a:pt x="16" y="97"/>
                  </a:cubicBezTo>
                  <a:cubicBezTo>
                    <a:pt x="0" y="77"/>
                    <a:pt x="0" y="77"/>
                    <a:pt x="0" y="77"/>
                  </a:cubicBezTo>
                  <a:cubicBezTo>
                    <a:pt x="17" y="63"/>
                    <a:pt x="32" y="49"/>
                    <a:pt x="48" y="35"/>
                  </a:cubicBezTo>
                  <a:cubicBezTo>
                    <a:pt x="70" y="16"/>
                    <a:pt x="86" y="6"/>
                    <a:pt x="97" y="5"/>
                  </a:cubicBezTo>
                  <a:cubicBezTo>
                    <a:pt x="122" y="3"/>
                    <a:pt x="138" y="20"/>
                    <a:pt x="144" y="57"/>
                  </a:cubicBezTo>
                  <a:cubicBezTo>
                    <a:pt x="150" y="97"/>
                    <a:pt x="154" y="122"/>
                    <a:pt x="157" y="132"/>
                  </a:cubicBezTo>
                  <a:cubicBezTo>
                    <a:pt x="164" y="165"/>
                    <a:pt x="172" y="182"/>
                    <a:pt x="181" y="182"/>
                  </a:cubicBezTo>
                  <a:cubicBezTo>
                    <a:pt x="188" y="182"/>
                    <a:pt x="198" y="171"/>
                    <a:pt x="212" y="150"/>
                  </a:cubicBezTo>
                  <a:cubicBezTo>
                    <a:pt x="226" y="128"/>
                    <a:pt x="233" y="112"/>
                    <a:pt x="234" y="101"/>
                  </a:cubicBezTo>
                  <a:cubicBezTo>
                    <a:pt x="236" y="82"/>
                    <a:pt x="228" y="73"/>
                    <a:pt x="212" y="73"/>
                  </a:cubicBezTo>
                  <a:cubicBezTo>
                    <a:pt x="204" y="73"/>
                    <a:pt x="196" y="74"/>
                    <a:pt x="188" y="78"/>
                  </a:cubicBezTo>
                  <a:cubicBezTo>
                    <a:pt x="204" y="26"/>
                    <a:pt x="235" y="0"/>
                    <a:pt x="280" y="2"/>
                  </a:cubicBezTo>
                  <a:cubicBezTo>
                    <a:pt x="314" y="3"/>
                    <a:pt x="330" y="24"/>
                    <a:pt x="328" y="67"/>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91" name="Freeform 280">
              <a:extLst>
                <a:ext uri="{FF2B5EF4-FFF2-40B4-BE49-F238E27FC236}">
                  <a16:creationId xmlns:a16="http://schemas.microsoft.com/office/drawing/2014/main" id="{ADE6E9E2-1343-47AB-AE1A-F12E97C6F824}"/>
                </a:ext>
              </a:extLst>
            </p:cNvPr>
            <p:cNvSpPr>
              <a:spLocks/>
            </p:cNvSpPr>
            <p:nvPr/>
          </p:nvSpPr>
          <p:spPr bwMode="auto">
            <a:xfrm>
              <a:off x="9218847" y="875968"/>
              <a:ext cx="185307" cy="358736"/>
            </a:xfrm>
            <a:custGeom>
              <a:avLst/>
              <a:gdLst>
                <a:gd name="T0" fmla="*/ 0 w 178"/>
                <a:gd name="T1" fmla="*/ 114 h 344"/>
                <a:gd name="T2" fmla="*/ 38 w 178"/>
                <a:gd name="T3" fmla="*/ 114 h 344"/>
                <a:gd name="T4" fmla="*/ 38 w 178"/>
                <a:gd name="T5" fmla="*/ 79 h 344"/>
                <a:gd name="T6" fmla="*/ 50 w 178"/>
                <a:gd name="T7" fmla="*/ 26 h 344"/>
                <a:gd name="T8" fmla="*/ 109 w 178"/>
                <a:gd name="T9" fmla="*/ 0 h 344"/>
                <a:gd name="T10" fmla="*/ 178 w 178"/>
                <a:gd name="T11" fmla="*/ 6 h 344"/>
                <a:gd name="T12" fmla="*/ 168 w 178"/>
                <a:gd name="T13" fmla="*/ 59 h 344"/>
                <a:gd name="T14" fmla="*/ 137 w 178"/>
                <a:gd name="T15" fmla="*/ 55 h 344"/>
                <a:gd name="T16" fmla="*/ 109 w 178"/>
                <a:gd name="T17" fmla="*/ 73 h 344"/>
                <a:gd name="T18" fmla="*/ 109 w 178"/>
                <a:gd name="T19" fmla="*/ 114 h 344"/>
                <a:gd name="T20" fmla="*/ 170 w 178"/>
                <a:gd name="T21" fmla="*/ 114 h 344"/>
                <a:gd name="T22" fmla="*/ 166 w 178"/>
                <a:gd name="T23" fmla="*/ 165 h 344"/>
                <a:gd name="T24" fmla="*/ 109 w 178"/>
                <a:gd name="T25" fmla="*/ 165 h 344"/>
                <a:gd name="T26" fmla="*/ 109 w 178"/>
                <a:gd name="T27" fmla="*/ 344 h 344"/>
                <a:gd name="T28" fmla="*/ 38 w 178"/>
                <a:gd name="T29" fmla="*/ 344 h 344"/>
                <a:gd name="T30" fmla="*/ 38 w 178"/>
                <a:gd name="T31" fmla="*/ 165 h 344"/>
                <a:gd name="T32" fmla="*/ 0 w 178"/>
                <a:gd name="T33" fmla="*/ 165 h 344"/>
                <a:gd name="T34" fmla="*/ 0 w 178"/>
                <a:gd name="T35" fmla="*/ 11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344">
                  <a:moveTo>
                    <a:pt x="0" y="114"/>
                  </a:moveTo>
                  <a:cubicBezTo>
                    <a:pt x="38" y="114"/>
                    <a:pt x="38" y="114"/>
                    <a:pt x="38" y="114"/>
                  </a:cubicBezTo>
                  <a:cubicBezTo>
                    <a:pt x="38" y="79"/>
                    <a:pt x="38" y="79"/>
                    <a:pt x="38" y="79"/>
                  </a:cubicBezTo>
                  <a:cubicBezTo>
                    <a:pt x="38" y="64"/>
                    <a:pt x="38" y="40"/>
                    <a:pt x="50" y="26"/>
                  </a:cubicBezTo>
                  <a:cubicBezTo>
                    <a:pt x="63" y="10"/>
                    <a:pt x="80" y="0"/>
                    <a:pt x="109" y="0"/>
                  </a:cubicBezTo>
                  <a:cubicBezTo>
                    <a:pt x="157" y="0"/>
                    <a:pt x="178" y="6"/>
                    <a:pt x="178" y="6"/>
                  </a:cubicBezTo>
                  <a:cubicBezTo>
                    <a:pt x="168" y="59"/>
                    <a:pt x="168" y="59"/>
                    <a:pt x="168" y="59"/>
                  </a:cubicBezTo>
                  <a:cubicBezTo>
                    <a:pt x="168" y="59"/>
                    <a:pt x="152" y="55"/>
                    <a:pt x="137" y="55"/>
                  </a:cubicBezTo>
                  <a:cubicBezTo>
                    <a:pt x="122" y="55"/>
                    <a:pt x="109" y="60"/>
                    <a:pt x="109" y="73"/>
                  </a:cubicBezTo>
                  <a:cubicBezTo>
                    <a:pt x="109" y="114"/>
                    <a:pt x="109" y="114"/>
                    <a:pt x="109" y="114"/>
                  </a:cubicBezTo>
                  <a:cubicBezTo>
                    <a:pt x="170" y="114"/>
                    <a:pt x="170" y="114"/>
                    <a:pt x="170" y="114"/>
                  </a:cubicBezTo>
                  <a:cubicBezTo>
                    <a:pt x="166" y="165"/>
                    <a:pt x="166" y="165"/>
                    <a:pt x="166" y="165"/>
                  </a:cubicBezTo>
                  <a:cubicBezTo>
                    <a:pt x="109" y="165"/>
                    <a:pt x="109" y="165"/>
                    <a:pt x="109" y="165"/>
                  </a:cubicBezTo>
                  <a:cubicBezTo>
                    <a:pt x="109" y="344"/>
                    <a:pt x="109" y="344"/>
                    <a:pt x="109" y="344"/>
                  </a:cubicBezTo>
                  <a:cubicBezTo>
                    <a:pt x="38" y="344"/>
                    <a:pt x="38" y="344"/>
                    <a:pt x="38" y="344"/>
                  </a:cubicBezTo>
                  <a:cubicBezTo>
                    <a:pt x="38" y="165"/>
                    <a:pt x="38" y="165"/>
                    <a:pt x="38" y="165"/>
                  </a:cubicBezTo>
                  <a:cubicBezTo>
                    <a:pt x="0" y="165"/>
                    <a:pt x="0" y="165"/>
                    <a:pt x="0" y="165"/>
                  </a:cubicBezTo>
                  <a:lnTo>
                    <a:pt x="0" y="114"/>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nvGrpSpPr>
            <p:cNvPr id="292" name="Group 34">
              <a:extLst>
                <a:ext uri="{FF2B5EF4-FFF2-40B4-BE49-F238E27FC236}">
                  <a16:creationId xmlns:a16="http://schemas.microsoft.com/office/drawing/2014/main" id="{CD4C8CE9-7844-48A0-AEEA-FD734FDBE709}"/>
                </a:ext>
              </a:extLst>
            </p:cNvPr>
            <p:cNvGrpSpPr/>
            <p:nvPr/>
          </p:nvGrpSpPr>
          <p:grpSpPr>
            <a:xfrm>
              <a:off x="5227653" y="4142061"/>
              <a:ext cx="415386" cy="181102"/>
              <a:chOff x="6978650" y="5138589"/>
              <a:chExt cx="458788" cy="200025"/>
            </a:xfrm>
            <a:grpFill/>
          </p:grpSpPr>
          <p:sp>
            <p:nvSpPr>
              <p:cNvPr id="293" name="Freeform 281">
                <a:extLst>
                  <a:ext uri="{FF2B5EF4-FFF2-40B4-BE49-F238E27FC236}">
                    <a16:creationId xmlns:a16="http://schemas.microsoft.com/office/drawing/2014/main" id="{6890B36C-1073-419D-81D1-D156048311B7}"/>
                  </a:ext>
                </a:extLst>
              </p:cNvPr>
              <p:cNvSpPr>
                <a:spLocks/>
              </p:cNvSpPr>
              <p:nvPr/>
            </p:nvSpPr>
            <p:spPr bwMode="auto">
              <a:xfrm>
                <a:off x="6994525" y="5241776"/>
                <a:ext cx="14288" cy="87312"/>
              </a:xfrm>
              <a:custGeom>
                <a:avLst/>
                <a:gdLst>
                  <a:gd name="T0" fmla="*/ 5 w 10"/>
                  <a:gd name="T1" fmla="*/ 62 h 62"/>
                  <a:gd name="T2" fmla="*/ 6 w 10"/>
                  <a:gd name="T3" fmla="*/ 60 h 62"/>
                  <a:gd name="T4" fmla="*/ 10 w 10"/>
                  <a:gd name="T5" fmla="*/ 31 h 62"/>
                  <a:gd name="T6" fmla="*/ 6 w 10"/>
                  <a:gd name="T7" fmla="*/ 1 h 62"/>
                  <a:gd name="T8" fmla="*/ 5 w 10"/>
                  <a:gd name="T9" fmla="*/ 0 h 62"/>
                  <a:gd name="T10" fmla="*/ 4 w 10"/>
                  <a:gd name="T11" fmla="*/ 1 h 62"/>
                  <a:gd name="T12" fmla="*/ 0 w 10"/>
                  <a:gd name="T13" fmla="*/ 31 h 62"/>
                  <a:gd name="T14" fmla="*/ 4 w 10"/>
                  <a:gd name="T15" fmla="*/ 60 h 62"/>
                  <a:gd name="T16" fmla="*/ 5 w 10"/>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2">
                    <a:moveTo>
                      <a:pt x="5" y="62"/>
                    </a:moveTo>
                    <a:cubicBezTo>
                      <a:pt x="6" y="62"/>
                      <a:pt x="6" y="61"/>
                      <a:pt x="6" y="60"/>
                    </a:cubicBezTo>
                    <a:cubicBezTo>
                      <a:pt x="10" y="31"/>
                      <a:pt x="10" y="31"/>
                      <a:pt x="10" y="31"/>
                    </a:cubicBezTo>
                    <a:cubicBezTo>
                      <a:pt x="6" y="1"/>
                      <a:pt x="6" y="1"/>
                      <a:pt x="6" y="1"/>
                    </a:cubicBezTo>
                    <a:cubicBezTo>
                      <a:pt x="6" y="0"/>
                      <a:pt x="6" y="0"/>
                      <a:pt x="5" y="0"/>
                    </a:cubicBezTo>
                    <a:cubicBezTo>
                      <a:pt x="4" y="0"/>
                      <a:pt x="4" y="0"/>
                      <a:pt x="4" y="1"/>
                    </a:cubicBezTo>
                    <a:cubicBezTo>
                      <a:pt x="0" y="31"/>
                      <a:pt x="0" y="31"/>
                      <a:pt x="0" y="31"/>
                    </a:cubicBezTo>
                    <a:cubicBezTo>
                      <a:pt x="4" y="60"/>
                      <a:pt x="4" y="60"/>
                      <a:pt x="4" y="60"/>
                    </a:cubicBezTo>
                    <a:cubicBezTo>
                      <a:pt x="4" y="61"/>
                      <a:pt x="4" y="62"/>
                      <a:pt x="5" y="62"/>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94" name="Freeform 282">
                <a:extLst>
                  <a:ext uri="{FF2B5EF4-FFF2-40B4-BE49-F238E27FC236}">
                    <a16:creationId xmlns:a16="http://schemas.microsoft.com/office/drawing/2014/main" id="{C780DF0F-9D71-420F-9223-8E1151DFA035}"/>
                  </a:ext>
                </a:extLst>
              </p:cNvPr>
              <p:cNvSpPr>
                <a:spLocks/>
              </p:cNvSpPr>
              <p:nvPr/>
            </p:nvSpPr>
            <p:spPr bwMode="auto">
              <a:xfrm>
                <a:off x="6978650" y="5257651"/>
                <a:ext cx="11113" cy="53975"/>
              </a:xfrm>
              <a:custGeom>
                <a:avLst/>
                <a:gdLst>
                  <a:gd name="T0" fmla="*/ 4 w 8"/>
                  <a:gd name="T1" fmla="*/ 39 h 39"/>
                  <a:gd name="T2" fmla="*/ 5 w 8"/>
                  <a:gd name="T3" fmla="*/ 38 h 39"/>
                  <a:gd name="T4" fmla="*/ 8 w 8"/>
                  <a:gd name="T5" fmla="*/ 20 h 39"/>
                  <a:gd name="T6" fmla="*/ 5 w 8"/>
                  <a:gd name="T7" fmla="*/ 2 h 39"/>
                  <a:gd name="T8" fmla="*/ 4 w 8"/>
                  <a:gd name="T9" fmla="*/ 0 h 39"/>
                  <a:gd name="T10" fmla="*/ 3 w 8"/>
                  <a:gd name="T11" fmla="*/ 2 h 39"/>
                  <a:gd name="T12" fmla="*/ 0 w 8"/>
                  <a:gd name="T13" fmla="*/ 20 h 39"/>
                  <a:gd name="T14" fmla="*/ 3 w 8"/>
                  <a:gd name="T15" fmla="*/ 38 h 39"/>
                  <a:gd name="T16" fmla="*/ 4 w 8"/>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9">
                    <a:moveTo>
                      <a:pt x="4" y="39"/>
                    </a:moveTo>
                    <a:cubicBezTo>
                      <a:pt x="5" y="39"/>
                      <a:pt x="5" y="39"/>
                      <a:pt x="5" y="38"/>
                    </a:cubicBezTo>
                    <a:cubicBezTo>
                      <a:pt x="8" y="20"/>
                      <a:pt x="8" y="20"/>
                      <a:pt x="8" y="20"/>
                    </a:cubicBezTo>
                    <a:cubicBezTo>
                      <a:pt x="5" y="2"/>
                      <a:pt x="5" y="2"/>
                      <a:pt x="5" y="2"/>
                    </a:cubicBezTo>
                    <a:cubicBezTo>
                      <a:pt x="5" y="1"/>
                      <a:pt x="5" y="0"/>
                      <a:pt x="4" y="0"/>
                    </a:cubicBezTo>
                    <a:cubicBezTo>
                      <a:pt x="3" y="0"/>
                      <a:pt x="3" y="1"/>
                      <a:pt x="3" y="2"/>
                    </a:cubicBezTo>
                    <a:cubicBezTo>
                      <a:pt x="0" y="20"/>
                      <a:pt x="0" y="20"/>
                      <a:pt x="0" y="20"/>
                    </a:cubicBezTo>
                    <a:cubicBezTo>
                      <a:pt x="3" y="38"/>
                      <a:pt x="3" y="38"/>
                      <a:pt x="3" y="38"/>
                    </a:cubicBezTo>
                    <a:cubicBezTo>
                      <a:pt x="3" y="39"/>
                      <a:pt x="3" y="39"/>
                      <a:pt x="4" y="39"/>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95" name="Freeform 283">
                <a:extLst>
                  <a:ext uri="{FF2B5EF4-FFF2-40B4-BE49-F238E27FC236}">
                    <a16:creationId xmlns:a16="http://schemas.microsoft.com/office/drawing/2014/main" id="{A0803B5E-667B-452D-89BB-C2709B76AC78}"/>
                  </a:ext>
                </a:extLst>
              </p:cNvPr>
              <p:cNvSpPr>
                <a:spLocks/>
              </p:cNvSpPr>
              <p:nvPr/>
            </p:nvSpPr>
            <p:spPr bwMode="auto">
              <a:xfrm>
                <a:off x="7011988" y="5233839"/>
                <a:ext cx="14288" cy="101600"/>
              </a:xfrm>
              <a:custGeom>
                <a:avLst/>
                <a:gdLst>
                  <a:gd name="T0" fmla="*/ 7 w 10"/>
                  <a:gd name="T1" fmla="*/ 2 h 73"/>
                  <a:gd name="T2" fmla="*/ 5 w 10"/>
                  <a:gd name="T3" fmla="*/ 0 h 73"/>
                  <a:gd name="T4" fmla="*/ 3 w 10"/>
                  <a:gd name="T5" fmla="*/ 2 h 73"/>
                  <a:gd name="T6" fmla="*/ 0 w 10"/>
                  <a:gd name="T7" fmla="*/ 37 h 73"/>
                  <a:gd name="T8" fmla="*/ 3 w 10"/>
                  <a:gd name="T9" fmla="*/ 71 h 73"/>
                  <a:gd name="T10" fmla="*/ 5 w 10"/>
                  <a:gd name="T11" fmla="*/ 73 h 73"/>
                  <a:gd name="T12" fmla="*/ 7 w 10"/>
                  <a:gd name="T13" fmla="*/ 71 h 73"/>
                  <a:gd name="T14" fmla="*/ 10 w 10"/>
                  <a:gd name="T15" fmla="*/ 37 h 73"/>
                  <a:gd name="T16" fmla="*/ 7 w 10"/>
                  <a:gd name="T1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73">
                    <a:moveTo>
                      <a:pt x="7" y="2"/>
                    </a:moveTo>
                    <a:cubicBezTo>
                      <a:pt x="7" y="1"/>
                      <a:pt x="6" y="0"/>
                      <a:pt x="5" y="0"/>
                    </a:cubicBezTo>
                    <a:cubicBezTo>
                      <a:pt x="4" y="0"/>
                      <a:pt x="3" y="1"/>
                      <a:pt x="3" y="2"/>
                    </a:cubicBezTo>
                    <a:cubicBezTo>
                      <a:pt x="0" y="37"/>
                      <a:pt x="0" y="37"/>
                      <a:pt x="0" y="37"/>
                    </a:cubicBezTo>
                    <a:cubicBezTo>
                      <a:pt x="3" y="71"/>
                      <a:pt x="3" y="71"/>
                      <a:pt x="3" y="71"/>
                    </a:cubicBezTo>
                    <a:cubicBezTo>
                      <a:pt x="3" y="72"/>
                      <a:pt x="4" y="73"/>
                      <a:pt x="5" y="73"/>
                    </a:cubicBezTo>
                    <a:cubicBezTo>
                      <a:pt x="6" y="73"/>
                      <a:pt x="7" y="72"/>
                      <a:pt x="7" y="71"/>
                    </a:cubicBezTo>
                    <a:cubicBezTo>
                      <a:pt x="10" y="37"/>
                      <a:pt x="10" y="37"/>
                      <a:pt x="10" y="37"/>
                    </a:cubicBezTo>
                    <a:lnTo>
                      <a:pt x="7" y="2"/>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96" name="Freeform 284">
                <a:extLst>
                  <a:ext uri="{FF2B5EF4-FFF2-40B4-BE49-F238E27FC236}">
                    <a16:creationId xmlns:a16="http://schemas.microsoft.com/office/drawing/2014/main" id="{3843DAE2-B3DF-477E-9908-5BA0DF82CE22}"/>
                  </a:ext>
                </a:extLst>
              </p:cNvPr>
              <p:cNvSpPr>
                <a:spLocks/>
              </p:cNvSpPr>
              <p:nvPr/>
            </p:nvSpPr>
            <p:spPr bwMode="auto">
              <a:xfrm>
                <a:off x="7031038" y="5232251"/>
                <a:ext cx="14288" cy="104775"/>
              </a:xfrm>
              <a:custGeom>
                <a:avLst/>
                <a:gdLst>
                  <a:gd name="T0" fmla="*/ 5 w 10"/>
                  <a:gd name="T1" fmla="*/ 75 h 75"/>
                  <a:gd name="T2" fmla="*/ 7 w 10"/>
                  <a:gd name="T3" fmla="*/ 73 h 75"/>
                  <a:gd name="T4" fmla="*/ 10 w 10"/>
                  <a:gd name="T5" fmla="*/ 38 h 75"/>
                  <a:gd name="T6" fmla="*/ 7 w 10"/>
                  <a:gd name="T7" fmla="*/ 2 h 75"/>
                  <a:gd name="T8" fmla="*/ 5 w 10"/>
                  <a:gd name="T9" fmla="*/ 0 h 75"/>
                  <a:gd name="T10" fmla="*/ 3 w 10"/>
                  <a:gd name="T11" fmla="*/ 2 h 75"/>
                  <a:gd name="T12" fmla="*/ 0 w 10"/>
                  <a:gd name="T13" fmla="*/ 38 h 75"/>
                  <a:gd name="T14" fmla="*/ 3 w 10"/>
                  <a:gd name="T15" fmla="*/ 73 h 75"/>
                  <a:gd name="T16" fmla="*/ 5 w 10"/>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75">
                    <a:moveTo>
                      <a:pt x="5" y="75"/>
                    </a:moveTo>
                    <a:cubicBezTo>
                      <a:pt x="6" y="75"/>
                      <a:pt x="7" y="74"/>
                      <a:pt x="7" y="73"/>
                    </a:cubicBezTo>
                    <a:cubicBezTo>
                      <a:pt x="10" y="38"/>
                      <a:pt x="10" y="38"/>
                      <a:pt x="10" y="38"/>
                    </a:cubicBezTo>
                    <a:cubicBezTo>
                      <a:pt x="7" y="2"/>
                      <a:pt x="7" y="2"/>
                      <a:pt x="7" y="2"/>
                    </a:cubicBezTo>
                    <a:cubicBezTo>
                      <a:pt x="7" y="1"/>
                      <a:pt x="6" y="0"/>
                      <a:pt x="5" y="0"/>
                    </a:cubicBezTo>
                    <a:cubicBezTo>
                      <a:pt x="4" y="0"/>
                      <a:pt x="3" y="1"/>
                      <a:pt x="3" y="2"/>
                    </a:cubicBezTo>
                    <a:cubicBezTo>
                      <a:pt x="0" y="38"/>
                      <a:pt x="0" y="38"/>
                      <a:pt x="0" y="38"/>
                    </a:cubicBezTo>
                    <a:cubicBezTo>
                      <a:pt x="3" y="73"/>
                      <a:pt x="3" y="73"/>
                      <a:pt x="3" y="73"/>
                    </a:cubicBezTo>
                    <a:cubicBezTo>
                      <a:pt x="3" y="74"/>
                      <a:pt x="4" y="75"/>
                      <a:pt x="5" y="75"/>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97" name="Freeform 285">
                <a:extLst>
                  <a:ext uri="{FF2B5EF4-FFF2-40B4-BE49-F238E27FC236}">
                    <a16:creationId xmlns:a16="http://schemas.microsoft.com/office/drawing/2014/main" id="{31F14B0D-F54C-4533-81B8-6A90AEC1B399}"/>
                  </a:ext>
                </a:extLst>
              </p:cNvPr>
              <p:cNvSpPr>
                <a:spLocks/>
              </p:cNvSpPr>
              <p:nvPr/>
            </p:nvSpPr>
            <p:spPr bwMode="auto">
              <a:xfrm>
                <a:off x="7048500" y="5235426"/>
                <a:ext cx="14288" cy="103187"/>
              </a:xfrm>
              <a:custGeom>
                <a:avLst/>
                <a:gdLst>
                  <a:gd name="T0" fmla="*/ 5 w 10"/>
                  <a:gd name="T1" fmla="*/ 74 h 74"/>
                  <a:gd name="T2" fmla="*/ 7 w 10"/>
                  <a:gd name="T3" fmla="*/ 72 h 74"/>
                  <a:gd name="T4" fmla="*/ 7 w 10"/>
                  <a:gd name="T5" fmla="*/ 72 h 74"/>
                  <a:gd name="T6" fmla="*/ 10 w 10"/>
                  <a:gd name="T7" fmla="*/ 36 h 74"/>
                  <a:gd name="T8" fmla="*/ 7 w 10"/>
                  <a:gd name="T9" fmla="*/ 2 h 74"/>
                  <a:gd name="T10" fmla="*/ 5 w 10"/>
                  <a:gd name="T11" fmla="*/ 0 h 74"/>
                  <a:gd name="T12" fmla="*/ 3 w 10"/>
                  <a:gd name="T13" fmla="*/ 2 h 74"/>
                  <a:gd name="T14" fmla="*/ 0 w 10"/>
                  <a:gd name="T15" fmla="*/ 36 h 74"/>
                  <a:gd name="T16" fmla="*/ 3 w 10"/>
                  <a:gd name="T17" fmla="*/ 72 h 74"/>
                  <a:gd name="T18" fmla="*/ 5 w 10"/>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4">
                    <a:moveTo>
                      <a:pt x="5" y="74"/>
                    </a:moveTo>
                    <a:cubicBezTo>
                      <a:pt x="6" y="74"/>
                      <a:pt x="7" y="73"/>
                      <a:pt x="7" y="72"/>
                    </a:cubicBezTo>
                    <a:cubicBezTo>
                      <a:pt x="7" y="72"/>
                      <a:pt x="7" y="72"/>
                      <a:pt x="7" y="72"/>
                    </a:cubicBezTo>
                    <a:cubicBezTo>
                      <a:pt x="10" y="36"/>
                      <a:pt x="10" y="36"/>
                      <a:pt x="10" y="36"/>
                    </a:cubicBezTo>
                    <a:cubicBezTo>
                      <a:pt x="7" y="2"/>
                      <a:pt x="7" y="2"/>
                      <a:pt x="7" y="2"/>
                    </a:cubicBezTo>
                    <a:cubicBezTo>
                      <a:pt x="7" y="1"/>
                      <a:pt x="6" y="0"/>
                      <a:pt x="5" y="0"/>
                    </a:cubicBezTo>
                    <a:cubicBezTo>
                      <a:pt x="4" y="0"/>
                      <a:pt x="3" y="1"/>
                      <a:pt x="3" y="2"/>
                    </a:cubicBezTo>
                    <a:cubicBezTo>
                      <a:pt x="0" y="36"/>
                      <a:pt x="0" y="36"/>
                      <a:pt x="0" y="36"/>
                    </a:cubicBezTo>
                    <a:cubicBezTo>
                      <a:pt x="3" y="72"/>
                      <a:pt x="3" y="72"/>
                      <a:pt x="3" y="72"/>
                    </a:cubicBezTo>
                    <a:cubicBezTo>
                      <a:pt x="3" y="73"/>
                      <a:pt x="4" y="74"/>
                      <a:pt x="5" y="74"/>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98" name="Freeform 286">
                <a:extLst>
                  <a:ext uri="{FF2B5EF4-FFF2-40B4-BE49-F238E27FC236}">
                    <a16:creationId xmlns:a16="http://schemas.microsoft.com/office/drawing/2014/main" id="{183C4A2E-B6A2-4327-890E-5D82F70D53E0}"/>
                  </a:ext>
                </a:extLst>
              </p:cNvPr>
              <p:cNvSpPr>
                <a:spLocks/>
              </p:cNvSpPr>
              <p:nvPr/>
            </p:nvSpPr>
            <p:spPr bwMode="auto">
              <a:xfrm>
                <a:off x="7067550" y="5206851"/>
                <a:ext cx="14288" cy="131762"/>
              </a:xfrm>
              <a:custGeom>
                <a:avLst/>
                <a:gdLst>
                  <a:gd name="T0" fmla="*/ 11 w 11"/>
                  <a:gd name="T1" fmla="*/ 57 h 95"/>
                  <a:gd name="T2" fmla="*/ 8 w 11"/>
                  <a:gd name="T3" fmla="*/ 2 h 95"/>
                  <a:gd name="T4" fmla="*/ 5 w 11"/>
                  <a:gd name="T5" fmla="*/ 0 h 95"/>
                  <a:gd name="T6" fmla="*/ 3 w 11"/>
                  <a:gd name="T7" fmla="*/ 2 h 95"/>
                  <a:gd name="T8" fmla="*/ 0 w 11"/>
                  <a:gd name="T9" fmla="*/ 57 h 95"/>
                  <a:gd name="T10" fmla="*/ 3 w 11"/>
                  <a:gd name="T11" fmla="*/ 93 h 95"/>
                  <a:gd name="T12" fmla="*/ 5 w 11"/>
                  <a:gd name="T13" fmla="*/ 95 h 95"/>
                  <a:gd name="T14" fmla="*/ 8 w 11"/>
                  <a:gd name="T15" fmla="*/ 93 h 95"/>
                  <a:gd name="T16" fmla="*/ 8 w 11"/>
                  <a:gd name="T17" fmla="*/ 93 h 95"/>
                  <a:gd name="T18" fmla="*/ 11 w 11"/>
                  <a:gd name="T19" fmla="*/ 5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5">
                    <a:moveTo>
                      <a:pt x="11" y="57"/>
                    </a:moveTo>
                    <a:cubicBezTo>
                      <a:pt x="8" y="2"/>
                      <a:pt x="8" y="2"/>
                      <a:pt x="8" y="2"/>
                    </a:cubicBezTo>
                    <a:cubicBezTo>
                      <a:pt x="8" y="1"/>
                      <a:pt x="7" y="0"/>
                      <a:pt x="5" y="0"/>
                    </a:cubicBezTo>
                    <a:cubicBezTo>
                      <a:pt x="4" y="0"/>
                      <a:pt x="3" y="1"/>
                      <a:pt x="3" y="2"/>
                    </a:cubicBezTo>
                    <a:cubicBezTo>
                      <a:pt x="0" y="57"/>
                      <a:pt x="0" y="57"/>
                      <a:pt x="0" y="57"/>
                    </a:cubicBezTo>
                    <a:cubicBezTo>
                      <a:pt x="3" y="93"/>
                      <a:pt x="3" y="93"/>
                      <a:pt x="3" y="93"/>
                    </a:cubicBezTo>
                    <a:cubicBezTo>
                      <a:pt x="3" y="94"/>
                      <a:pt x="4" y="95"/>
                      <a:pt x="5" y="95"/>
                    </a:cubicBezTo>
                    <a:cubicBezTo>
                      <a:pt x="7" y="95"/>
                      <a:pt x="8" y="94"/>
                      <a:pt x="8" y="93"/>
                    </a:cubicBezTo>
                    <a:cubicBezTo>
                      <a:pt x="8" y="93"/>
                      <a:pt x="8" y="93"/>
                      <a:pt x="8" y="93"/>
                    </a:cubicBezTo>
                    <a:lnTo>
                      <a:pt x="11" y="57"/>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299" name="Freeform 287">
                <a:extLst>
                  <a:ext uri="{FF2B5EF4-FFF2-40B4-BE49-F238E27FC236}">
                    <a16:creationId xmlns:a16="http://schemas.microsoft.com/office/drawing/2014/main" id="{596E7736-5389-46B6-A1BD-5E0ED74667A6}"/>
                  </a:ext>
                </a:extLst>
              </p:cNvPr>
              <p:cNvSpPr>
                <a:spLocks/>
              </p:cNvSpPr>
              <p:nvPr/>
            </p:nvSpPr>
            <p:spPr bwMode="auto">
              <a:xfrm>
                <a:off x="7085013" y="5187801"/>
                <a:ext cx="15875" cy="150812"/>
              </a:xfrm>
              <a:custGeom>
                <a:avLst/>
                <a:gdLst>
                  <a:gd name="T0" fmla="*/ 6 w 11"/>
                  <a:gd name="T1" fmla="*/ 108 h 108"/>
                  <a:gd name="T2" fmla="*/ 8 w 11"/>
                  <a:gd name="T3" fmla="*/ 105 h 108"/>
                  <a:gd name="T4" fmla="*/ 8 w 11"/>
                  <a:gd name="T5" fmla="*/ 105 h 108"/>
                  <a:gd name="T6" fmla="*/ 11 w 11"/>
                  <a:gd name="T7" fmla="*/ 70 h 108"/>
                  <a:gd name="T8" fmla="*/ 8 w 11"/>
                  <a:gd name="T9" fmla="*/ 3 h 108"/>
                  <a:gd name="T10" fmla="*/ 6 w 11"/>
                  <a:gd name="T11" fmla="*/ 0 h 108"/>
                  <a:gd name="T12" fmla="*/ 3 w 11"/>
                  <a:gd name="T13" fmla="*/ 3 h 108"/>
                  <a:gd name="T14" fmla="*/ 0 w 11"/>
                  <a:gd name="T15" fmla="*/ 70 h 108"/>
                  <a:gd name="T16" fmla="*/ 3 w 11"/>
                  <a:gd name="T17" fmla="*/ 105 h 108"/>
                  <a:gd name="T18" fmla="*/ 6 w 11"/>
                  <a:gd name="T19"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8">
                    <a:moveTo>
                      <a:pt x="6" y="108"/>
                    </a:moveTo>
                    <a:cubicBezTo>
                      <a:pt x="7" y="108"/>
                      <a:pt x="8" y="107"/>
                      <a:pt x="8" y="105"/>
                    </a:cubicBezTo>
                    <a:cubicBezTo>
                      <a:pt x="8" y="105"/>
                      <a:pt x="8" y="105"/>
                      <a:pt x="8" y="105"/>
                    </a:cubicBezTo>
                    <a:cubicBezTo>
                      <a:pt x="11" y="70"/>
                      <a:pt x="11" y="70"/>
                      <a:pt x="11" y="70"/>
                    </a:cubicBezTo>
                    <a:cubicBezTo>
                      <a:pt x="8" y="3"/>
                      <a:pt x="8" y="3"/>
                      <a:pt x="8" y="3"/>
                    </a:cubicBezTo>
                    <a:cubicBezTo>
                      <a:pt x="8" y="1"/>
                      <a:pt x="7" y="0"/>
                      <a:pt x="6" y="0"/>
                    </a:cubicBezTo>
                    <a:cubicBezTo>
                      <a:pt x="4" y="0"/>
                      <a:pt x="3" y="1"/>
                      <a:pt x="3" y="3"/>
                    </a:cubicBezTo>
                    <a:cubicBezTo>
                      <a:pt x="0" y="70"/>
                      <a:pt x="0" y="70"/>
                      <a:pt x="0" y="70"/>
                    </a:cubicBezTo>
                    <a:cubicBezTo>
                      <a:pt x="3" y="105"/>
                      <a:pt x="3" y="105"/>
                      <a:pt x="3" y="105"/>
                    </a:cubicBezTo>
                    <a:cubicBezTo>
                      <a:pt x="3" y="107"/>
                      <a:pt x="4" y="108"/>
                      <a:pt x="6" y="108"/>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00" name="Freeform 288">
                <a:extLst>
                  <a:ext uri="{FF2B5EF4-FFF2-40B4-BE49-F238E27FC236}">
                    <a16:creationId xmlns:a16="http://schemas.microsoft.com/office/drawing/2014/main" id="{14A572FE-407E-41D7-9418-2D2952F0A0F1}"/>
                  </a:ext>
                </a:extLst>
              </p:cNvPr>
              <p:cNvSpPr>
                <a:spLocks/>
              </p:cNvSpPr>
              <p:nvPr/>
            </p:nvSpPr>
            <p:spPr bwMode="auto">
              <a:xfrm>
                <a:off x="7104063" y="5179864"/>
                <a:ext cx="15875" cy="158750"/>
              </a:xfrm>
              <a:custGeom>
                <a:avLst/>
                <a:gdLst>
                  <a:gd name="T0" fmla="*/ 5 w 11"/>
                  <a:gd name="T1" fmla="*/ 0 h 114"/>
                  <a:gd name="T2" fmla="*/ 2 w 11"/>
                  <a:gd name="T3" fmla="*/ 3 h 114"/>
                  <a:gd name="T4" fmla="*/ 0 w 11"/>
                  <a:gd name="T5" fmla="*/ 76 h 114"/>
                  <a:gd name="T6" fmla="*/ 2 w 11"/>
                  <a:gd name="T7" fmla="*/ 111 h 114"/>
                  <a:gd name="T8" fmla="*/ 5 w 11"/>
                  <a:gd name="T9" fmla="*/ 114 h 114"/>
                  <a:gd name="T10" fmla="*/ 8 w 11"/>
                  <a:gd name="T11" fmla="*/ 111 h 114"/>
                  <a:gd name="T12" fmla="*/ 8 w 11"/>
                  <a:gd name="T13" fmla="*/ 111 h 114"/>
                  <a:gd name="T14" fmla="*/ 11 w 11"/>
                  <a:gd name="T15" fmla="*/ 76 h 114"/>
                  <a:gd name="T16" fmla="*/ 8 w 11"/>
                  <a:gd name="T17" fmla="*/ 3 h 114"/>
                  <a:gd name="T18" fmla="*/ 5 w 11"/>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4">
                    <a:moveTo>
                      <a:pt x="5" y="0"/>
                    </a:moveTo>
                    <a:cubicBezTo>
                      <a:pt x="3" y="0"/>
                      <a:pt x="2" y="1"/>
                      <a:pt x="2" y="3"/>
                    </a:cubicBezTo>
                    <a:cubicBezTo>
                      <a:pt x="0" y="76"/>
                      <a:pt x="0" y="76"/>
                      <a:pt x="0" y="76"/>
                    </a:cubicBezTo>
                    <a:cubicBezTo>
                      <a:pt x="2" y="111"/>
                      <a:pt x="2" y="111"/>
                      <a:pt x="2" y="111"/>
                    </a:cubicBezTo>
                    <a:cubicBezTo>
                      <a:pt x="2" y="113"/>
                      <a:pt x="3" y="114"/>
                      <a:pt x="5" y="114"/>
                    </a:cubicBezTo>
                    <a:cubicBezTo>
                      <a:pt x="7" y="114"/>
                      <a:pt x="8" y="113"/>
                      <a:pt x="8" y="111"/>
                    </a:cubicBezTo>
                    <a:cubicBezTo>
                      <a:pt x="8" y="111"/>
                      <a:pt x="8" y="111"/>
                      <a:pt x="8" y="111"/>
                    </a:cubicBezTo>
                    <a:cubicBezTo>
                      <a:pt x="11" y="76"/>
                      <a:pt x="11" y="76"/>
                      <a:pt x="11" y="76"/>
                    </a:cubicBezTo>
                    <a:cubicBezTo>
                      <a:pt x="8" y="3"/>
                      <a:pt x="8" y="3"/>
                      <a:pt x="8" y="3"/>
                    </a:cubicBezTo>
                    <a:cubicBezTo>
                      <a:pt x="8" y="1"/>
                      <a:pt x="7" y="0"/>
                      <a:pt x="5" y="0"/>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01" name="Freeform 289">
                <a:extLst>
                  <a:ext uri="{FF2B5EF4-FFF2-40B4-BE49-F238E27FC236}">
                    <a16:creationId xmlns:a16="http://schemas.microsoft.com/office/drawing/2014/main" id="{0AE27E76-1B4A-4150-8AE0-9E1F267DD716}"/>
                  </a:ext>
                </a:extLst>
              </p:cNvPr>
              <p:cNvSpPr>
                <a:spLocks/>
              </p:cNvSpPr>
              <p:nvPr/>
            </p:nvSpPr>
            <p:spPr bwMode="auto">
              <a:xfrm>
                <a:off x="7123113" y="5175101"/>
                <a:ext cx="14288" cy="163512"/>
              </a:xfrm>
              <a:custGeom>
                <a:avLst/>
                <a:gdLst>
                  <a:gd name="T0" fmla="*/ 6 w 11"/>
                  <a:gd name="T1" fmla="*/ 117 h 117"/>
                  <a:gd name="T2" fmla="*/ 9 w 11"/>
                  <a:gd name="T3" fmla="*/ 114 h 117"/>
                  <a:gd name="T4" fmla="*/ 9 w 11"/>
                  <a:gd name="T5" fmla="*/ 114 h 117"/>
                  <a:gd name="T6" fmla="*/ 11 w 11"/>
                  <a:gd name="T7" fmla="*/ 79 h 117"/>
                  <a:gd name="T8" fmla="*/ 9 w 11"/>
                  <a:gd name="T9" fmla="*/ 3 h 117"/>
                  <a:gd name="T10" fmla="*/ 6 w 11"/>
                  <a:gd name="T11" fmla="*/ 0 h 117"/>
                  <a:gd name="T12" fmla="*/ 2 w 11"/>
                  <a:gd name="T13" fmla="*/ 3 h 117"/>
                  <a:gd name="T14" fmla="*/ 0 w 11"/>
                  <a:gd name="T15" fmla="*/ 79 h 117"/>
                  <a:gd name="T16" fmla="*/ 2 w 11"/>
                  <a:gd name="T17" fmla="*/ 114 h 117"/>
                  <a:gd name="T18" fmla="*/ 6 w 11"/>
                  <a:gd name="T1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7">
                    <a:moveTo>
                      <a:pt x="6" y="117"/>
                    </a:moveTo>
                    <a:cubicBezTo>
                      <a:pt x="7" y="117"/>
                      <a:pt x="9" y="116"/>
                      <a:pt x="9" y="114"/>
                    </a:cubicBezTo>
                    <a:cubicBezTo>
                      <a:pt x="9" y="114"/>
                      <a:pt x="9" y="114"/>
                      <a:pt x="9" y="114"/>
                    </a:cubicBezTo>
                    <a:cubicBezTo>
                      <a:pt x="11" y="79"/>
                      <a:pt x="11" y="79"/>
                      <a:pt x="11" y="79"/>
                    </a:cubicBezTo>
                    <a:cubicBezTo>
                      <a:pt x="9" y="3"/>
                      <a:pt x="9" y="3"/>
                      <a:pt x="9" y="3"/>
                    </a:cubicBezTo>
                    <a:cubicBezTo>
                      <a:pt x="9" y="2"/>
                      <a:pt x="7" y="0"/>
                      <a:pt x="6" y="0"/>
                    </a:cubicBezTo>
                    <a:cubicBezTo>
                      <a:pt x="4" y="0"/>
                      <a:pt x="2" y="2"/>
                      <a:pt x="2" y="3"/>
                    </a:cubicBezTo>
                    <a:cubicBezTo>
                      <a:pt x="0" y="79"/>
                      <a:pt x="0" y="79"/>
                      <a:pt x="0" y="79"/>
                    </a:cubicBezTo>
                    <a:cubicBezTo>
                      <a:pt x="2" y="114"/>
                      <a:pt x="2" y="114"/>
                      <a:pt x="2" y="114"/>
                    </a:cubicBezTo>
                    <a:cubicBezTo>
                      <a:pt x="2" y="116"/>
                      <a:pt x="4" y="117"/>
                      <a:pt x="6" y="117"/>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02" name="Freeform 290">
                <a:extLst>
                  <a:ext uri="{FF2B5EF4-FFF2-40B4-BE49-F238E27FC236}">
                    <a16:creationId xmlns:a16="http://schemas.microsoft.com/office/drawing/2014/main" id="{67347A33-BB1E-4DD6-8D16-8468C482A9CF}"/>
                  </a:ext>
                </a:extLst>
              </p:cNvPr>
              <p:cNvSpPr>
                <a:spLocks/>
              </p:cNvSpPr>
              <p:nvPr/>
            </p:nvSpPr>
            <p:spPr bwMode="auto">
              <a:xfrm>
                <a:off x="7142163" y="5178276"/>
                <a:ext cx="15875" cy="160337"/>
              </a:xfrm>
              <a:custGeom>
                <a:avLst/>
                <a:gdLst>
                  <a:gd name="T0" fmla="*/ 5 w 11"/>
                  <a:gd name="T1" fmla="*/ 115 h 115"/>
                  <a:gd name="T2" fmla="*/ 9 w 11"/>
                  <a:gd name="T3" fmla="*/ 111 h 115"/>
                  <a:gd name="T4" fmla="*/ 9 w 11"/>
                  <a:gd name="T5" fmla="*/ 111 h 115"/>
                  <a:gd name="T6" fmla="*/ 11 w 11"/>
                  <a:gd name="T7" fmla="*/ 77 h 115"/>
                  <a:gd name="T8" fmla="*/ 9 w 11"/>
                  <a:gd name="T9" fmla="*/ 3 h 115"/>
                  <a:gd name="T10" fmla="*/ 5 w 11"/>
                  <a:gd name="T11" fmla="*/ 0 h 115"/>
                  <a:gd name="T12" fmla="*/ 2 w 11"/>
                  <a:gd name="T13" fmla="*/ 3 h 115"/>
                  <a:gd name="T14" fmla="*/ 0 w 11"/>
                  <a:gd name="T15" fmla="*/ 77 h 115"/>
                  <a:gd name="T16" fmla="*/ 2 w 11"/>
                  <a:gd name="T17" fmla="*/ 111 h 115"/>
                  <a:gd name="T18" fmla="*/ 5 w 11"/>
                  <a:gd name="T19"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5">
                    <a:moveTo>
                      <a:pt x="5" y="115"/>
                    </a:moveTo>
                    <a:cubicBezTo>
                      <a:pt x="7" y="115"/>
                      <a:pt x="9" y="113"/>
                      <a:pt x="9" y="111"/>
                    </a:cubicBezTo>
                    <a:cubicBezTo>
                      <a:pt x="9" y="111"/>
                      <a:pt x="9" y="111"/>
                      <a:pt x="9" y="111"/>
                    </a:cubicBezTo>
                    <a:cubicBezTo>
                      <a:pt x="11" y="77"/>
                      <a:pt x="11" y="77"/>
                      <a:pt x="11" y="77"/>
                    </a:cubicBezTo>
                    <a:cubicBezTo>
                      <a:pt x="9" y="3"/>
                      <a:pt x="9" y="3"/>
                      <a:pt x="9" y="3"/>
                    </a:cubicBezTo>
                    <a:cubicBezTo>
                      <a:pt x="9" y="1"/>
                      <a:pt x="7" y="0"/>
                      <a:pt x="5" y="0"/>
                    </a:cubicBezTo>
                    <a:cubicBezTo>
                      <a:pt x="3" y="0"/>
                      <a:pt x="2" y="1"/>
                      <a:pt x="2" y="3"/>
                    </a:cubicBezTo>
                    <a:cubicBezTo>
                      <a:pt x="0" y="77"/>
                      <a:pt x="0" y="77"/>
                      <a:pt x="0" y="77"/>
                    </a:cubicBezTo>
                    <a:cubicBezTo>
                      <a:pt x="2" y="111"/>
                      <a:pt x="2" y="111"/>
                      <a:pt x="2" y="111"/>
                    </a:cubicBezTo>
                    <a:cubicBezTo>
                      <a:pt x="2" y="113"/>
                      <a:pt x="3" y="115"/>
                      <a:pt x="5" y="115"/>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03" name="Freeform 291">
                <a:extLst>
                  <a:ext uri="{FF2B5EF4-FFF2-40B4-BE49-F238E27FC236}">
                    <a16:creationId xmlns:a16="http://schemas.microsoft.com/office/drawing/2014/main" id="{0B68FCD8-8E0A-47C1-A57B-7736205D038A}"/>
                  </a:ext>
                </a:extLst>
              </p:cNvPr>
              <p:cNvSpPr>
                <a:spLocks/>
              </p:cNvSpPr>
              <p:nvPr/>
            </p:nvSpPr>
            <p:spPr bwMode="auto">
              <a:xfrm>
                <a:off x="7159625" y="5181451"/>
                <a:ext cx="17463" cy="157162"/>
              </a:xfrm>
              <a:custGeom>
                <a:avLst/>
                <a:gdLst>
                  <a:gd name="T0" fmla="*/ 12 w 12"/>
                  <a:gd name="T1" fmla="*/ 75 h 113"/>
                  <a:gd name="T2" fmla="*/ 10 w 12"/>
                  <a:gd name="T3" fmla="*/ 4 h 113"/>
                  <a:gd name="T4" fmla="*/ 6 w 12"/>
                  <a:gd name="T5" fmla="*/ 0 h 113"/>
                  <a:gd name="T6" fmla="*/ 2 w 12"/>
                  <a:gd name="T7" fmla="*/ 4 h 113"/>
                  <a:gd name="T8" fmla="*/ 0 w 12"/>
                  <a:gd name="T9" fmla="*/ 75 h 113"/>
                  <a:gd name="T10" fmla="*/ 2 w 12"/>
                  <a:gd name="T11" fmla="*/ 109 h 113"/>
                  <a:gd name="T12" fmla="*/ 6 w 12"/>
                  <a:gd name="T13" fmla="*/ 113 h 113"/>
                  <a:gd name="T14" fmla="*/ 10 w 12"/>
                  <a:gd name="T15" fmla="*/ 109 h 113"/>
                  <a:gd name="T16" fmla="*/ 10 w 12"/>
                  <a:gd name="T17" fmla="*/ 109 h 113"/>
                  <a:gd name="T18" fmla="*/ 12 w 12"/>
                  <a:gd name="T19" fmla="*/ 7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13">
                    <a:moveTo>
                      <a:pt x="12" y="75"/>
                    </a:moveTo>
                    <a:cubicBezTo>
                      <a:pt x="10" y="4"/>
                      <a:pt x="10" y="4"/>
                      <a:pt x="10" y="4"/>
                    </a:cubicBezTo>
                    <a:cubicBezTo>
                      <a:pt x="10" y="2"/>
                      <a:pt x="8" y="0"/>
                      <a:pt x="6" y="0"/>
                    </a:cubicBezTo>
                    <a:cubicBezTo>
                      <a:pt x="4" y="0"/>
                      <a:pt x="2" y="2"/>
                      <a:pt x="2" y="4"/>
                    </a:cubicBezTo>
                    <a:cubicBezTo>
                      <a:pt x="0" y="75"/>
                      <a:pt x="0" y="75"/>
                      <a:pt x="0" y="75"/>
                    </a:cubicBezTo>
                    <a:cubicBezTo>
                      <a:pt x="2" y="109"/>
                      <a:pt x="2" y="109"/>
                      <a:pt x="2" y="109"/>
                    </a:cubicBezTo>
                    <a:cubicBezTo>
                      <a:pt x="2" y="111"/>
                      <a:pt x="4" y="113"/>
                      <a:pt x="6" y="113"/>
                    </a:cubicBezTo>
                    <a:cubicBezTo>
                      <a:pt x="8" y="113"/>
                      <a:pt x="10" y="111"/>
                      <a:pt x="10" y="109"/>
                    </a:cubicBezTo>
                    <a:cubicBezTo>
                      <a:pt x="10" y="109"/>
                      <a:pt x="10" y="109"/>
                      <a:pt x="10" y="109"/>
                    </a:cubicBezTo>
                    <a:lnTo>
                      <a:pt x="12" y="75"/>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04" name="Freeform 292">
                <a:extLst>
                  <a:ext uri="{FF2B5EF4-FFF2-40B4-BE49-F238E27FC236}">
                    <a16:creationId xmlns:a16="http://schemas.microsoft.com/office/drawing/2014/main" id="{48F109C1-DADB-442E-A02A-E96691280968}"/>
                  </a:ext>
                </a:extLst>
              </p:cNvPr>
              <p:cNvSpPr>
                <a:spLocks/>
              </p:cNvSpPr>
              <p:nvPr/>
            </p:nvSpPr>
            <p:spPr bwMode="auto">
              <a:xfrm>
                <a:off x="7180263" y="5162401"/>
                <a:ext cx="15875" cy="176212"/>
              </a:xfrm>
              <a:custGeom>
                <a:avLst/>
                <a:gdLst>
                  <a:gd name="T0" fmla="*/ 6 w 12"/>
                  <a:gd name="T1" fmla="*/ 127 h 127"/>
                  <a:gd name="T2" fmla="*/ 10 w 12"/>
                  <a:gd name="T3" fmla="*/ 123 h 127"/>
                  <a:gd name="T4" fmla="*/ 10 w 12"/>
                  <a:gd name="T5" fmla="*/ 123 h 127"/>
                  <a:gd name="T6" fmla="*/ 12 w 12"/>
                  <a:gd name="T7" fmla="*/ 89 h 127"/>
                  <a:gd name="T8" fmla="*/ 10 w 12"/>
                  <a:gd name="T9" fmla="*/ 5 h 127"/>
                  <a:gd name="T10" fmla="*/ 6 w 12"/>
                  <a:gd name="T11" fmla="*/ 0 h 127"/>
                  <a:gd name="T12" fmla="*/ 2 w 12"/>
                  <a:gd name="T13" fmla="*/ 5 h 127"/>
                  <a:gd name="T14" fmla="*/ 0 w 12"/>
                  <a:gd name="T15" fmla="*/ 89 h 127"/>
                  <a:gd name="T16" fmla="*/ 2 w 12"/>
                  <a:gd name="T17" fmla="*/ 123 h 127"/>
                  <a:gd name="T18" fmla="*/ 6 w 12"/>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7">
                    <a:moveTo>
                      <a:pt x="6" y="127"/>
                    </a:moveTo>
                    <a:cubicBezTo>
                      <a:pt x="8" y="127"/>
                      <a:pt x="10" y="125"/>
                      <a:pt x="10" y="123"/>
                    </a:cubicBezTo>
                    <a:cubicBezTo>
                      <a:pt x="10" y="123"/>
                      <a:pt x="10" y="123"/>
                      <a:pt x="10" y="123"/>
                    </a:cubicBezTo>
                    <a:cubicBezTo>
                      <a:pt x="12" y="89"/>
                      <a:pt x="12" y="89"/>
                      <a:pt x="12" y="89"/>
                    </a:cubicBezTo>
                    <a:cubicBezTo>
                      <a:pt x="10" y="5"/>
                      <a:pt x="10" y="5"/>
                      <a:pt x="10" y="5"/>
                    </a:cubicBezTo>
                    <a:cubicBezTo>
                      <a:pt x="10" y="2"/>
                      <a:pt x="8" y="0"/>
                      <a:pt x="6" y="0"/>
                    </a:cubicBezTo>
                    <a:cubicBezTo>
                      <a:pt x="4" y="0"/>
                      <a:pt x="2" y="2"/>
                      <a:pt x="2" y="5"/>
                    </a:cubicBezTo>
                    <a:cubicBezTo>
                      <a:pt x="0" y="89"/>
                      <a:pt x="0" y="89"/>
                      <a:pt x="0" y="89"/>
                    </a:cubicBezTo>
                    <a:cubicBezTo>
                      <a:pt x="2" y="123"/>
                      <a:pt x="2" y="123"/>
                      <a:pt x="2" y="123"/>
                    </a:cubicBezTo>
                    <a:cubicBezTo>
                      <a:pt x="2" y="125"/>
                      <a:pt x="4" y="127"/>
                      <a:pt x="6" y="127"/>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05" name="Freeform 293">
                <a:extLst>
                  <a:ext uri="{FF2B5EF4-FFF2-40B4-BE49-F238E27FC236}">
                    <a16:creationId xmlns:a16="http://schemas.microsoft.com/office/drawing/2014/main" id="{08ECA077-4312-4C47-BA16-058601A5D641}"/>
                  </a:ext>
                </a:extLst>
              </p:cNvPr>
              <p:cNvSpPr>
                <a:spLocks/>
              </p:cNvSpPr>
              <p:nvPr/>
            </p:nvSpPr>
            <p:spPr bwMode="auto">
              <a:xfrm>
                <a:off x="7197725" y="5151289"/>
                <a:ext cx="17463" cy="187325"/>
              </a:xfrm>
              <a:custGeom>
                <a:avLst/>
                <a:gdLst>
                  <a:gd name="T0" fmla="*/ 7 w 13"/>
                  <a:gd name="T1" fmla="*/ 0 h 135"/>
                  <a:gd name="T2" fmla="*/ 2 w 13"/>
                  <a:gd name="T3" fmla="*/ 5 h 135"/>
                  <a:gd name="T4" fmla="*/ 0 w 13"/>
                  <a:gd name="T5" fmla="*/ 97 h 135"/>
                  <a:gd name="T6" fmla="*/ 2 w 13"/>
                  <a:gd name="T7" fmla="*/ 131 h 135"/>
                  <a:gd name="T8" fmla="*/ 7 w 13"/>
                  <a:gd name="T9" fmla="*/ 135 h 135"/>
                  <a:gd name="T10" fmla="*/ 11 w 13"/>
                  <a:gd name="T11" fmla="*/ 130 h 135"/>
                  <a:gd name="T12" fmla="*/ 11 w 13"/>
                  <a:gd name="T13" fmla="*/ 131 h 135"/>
                  <a:gd name="T14" fmla="*/ 13 w 13"/>
                  <a:gd name="T15" fmla="*/ 97 h 135"/>
                  <a:gd name="T16" fmla="*/ 11 w 13"/>
                  <a:gd name="T17" fmla="*/ 5 h 135"/>
                  <a:gd name="T18" fmla="*/ 7 w 13"/>
                  <a:gd name="T1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5">
                    <a:moveTo>
                      <a:pt x="7" y="0"/>
                    </a:moveTo>
                    <a:cubicBezTo>
                      <a:pt x="4" y="0"/>
                      <a:pt x="2" y="2"/>
                      <a:pt x="2" y="5"/>
                    </a:cubicBezTo>
                    <a:cubicBezTo>
                      <a:pt x="0" y="97"/>
                      <a:pt x="0" y="97"/>
                      <a:pt x="0" y="97"/>
                    </a:cubicBezTo>
                    <a:cubicBezTo>
                      <a:pt x="2" y="131"/>
                      <a:pt x="2" y="131"/>
                      <a:pt x="2" y="131"/>
                    </a:cubicBezTo>
                    <a:cubicBezTo>
                      <a:pt x="2" y="133"/>
                      <a:pt x="4" y="135"/>
                      <a:pt x="7" y="135"/>
                    </a:cubicBezTo>
                    <a:cubicBezTo>
                      <a:pt x="9" y="135"/>
                      <a:pt x="11" y="133"/>
                      <a:pt x="11" y="130"/>
                    </a:cubicBezTo>
                    <a:cubicBezTo>
                      <a:pt x="11" y="131"/>
                      <a:pt x="11" y="131"/>
                      <a:pt x="11" y="131"/>
                    </a:cubicBezTo>
                    <a:cubicBezTo>
                      <a:pt x="13" y="97"/>
                      <a:pt x="13" y="97"/>
                      <a:pt x="13" y="97"/>
                    </a:cubicBezTo>
                    <a:cubicBezTo>
                      <a:pt x="11" y="5"/>
                      <a:pt x="11" y="5"/>
                      <a:pt x="11" y="5"/>
                    </a:cubicBezTo>
                    <a:cubicBezTo>
                      <a:pt x="11" y="2"/>
                      <a:pt x="9" y="0"/>
                      <a:pt x="7" y="0"/>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06" name="Freeform 294">
                <a:extLst>
                  <a:ext uri="{FF2B5EF4-FFF2-40B4-BE49-F238E27FC236}">
                    <a16:creationId xmlns:a16="http://schemas.microsoft.com/office/drawing/2014/main" id="{2CEBA2BB-B4E7-417D-90E7-219B9FC669BE}"/>
                  </a:ext>
                </a:extLst>
              </p:cNvPr>
              <p:cNvSpPr>
                <a:spLocks/>
              </p:cNvSpPr>
              <p:nvPr/>
            </p:nvSpPr>
            <p:spPr bwMode="auto">
              <a:xfrm>
                <a:off x="7218363" y="5138589"/>
                <a:ext cx="219075" cy="200025"/>
              </a:xfrm>
              <a:custGeom>
                <a:avLst/>
                <a:gdLst>
                  <a:gd name="T0" fmla="*/ 4 w 157"/>
                  <a:gd name="T1" fmla="*/ 144 h 144"/>
                  <a:gd name="T2" fmla="*/ 116 w 157"/>
                  <a:gd name="T3" fmla="*/ 144 h 144"/>
                  <a:gd name="T4" fmla="*/ 157 w 157"/>
                  <a:gd name="T5" fmla="*/ 103 h 144"/>
                  <a:gd name="T6" fmla="*/ 116 w 157"/>
                  <a:gd name="T7" fmla="*/ 62 h 144"/>
                  <a:gd name="T8" fmla="*/ 101 w 157"/>
                  <a:gd name="T9" fmla="*/ 66 h 144"/>
                  <a:gd name="T10" fmla="*/ 30 w 157"/>
                  <a:gd name="T11" fmla="*/ 0 h 144"/>
                  <a:gd name="T12" fmla="*/ 4 w 157"/>
                  <a:gd name="T13" fmla="*/ 5 h 144"/>
                  <a:gd name="T14" fmla="*/ 0 w 157"/>
                  <a:gd name="T15" fmla="*/ 10 h 144"/>
                  <a:gd name="T16" fmla="*/ 0 w 157"/>
                  <a:gd name="T17" fmla="*/ 139 h 144"/>
                  <a:gd name="T18" fmla="*/ 4 w 157"/>
                  <a:gd name="T1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44">
                    <a:moveTo>
                      <a:pt x="4" y="144"/>
                    </a:moveTo>
                    <a:cubicBezTo>
                      <a:pt x="4" y="144"/>
                      <a:pt x="116" y="144"/>
                      <a:pt x="116" y="144"/>
                    </a:cubicBezTo>
                    <a:cubicBezTo>
                      <a:pt x="139" y="144"/>
                      <a:pt x="157" y="126"/>
                      <a:pt x="157" y="103"/>
                    </a:cubicBezTo>
                    <a:cubicBezTo>
                      <a:pt x="157" y="81"/>
                      <a:pt x="139" y="62"/>
                      <a:pt x="116" y="62"/>
                    </a:cubicBezTo>
                    <a:cubicBezTo>
                      <a:pt x="111" y="62"/>
                      <a:pt x="105" y="64"/>
                      <a:pt x="101" y="66"/>
                    </a:cubicBezTo>
                    <a:cubicBezTo>
                      <a:pt x="97" y="29"/>
                      <a:pt x="67" y="0"/>
                      <a:pt x="30" y="0"/>
                    </a:cubicBezTo>
                    <a:cubicBezTo>
                      <a:pt x="21" y="0"/>
                      <a:pt x="12" y="2"/>
                      <a:pt x="4" y="5"/>
                    </a:cubicBezTo>
                    <a:cubicBezTo>
                      <a:pt x="1" y="6"/>
                      <a:pt x="0" y="7"/>
                      <a:pt x="0" y="10"/>
                    </a:cubicBezTo>
                    <a:cubicBezTo>
                      <a:pt x="0" y="139"/>
                      <a:pt x="0" y="139"/>
                      <a:pt x="0" y="139"/>
                    </a:cubicBezTo>
                    <a:cubicBezTo>
                      <a:pt x="0" y="142"/>
                      <a:pt x="2" y="144"/>
                      <a:pt x="4" y="144"/>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307" name="Group 49">
              <a:extLst>
                <a:ext uri="{FF2B5EF4-FFF2-40B4-BE49-F238E27FC236}">
                  <a16:creationId xmlns:a16="http://schemas.microsoft.com/office/drawing/2014/main" id="{FECCDF5D-A57B-480A-B23C-18C5F7EF2194}"/>
                </a:ext>
              </a:extLst>
            </p:cNvPr>
            <p:cNvGrpSpPr/>
            <p:nvPr/>
          </p:nvGrpSpPr>
          <p:grpSpPr>
            <a:xfrm>
              <a:off x="5263279" y="1694278"/>
              <a:ext cx="373702" cy="352143"/>
              <a:chOff x="7015163" y="2887861"/>
              <a:chExt cx="412750" cy="388938"/>
            </a:xfrm>
            <a:grpFill/>
          </p:grpSpPr>
          <p:sp>
            <p:nvSpPr>
              <p:cNvPr id="308" name="Freeform 295">
                <a:extLst>
                  <a:ext uri="{FF2B5EF4-FFF2-40B4-BE49-F238E27FC236}">
                    <a16:creationId xmlns:a16="http://schemas.microsoft.com/office/drawing/2014/main" id="{E8CF95A3-E1D9-41A2-9798-7B218650D014}"/>
                  </a:ext>
                </a:extLst>
              </p:cNvPr>
              <p:cNvSpPr>
                <a:spLocks/>
              </p:cNvSpPr>
              <p:nvPr/>
            </p:nvSpPr>
            <p:spPr bwMode="auto">
              <a:xfrm>
                <a:off x="7059613" y="2987874"/>
                <a:ext cx="161925" cy="234950"/>
              </a:xfrm>
              <a:custGeom>
                <a:avLst/>
                <a:gdLst>
                  <a:gd name="T0" fmla="*/ 114 w 116"/>
                  <a:gd name="T1" fmla="*/ 21 h 169"/>
                  <a:gd name="T2" fmla="*/ 112 w 116"/>
                  <a:gd name="T3" fmla="*/ 12 h 169"/>
                  <a:gd name="T4" fmla="*/ 94 w 116"/>
                  <a:gd name="T5" fmla="*/ 1 h 169"/>
                  <a:gd name="T6" fmla="*/ 85 w 116"/>
                  <a:gd name="T7" fmla="*/ 4 h 169"/>
                  <a:gd name="T8" fmla="*/ 57 w 116"/>
                  <a:gd name="T9" fmla="*/ 52 h 169"/>
                  <a:gd name="T10" fmla="*/ 27 w 116"/>
                  <a:gd name="T11" fmla="*/ 104 h 169"/>
                  <a:gd name="T12" fmla="*/ 2 w 116"/>
                  <a:gd name="T13" fmla="*/ 148 h 169"/>
                  <a:gd name="T14" fmla="*/ 5 w 116"/>
                  <a:gd name="T15" fmla="*/ 157 h 169"/>
                  <a:gd name="T16" fmla="*/ 22 w 116"/>
                  <a:gd name="T17" fmla="*/ 168 h 169"/>
                  <a:gd name="T18" fmla="*/ 32 w 116"/>
                  <a:gd name="T19" fmla="*/ 165 h 169"/>
                  <a:gd name="T20" fmla="*/ 67 w 116"/>
                  <a:gd name="T21" fmla="*/ 104 h 169"/>
                  <a:gd name="T22" fmla="*/ 89 w 116"/>
                  <a:gd name="T23" fmla="*/ 65 h 169"/>
                  <a:gd name="T24" fmla="*/ 114 w 116"/>
                  <a:gd name="T25"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69">
                    <a:moveTo>
                      <a:pt x="114" y="21"/>
                    </a:moveTo>
                    <a:cubicBezTo>
                      <a:pt x="116" y="18"/>
                      <a:pt x="115" y="14"/>
                      <a:pt x="112" y="12"/>
                    </a:cubicBezTo>
                    <a:cubicBezTo>
                      <a:pt x="94" y="1"/>
                      <a:pt x="94" y="1"/>
                      <a:pt x="94" y="1"/>
                    </a:cubicBezTo>
                    <a:cubicBezTo>
                      <a:pt x="91" y="0"/>
                      <a:pt x="87" y="1"/>
                      <a:pt x="85" y="4"/>
                    </a:cubicBezTo>
                    <a:cubicBezTo>
                      <a:pt x="57" y="52"/>
                      <a:pt x="57" y="52"/>
                      <a:pt x="57" y="52"/>
                    </a:cubicBezTo>
                    <a:cubicBezTo>
                      <a:pt x="27" y="104"/>
                      <a:pt x="27" y="104"/>
                      <a:pt x="27" y="104"/>
                    </a:cubicBezTo>
                    <a:cubicBezTo>
                      <a:pt x="2" y="148"/>
                      <a:pt x="2" y="148"/>
                      <a:pt x="2" y="148"/>
                    </a:cubicBezTo>
                    <a:cubicBezTo>
                      <a:pt x="0" y="151"/>
                      <a:pt x="1" y="155"/>
                      <a:pt x="5" y="157"/>
                    </a:cubicBezTo>
                    <a:cubicBezTo>
                      <a:pt x="22" y="168"/>
                      <a:pt x="22" y="168"/>
                      <a:pt x="22" y="168"/>
                    </a:cubicBezTo>
                    <a:cubicBezTo>
                      <a:pt x="26" y="169"/>
                      <a:pt x="30" y="168"/>
                      <a:pt x="32" y="165"/>
                    </a:cubicBezTo>
                    <a:cubicBezTo>
                      <a:pt x="67" y="104"/>
                      <a:pt x="67" y="104"/>
                      <a:pt x="67" y="104"/>
                    </a:cubicBezTo>
                    <a:cubicBezTo>
                      <a:pt x="89" y="65"/>
                      <a:pt x="89" y="65"/>
                      <a:pt x="89" y="65"/>
                    </a:cubicBezTo>
                    <a:lnTo>
                      <a:pt x="114" y="21"/>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09" name="Freeform 296">
                <a:extLst>
                  <a:ext uri="{FF2B5EF4-FFF2-40B4-BE49-F238E27FC236}">
                    <a16:creationId xmlns:a16="http://schemas.microsoft.com/office/drawing/2014/main" id="{CC1E6EFD-95A4-4459-8B69-2887C9C5726D}"/>
                  </a:ext>
                </a:extLst>
              </p:cNvPr>
              <p:cNvSpPr>
                <a:spLocks/>
              </p:cNvSpPr>
              <p:nvPr/>
            </p:nvSpPr>
            <p:spPr bwMode="auto">
              <a:xfrm>
                <a:off x="7334250" y="3059311"/>
                <a:ext cx="93663" cy="73025"/>
              </a:xfrm>
              <a:custGeom>
                <a:avLst/>
                <a:gdLst>
                  <a:gd name="T0" fmla="*/ 61 w 67"/>
                  <a:gd name="T1" fmla="*/ 0 h 52"/>
                  <a:gd name="T2" fmla="*/ 0 w 67"/>
                  <a:gd name="T3" fmla="*/ 0 h 52"/>
                  <a:gd name="T4" fmla="*/ 19 w 67"/>
                  <a:gd name="T5" fmla="*/ 34 h 52"/>
                  <a:gd name="T6" fmla="*/ 25 w 67"/>
                  <a:gd name="T7" fmla="*/ 47 h 52"/>
                  <a:gd name="T8" fmla="*/ 27 w 67"/>
                  <a:gd name="T9" fmla="*/ 52 h 52"/>
                  <a:gd name="T10" fmla="*/ 61 w 67"/>
                  <a:gd name="T11" fmla="*/ 52 h 52"/>
                  <a:gd name="T12" fmla="*/ 67 w 67"/>
                  <a:gd name="T13" fmla="*/ 46 h 52"/>
                  <a:gd name="T14" fmla="*/ 67 w 67"/>
                  <a:gd name="T15" fmla="*/ 6 h 52"/>
                  <a:gd name="T16" fmla="*/ 61 w 67"/>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2">
                    <a:moveTo>
                      <a:pt x="61" y="0"/>
                    </a:moveTo>
                    <a:cubicBezTo>
                      <a:pt x="0" y="0"/>
                      <a:pt x="0" y="0"/>
                      <a:pt x="0" y="0"/>
                    </a:cubicBezTo>
                    <a:cubicBezTo>
                      <a:pt x="7" y="13"/>
                      <a:pt x="14" y="25"/>
                      <a:pt x="19" y="34"/>
                    </a:cubicBezTo>
                    <a:cubicBezTo>
                      <a:pt x="22" y="40"/>
                      <a:pt x="24" y="45"/>
                      <a:pt x="25" y="47"/>
                    </a:cubicBezTo>
                    <a:cubicBezTo>
                      <a:pt x="26" y="49"/>
                      <a:pt x="27" y="50"/>
                      <a:pt x="27" y="52"/>
                    </a:cubicBezTo>
                    <a:cubicBezTo>
                      <a:pt x="61" y="52"/>
                      <a:pt x="61" y="52"/>
                      <a:pt x="61" y="52"/>
                    </a:cubicBezTo>
                    <a:cubicBezTo>
                      <a:pt x="64" y="52"/>
                      <a:pt x="67" y="49"/>
                      <a:pt x="67" y="46"/>
                    </a:cubicBezTo>
                    <a:cubicBezTo>
                      <a:pt x="67" y="6"/>
                      <a:pt x="67" y="6"/>
                      <a:pt x="67" y="6"/>
                    </a:cubicBezTo>
                    <a:cubicBezTo>
                      <a:pt x="67" y="2"/>
                      <a:pt x="64" y="0"/>
                      <a:pt x="6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10" name="Freeform 297">
                <a:extLst>
                  <a:ext uri="{FF2B5EF4-FFF2-40B4-BE49-F238E27FC236}">
                    <a16:creationId xmlns:a16="http://schemas.microsoft.com/office/drawing/2014/main" id="{0EC887BD-C2F9-4D4C-BFF7-094C11D2D218}"/>
                  </a:ext>
                </a:extLst>
              </p:cNvPr>
              <p:cNvSpPr>
                <a:spLocks/>
              </p:cNvSpPr>
              <p:nvPr/>
            </p:nvSpPr>
            <p:spPr bwMode="auto">
              <a:xfrm>
                <a:off x="7172325" y="3059311"/>
                <a:ext cx="114300" cy="73025"/>
              </a:xfrm>
              <a:custGeom>
                <a:avLst/>
                <a:gdLst>
                  <a:gd name="T0" fmla="*/ 30 w 82"/>
                  <a:gd name="T1" fmla="*/ 0 h 52"/>
                  <a:gd name="T2" fmla="*/ 0 w 82"/>
                  <a:gd name="T3" fmla="*/ 52 h 52"/>
                  <a:gd name="T4" fmla="*/ 82 w 82"/>
                  <a:gd name="T5" fmla="*/ 52 h 52"/>
                  <a:gd name="T6" fmla="*/ 57 w 82"/>
                  <a:gd name="T7" fmla="*/ 0 h 52"/>
                  <a:gd name="T8" fmla="*/ 30 w 82"/>
                  <a:gd name="T9" fmla="*/ 0 h 52"/>
                </a:gdLst>
                <a:ahLst/>
                <a:cxnLst>
                  <a:cxn ang="0">
                    <a:pos x="T0" y="T1"/>
                  </a:cxn>
                  <a:cxn ang="0">
                    <a:pos x="T2" y="T3"/>
                  </a:cxn>
                  <a:cxn ang="0">
                    <a:pos x="T4" y="T5"/>
                  </a:cxn>
                  <a:cxn ang="0">
                    <a:pos x="T6" y="T7"/>
                  </a:cxn>
                  <a:cxn ang="0">
                    <a:pos x="T8" y="T9"/>
                  </a:cxn>
                </a:cxnLst>
                <a:rect l="0" t="0" r="r" b="b"/>
                <a:pathLst>
                  <a:path w="82" h="52">
                    <a:moveTo>
                      <a:pt x="30" y="0"/>
                    </a:moveTo>
                    <a:cubicBezTo>
                      <a:pt x="0" y="52"/>
                      <a:pt x="0" y="52"/>
                      <a:pt x="0" y="52"/>
                    </a:cubicBezTo>
                    <a:cubicBezTo>
                      <a:pt x="82" y="52"/>
                      <a:pt x="82" y="52"/>
                      <a:pt x="82" y="52"/>
                    </a:cubicBezTo>
                    <a:cubicBezTo>
                      <a:pt x="76" y="40"/>
                      <a:pt x="68" y="24"/>
                      <a:pt x="57" y="0"/>
                    </a:cubicBezTo>
                    <a:lnTo>
                      <a:pt x="30" y="0"/>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11" name="Freeform 298">
                <a:extLst>
                  <a:ext uri="{FF2B5EF4-FFF2-40B4-BE49-F238E27FC236}">
                    <a16:creationId xmlns:a16="http://schemas.microsoft.com/office/drawing/2014/main" id="{F4FE113F-C1BE-476D-BB22-A37822A35AFA}"/>
                  </a:ext>
                </a:extLst>
              </p:cNvPr>
              <p:cNvSpPr>
                <a:spLocks/>
              </p:cNvSpPr>
              <p:nvPr/>
            </p:nvSpPr>
            <p:spPr bwMode="auto">
              <a:xfrm>
                <a:off x="7015163" y="3059311"/>
                <a:ext cx="104775" cy="73025"/>
              </a:xfrm>
              <a:custGeom>
                <a:avLst/>
                <a:gdLst>
                  <a:gd name="T0" fmla="*/ 75 w 75"/>
                  <a:gd name="T1" fmla="*/ 0 h 52"/>
                  <a:gd name="T2" fmla="*/ 6 w 75"/>
                  <a:gd name="T3" fmla="*/ 0 h 52"/>
                  <a:gd name="T4" fmla="*/ 0 w 75"/>
                  <a:gd name="T5" fmla="*/ 6 h 52"/>
                  <a:gd name="T6" fmla="*/ 0 w 75"/>
                  <a:gd name="T7" fmla="*/ 46 h 52"/>
                  <a:gd name="T8" fmla="*/ 6 w 75"/>
                  <a:gd name="T9" fmla="*/ 52 h 52"/>
                  <a:gd name="T10" fmla="*/ 45 w 75"/>
                  <a:gd name="T11" fmla="*/ 52 h 52"/>
                  <a:gd name="T12" fmla="*/ 75 w 7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5" h="52">
                    <a:moveTo>
                      <a:pt x="75" y="0"/>
                    </a:moveTo>
                    <a:cubicBezTo>
                      <a:pt x="6" y="0"/>
                      <a:pt x="6" y="0"/>
                      <a:pt x="6" y="0"/>
                    </a:cubicBezTo>
                    <a:cubicBezTo>
                      <a:pt x="2" y="0"/>
                      <a:pt x="0" y="2"/>
                      <a:pt x="0" y="6"/>
                    </a:cubicBezTo>
                    <a:cubicBezTo>
                      <a:pt x="0" y="46"/>
                      <a:pt x="0" y="46"/>
                      <a:pt x="0" y="46"/>
                    </a:cubicBezTo>
                    <a:cubicBezTo>
                      <a:pt x="0" y="49"/>
                      <a:pt x="2" y="52"/>
                      <a:pt x="6" y="52"/>
                    </a:cubicBezTo>
                    <a:cubicBezTo>
                      <a:pt x="45" y="52"/>
                      <a:pt x="45" y="52"/>
                      <a:pt x="45" y="52"/>
                    </a:cubicBezTo>
                    <a:lnTo>
                      <a:pt x="75" y="0"/>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12" name="Freeform 299">
                <a:extLst>
                  <a:ext uri="{FF2B5EF4-FFF2-40B4-BE49-F238E27FC236}">
                    <a16:creationId xmlns:a16="http://schemas.microsoft.com/office/drawing/2014/main" id="{E6607570-7F0C-4F3F-8778-12F0823EEF84}"/>
                  </a:ext>
                </a:extLst>
              </p:cNvPr>
              <p:cNvSpPr>
                <a:spLocks/>
              </p:cNvSpPr>
              <p:nvPr/>
            </p:nvSpPr>
            <p:spPr bwMode="auto">
              <a:xfrm>
                <a:off x="7045325" y="3214886"/>
                <a:ext cx="42863" cy="50800"/>
              </a:xfrm>
              <a:custGeom>
                <a:avLst/>
                <a:gdLst>
                  <a:gd name="T0" fmla="*/ 28 w 31"/>
                  <a:gd name="T1" fmla="*/ 12 h 37"/>
                  <a:gd name="T2" fmla="*/ 10 w 31"/>
                  <a:gd name="T3" fmla="*/ 2 h 37"/>
                  <a:gd name="T4" fmla="*/ 3 w 31"/>
                  <a:gd name="T5" fmla="*/ 6 h 37"/>
                  <a:gd name="T6" fmla="*/ 0 w 31"/>
                  <a:gd name="T7" fmla="*/ 32 h 37"/>
                  <a:gd name="T8" fmla="*/ 5 w 31"/>
                  <a:gd name="T9" fmla="*/ 35 h 37"/>
                  <a:gd name="T10" fmla="*/ 28 w 31"/>
                  <a:gd name="T11" fmla="*/ 20 h 37"/>
                  <a:gd name="T12" fmla="*/ 28 w 31"/>
                  <a:gd name="T13" fmla="*/ 12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28" y="12"/>
                    </a:moveTo>
                    <a:cubicBezTo>
                      <a:pt x="10" y="2"/>
                      <a:pt x="10" y="2"/>
                      <a:pt x="10" y="2"/>
                    </a:cubicBezTo>
                    <a:cubicBezTo>
                      <a:pt x="7" y="0"/>
                      <a:pt x="4" y="2"/>
                      <a:pt x="3" y="6"/>
                    </a:cubicBezTo>
                    <a:cubicBezTo>
                      <a:pt x="0" y="32"/>
                      <a:pt x="0" y="32"/>
                      <a:pt x="0" y="32"/>
                    </a:cubicBezTo>
                    <a:cubicBezTo>
                      <a:pt x="0" y="36"/>
                      <a:pt x="2" y="37"/>
                      <a:pt x="5" y="35"/>
                    </a:cubicBezTo>
                    <a:cubicBezTo>
                      <a:pt x="28" y="20"/>
                      <a:pt x="28" y="20"/>
                      <a:pt x="28" y="20"/>
                    </a:cubicBezTo>
                    <a:cubicBezTo>
                      <a:pt x="31" y="18"/>
                      <a:pt x="31" y="14"/>
                      <a:pt x="2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13" name="Freeform 300">
                <a:extLst>
                  <a:ext uri="{FF2B5EF4-FFF2-40B4-BE49-F238E27FC236}">
                    <a16:creationId xmlns:a16="http://schemas.microsoft.com/office/drawing/2014/main" id="{51F55444-5A9E-4B51-9C41-7E153749CD0E}"/>
                  </a:ext>
                </a:extLst>
              </p:cNvPr>
              <p:cNvSpPr>
                <a:spLocks/>
              </p:cNvSpPr>
              <p:nvPr/>
            </p:nvSpPr>
            <p:spPr bwMode="auto">
              <a:xfrm>
                <a:off x="7197725" y="2887861"/>
                <a:ext cx="163513" cy="274637"/>
              </a:xfrm>
              <a:custGeom>
                <a:avLst/>
                <a:gdLst>
                  <a:gd name="T0" fmla="*/ 112 w 117"/>
                  <a:gd name="T1" fmla="*/ 177 h 197"/>
                  <a:gd name="T2" fmla="*/ 112 w 117"/>
                  <a:gd name="T3" fmla="*/ 176 h 197"/>
                  <a:gd name="T4" fmla="*/ 101 w 117"/>
                  <a:gd name="T5" fmla="*/ 155 h 197"/>
                  <a:gd name="T6" fmla="*/ 101 w 117"/>
                  <a:gd name="T7" fmla="*/ 154 h 197"/>
                  <a:gd name="T8" fmla="*/ 99 w 117"/>
                  <a:gd name="T9" fmla="*/ 152 h 197"/>
                  <a:gd name="T10" fmla="*/ 98 w 117"/>
                  <a:gd name="T11" fmla="*/ 150 h 197"/>
                  <a:gd name="T12" fmla="*/ 98 w 117"/>
                  <a:gd name="T13" fmla="*/ 149 h 197"/>
                  <a:gd name="T14" fmla="*/ 96 w 117"/>
                  <a:gd name="T15" fmla="*/ 146 h 197"/>
                  <a:gd name="T16" fmla="*/ 96 w 117"/>
                  <a:gd name="T17" fmla="*/ 145 h 197"/>
                  <a:gd name="T18" fmla="*/ 94 w 117"/>
                  <a:gd name="T19" fmla="*/ 142 h 197"/>
                  <a:gd name="T20" fmla="*/ 93 w 117"/>
                  <a:gd name="T21" fmla="*/ 141 h 197"/>
                  <a:gd name="T22" fmla="*/ 55 w 117"/>
                  <a:gd name="T23" fmla="*/ 72 h 197"/>
                  <a:gd name="T24" fmla="*/ 9 w 117"/>
                  <a:gd name="T25" fmla="*/ 4 h 197"/>
                  <a:gd name="T26" fmla="*/ 37 w 117"/>
                  <a:gd name="T27" fmla="*/ 87 h 197"/>
                  <a:gd name="T28" fmla="*/ 89 w 117"/>
                  <a:gd name="T29" fmla="*/ 194 h 197"/>
                  <a:gd name="T30" fmla="*/ 103 w 117"/>
                  <a:gd name="T31" fmla="*/ 193 h 197"/>
                  <a:gd name="T32" fmla="*/ 112 w 117"/>
                  <a:gd name="T33" fmla="*/ 1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97">
                    <a:moveTo>
                      <a:pt x="112" y="177"/>
                    </a:moveTo>
                    <a:cubicBezTo>
                      <a:pt x="112" y="177"/>
                      <a:pt x="112" y="176"/>
                      <a:pt x="112" y="176"/>
                    </a:cubicBezTo>
                    <a:cubicBezTo>
                      <a:pt x="110" y="173"/>
                      <a:pt x="106" y="165"/>
                      <a:pt x="101" y="155"/>
                    </a:cubicBezTo>
                    <a:cubicBezTo>
                      <a:pt x="101" y="155"/>
                      <a:pt x="101" y="154"/>
                      <a:pt x="101" y="154"/>
                    </a:cubicBezTo>
                    <a:cubicBezTo>
                      <a:pt x="100" y="154"/>
                      <a:pt x="100" y="153"/>
                      <a:pt x="99" y="152"/>
                    </a:cubicBezTo>
                    <a:cubicBezTo>
                      <a:pt x="99" y="151"/>
                      <a:pt x="99" y="151"/>
                      <a:pt x="98" y="150"/>
                    </a:cubicBezTo>
                    <a:cubicBezTo>
                      <a:pt x="98" y="150"/>
                      <a:pt x="98" y="149"/>
                      <a:pt x="98" y="149"/>
                    </a:cubicBezTo>
                    <a:cubicBezTo>
                      <a:pt x="97" y="148"/>
                      <a:pt x="97" y="147"/>
                      <a:pt x="96" y="146"/>
                    </a:cubicBezTo>
                    <a:cubicBezTo>
                      <a:pt x="96" y="145"/>
                      <a:pt x="96" y="145"/>
                      <a:pt x="96" y="145"/>
                    </a:cubicBezTo>
                    <a:cubicBezTo>
                      <a:pt x="95" y="144"/>
                      <a:pt x="94" y="143"/>
                      <a:pt x="94" y="142"/>
                    </a:cubicBezTo>
                    <a:cubicBezTo>
                      <a:pt x="94" y="141"/>
                      <a:pt x="94" y="141"/>
                      <a:pt x="93" y="141"/>
                    </a:cubicBezTo>
                    <a:cubicBezTo>
                      <a:pt x="81" y="117"/>
                      <a:pt x="65" y="88"/>
                      <a:pt x="55" y="72"/>
                    </a:cubicBezTo>
                    <a:cubicBezTo>
                      <a:pt x="38" y="45"/>
                      <a:pt x="16" y="0"/>
                      <a:pt x="9" y="4"/>
                    </a:cubicBezTo>
                    <a:cubicBezTo>
                      <a:pt x="0" y="8"/>
                      <a:pt x="28" y="65"/>
                      <a:pt x="37" y="87"/>
                    </a:cubicBezTo>
                    <a:cubicBezTo>
                      <a:pt x="46" y="108"/>
                      <a:pt x="82" y="190"/>
                      <a:pt x="89" y="194"/>
                    </a:cubicBezTo>
                    <a:cubicBezTo>
                      <a:pt x="96" y="197"/>
                      <a:pt x="99" y="195"/>
                      <a:pt x="103" y="193"/>
                    </a:cubicBezTo>
                    <a:cubicBezTo>
                      <a:pt x="108" y="191"/>
                      <a:pt x="117" y="185"/>
                      <a:pt x="112" y="1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14" name="Freeform 301">
                <a:extLst>
                  <a:ext uri="{FF2B5EF4-FFF2-40B4-BE49-F238E27FC236}">
                    <a16:creationId xmlns:a16="http://schemas.microsoft.com/office/drawing/2014/main" id="{2EBFF9B2-9C93-4E7F-B31F-3416CC705815}"/>
                  </a:ext>
                </a:extLst>
              </p:cNvPr>
              <p:cNvSpPr>
                <a:spLocks/>
              </p:cNvSpPr>
              <p:nvPr/>
            </p:nvSpPr>
            <p:spPr bwMode="auto">
              <a:xfrm>
                <a:off x="7335838" y="3162499"/>
                <a:ext cx="50800" cy="53975"/>
              </a:xfrm>
              <a:custGeom>
                <a:avLst/>
                <a:gdLst>
                  <a:gd name="T0" fmla="*/ 34 w 36"/>
                  <a:gd name="T1" fmla="*/ 21 h 38"/>
                  <a:gd name="T2" fmla="*/ 25 w 36"/>
                  <a:gd name="T3" fmla="*/ 5 h 38"/>
                  <a:gd name="T4" fmla="*/ 15 w 36"/>
                  <a:gd name="T5" fmla="*/ 1 h 38"/>
                  <a:gd name="T6" fmla="*/ 5 w 36"/>
                  <a:gd name="T7" fmla="*/ 7 h 38"/>
                  <a:gd name="T8" fmla="*/ 2 w 36"/>
                  <a:gd name="T9" fmla="*/ 16 h 38"/>
                  <a:gd name="T10" fmla="*/ 13 w 36"/>
                  <a:gd name="T11" fmla="*/ 33 h 38"/>
                  <a:gd name="T12" fmla="*/ 24 w 36"/>
                  <a:gd name="T13" fmla="*/ 36 h 38"/>
                  <a:gd name="T14" fmla="*/ 31 w 36"/>
                  <a:gd name="T15" fmla="*/ 32 h 38"/>
                  <a:gd name="T16" fmla="*/ 34 w 36"/>
                  <a:gd name="T17"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8">
                    <a:moveTo>
                      <a:pt x="34" y="21"/>
                    </a:moveTo>
                    <a:cubicBezTo>
                      <a:pt x="25" y="5"/>
                      <a:pt x="25" y="5"/>
                      <a:pt x="25" y="5"/>
                    </a:cubicBezTo>
                    <a:cubicBezTo>
                      <a:pt x="23" y="1"/>
                      <a:pt x="19" y="0"/>
                      <a:pt x="15" y="1"/>
                    </a:cubicBezTo>
                    <a:cubicBezTo>
                      <a:pt x="5" y="7"/>
                      <a:pt x="5" y="7"/>
                      <a:pt x="5" y="7"/>
                    </a:cubicBezTo>
                    <a:cubicBezTo>
                      <a:pt x="1" y="9"/>
                      <a:pt x="0" y="13"/>
                      <a:pt x="2" y="16"/>
                    </a:cubicBezTo>
                    <a:cubicBezTo>
                      <a:pt x="13" y="33"/>
                      <a:pt x="13" y="33"/>
                      <a:pt x="13" y="33"/>
                    </a:cubicBezTo>
                    <a:cubicBezTo>
                      <a:pt x="15" y="37"/>
                      <a:pt x="20" y="38"/>
                      <a:pt x="24" y="36"/>
                    </a:cubicBezTo>
                    <a:cubicBezTo>
                      <a:pt x="31" y="32"/>
                      <a:pt x="31" y="32"/>
                      <a:pt x="31" y="32"/>
                    </a:cubicBezTo>
                    <a:cubicBezTo>
                      <a:pt x="34" y="30"/>
                      <a:pt x="36" y="25"/>
                      <a:pt x="34"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15" name="Freeform 302">
                <a:extLst>
                  <a:ext uri="{FF2B5EF4-FFF2-40B4-BE49-F238E27FC236}">
                    <a16:creationId xmlns:a16="http://schemas.microsoft.com/office/drawing/2014/main" id="{FAC20A3E-8C3F-473C-92E2-1BF410A0DDE6}"/>
                  </a:ext>
                </a:extLst>
              </p:cNvPr>
              <p:cNvSpPr>
                <a:spLocks/>
              </p:cNvSpPr>
              <p:nvPr/>
            </p:nvSpPr>
            <p:spPr bwMode="auto">
              <a:xfrm>
                <a:off x="7366000" y="3200599"/>
                <a:ext cx="55563" cy="76200"/>
              </a:xfrm>
              <a:custGeom>
                <a:avLst/>
                <a:gdLst>
                  <a:gd name="T0" fmla="*/ 9 w 40"/>
                  <a:gd name="T1" fmla="*/ 18 h 55"/>
                  <a:gd name="T2" fmla="*/ 8 w 40"/>
                  <a:gd name="T3" fmla="*/ 37 h 55"/>
                  <a:gd name="T4" fmla="*/ 35 w 40"/>
                  <a:gd name="T5" fmla="*/ 55 h 55"/>
                  <a:gd name="T6" fmla="*/ 9 w 40"/>
                  <a:gd name="T7" fmla="*/ 18 h 55"/>
                </a:gdLst>
                <a:ahLst/>
                <a:cxnLst>
                  <a:cxn ang="0">
                    <a:pos x="T0" y="T1"/>
                  </a:cxn>
                  <a:cxn ang="0">
                    <a:pos x="T2" y="T3"/>
                  </a:cxn>
                  <a:cxn ang="0">
                    <a:pos x="T4" y="T5"/>
                  </a:cxn>
                  <a:cxn ang="0">
                    <a:pos x="T6" y="T7"/>
                  </a:cxn>
                </a:cxnLst>
                <a:rect l="0" t="0" r="r" b="b"/>
                <a:pathLst>
                  <a:path w="40" h="55">
                    <a:moveTo>
                      <a:pt x="9" y="18"/>
                    </a:moveTo>
                    <a:cubicBezTo>
                      <a:pt x="6" y="20"/>
                      <a:pt x="0" y="26"/>
                      <a:pt x="8" y="37"/>
                    </a:cubicBezTo>
                    <a:cubicBezTo>
                      <a:pt x="15" y="47"/>
                      <a:pt x="33" y="48"/>
                      <a:pt x="35" y="55"/>
                    </a:cubicBezTo>
                    <a:cubicBezTo>
                      <a:pt x="35" y="55"/>
                      <a:pt x="40" y="0"/>
                      <a:pt x="9" y="1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316" name="Freeform 303">
              <a:extLst>
                <a:ext uri="{FF2B5EF4-FFF2-40B4-BE49-F238E27FC236}">
                  <a16:creationId xmlns:a16="http://schemas.microsoft.com/office/drawing/2014/main" id="{11EB25BC-CBBF-46EB-9A55-8A6DE69B37BD}"/>
                </a:ext>
              </a:extLst>
            </p:cNvPr>
            <p:cNvSpPr>
              <a:spLocks/>
            </p:cNvSpPr>
            <p:nvPr/>
          </p:nvSpPr>
          <p:spPr bwMode="auto">
            <a:xfrm>
              <a:off x="6099063" y="1688981"/>
              <a:ext cx="227097" cy="367954"/>
            </a:xfrm>
            <a:custGeom>
              <a:avLst/>
              <a:gdLst>
                <a:gd name="T0" fmla="*/ 101 w 180"/>
                <a:gd name="T1" fmla="*/ 0 h 292"/>
                <a:gd name="T2" fmla="*/ 101 w 180"/>
                <a:gd name="T3" fmla="*/ 74 h 292"/>
                <a:gd name="T4" fmla="*/ 171 w 180"/>
                <a:gd name="T5" fmla="*/ 74 h 292"/>
                <a:gd name="T6" fmla="*/ 171 w 180"/>
                <a:gd name="T7" fmla="*/ 119 h 292"/>
                <a:gd name="T8" fmla="*/ 101 w 180"/>
                <a:gd name="T9" fmla="*/ 119 h 292"/>
                <a:gd name="T10" fmla="*/ 101 w 180"/>
                <a:gd name="T11" fmla="*/ 194 h 292"/>
                <a:gd name="T12" fmla="*/ 104 w 180"/>
                <a:gd name="T13" fmla="*/ 227 h 292"/>
                <a:gd name="T14" fmla="*/ 114 w 180"/>
                <a:gd name="T15" fmla="*/ 238 h 292"/>
                <a:gd name="T16" fmla="*/ 136 w 180"/>
                <a:gd name="T17" fmla="*/ 244 h 292"/>
                <a:gd name="T18" fmla="*/ 180 w 180"/>
                <a:gd name="T19" fmla="*/ 230 h 292"/>
                <a:gd name="T20" fmla="*/ 180 w 180"/>
                <a:gd name="T21" fmla="*/ 276 h 292"/>
                <a:gd name="T22" fmla="*/ 146 w 180"/>
                <a:gd name="T23" fmla="*/ 288 h 292"/>
                <a:gd name="T24" fmla="*/ 113 w 180"/>
                <a:gd name="T25" fmla="*/ 292 h 292"/>
                <a:gd name="T26" fmla="*/ 78 w 180"/>
                <a:gd name="T27" fmla="*/ 287 h 292"/>
                <a:gd name="T28" fmla="*/ 52 w 180"/>
                <a:gd name="T29" fmla="*/ 272 h 292"/>
                <a:gd name="T30" fmla="*/ 37 w 180"/>
                <a:gd name="T31" fmla="*/ 252 h 292"/>
                <a:gd name="T32" fmla="*/ 33 w 180"/>
                <a:gd name="T33" fmla="*/ 222 h 292"/>
                <a:gd name="T34" fmla="*/ 33 w 180"/>
                <a:gd name="T35" fmla="*/ 119 h 292"/>
                <a:gd name="T36" fmla="*/ 0 w 180"/>
                <a:gd name="T37" fmla="*/ 119 h 292"/>
                <a:gd name="T38" fmla="*/ 0 w 180"/>
                <a:gd name="T39" fmla="*/ 78 h 292"/>
                <a:gd name="T40" fmla="*/ 30 w 180"/>
                <a:gd name="T41" fmla="*/ 62 h 292"/>
                <a:gd name="T42" fmla="*/ 49 w 180"/>
                <a:gd name="T43" fmla="*/ 37 h 292"/>
                <a:gd name="T44" fmla="*/ 60 w 180"/>
                <a:gd name="T45" fmla="*/ 0 h 292"/>
                <a:gd name="T46" fmla="*/ 101 w 180"/>
                <a:gd name="T4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0" h="292">
                  <a:moveTo>
                    <a:pt x="101" y="0"/>
                  </a:moveTo>
                  <a:cubicBezTo>
                    <a:pt x="101" y="74"/>
                    <a:pt x="101" y="74"/>
                    <a:pt x="101" y="74"/>
                  </a:cubicBezTo>
                  <a:cubicBezTo>
                    <a:pt x="171" y="74"/>
                    <a:pt x="171" y="74"/>
                    <a:pt x="171" y="74"/>
                  </a:cubicBezTo>
                  <a:cubicBezTo>
                    <a:pt x="171" y="119"/>
                    <a:pt x="171" y="119"/>
                    <a:pt x="171" y="119"/>
                  </a:cubicBezTo>
                  <a:cubicBezTo>
                    <a:pt x="101" y="119"/>
                    <a:pt x="101" y="119"/>
                    <a:pt x="101" y="119"/>
                  </a:cubicBezTo>
                  <a:cubicBezTo>
                    <a:pt x="101" y="194"/>
                    <a:pt x="101" y="194"/>
                    <a:pt x="101" y="194"/>
                  </a:cubicBezTo>
                  <a:cubicBezTo>
                    <a:pt x="101" y="211"/>
                    <a:pt x="102" y="222"/>
                    <a:pt x="104" y="227"/>
                  </a:cubicBezTo>
                  <a:cubicBezTo>
                    <a:pt x="106" y="232"/>
                    <a:pt x="109" y="236"/>
                    <a:pt x="114" y="238"/>
                  </a:cubicBezTo>
                  <a:cubicBezTo>
                    <a:pt x="120" y="242"/>
                    <a:pt x="128" y="244"/>
                    <a:pt x="136" y="244"/>
                  </a:cubicBezTo>
                  <a:cubicBezTo>
                    <a:pt x="151" y="244"/>
                    <a:pt x="166" y="239"/>
                    <a:pt x="180" y="230"/>
                  </a:cubicBezTo>
                  <a:cubicBezTo>
                    <a:pt x="180" y="276"/>
                    <a:pt x="180" y="276"/>
                    <a:pt x="180" y="276"/>
                  </a:cubicBezTo>
                  <a:cubicBezTo>
                    <a:pt x="168" y="282"/>
                    <a:pt x="156" y="286"/>
                    <a:pt x="146" y="288"/>
                  </a:cubicBezTo>
                  <a:cubicBezTo>
                    <a:pt x="136" y="291"/>
                    <a:pt x="125" y="292"/>
                    <a:pt x="113" y="292"/>
                  </a:cubicBezTo>
                  <a:cubicBezTo>
                    <a:pt x="100" y="292"/>
                    <a:pt x="88" y="290"/>
                    <a:pt x="78" y="287"/>
                  </a:cubicBezTo>
                  <a:cubicBezTo>
                    <a:pt x="68" y="283"/>
                    <a:pt x="59" y="279"/>
                    <a:pt x="52" y="272"/>
                  </a:cubicBezTo>
                  <a:cubicBezTo>
                    <a:pt x="45" y="266"/>
                    <a:pt x="40" y="259"/>
                    <a:pt x="37" y="252"/>
                  </a:cubicBezTo>
                  <a:cubicBezTo>
                    <a:pt x="34" y="245"/>
                    <a:pt x="33" y="235"/>
                    <a:pt x="33" y="222"/>
                  </a:cubicBezTo>
                  <a:cubicBezTo>
                    <a:pt x="33" y="119"/>
                    <a:pt x="33" y="119"/>
                    <a:pt x="33" y="119"/>
                  </a:cubicBezTo>
                  <a:cubicBezTo>
                    <a:pt x="0" y="119"/>
                    <a:pt x="0" y="119"/>
                    <a:pt x="0" y="119"/>
                  </a:cubicBezTo>
                  <a:cubicBezTo>
                    <a:pt x="0" y="78"/>
                    <a:pt x="0" y="78"/>
                    <a:pt x="0" y="78"/>
                  </a:cubicBezTo>
                  <a:cubicBezTo>
                    <a:pt x="12" y="74"/>
                    <a:pt x="22" y="69"/>
                    <a:pt x="30" y="62"/>
                  </a:cubicBezTo>
                  <a:cubicBezTo>
                    <a:pt x="38" y="55"/>
                    <a:pt x="45" y="47"/>
                    <a:pt x="49" y="37"/>
                  </a:cubicBezTo>
                  <a:cubicBezTo>
                    <a:pt x="54" y="27"/>
                    <a:pt x="58" y="15"/>
                    <a:pt x="60" y="0"/>
                  </a:cubicBezTo>
                  <a:lnTo>
                    <a:pt x="101" y="0"/>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17" name="Freeform 304">
              <a:extLst>
                <a:ext uri="{FF2B5EF4-FFF2-40B4-BE49-F238E27FC236}">
                  <a16:creationId xmlns:a16="http://schemas.microsoft.com/office/drawing/2014/main" id="{BAD2140E-4A86-4A27-82D0-16E9A55DA906}"/>
                </a:ext>
              </a:extLst>
            </p:cNvPr>
            <p:cNvSpPr>
              <a:spLocks noEditPoints="1"/>
            </p:cNvSpPr>
            <p:nvPr/>
          </p:nvSpPr>
          <p:spPr bwMode="auto">
            <a:xfrm>
              <a:off x="6842260" y="1697660"/>
              <a:ext cx="337117" cy="338424"/>
            </a:xfrm>
            <a:custGeom>
              <a:avLst/>
              <a:gdLst>
                <a:gd name="T0" fmla="*/ 37 w 294"/>
                <a:gd name="T1" fmla="*/ 0 h 295"/>
                <a:gd name="T2" fmla="*/ 256 w 294"/>
                <a:gd name="T3" fmla="*/ 0 h 295"/>
                <a:gd name="T4" fmla="*/ 294 w 294"/>
                <a:gd name="T5" fmla="*/ 38 h 295"/>
                <a:gd name="T6" fmla="*/ 294 w 294"/>
                <a:gd name="T7" fmla="*/ 257 h 295"/>
                <a:gd name="T8" fmla="*/ 256 w 294"/>
                <a:gd name="T9" fmla="*/ 295 h 295"/>
                <a:gd name="T10" fmla="*/ 37 w 294"/>
                <a:gd name="T11" fmla="*/ 295 h 295"/>
                <a:gd name="T12" fmla="*/ 0 w 294"/>
                <a:gd name="T13" fmla="*/ 257 h 295"/>
                <a:gd name="T14" fmla="*/ 0 w 294"/>
                <a:gd name="T15" fmla="*/ 38 h 295"/>
                <a:gd name="T16" fmla="*/ 37 w 294"/>
                <a:gd name="T17" fmla="*/ 0 h 295"/>
                <a:gd name="T18" fmla="*/ 214 w 294"/>
                <a:gd name="T19" fmla="*/ 33 h 295"/>
                <a:gd name="T20" fmla="*/ 201 w 294"/>
                <a:gd name="T21" fmla="*/ 46 h 295"/>
                <a:gd name="T22" fmla="*/ 201 w 294"/>
                <a:gd name="T23" fmla="*/ 78 h 295"/>
                <a:gd name="T24" fmla="*/ 214 w 294"/>
                <a:gd name="T25" fmla="*/ 91 h 295"/>
                <a:gd name="T26" fmla="*/ 247 w 294"/>
                <a:gd name="T27" fmla="*/ 91 h 295"/>
                <a:gd name="T28" fmla="*/ 261 w 294"/>
                <a:gd name="T29" fmla="*/ 78 h 295"/>
                <a:gd name="T30" fmla="*/ 261 w 294"/>
                <a:gd name="T31" fmla="*/ 46 h 295"/>
                <a:gd name="T32" fmla="*/ 247 w 294"/>
                <a:gd name="T33" fmla="*/ 33 h 295"/>
                <a:gd name="T34" fmla="*/ 214 w 294"/>
                <a:gd name="T35" fmla="*/ 33 h 295"/>
                <a:gd name="T36" fmla="*/ 261 w 294"/>
                <a:gd name="T37" fmla="*/ 125 h 295"/>
                <a:gd name="T38" fmla="*/ 235 w 294"/>
                <a:gd name="T39" fmla="*/ 125 h 295"/>
                <a:gd name="T40" fmla="*/ 239 w 294"/>
                <a:gd name="T41" fmla="*/ 150 h 295"/>
                <a:gd name="T42" fmla="*/ 147 w 294"/>
                <a:gd name="T43" fmla="*/ 239 h 295"/>
                <a:gd name="T44" fmla="*/ 56 w 294"/>
                <a:gd name="T45" fmla="*/ 150 h 295"/>
                <a:gd name="T46" fmla="*/ 59 w 294"/>
                <a:gd name="T47" fmla="*/ 125 h 295"/>
                <a:gd name="T48" fmla="*/ 32 w 294"/>
                <a:gd name="T49" fmla="*/ 125 h 295"/>
                <a:gd name="T50" fmla="*/ 32 w 294"/>
                <a:gd name="T51" fmla="*/ 249 h 295"/>
                <a:gd name="T52" fmla="*/ 44 w 294"/>
                <a:gd name="T53" fmla="*/ 261 h 295"/>
                <a:gd name="T54" fmla="*/ 249 w 294"/>
                <a:gd name="T55" fmla="*/ 261 h 295"/>
                <a:gd name="T56" fmla="*/ 261 w 294"/>
                <a:gd name="T57" fmla="*/ 249 h 295"/>
                <a:gd name="T58" fmla="*/ 261 w 294"/>
                <a:gd name="T59" fmla="*/ 125 h 295"/>
                <a:gd name="T60" fmla="*/ 147 w 294"/>
                <a:gd name="T61" fmla="*/ 90 h 295"/>
                <a:gd name="T62" fmla="*/ 88 w 294"/>
                <a:gd name="T63" fmla="*/ 147 h 295"/>
                <a:gd name="T64" fmla="*/ 147 w 294"/>
                <a:gd name="T65" fmla="*/ 204 h 295"/>
                <a:gd name="T66" fmla="*/ 206 w 294"/>
                <a:gd name="T67" fmla="*/ 147 h 295"/>
                <a:gd name="T68" fmla="*/ 147 w 294"/>
                <a:gd name="T69" fmla="*/ 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4" h="295">
                  <a:moveTo>
                    <a:pt x="37" y="0"/>
                  </a:moveTo>
                  <a:cubicBezTo>
                    <a:pt x="256" y="0"/>
                    <a:pt x="256" y="0"/>
                    <a:pt x="256" y="0"/>
                  </a:cubicBezTo>
                  <a:cubicBezTo>
                    <a:pt x="277" y="0"/>
                    <a:pt x="294" y="17"/>
                    <a:pt x="294" y="38"/>
                  </a:cubicBezTo>
                  <a:cubicBezTo>
                    <a:pt x="294" y="257"/>
                    <a:pt x="294" y="257"/>
                    <a:pt x="294" y="257"/>
                  </a:cubicBezTo>
                  <a:cubicBezTo>
                    <a:pt x="294" y="278"/>
                    <a:pt x="277" y="295"/>
                    <a:pt x="256" y="295"/>
                  </a:cubicBezTo>
                  <a:cubicBezTo>
                    <a:pt x="37" y="295"/>
                    <a:pt x="37" y="295"/>
                    <a:pt x="37" y="295"/>
                  </a:cubicBezTo>
                  <a:cubicBezTo>
                    <a:pt x="17" y="295"/>
                    <a:pt x="0" y="278"/>
                    <a:pt x="0" y="257"/>
                  </a:cubicBezTo>
                  <a:cubicBezTo>
                    <a:pt x="0" y="38"/>
                    <a:pt x="0" y="38"/>
                    <a:pt x="0" y="38"/>
                  </a:cubicBezTo>
                  <a:cubicBezTo>
                    <a:pt x="0" y="17"/>
                    <a:pt x="17" y="0"/>
                    <a:pt x="37" y="0"/>
                  </a:cubicBezTo>
                  <a:moveTo>
                    <a:pt x="214" y="33"/>
                  </a:moveTo>
                  <a:cubicBezTo>
                    <a:pt x="207" y="33"/>
                    <a:pt x="201" y="39"/>
                    <a:pt x="201" y="46"/>
                  </a:cubicBezTo>
                  <a:cubicBezTo>
                    <a:pt x="201" y="78"/>
                    <a:pt x="201" y="78"/>
                    <a:pt x="201" y="78"/>
                  </a:cubicBezTo>
                  <a:cubicBezTo>
                    <a:pt x="201" y="85"/>
                    <a:pt x="207" y="91"/>
                    <a:pt x="214" y="91"/>
                  </a:cubicBezTo>
                  <a:cubicBezTo>
                    <a:pt x="247" y="91"/>
                    <a:pt x="247" y="91"/>
                    <a:pt x="247" y="91"/>
                  </a:cubicBezTo>
                  <a:cubicBezTo>
                    <a:pt x="255" y="91"/>
                    <a:pt x="261" y="85"/>
                    <a:pt x="261" y="78"/>
                  </a:cubicBezTo>
                  <a:cubicBezTo>
                    <a:pt x="261" y="46"/>
                    <a:pt x="261" y="46"/>
                    <a:pt x="261" y="46"/>
                  </a:cubicBezTo>
                  <a:cubicBezTo>
                    <a:pt x="261" y="39"/>
                    <a:pt x="255" y="33"/>
                    <a:pt x="247" y="33"/>
                  </a:cubicBezTo>
                  <a:lnTo>
                    <a:pt x="214" y="33"/>
                  </a:lnTo>
                  <a:close/>
                  <a:moveTo>
                    <a:pt x="261" y="125"/>
                  </a:moveTo>
                  <a:cubicBezTo>
                    <a:pt x="235" y="125"/>
                    <a:pt x="235" y="125"/>
                    <a:pt x="235" y="125"/>
                  </a:cubicBezTo>
                  <a:cubicBezTo>
                    <a:pt x="237" y="133"/>
                    <a:pt x="239" y="141"/>
                    <a:pt x="239" y="150"/>
                  </a:cubicBezTo>
                  <a:cubicBezTo>
                    <a:pt x="239" y="199"/>
                    <a:pt x="198" y="239"/>
                    <a:pt x="147" y="239"/>
                  </a:cubicBezTo>
                  <a:cubicBezTo>
                    <a:pt x="97" y="239"/>
                    <a:pt x="56" y="199"/>
                    <a:pt x="56" y="150"/>
                  </a:cubicBezTo>
                  <a:cubicBezTo>
                    <a:pt x="56" y="141"/>
                    <a:pt x="57" y="133"/>
                    <a:pt x="59" y="125"/>
                  </a:cubicBezTo>
                  <a:cubicBezTo>
                    <a:pt x="32" y="125"/>
                    <a:pt x="32" y="125"/>
                    <a:pt x="32" y="125"/>
                  </a:cubicBezTo>
                  <a:cubicBezTo>
                    <a:pt x="32" y="249"/>
                    <a:pt x="32" y="249"/>
                    <a:pt x="32" y="249"/>
                  </a:cubicBezTo>
                  <a:cubicBezTo>
                    <a:pt x="32" y="256"/>
                    <a:pt x="38" y="261"/>
                    <a:pt x="44" y="261"/>
                  </a:cubicBezTo>
                  <a:cubicBezTo>
                    <a:pt x="249" y="261"/>
                    <a:pt x="249" y="261"/>
                    <a:pt x="249" y="261"/>
                  </a:cubicBezTo>
                  <a:cubicBezTo>
                    <a:pt x="256" y="261"/>
                    <a:pt x="261" y="256"/>
                    <a:pt x="261" y="249"/>
                  </a:cubicBezTo>
                  <a:lnTo>
                    <a:pt x="261" y="125"/>
                  </a:lnTo>
                  <a:close/>
                  <a:moveTo>
                    <a:pt x="147" y="90"/>
                  </a:moveTo>
                  <a:cubicBezTo>
                    <a:pt x="114" y="90"/>
                    <a:pt x="88" y="115"/>
                    <a:pt x="88" y="147"/>
                  </a:cubicBezTo>
                  <a:cubicBezTo>
                    <a:pt x="88" y="179"/>
                    <a:pt x="114" y="204"/>
                    <a:pt x="147" y="204"/>
                  </a:cubicBezTo>
                  <a:cubicBezTo>
                    <a:pt x="180" y="204"/>
                    <a:pt x="206" y="179"/>
                    <a:pt x="206" y="147"/>
                  </a:cubicBezTo>
                  <a:cubicBezTo>
                    <a:pt x="206" y="115"/>
                    <a:pt x="180" y="90"/>
                    <a:pt x="147" y="90"/>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18" name="Freeform 305">
              <a:extLst>
                <a:ext uri="{FF2B5EF4-FFF2-40B4-BE49-F238E27FC236}">
                  <a16:creationId xmlns:a16="http://schemas.microsoft.com/office/drawing/2014/main" id="{B3F551B5-229F-4D91-889C-436751E50AB2}"/>
                </a:ext>
              </a:extLst>
            </p:cNvPr>
            <p:cNvSpPr>
              <a:spLocks/>
            </p:cNvSpPr>
            <p:nvPr/>
          </p:nvSpPr>
          <p:spPr bwMode="auto">
            <a:xfrm>
              <a:off x="7593060" y="1661901"/>
              <a:ext cx="406762" cy="408200"/>
            </a:xfrm>
            <a:custGeom>
              <a:avLst/>
              <a:gdLst>
                <a:gd name="T0" fmla="*/ 161 w 323"/>
                <a:gd name="T1" fmla="*/ 0 h 323"/>
                <a:gd name="T2" fmla="*/ 0 w 323"/>
                <a:gd name="T3" fmla="*/ 162 h 323"/>
                <a:gd name="T4" fmla="*/ 97 w 323"/>
                <a:gd name="T5" fmla="*/ 310 h 323"/>
                <a:gd name="T6" fmla="*/ 99 w 323"/>
                <a:gd name="T7" fmla="*/ 272 h 323"/>
                <a:gd name="T8" fmla="*/ 120 w 323"/>
                <a:gd name="T9" fmla="*/ 184 h 323"/>
                <a:gd name="T10" fmla="*/ 115 w 323"/>
                <a:gd name="T11" fmla="*/ 159 h 323"/>
                <a:gd name="T12" fmla="*/ 146 w 323"/>
                <a:gd name="T13" fmla="*/ 117 h 323"/>
                <a:gd name="T14" fmla="*/ 168 w 323"/>
                <a:gd name="T15" fmla="*/ 141 h 323"/>
                <a:gd name="T16" fmla="*/ 154 w 323"/>
                <a:gd name="T17" fmla="*/ 199 h 323"/>
                <a:gd name="T18" fmla="*/ 179 w 323"/>
                <a:gd name="T19" fmla="*/ 230 h 323"/>
                <a:gd name="T20" fmla="*/ 230 w 323"/>
                <a:gd name="T21" fmla="*/ 144 h 323"/>
                <a:gd name="T22" fmla="*/ 163 w 323"/>
                <a:gd name="T23" fmla="*/ 82 h 323"/>
                <a:gd name="T24" fmla="*/ 84 w 323"/>
                <a:gd name="T25" fmla="*/ 159 h 323"/>
                <a:gd name="T26" fmla="*/ 94 w 323"/>
                <a:gd name="T27" fmla="*/ 191 h 323"/>
                <a:gd name="T28" fmla="*/ 97 w 323"/>
                <a:gd name="T29" fmla="*/ 200 h 323"/>
                <a:gd name="T30" fmla="*/ 93 w 323"/>
                <a:gd name="T31" fmla="*/ 213 h 323"/>
                <a:gd name="T32" fmla="*/ 85 w 323"/>
                <a:gd name="T33" fmla="*/ 217 h 323"/>
                <a:gd name="T34" fmla="*/ 52 w 323"/>
                <a:gd name="T35" fmla="*/ 155 h 323"/>
                <a:gd name="T36" fmla="*/ 168 w 323"/>
                <a:gd name="T37" fmla="*/ 54 h 323"/>
                <a:gd name="T38" fmla="*/ 270 w 323"/>
                <a:gd name="T39" fmla="*/ 147 h 323"/>
                <a:gd name="T40" fmla="*/ 183 w 323"/>
                <a:gd name="T41" fmla="*/ 258 h 323"/>
                <a:gd name="T42" fmla="*/ 143 w 323"/>
                <a:gd name="T43" fmla="*/ 237 h 323"/>
                <a:gd name="T44" fmla="*/ 132 w 323"/>
                <a:gd name="T45" fmla="*/ 282 h 323"/>
                <a:gd name="T46" fmla="*/ 116 w 323"/>
                <a:gd name="T47" fmla="*/ 317 h 323"/>
                <a:gd name="T48" fmla="*/ 161 w 323"/>
                <a:gd name="T49" fmla="*/ 323 h 323"/>
                <a:gd name="T50" fmla="*/ 323 w 323"/>
                <a:gd name="T51" fmla="*/ 162 h 323"/>
                <a:gd name="T52" fmla="*/ 161 w 323"/>
                <a:gd name="T53"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323">
                  <a:moveTo>
                    <a:pt x="161" y="0"/>
                  </a:moveTo>
                  <a:cubicBezTo>
                    <a:pt x="72" y="0"/>
                    <a:pt x="0" y="72"/>
                    <a:pt x="0" y="162"/>
                  </a:cubicBezTo>
                  <a:cubicBezTo>
                    <a:pt x="0" y="228"/>
                    <a:pt x="40" y="285"/>
                    <a:pt x="97" y="310"/>
                  </a:cubicBezTo>
                  <a:cubicBezTo>
                    <a:pt x="96" y="298"/>
                    <a:pt x="96" y="285"/>
                    <a:pt x="99" y="272"/>
                  </a:cubicBezTo>
                  <a:cubicBezTo>
                    <a:pt x="102" y="259"/>
                    <a:pt x="120" y="184"/>
                    <a:pt x="120" y="184"/>
                  </a:cubicBezTo>
                  <a:cubicBezTo>
                    <a:pt x="120" y="184"/>
                    <a:pt x="115" y="174"/>
                    <a:pt x="115" y="159"/>
                  </a:cubicBezTo>
                  <a:cubicBezTo>
                    <a:pt x="115" y="135"/>
                    <a:pt x="129" y="117"/>
                    <a:pt x="146" y="117"/>
                  </a:cubicBezTo>
                  <a:cubicBezTo>
                    <a:pt x="161" y="117"/>
                    <a:pt x="168" y="128"/>
                    <a:pt x="168" y="141"/>
                  </a:cubicBezTo>
                  <a:cubicBezTo>
                    <a:pt x="168" y="156"/>
                    <a:pt x="159" y="178"/>
                    <a:pt x="154" y="199"/>
                  </a:cubicBezTo>
                  <a:cubicBezTo>
                    <a:pt x="150" y="216"/>
                    <a:pt x="162" y="230"/>
                    <a:pt x="179" y="230"/>
                  </a:cubicBezTo>
                  <a:cubicBezTo>
                    <a:pt x="210" y="230"/>
                    <a:pt x="230" y="190"/>
                    <a:pt x="230" y="144"/>
                  </a:cubicBezTo>
                  <a:cubicBezTo>
                    <a:pt x="230" y="108"/>
                    <a:pt x="207" y="82"/>
                    <a:pt x="163" y="82"/>
                  </a:cubicBezTo>
                  <a:cubicBezTo>
                    <a:pt x="114" y="82"/>
                    <a:pt x="84" y="118"/>
                    <a:pt x="84" y="159"/>
                  </a:cubicBezTo>
                  <a:cubicBezTo>
                    <a:pt x="84" y="173"/>
                    <a:pt x="88" y="183"/>
                    <a:pt x="94" y="191"/>
                  </a:cubicBezTo>
                  <a:cubicBezTo>
                    <a:pt x="97" y="194"/>
                    <a:pt x="98" y="196"/>
                    <a:pt x="97" y="200"/>
                  </a:cubicBezTo>
                  <a:cubicBezTo>
                    <a:pt x="96" y="203"/>
                    <a:pt x="94" y="210"/>
                    <a:pt x="93" y="213"/>
                  </a:cubicBezTo>
                  <a:cubicBezTo>
                    <a:pt x="92" y="217"/>
                    <a:pt x="89" y="218"/>
                    <a:pt x="85" y="217"/>
                  </a:cubicBezTo>
                  <a:cubicBezTo>
                    <a:pt x="63" y="208"/>
                    <a:pt x="52" y="183"/>
                    <a:pt x="52" y="155"/>
                  </a:cubicBezTo>
                  <a:cubicBezTo>
                    <a:pt x="52" y="109"/>
                    <a:pt x="91" y="54"/>
                    <a:pt x="168" y="54"/>
                  </a:cubicBezTo>
                  <a:cubicBezTo>
                    <a:pt x="229" y="54"/>
                    <a:pt x="270" y="99"/>
                    <a:pt x="270" y="147"/>
                  </a:cubicBezTo>
                  <a:cubicBezTo>
                    <a:pt x="270" y="210"/>
                    <a:pt x="235" y="258"/>
                    <a:pt x="183" y="258"/>
                  </a:cubicBezTo>
                  <a:cubicBezTo>
                    <a:pt x="165" y="258"/>
                    <a:pt x="149" y="248"/>
                    <a:pt x="143" y="237"/>
                  </a:cubicBezTo>
                  <a:cubicBezTo>
                    <a:pt x="143" y="237"/>
                    <a:pt x="134" y="275"/>
                    <a:pt x="132" y="282"/>
                  </a:cubicBezTo>
                  <a:cubicBezTo>
                    <a:pt x="128" y="294"/>
                    <a:pt x="122" y="307"/>
                    <a:pt x="116" y="317"/>
                  </a:cubicBezTo>
                  <a:cubicBezTo>
                    <a:pt x="130" y="321"/>
                    <a:pt x="145" y="323"/>
                    <a:pt x="161" y="323"/>
                  </a:cubicBezTo>
                  <a:cubicBezTo>
                    <a:pt x="251" y="323"/>
                    <a:pt x="323" y="251"/>
                    <a:pt x="323" y="162"/>
                  </a:cubicBezTo>
                  <a:cubicBezTo>
                    <a:pt x="323" y="72"/>
                    <a:pt x="251" y="0"/>
                    <a:pt x="161" y="0"/>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nvGrpSpPr>
            <p:cNvPr id="319" name="Group 61">
              <a:extLst>
                <a:ext uri="{FF2B5EF4-FFF2-40B4-BE49-F238E27FC236}">
                  <a16:creationId xmlns:a16="http://schemas.microsoft.com/office/drawing/2014/main" id="{F1A2433A-13AA-468F-B8F3-3149EDF315F0}"/>
                </a:ext>
              </a:extLst>
            </p:cNvPr>
            <p:cNvGrpSpPr/>
            <p:nvPr/>
          </p:nvGrpSpPr>
          <p:grpSpPr>
            <a:xfrm>
              <a:off x="8416577" y="1700861"/>
              <a:ext cx="339207" cy="332020"/>
              <a:chOff x="9896797" y="2895799"/>
              <a:chExt cx="374650" cy="366712"/>
            </a:xfrm>
            <a:grpFill/>
          </p:grpSpPr>
          <p:sp>
            <p:nvSpPr>
              <p:cNvPr id="320" name="Freeform 306">
                <a:extLst>
                  <a:ext uri="{FF2B5EF4-FFF2-40B4-BE49-F238E27FC236}">
                    <a16:creationId xmlns:a16="http://schemas.microsoft.com/office/drawing/2014/main" id="{0FBA2AF4-F391-47B0-AC99-CDA5B901BB73}"/>
                  </a:ext>
                </a:extLst>
              </p:cNvPr>
              <p:cNvSpPr>
                <a:spLocks/>
              </p:cNvSpPr>
              <p:nvPr/>
            </p:nvSpPr>
            <p:spPr bwMode="auto">
              <a:xfrm>
                <a:off x="9931722" y="2956124"/>
                <a:ext cx="339725" cy="306387"/>
              </a:xfrm>
              <a:custGeom>
                <a:avLst/>
                <a:gdLst>
                  <a:gd name="T0" fmla="*/ 222 w 244"/>
                  <a:gd name="T1" fmla="*/ 0 h 219"/>
                  <a:gd name="T2" fmla="*/ 225 w 244"/>
                  <a:gd name="T3" fmla="*/ 57 h 219"/>
                  <a:gd name="T4" fmla="*/ 84 w 244"/>
                  <a:gd name="T5" fmla="*/ 128 h 219"/>
                  <a:gd name="T6" fmla="*/ 66 w 244"/>
                  <a:gd name="T7" fmla="*/ 141 h 219"/>
                  <a:gd name="T8" fmla="*/ 55 w 244"/>
                  <a:gd name="T9" fmla="*/ 190 h 219"/>
                  <a:gd name="T10" fmla="*/ 36 w 244"/>
                  <a:gd name="T11" fmla="*/ 206 h 219"/>
                  <a:gd name="T12" fmla="*/ 3 w 244"/>
                  <a:gd name="T13" fmla="*/ 206 h 219"/>
                  <a:gd name="T14" fmla="*/ 0 w 244"/>
                  <a:gd name="T15" fmla="*/ 206 h 219"/>
                  <a:gd name="T16" fmla="*/ 12 w 244"/>
                  <a:gd name="T17" fmla="*/ 218 h 219"/>
                  <a:gd name="T18" fmla="*/ 45 w 244"/>
                  <a:gd name="T19" fmla="*/ 218 h 219"/>
                  <a:gd name="T20" fmla="*/ 64 w 244"/>
                  <a:gd name="T21" fmla="*/ 202 h 219"/>
                  <a:gd name="T22" fmla="*/ 75 w 244"/>
                  <a:gd name="T23" fmla="*/ 154 h 219"/>
                  <a:gd name="T24" fmla="*/ 93 w 244"/>
                  <a:gd name="T25" fmla="*/ 140 h 219"/>
                  <a:gd name="T26" fmla="*/ 235 w 244"/>
                  <a:gd name="T27" fmla="*/ 69 h 219"/>
                  <a:gd name="T28" fmla="*/ 222 w 244"/>
                  <a:gd name="T2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4" h="219">
                    <a:moveTo>
                      <a:pt x="222" y="0"/>
                    </a:moveTo>
                    <a:cubicBezTo>
                      <a:pt x="233" y="20"/>
                      <a:pt x="230" y="43"/>
                      <a:pt x="225" y="57"/>
                    </a:cubicBezTo>
                    <a:cubicBezTo>
                      <a:pt x="203" y="132"/>
                      <a:pt x="99" y="128"/>
                      <a:pt x="84" y="128"/>
                    </a:cubicBezTo>
                    <a:cubicBezTo>
                      <a:pt x="69" y="128"/>
                      <a:pt x="66" y="141"/>
                      <a:pt x="66" y="141"/>
                    </a:cubicBezTo>
                    <a:cubicBezTo>
                      <a:pt x="55" y="190"/>
                      <a:pt x="55" y="190"/>
                      <a:pt x="55" y="190"/>
                    </a:cubicBezTo>
                    <a:cubicBezTo>
                      <a:pt x="52" y="207"/>
                      <a:pt x="36" y="206"/>
                      <a:pt x="36" y="206"/>
                    </a:cubicBezTo>
                    <a:cubicBezTo>
                      <a:pt x="3" y="206"/>
                      <a:pt x="3" y="206"/>
                      <a:pt x="3" y="206"/>
                    </a:cubicBezTo>
                    <a:cubicBezTo>
                      <a:pt x="2" y="206"/>
                      <a:pt x="1" y="206"/>
                      <a:pt x="0" y="206"/>
                    </a:cubicBezTo>
                    <a:cubicBezTo>
                      <a:pt x="0" y="209"/>
                      <a:pt x="1" y="218"/>
                      <a:pt x="12" y="218"/>
                    </a:cubicBezTo>
                    <a:cubicBezTo>
                      <a:pt x="45" y="218"/>
                      <a:pt x="45" y="218"/>
                      <a:pt x="45" y="218"/>
                    </a:cubicBezTo>
                    <a:cubicBezTo>
                      <a:pt x="45" y="218"/>
                      <a:pt x="61" y="219"/>
                      <a:pt x="64" y="202"/>
                    </a:cubicBezTo>
                    <a:cubicBezTo>
                      <a:pt x="75" y="154"/>
                      <a:pt x="75" y="154"/>
                      <a:pt x="75" y="154"/>
                    </a:cubicBezTo>
                    <a:cubicBezTo>
                      <a:pt x="75" y="154"/>
                      <a:pt x="79" y="140"/>
                      <a:pt x="93" y="140"/>
                    </a:cubicBezTo>
                    <a:cubicBezTo>
                      <a:pt x="108" y="140"/>
                      <a:pt x="212" y="144"/>
                      <a:pt x="235" y="69"/>
                    </a:cubicBezTo>
                    <a:cubicBezTo>
                      <a:pt x="240" y="52"/>
                      <a:pt x="244" y="22"/>
                      <a:pt x="2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21" name="Freeform 307">
                <a:extLst>
                  <a:ext uri="{FF2B5EF4-FFF2-40B4-BE49-F238E27FC236}">
                    <a16:creationId xmlns:a16="http://schemas.microsoft.com/office/drawing/2014/main" id="{F0ECD04E-835C-4DF8-9E01-1E855B6553BA}"/>
                  </a:ext>
                </a:extLst>
              </p:cNvPr>
              <p:cNvSpPr>
                <a:spLocks noEditPoints="1"/>
              </p:cNvSpPr>
              <p:nvPr/>
            </p:nvSpPr>
            <p:spPr bwMode="auto">
              <a:xfrm>
                <a:off x="9896797" y="2895799"/>
                <a:ext cx="349250" cy="338137"/>
              </a:xfrm>
              <a:custGeom>
                <a:avLst/>
                <a:gdLst>
                  <a:gd name="T0" fmla="*/ 66 w 251"/>
                  <a:gd name="T1" fmla="*/ 226 h 243"/>
                  <a:gd name="T2" fmla="*/ 77 w 251"/>
                  <a:gd name="T3" fmla="*/ 177 h 243"/>
                  <a:gd name="T4" fmla="*/ 96 w 251"/>
                  <a:gd name="T5" fmla="*/ 163 h 243"/>
                  <a:gd name="T6" fmla="*/ 237 w 251"/>
                  <a:gd name="T7" fmla="*/ 93 h 243"/>
                  <a:gd name="T8" fmla="*/ 146 w 251"/>
                  <a:gd name="T9" fmla="*/ 1 h 243"/>
                  <a:gd name="T10" fmla="*/ 71 w 251"/>
                  <a:gd name="T11" fmla="*/ 1 h 243"/>
                  <a:gd name="T12" fmla="*/ 52 w 251"/>
                  <a:gd name="T13" fmla="*/ 16 h 243"/>
                  <a:gd name="T14" fmla="*/ 2 w 251"/>
                  <a:gd name="T15" fmla="*/ 229 h 243"/>
                  <a:gd name="T16" fmla="*/ 14 w 251"/>
                  <a:gd name="T17" fmla="*/ 242 h 243"/>
                  <a:gd name="T18" fmla="*/ 47 w 251"/>
                  <a:gd name="T19" fmla="*/ 242 h 243"/>
                  <a:gd name="T20" fmla="*/ 66 w 251"/>
                  <a:gd name="T21" fmla="*/ 226 h 243"/>
                  <a:gd name="T22" fmla="*/ 94 w 251"/>
                  <a:gd name="T23" fmla="*/ 102 h 243"/>
                  <a:gd name="T24" fmla="*/ 104 w 251"/>
                  <a:gd name="T25" fmla="*/ 59 h 243"/>
                  <a:gd name="T26" fmla="*/ 118 w 251"/>
                  <a:gd name="T27" fmla="*/ 46 h 243"/>
                  <a:gd name="T28" fmla="*/ 150 w 251"/>
                  <a:gd name="T29" fmla="*/ 47 h 243"/>
                  <a:gd name="T30" fmla="*/ 173 w 251"/>
                  <a:gd name="T31" fmla="*/ 80 h 243"/>
                  <a:gd name="T32" fmla="*/ 101 w 251"/>
                  <a:gd name="T33" fmla="*/ 117 h 243"/>
                  <a:gd name="T34" fmla="*/ 94 w 251"/>
                  <a:gd name="T35" fmla="*/ 10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243">
                    <a:moveTo>
                      <a:pt x="66" y="226"/>
                    </a:moveTo>
                    <a:cubicBezTo>
                      <a:pt x="77" y="177"/>
                      <a:pt x="77" y="177"/>
                      <a:pt x="77" y="177"/>
                    </a:cubicBezTo>
                    <a:cubicBezTo>
                      <a:pt x="77" y="177"/>
                      <a:pt x="81" y="163"/>
                      <a:pt x="96" y="163"/>
                    </a:cubicBezTo>
                    <a:cubicBezTo>
                      <a:pt x="110" y="163"/>
                      <a:pt x="214" y="167"/>
                      <a:pt x="237" y="93"/>
                    </a:cubicBezTo>
                    <a:cubicBezTo>
                      <a:pt x="245" y="65"/>
                      <a:pt x="251" y="1"/>
                      <a:pt x="146" y="1"/>
                    </a:cubicBezTo>
                    <a:cubicBezTo>
                      <a:pt x="71" y="1"/>
                      <a:pt x="71" y="1"/>
                      <a:pt x="71" y="1"/>
                    </a:cubicBezTo>
                    <a:cubicBezTo>
                      <a:pt x="71" y="1"/>
                      <a:pt x="56" y="0"/>
                      <a:pt x="52" y="16"/>
                    </a:cubicBezTo>
                    <a:cubicBezTo>
                      <a:pt x="2" y="229"/>
                      <a:pt x="2" y="229"/>
                      <a:pt x="2" y="229"/>
                    </a:cubicBezTo>
                    <a:cubicBezTo>
                      <a:pt x="2" y="229"/>
                      <a:pt x="0" y="242"/>
                      <a:pt x="14" y="242"/>
                    </a:cubicBezTo>
                    <a:cubicBezTo>
                      <a:pt x="47" y="242"/>
                      <a:pt x="47" y="242"/>
                      <a:pt x="47" y="242"/>
                    </a:cubicBezTo>
                    <a:cubicBezTo>
                      <a:pt x="47" y="242"/>
                      <a:pt x="63" y="243"/>
                      <a:pt x="66" y="226"/>
                    </a:cubicBezTo>
                    <a:close/>
                    <a:moveTo>
                      <a:pt x="94" y="102"/>
                    </a:moveTo>
                    <a:cubicBezTo>
                      <a:pt x="104" y="59"/>
                      <a:pt x="104" y="59"/>
                      <a:pt x="104" y="59"/>
                    </a:cubicBezTo>
                    <a:cubicBezTo>
                      <a:pt x="104" y="59"/>
                      <a:pt x="108" y="47"/>
                      <a:pt x="118" y="46"/>
                    </a:cubicBezTo>
                    <a:cubicBezTo>
                      <a:pt x="128" y="44"/>
                      <a:pt x="146" y="46"/>
                      <a:pt x="150" y="47"/>
                    </a:cubicBezTo>
                    <a:cubicBezTo>
                      <a:pt x="179" y="52"/>
                      <a:pt x="173" y="80"/>
                      <a:pt x="173" y="80"/>
                    </a:cubicBezTo>
                    <a:cubicBezTo>
                      <a:pt x="167" y="123"/>
                      <a:pt x="101" y="117"/>
                      <a:pt x="101" y="117"/>
                    </a:cubicBezTo>
                    <a:cubicBezTo>
                      <a:pt x="90" y="113"/>
                      <a:pt x="94" y="102"/>
                      <a:pt x="94" y="102"/>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322" name="Group 64">
              <a:extLst>
                <a:ext uri="{FF2B5EF4-FFF2-40B4-BE49-F238E27FC236}">
                  <a16:creationId xmlns:a16="http://schemas.microsoft.com/office/drawing/2014/main" id="{E54972D2-1E10-4C35-95E2-8CED65CEAC4F}"/>
                </a:ext>
              </a:extLst>
            </p:cNvPr>
            <p:cNvGrpSpPr/>
            <p:nvPr/>
          </p:nvGrpSpPr>
          <p:grpSpPr>
            <a:xfrm>
              <a:off x="9177107" y="4049464"/>
              <a:ext cx="365863" cy="364557"/>
              <a:chOff x="10625583" y="5016351"/>
              <a:chExt cx="444500" cy="442913"/>
            </a:xfrm>
            <a:grpFill/>
          </p:grpSpPr>
          <p:sp>
            <p:nvSpPr>
              <p:cNvPr id="323" name="Freeform 308">
                <a:extLst>
                  <a:ext uri="{FF2B5EF4-FFF2-40B4-BE49-F238E27FC236}">
                    <a16:creationId xmlns:a16="http://schemas.microsoft.com/office/drawing/2014/main" id="{7EF1169B-2E8D-4D1B-B89B-E1A72C9A7C27}"/>
                  </a:ext>
                </a:extLst>
              </p:cNvPr>
              <p:cNvSpPr>
                <a:spLocks/>
              </p:cNvSpPr>
              <p:nvPr/>
            </p:nvSpPr>
            <p:spPr bwMode="auto">
              <a:xfrm>
                <a:off x="10770046" y="5016351"/>
                <a:ext cx="169863" cy="168275"/>
              </a:xfrm>
              <a:custGeom>
                <a:avLst/>
                <a:gdLst>
                  <a:gd name="T0" fmla="*/ 122 w 122"/>
                  <a:gd name="T1" fmla="*/ 14 h 121"/>
                  <a:gd name="T2" fmla="*/ 56 w 122"/>
                  <a:gd name="T3" fmla="*/ 0 h 121"/>
                  <a:gd name="T4" fmla="*/ 0 w 122"/>
                  <a:gd name="T5" fmla="*/ 10 h 121"/>
                  <a:gd name="T6" fmla="*/ 122 w 122"/>
                  <a:gd name="T7" fmla="*/ 121 h 121"/>
                  <a:gd name="T8" fmla="*/ 122 w 122"/>
                  <a:gd name="T9" fmla="*/ 14 h 121"/>
                </a:gdLst>
                <a:ahLst/>
                <a:cxnLst>
                  <a:cxn ang="0">
                    <a:pos x="T0" y="T1"/>
                  </a:cxn>
                  <a:cxn ang="0">
                    <a:pos x="T2" y="T3"/>
                  </a:cxn>
                  <a:cxn ang="0">
                    <a:pos x="T4" y="T5"/>
                  </a:cxn>
                  <a:cxn ang="0">
                    <a:pos x="T6" y="T7"/>
                  </a:cxn>
                  <a:cxn ang="0">
                    <a:pos x="T8" y="T9"/>
                  </a:cxn>
                </a:cxnLst>
                <a:rect l="0" t="0" r="r" b="b"/>
                <a:pathLst>
                  <a:path w="122" h="121">
                    <a:moveTo>
                      <a:pt x="122" y="14"/>
                    </a:moveTo>
                    <a:cubicBezTo>
                      <a:pt x="101" y="5"/>
                      <a:pt x="79" y="0"/>
                      <a:pt x="56" y="0"/>
                    </a:cubicBezTo>
                    <a:cubicBezTo>
                      <a:pt x="37" y="0"/>
                      <a:pt x="18" y="3"/>
                      <a:pt x="0" y="10"/>
                    </a:cubicBezTo>
                    <a:cubicBezTo>
                      <a:pt x="4" y="14"/>
                      <a:pt x="116" y="116"/>
                      <a:pt x="122" y="121"/>
                    </a:cubicBezTo>
                    <a:lnTo>
                      <a:pt x="122" y="14"/>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24" name="Freeform 309">
                <a:extLst>
                  <a:ext uri="{FF2B5EF4-FFF2-40B4-BE49-F238E27FC236}">
                    <a16:creationId xmlns:a16="http://schemas.microsoft.com/office/drawing/2014/main" id="{97980995-BB60-4A01-9AC3-172DE6918FF5}"/>
                  </a:ext>
                </a:extLst>
              </p:cNvPr>
              <p:cNvSpPr>
                <a:spLocks/>
              </p:cNvSpPr>
              <p:nvPr/>
            </p:nvSpPr>
            <p:spPr bwMode="auto">
              <a:xfrm>
                <a:off x="10643046" y="5237014"/>
                <a:ext cx="92075" cy="192087"/>
              </a:xfrm>
              <a:custGeom>
                <a:avLst/>
                <a:gdLst>
                  <a:gd name="T0" fmla="*/ 66 w 66"/>
                  <a:gd name="T1" fmla="*/ 138 h 138"/>
                  <a:gd name="T2" fmla="*/ 66 w 66"/>
                  <a:gd name="T3" fmla="*/ 0 h 138"/>
                  <a:gd name="T4" fmla="*/ 0 w 66"/>
                  <a:gd name="T5" fmla="*/ 60 h 138"/>
                  <a:gd name="T6" fmla="*/ 66 w 66"/>
                  <a:gd name="T7" fmla="*/ 138 h 138"/>
                </a:gdLst>
                <a:ahLst/>
                <a:cxnLst>
                  <a:cxn ang="0">
                    <a:pos x="T0" y="T1"/>
                  </a:cxn>
                  <a:cxn ang="0">
                    <a:pos x="T2" y="T3"/>
                  </a:cxn>
                  <a:cxn ang="0">
                    <a:pos x="T4" y="T5"/>
                  </a:cxn>
                  <a:cxn ang="0">
                    <a:pos x="T6" y="T7"/>
                  </a:cxn>
                </a:cxnLst>
                <a:rect l="0" t="0" r="r" b="b"/>
                <a:pathLst>
                  <a:path w="66" h="138">
                    <a:moveTo>
                      <a:pt x="66" y="138"/>
                    </a:moveTo>
                    <a:cubicBezTo>
                      <a:pt x="66" y="0"/>
                      <a:pt x="66" y="0"/>
                      <a:pt x="66" y="0"/>
                    </a:cubicBezTo>
                    <a:cubicBezTo>
                      <a:pt x="60" y="5"/>
                      <a:pt x="1" y="59"/>
                      <a:pt x="0" y="60"/>
                    </a:cubicBezTo>
                    <a:cubicBezTo>
                      <a:pt x="12" y="93"/>
                      <a:pt x="36" y="120"/>
                      <a:pt x="66" y="138"/>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25" name="Freeform 310">
                <a:extLst>
                  <a:ext uri="{FF2B5EF4-FFF2-40B4-BE49-F238E27FC236}">
                    <a16:creationId xmlns:a16="http://schemas.microsoft.com/office/drawing/2014/main" id="{09C3CEAE-4423-4F0A-8330-38038BAE37C3}"/>
                  </a:ext>
                </a:extLst>
              </p:cNvPr>
              <p:cNvSpPr>
                <a:spLocks/>
              </p:cNvSpPr>
              <p:nvPr/>
            </p:nvSpPr>
            <p:spPr bwMode="auto">
              <a:xfrm>
                <a:off x="10625583" y="5040164"/>
                <a:ext cx="204788" cy="257175"/>
              </a:xfrm>
              <a:custGeom>
                <a:avLst/>
                <a:gdLst>
                  <a:gd name="T0" fmla="*/ 87 w 147"/>
                  <a:gd name="T1" fmla="*/ 0 h 184"/>
                  <a:gd name="T2" fmla="*/ 0 w 147"/>
                  <a:gd name="T3" fmla="*/ 142 h 184"/>
                  <a:gd name="T4" fmla="*/ 6 w 147"/>
                  <a:gd name="T5" fmla="*/ 184 h 184"/>
                  <a:gd name="T6" fmla="*/ 147 w 147"/>
                  <a:gd name="T7" fmla="*/ 55 h 184"/>
                  <a:gd name="T8" fmla="*/ 87 w 147"/>
                  <a:gd name="T9" fmla="*/ 0 h 184"/>
                </a:gdLst>
                <a:ahLst/>
                <a:cxnLst>
                  <a:cxn ang="0">
                    <a:pos x="T0" y="T1"/>
                  </a:cxn>
                  <a:cxn ang="0">
                    <a:pos x="T2" y="T3"/>
                  </a:cxn>
                  <a:cxn ang="0">
                    <a:pos x="T4" y="T5"/>
                  </a:cxn>
                  <a:cxn ang="0">
                    <a:pos x="T6" y="T7"/>
                  </a:cxn>
                  <a:cxn ang="0">
                    <a:pos x="T8" y="T9"/>
                  </a:cxn>
                </a:cxnLst>
                <a:rect l="0" t="0" r="r" b="b"/>
                <a:pathLst>
                  <a:path w="147" h="184">
                    <a:moveTo>
                      <a:pt x="87" y="0"/>
                    </a:moveTo>
                    <a:cubicBezTo>
                      <a:pt x="33" y="28"/>
                      <a:pt x="0" y="82"/>
                      <a:pt x="0" y="142"/>
                    </a:cubicBezTo>
                    <a:cubicBezTo>
                      <a:pt x="0" y="156"/>
                      <a:pt x="2" y="170"/>
                      <a:pt x="6" y="184"/>
                    </a:cubicBezTo>
                    <a:cubicBezTo>
                      <a:pt x="10" y="180"/>
                      <a:pt x="145" y="58"/>
                      <a:pt x="147" y="55"/>
                    </a:cubicBezTo>
                    <a:cubicBezTo>
                      <a:pt x="145" y="53"/>
                      <a:pt x="89" y="2"/>
                      <a:pt x="8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26" name="Freeform 311">
                <a:extLst>
                  <a:ext uri="{FF2B5EF4-FFF2-40B4-BE49-F238E27FC236}">
                    <a16:creationId xmlns:a16="http://schemas.microsoft.com/office/drawing/2014/main" id="{AD950594-98CC-4498-BB86-AECC91BCBBD5}"/>
                  </a:ext>
                </a:extLst>
              </p:cNvPr>
              <p:cNvSpPr>
                <a:spLocks/>
              </p:cNvSpPr>
              <p:nvPr/>
            </p:nvSpPr>
            <p:spPr bwMode="auto">
              <a:xfrm>
                <a:off x="10757346" y="5335439"/>
                <a:ext cx="290513" cy="123825"/>
              </a:xfrm>
              <a:custGeom>
                <a:avLst/>
                <a:gdLst>
                  <a:gd name="T0" fmla="*/ 0 w 209"/>
                  <a:gd name="T1" fmla="*/ 76 h 89"/>
                  <a:gd name="T2" fmla="*/ 51 w 209"/>
                  <a:gd name="T3" fmla="*/ 89 h 89"/>
                  <a:gd name="T4" fmla="*/ 80 w 209"/>
                  <a:gd name="T5" fmla="*/ 89 h 89"/>
                  <a:gd name="T6" fmla="*/ 209 w 209"/>
                  <a:gd name="T7" fmla="*/ 0 h 89"/>
                  <a:gd name="T8" fmla="*/ 0 w 209"/>
                  <a:gd name="T9" fmla="*/ 0 h 89"/>
                  <a:gd name="T10" fmla="*/ 0 w 209"/>
                  <a:gd name="T11" fmla="*/ 76 h 89"/>
                </a:gdLst>
                <a:ahLst/>
                <a:cxnLst>
                  <a:cxn ang="0">
                    <a:pos x="T0" y="T1"/>
                  </a:cxn>
                  <a:cxn ang="0">
                    <a:pos x="T2" y="T3"/>
                  </a:cxn>
                  <a:cxn ang="0">
                    <a:pos x="T4" y="T5"/>
                  </a:cxn>
                  <a:cxn ang="0">
                    <a:pos x="T6" y="T7"/>
                  </a:cxn>
                  <a:cxn ang="0">
                    <a:pos x="T8" y="T9"/>
                  </a:cxn>
                  <a:cxn ang="0">
                    <a:pos x="T10" y="T11"/>
                  </a:cxn>
                </a:cxnLst>
                <a:rect l="0" t="0" r="r" b="b"/>
                <a:pathLst>
                  <a:path w="209" h="89">
                    <a:moveTo>
                      <a:pt x="0" y="76"/>
                    </a:moveTo>
                    <a:cubicBezTo>
                      <a:pt x="17" y="83"/>
                      <a:pt x="34" y="88"/>
                      <a:pt x="51" y="89"/>
                    </a:cubicBezTo>
                    <a:cubicBezTo>
                      <a:pt x="80" y="89"/>
                      <a:pt x="80" y="89"/>
                      <a:pt x="80" y="89"/>
                    </a:cubicBezTo>
                    <a:cubicBezTo>
                      <a:pt x="135" y="84"/>
                      <a:pt x="185" y="50"/>
                      <a:pt x="209" y="0"/>
                    </a:cubicBezTo>
                    <a:cubicBezTo>
                      <a:pt x="0" y="0"/>
                      <a:pt x="0" y="0"/>
                      <a:pt x="0" y="0"/>
                    </a:cubicBezTo>
                    <a:lnTo>
                      <a:pt x="0" y="76"/>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27" name="Freeform 312">
                <a:extLst>
                  <a:ext uri="{FF2B5EF4-FFF2-40B4-BE49-F238E27FC236}">
                    <a16:creationId xmlns:a16="http://schemas.microsoft.com/office/drawing/2014/main" id="{DC3ACB88-DD78-4044-8867-C1058409C965}"/>
                  </a:ext>
                </a:extLst>
              </p:cNvPr>
              <p:cNvSpPr>
                <a:spLocks/>
              </p:cNvSpPr>
              <p:nvPr/>
            </p:nvSpPr>
            <p:spPr bwMode="auto">
              <a:xfrm>
                <a:off x="10962133" y="5048101"/>
                <a:ext cx="107950" cy="263525"/>
              </a:xfrm>
              <a:custGeom>
                <a:avLst/>
                <a:gdLst>
                  <a:gd name="T0" fmla="*/ 0 w 77"/>
                  <a:gd name="T1" fmla="*/ 0 h 189"/>
                  <a:gd name="T2" fmla="*/ 0 w 77"/>
                  <a:gd name="T3" fmla="*/ 189 h 189"/>
                  <a:gd name="T4" fmla="*/ 68 w 77"/>
                  <a:gd name="T5" fmla="*/ 189 h 189"/>
                  <a:gd name="T6" fmla="*/ 77 w 77"/>
                  <a:gd name="T7" fmla="*/ 136 h 189"/>
                  <a:gd name="T8" fmla="*/ 0 w 77"/>
                  <a:gd name="T9" fmla="*/ 0 h 189"/>
                </a:gdLst>
                <a:ahLst/>
                <a:cxnLst>
                  <a:cxn ang="0">
                    <a:pos x="T0" y="T1"/>
                  </a:cxn>
                  <a:cxn ang="0">
                    <a:pos x="T2" y="T3"/>
                  </a:cxn>
                  <a:cxn ang="0">
                    <a:pos x="T4" y="T5"/>
                  </a:cxn>
                  <a:cxn ang="0">
                    <a:pos x="T6" y="T7"/>
                  </a:cxn>
                  <a:cxn ang="0">
                    <a:pos x="T8" y="T9"/>
                  </a:cxn>
                </a:cxnLst>
                <a:rect l="0" t="0" r="r" b="b"/>
                <a:pathLst>
                  <a:path w="77" h="189">
                    <a:moveTo>
                      <a:pt x="0" y="0"/>
                    </a:moveTo>
                    <a:cubicBezTo>
                      <a:pt x="0" y="189"/>
                      <a:pt x="0" y="189"/>
                      <a:pt x="0" y="189"/>
                    </a:cubicBezTo>
                    <a:cubicBezTo>
                      <a:pt x="68" y="189"/>
                      <a:pt x="68" y="189"/>
                      <a:pt x="68" y="189"/>
                    </a:cubicBezTo>
                    <a:cubicBezTo>
                      <a:pt x="74" y="172"/>
                      <a:pt x="77" y="154"/>
                      <a:pt x="77" y="136"/>
                    </a:cubicBezTo>
                    <a:cubicBezTo>
                      <a:pt x="77" y="81"/>
                      <a:pt x="48" y="29"/>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328" name="Freeform 313">
              <a:extLst>
                <a:ext uri="{FF2B5EF4-FFF2-40B4-BE49-F238E27FC236}">
                  <a16:creationId xmlns:a16="http://schemas.microsoft.com/office/drawing/2014/main" id="{6C589CD7-7577-4E00-9886-855184DC73DB}"/>
                </a:ext>
              </a:extLst>
            </p:cNvPr>
            <p:cNvSpPr>
              <a:spLocks noEditPoints="1"/>
            </p:cNvSpPr>
            <p:nvPr/>
          </p:nvSpPr>
          <p:spPr bwMode="auto">
            <a:xfrm>
              <a:off x="5209893" y="2448962"/>
              <a:ext cx="439820" cy="390950"/>
            </a:xfrm>
            <a:custGeom>
              <a:avLst/>
              <a:gdLst>
                <a:gd name="T0" fmla="*/ 149 w 306"/>
                <a:gd name="T1" fmla="*/ 272 h 272"/>
                <a:gd name="T2" fmla="*/ 61 w 306"/>
                <a:gd name="T3" fmla="*/ 219 h 272"/>
                <a:gd name="T4" fmla="*/ 61 w 306"/>
                <a:gd name="T5" fmla="*/ 202 h 272"/>
                <a:gd name="T6" fmla="*/ 91 w 306"/>
                <a:gd name="T7" fmla="*/ 218 h 272"/>
                <a:gd name="T8" fmla="*/ 149 w 306"/>
                <a:gd name="T9" fmla="*/ 169 h 272"/>
                <a:gd name="T10" fmla="*/ 149 w 306"/>
                <a:gd name="T11" fmla="*/ 272 h 272"/>
                <a:gd name="T12" fmla="*/ 149 w 306"/>
                <a:gd name="T13" fmla="*/ 272 h 272"/>
                <a:gd name="T14" fmla="*/ 4 w 306"/>
                <a:gd name="T15" fmla="*/ 157 h 272"/>
                <a:gd name="T16" fmla="*/ 57 w 306"/>
                <a:gd name="T17" fmla="*/ 112 h 272"/>
                <a:gd name="T18" fmla="*/ 143 w 306"/>
                <a:gd name="T19" fmla="*/ 165 h 272"/>
                <a:gd name="T20" fmla="*/ 92 w 306"/>
                <a:gd name="T21" fmla="*/ 209 h 272"/>
                <a:gd name="T22" fmla="*/ 4 w 306"/>
                <a:gd name="T23" fmla="*/ 157 h 272"/>
                <a:gd name="T24" fmla="*/ 58 w 306"/>
                <a:gd name="T25" fmla="*/ 104 h 272"/>
                <a:gd name="T26" fmla="*/ 0 w 306"/>
                <a:gd name="T27" fmla="*/ 56 h 272"/>
                <a:gd name="T28" fmla="*/ 92 w 306"/>
                <a:gd name="T29" fmla="*/ 0 h 272"/>
                <a:gd name="T30" fmla="*/ 149 w 306"/>
                <a:gd name="T31" fmla="*/ 47 h 272"/>
                <a:gd name="T32" fmla="*/ 58 w 306"/>
                <a:gd name="T33" fmla="*/ 104 h 272"/>
                <a:gd name="T34" fmla="*/ 245 w 306"/>
                <a:gd name="T35" fmla="*/ 219 h 272"/>
                <a:gd name="T36" fmla="*/ 157 w 306"/>
                <a:gd name="T37" fmla="*/ 272 h 272"/>
                <a:gd name="T38" fmla="*/ 157 w 306"/>
                <a:gd name="T39" fmla="*/ 169 h 272"/>
                <a:gd name="T40" fmla="*/ 215 w 306"/>
                <a:gd name="T41" fmla="*/ 218 h 272"/>
                <a:gd name="T42" fmla="*/ 245 w 306"/>
                <a:gd name="T43" fmla="*/ 202 h 272"/>
                <a:gd name="T44" fmla="*/ 245 w 306"/>
                <a:gd name="T45" fmla="*/ 219 h 272"/>
                <a:gd name="T46" fmla="*/ 214 w 306"/>
                <a:gd name="T47" fmla="*/ 209 h 272"/>
                <a:gd name="T48" fmla="*/ 163 w 306"/>
                <a:gd name="T49" fmla="*/ 165 h 272"/>
                <a:gd name="T50" fmla="*/ 249 w 306"/>
                <a:gd name="T51" fmla="*/ 112 h 272"/>
                <a:gd name="T52" fmla="*/ 302 w 306"/>
                <a:gd name="T53" fmla="*/ 157 h 272"/>
                <a:gd name="T54" fmla="*/ 214 w 306"/>
                <a:gd name="T55" fmla="*/ 209 h 272"/>
                <a:gd name="T56" fmla="*/ 248 w 306"/>
                <a:gd name="T57" fmla="*/ 104 h 272"/>
                <a:gd name="T58" fmla="*/ 157 w 306"/>
                <a:gd name="T59" fmla="*/ 47 h 272"/>
                <a:gd name="T60" fmla="*/ 214 w 306"/>
                <a:gd name="T61" fmla="*/ 0 h 272"/>
                <a:gd name="T62" fmla="*/ 306 w 306"/>
                <a:gd name="T63" fmla="*/ 56 h 272"/>
                <a:gd name="T64" fmla="*/ 248 w 306"/>
                <a:gd name="T65" fmla="*/ 10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6" h="272">
                  <a:moveTo>
                    <a:pt x="149" y="272"/>
                  </a:moveTo>
                  <a:lnTo>
                    <a:pt x="61" y="219"/>
                  </a:lnTo>
                  <a:lnTo>
                    <a:pt x="61" y="202"/>
                  </a:lnTo>
                  <a:lnTo>
                    <a:pt x="91" y="218"/>
                  </a:lnTo>
                  <a:lnTo>
                    <a:pt x="149" y="169"/>
                  </a:lnTo>
                  <a:lnTo>
                    <a:pt x="149" y="272"/>
                  </a:lnTo>
                  <a:lnTo>
                    <a:pt x="149" y="272"/>
                  </a:lnTo>
                  <a:close/>
                  <a:moveTo>
                    <a:pt x="4" y="157"/>
                  </a:moveTo>
                  <a:lnTo>
                    <a:pt x="57" y="112"/>
                  </a:lnTo>
                  <a:lnTo>
                    <a:pt x="143" y="165"/>
                  </a:lnTo>
                  <a:lnTo>
                    <a:pt x="92" y="209"/>
                  </a:lnTo>
                  <a:lnTo>
                    <a:pt x="4" y="157"/>
                  </a:lnTo>
                  <a:close/>
                  <a:moveTo>
                    <a:pt x="58" y="104"/>
                  </a:moveTo>
                  <a:lnTo>
                    <a:pt x="0" y="56"/>
                  </a:lnTo>
                  <a:lnTo>
                    <a:pt x="92" y="0"/>
                  </a:lnTo>
                  <a:lnTo>
                    <a:pt x="149" y="47"/>
                  </a:lnTo>
                  <a:lnTo>
                    <a:pt x="58" y="104"/>
                  </a:lnTo>
                  <a:close/>
                  <a:moveTo>
                    <a:pt x="245" y="219"/>
                  </a:moveTo>
                  <a:lnTo>
                    <a:pt x="157" y="272"/>
                  </a:lnTo>
                  <a:lnTo>
                    <a:pt x="157" y="169"/>
                  </a:lnTo>
                  <a:lnTo>
                    <a:pt x="215" y="218"/>
                  </a:lnTo>
                  <a:lnTo>
                    <a:pt x="245" y="202"/>
                  </a:lnTo>
                  <a:lnTo>
                    <a:pt x="245" y="219"/>
                  </a:lnTo>
                  <a:close/>
                  <a:moveTo>
                    <a:pt x="214" y="209"/>
                  </a:moveTo>
                  <a:lnTo>
                    <a:pt x="163" y="165"/>
                  </a:lnTo>
                  <a:lnTo>
                    <a:pt x="249" y="112"/>
                  </a:lnTo>
                  <a:lnTo>
                    <a:pt x="302" y="157"/>
                  </a:lnTo>
                  <a:lnTo>
                    <a:pt x="214" y="209"/>
                  </a:lnTo>
                  <a:close/>
                  <a:moveTo>
                    <a:pt x="248" y="104"/>
                  </a:moveTo>
                  <a:lnTo>
                    <a:pt x="157" y="47"/>
                  </a:lnTo>
                  <a:lnTo>
                    <a:pt x="214" y="0"/>
                  </a:lnTo>
                  <a:lnTo>
                    <a:pt x="306" y="56"/>
                  </a:lnTo>
                  <a:lnTo>
                    <a:pt x="248" y="104"/>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29" name="Freeform 314">
              <a:extLst>
                <a:ext uri="{FF2B5EF4-FFF2-40B4-BE49-F238E27FC236}">
                  <a16:creationId xmlns:a16="http://schemas.microsoft.com/office/drawing/2014/main" id="{0FB5F391-1A01-4C72-93F8-2B9BD06EF5B2}"/>
                </a:ext>
              </a:extLst>
            </p:cNvPr>
            <p:cNvSpPr>
              <a:spLocks noEditPoints="1"/>
            </p:cNvSpPr>
            <p:nvPr/>
          </p:nvSpPr>
          <p:spPr bwMode="auto">
            <a:xfrm>
              <a:off x="5980095" y="2552448"/>
              <a:ext cx="413947" cy="183977"/>
            </a:xfrm>
            <a:custGeom>
              <a:avLst/>
              <a:gdLst>
                <a:gd name="T0" fmla="*/ 115 w 328"/>
                <a:gd name="T1" fmla="*/ 114 h 146"/>
                <a:gd name="T2" fmla="*/ 115 w 328"/>
                <a:gd name="T3" fmla="*/ 60 h 146"/>
                <a:gd name="T4" fmla="*/ 60 w 328"/>
                <a:gd name="T5" fmla="*/ 114 h 146"/>
                <a:gd name="T6" fmla="*/ 115 w 328"/>
                <a:gd name="T7" fmla="*/ 114 h 146"/>
                <a:gd name="T8" fmla="*/ 159 w 328"/>
                <a:gd name="T9" fmla="*/ 0 h 146"/>
                <a:gd name="T10" fmla="*/ 159 w 328"/>
                <a:gd name="T11" fmla="*/ 29 h 146"/>
                <a:gd name="T12" fmla="*/ 164 w 328"/>
                <a:gd name="T13" fmla="*/ 29 h 146"/>
                <a:gd name="T14" fmla="*/ 280 w 328"/>
                <a:gd name="T15" fmla="*/ 59 h 146"/>
                <a:gd name="T16" fmla="*/ 328 w 328"/>
                <a:gd name="T17" fmla="*/ 130 h 146"/>
                <a:gd name="T18" fmla="*/ 325 w 328"/>
                <a:gd name="T19" fmla="*/ 146 h 146"/>
                <a:gd name="T20" fmla="*/ 318 w 328"/>
                <a:gd name="T21" fmla="*/ 146 h 146"/>
                <a:gd name="T22" fmla="*/ 267 w 328"/>
                <a:gd name="T23" fmla="*/ 146 h 146"/>
                <a:gd name="T24" fmla="*/ 169 w 328"/>
                <a:gd name="T25" fmla="*/ 146 h 146"/>
                <a:gd name="T26" fmla="*/ 169 w 328"/>
                <a:gd name="T27" fmla="*/ 136 h 146"/>
                <a:gd name="T28" fmla="*/ 169 w 328"/>
                <a:gd name="T29" fmla="*/ 114 h 146"/>
                <a:gd name="T30" fmla="*/ 169 w 328"/>
                <a:gd name="T31" fmla="*/ 64 h 146"/>
                <a:gd name="T32" fmla="*/ 213 w 328"/>
                <a:gd name="T33" fmla="*/ 70 h 146"/>
                <a:gd name="T34" fmla="*/ 213 w 328"/>
                <a:gd name="T35" fmla="*/ 114 h 146"/>
                <a:gd name="T36" fmla="*/ 267 w 328"/>
                <a:gd name="T37" fmla="*/ 114 h 146"/>
                <a:gd name="T38" fmla="*/ 164 w 328"/>
                <a:gd name="T39" fmla="*/ 54 h 146"/>
                <a:gd name="T40" fmla="*/ 159 w 328"/>
                <a:gd name="T41" fmla="*/ 54 h 146"/>
                <a:gd name="T42" fmla="*/ 159 w 328"/>
                <a:gd name="T43" fmla="*/ 114 h 146"/>
                <a:gd name="T44" fmla="*/ 159 w 328"/>
                <a:gd name="T45" fmla="*/ 146 h 146"/>
                <a:gd name="T46" fmla="*/ 115 w 328"/>
                <a:gd name="T47" fmla="*/ 146 h 146"/>
                <a:gd name="T48" fmla="*/ 60 w 328"/>
                <a:gd name="T49" fmla="*/ 146 h 146"/>
                <a:gd name="T50" fmla="*/ 11 w 328"/>
                <a:gd name="T51" fmla="*/ 146 h 146"/>
                <a:gd name="T52" fmla="*/ 2 w 328"/>
                <a:gd name="T53" fmla="*/ 146 h 146"/>
                <a:gd name="T54" fmla="*/ 0 w 328"/>
                <a:gd name="T55" fmla="*/ 130 h 146"/>
                <a:gd name="T56" fmla="*/ 48 w 328"/>
                <a:gd name="T57" fmla="*/ 59 h 146"/>
                <a:gd name="T58" fmla="*/ 115 w 328"/>
                <a:gd name="T59" fmla="*/ 34 h 146"/>
                <a:gd name="T60" fmla="*/ 115 w 328"/>
                <a:gd name="T61" fmla="*/ 4 h 146"/>
                <a:gd name="T62" fmla="*/ 159 w 328"/>
                <a:gd name="T6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8" h="146">
                  <a:moveTo>
                    <a:pt x="115" y="114"/>
                  </a:moveTo>
                  <a:cubicBezTo>
                    <a:pt x="115" y="60"/>
                    <a:pt x="115" y="60"/>
                    <a:pt x="115" y="60"/>
                  </a:cubicBezTo>
                  <a:cubicBezTo>
                    <a:pt x="78" y="70"/>
                    <a:pt x="64" y="92"/>
                    <a:pt x="60" y="114"/>
                  </a:cubicBezTo>
                  <a:lnTo>
                    <a:pt x="115" y="114"/>
                  </a:lnTo>
                  <a:close/>
                  <a:moveTo>
                    <a:pt x="159" y="0"/>
                  </a:moveTo>
                  <a:cubicBezTo>
                    <a:pt x="159" y="29"/>
                    <a:pt x="159" y="29"/>
                    <a:pt x="159" y="29"/>
                  </a:cubicBezTo>
                  <a:cubicBezTo>
                    <a:pt x="160" y="29"/>
                    <a:pt x="162" y="29"/>
                    <a:pt x="164" y="29"/>
                  </a:cubicBezTo>
                  <a:cubicBezTo>
                    <a:pt x="209" y="29"/>
                    <a:pt x="250" y="41"/>
                    <a:pt x="280" y="59"/>
                  </a:cubicBezTo>
                  <a:cubicBezTo>
                    <a:pt x="309" y="77"/>
                    <a:pt x="328" y="102"/>
                    <a:pt x="328" y="130"/>
                  </a:cubicBezTo>
                  <a:cubicBezTo>
                    <a:pt x="328" y="135"/>
                    <a:pt x="327" y="141"/>
                    <a:pt x="325" y="146"/>
                  </a:cubicBezTo>
                  <a:cubicBezTo>
                    <a:pt x="318" y="146"/>
                    <a:pt x="318" y="146"/>
                    <a:pt x="318" y="146"/>
                  </a:cubicBezTo>
                  <a:cubicBezTo>
                    <a:pt x="267" y="146"/>
                    <a:pt x="267" y="146"/>
                    <a:pt x="267" y="146"/>
                  </a:cubicBezTo>
                  <a:cubicBezTo>
                    <a:pt x="169" y="146"/>
                    <a:pt x="169" y="146"/>
                    <a:pt x="169" y="146"/>
                  </a:cubicBezTo>
                  <a:cubicBezTo>
                    <a:pt x="169" y="136"/>
                    <a:pt x="169" y="136"/>
                    <a:pt x="169" y="136"/>
                  </a:cubicBezTo>
                  <a:cubicBezTo>
                    <a:pt x="169" y="114"/>
                    <a:pt x="169" y="114"/>
                    <a:pt x="169" y="114"/>
                  </a:cubicBezTo>
                  <a:cubicBezTo>
                    <a:pt x="169" y="64"/>
                    <a:pt x="169" y="64"/>
                    <a:pt x="169" y="64"/>
                  </a:cubicBezTo>
                  <a:cubicBezTo>
                    <a:pt x="187" y="64"/>
                    <a:pt x="201" y="66"/>
                    <a:pt x="213" y="70"/>
                  </a:cubicBezTo>
                  <a:cubicBezTo>
                    <a:pt x="213" y="114"/>
                    <a:pt x="213" y="114"/>
                    <a:pt x="213" y="114"/>
                  </a:cubicBezTo>
                  <a:cubicBezTo>
                    <a:pt x="267" y="114"/>
                    <a:pt x="267" y="114"/>
                    <a:pt x="267" y="114"/>
                  </a:cubicBezTo>
                  <a:cubicBezTo>
                    <a:pt x="262" y="85"/>
                    <a:pt x="239" y="54"/>
                    <a:pt x="164" y="54"/>
                  </a:cubicBezTo>
                  <a:cubicBezTo>
                    <a:pt x="162" y="54"/>
                    <a:pt x="160" y="54"/>
                    <a:pt x="159" y="54"/>
                  </a:cubicBezTo>
                  <a:cubicBezTo>
                    <a:pt x="159" y="114"/>
                    <a:pt x="159" y="114"/>
                    <a:pt x="159" y="114"/>
                  </a:cubicBezTo>
                  <a:cubicBezTo>
                    <a:pt x="159" y="146"/>
                    <a:pt x="159" y="146"/>
                    <a:pt x="159" y="146"/>
                  </a:cubicBezTo>
                  <a:cubicBezTo>
                    <a:pt x="115" y="146"/>
                    <a:pt x="115" y="146"/>
                    <a:pt x="115" y="146"/>
                  </a:cubicBezTo>
                  <a:cubicBezTo>
                    <a:pt x="60" y="146"/>
                    <a:pt x="60" y="146"/>
                    <a:pt x="60" y="146"/>
                  </a:cubicBezTo>
                  <a:cubicBezTo>
                    <a:pt x="11" y="146"/>
                    <a:pt x="11" y="146"/>
                    <a:pt x="11" y="146"/>
                  </a:cubicBezTo>
                  <a:cubicBezTo>
                    <a:pt x="2" y="146"/>
                    <a:pt x="2" y="146"/>
                    <a:pt x="2" y="146"/>
                  </a:cubicBezTo>
                  <a:cubicBezTo>
                    <a:pt x="1" y="141"/>
                    <a:pt x="0" y="135"/>
                    <a:pt x="0" y="130"/>
                  </a:cubicBezTo>
                  <a:cubicBezTo>
                    <a:pt x="0" y="102"/>
                    <a:pt x="18" y="77"/>
                    <a:pt x="48" y="59"/>
                  </a:cubicBezTo>
                  <a:cubicBezTo>
                    <a:pt x="66" y="47"/>
                    <a:pt x="89" y="39"/>
                    <a:pt x="115" y="34"/>
                  </a:cubicBezTo>
                  <a:cubicBezTo>
                    <a:pt x="115" y="4"/>
                    <a:pt x="115" y="4"/>
                    <a:pt x="115" y="4"/>
                  </a:cubicBezTo>
                  <a:cubicBezTo>
                    <a:pt x="129" y="2"/>
                    <a:pt x="144" y="0"/>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nvGrpSpPr>
            <p:cNvPr id="330" name="Group 72">
              <a:extLst>
                <a:ext uri="{FF2B5EF4-FFF2-40B4-BE49-F238E27FC236}">
                  <a16:creationId xmlns:a16="http://schemas.microsoft.com/office/drawing/2014/main" id="{AD768B9E-0747-435A-8206-C82B0A263BE3}"/>
                </a:ext>
              </a:extLst>
            </p:cNvPr>
            <p:cNvGrpSpPr/>
            <p:nvPr/>
          </p:nvGrpSpPr>
          <p:grpSpPr>
            <a:xfrm>
              <a:off x="6781748" y="2448056"/>
              <a:ext cx="383764" cy="382326"/>
              <a:chOff x="8400256" y="3573016"/>
              <a:chExt cx="423863" cy="422275"/>
            </a:xfrm>
            <a:grpFill/>
          </p:grpSpPr>
          <p:sp>
            <p:nvSpPr>
              <p:cNvPr id="331" name="Oval 315">
                <a:extLst>
                  <a:ext uri="{FF2B5EF4-FFF2-40B4-BE49-F238E27FC236}">
                    <a16:creationId xmlns:a16="http://schemas.microsoft.com/office/drawing/2014/main" id="{F2C91FD4-4DD7-4FE2-88CB-03D5688601F3}"/>
                  </a:ext>
                </a:extLst>
              </p:cNvPr>
              <p:cNvSpPr>
                <a:spLocks noChangeArrowheads="1"/>
              </p:cNvSpPr>
              <p:nvPr/>
            </p:nvSpPr>
            <p:spPr bwMode="auto">
              <a:xfrm>
                <a:off x="8400256" y="3573016"/>
                <a:ext cx="103188" cy="101600"/>
              </a:xfrm>
              <a:prstGeom prst="ellipse">
                <a:avLst/>
              </a:pr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32" name="Rectangle 316">
                <a:extLst>
                  <a:ext uri="{FF2B5EF4-FFF2-40B4-BE49-F238E27FC236}">
                    <a16:creationId xmlns:a16="http://schemas.microsoft.com/office/drawing/2014/main" id="{DB5562FF-5445-4F25-8359-BA3290F72F74}"/>
                  </a:ext>
                </a:extLst>
              </p:cNvPr>
              <p:cNvSpPr>
                <a:spLocks noChangeArrowheads="1"/>
              </p:cNvSpPr>
              <p:nvPr/>
            </p:nvSpPr>
            <p:spPr bwMode="auto">
              <a:xfrm>
                <a:off x="8408194" y="3714304"/>
                <a:ext cx="87313" cy="280987"/>
              </a:xfrm>
              <a:prstGeom prst="rect">
                <a:avLst/>
              </a:pr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33" name="Freeform 317">
                <a:extLst>
                  <a:ext uri="{FF2B5EF4-FFF2-40B4-BE49-F238E27FC236}">
                    <a16:creationId xmlns:a16="http://schemas.microsoft.com/office/drawing/2014/main" id="{CF7A0EE4-0CED-4369-AE89-B3BBFE7A15E3}"/>
                  </a:ext>
                </a:extLst>
              </p:cNvPr>
              <p:cNvSpPr>
                <a:spLocks/>
              </p:cNvSpPr>
              <p:nvPr/>
            </p:nvSpPr>
            <p:spPr bwMode="auto">
              <a:xfrm>
                <a:off x="8551069" y="3706366"/>
                <a:ext cx="273050" cy="288925"/>
              </a:xfrm>
              <a:custGeom>
                <a:avLst/>
                <a:gdLst>
                  <a:gd name="T0" fmla="*/ 120 w 196"/>
                  <a:gd name="T1" fmla="*/ 0 h 207"/>
                  <a:gd name="T2" fmla="*/ 61 w 196"/>
                  <a:gd name="T3" fmla="*/ 32 h 207"/>
                  <a:gd name="T4" fmla="*/ 60 w 196"/>
                  <a:gd name="T5" fmla="*/ 32 h 207"/>
                  <a:gd name="T6" fmla="*/ 60 w 196"/>
                  <a:gd name="T7" fmla="*/ 5 h 207"/>
                  <a:gd name="T8" fmla="*/ 0 w 196"/>
                  <a:gd name="T9" fmla="*/ 5 h 207"/>
                  <a:gd name="T10" fmla="*/ 0 w 196"/>
                  <a:gd name="T11" fmla="*/ 207 h 207"/>
                  <a:gd name="T12" fmla="*/ 63 w 196"/>
                  <a:gd name="T13" fmla="*/ 207 h 207"/>
                  <a:gd name="T14" fmla="*/ 63 w 196"/>
                  <a:gd name="T15" fmla="*/ 107 h 207"/>
                  <a:gd name="T16" fmla="*/ 100 w 196"/>
                  <a:gd name="T17" fmla="*/ 55 h 207"/>
                  <a:gd name="T18" fmla="*/ 133 w 196"/>
                  <a:gd name="T19" fmla="*/ 109 h 207"/>
                  <a:gd name="T20" fmla="*/ 133 w 196"/>
                  <a:gd name="T21" fmla="*/ 207 h 207"/>
                  <a:gd name="T22" fmla="*/ 196 w 196"/>
                  <a:gd name="T23" fmla="*/ 207 h 207"/>
                  <a:gd name="T24" fmla="*/ 196 w 196"/>
                  <a:gd name="T25" fmla="*/ 96 h 207"/>
                  <a:gd name="T26" fmla="*/ 120 w 196"/>
                  <a:gd name="T2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334" name="Freeform 318">
              <a:extLst>
                <a:ext uri="{FF2B5EF4-FFF2-40B4-BE49-F238E27FC236}">
                  <a16:creationId xmlns:a16="http://schemas.microsoft.com/office/drawing/2014/main" id="{7D3724C1-10D3-4753-BFA4-272BC09B9BFC}"/>
                </a:ext>
              </a:extLst>
            </p:cNvPr>
            <p:cNvSpPr>
              <a:spLocks/>
            </p:cNvSpPr>
            <p:nvPr/>
          </p:nvSpPr>
          <p:spPr bwMode="auto">
            <a:xfrm>
              <a:off x="7567825" y="2485425"/>
              <a:ext cx="376578" cy="307587"/>
            </a:xfrm>
            <a:custGeom>
              <a:avLst/>
              <a:gdLst>
                <a:gd name="T0" fmla="*/ 298 w 298"/>
                <a:gd name="T1" fmla="*/ 29 h 243"/>
                <a:gd name="T2" fmla="*/ 263 w 298"/>
                <a:gd name="T3" fmla="*/ 39 h 243"/>
                <a:gd name="T4" fmla="*/ 290 w 298"/>
                <a:gd name="T5" fmla="*/ 5 h 243"/>
                <a:gd name="T6" fmla="*/ 251 w 298"/>
                <a:gd name="T7" fmla="*/ 20 h 243"/>
                <a:gd name="T8" fmla="*/ 207 w 298"/>
                <a:gd name="T9" fmla="*/ 0 h 243"/>
                <a:gd name="T10" fmla="*/ 145 w 298"/>
                <a:gd name="T11" fmla="*/ 62 h 243"/>
                <a:gd name="T12" fmla="*/ 147 w 298"/>
                <a:gd name="T13" fmla="*/ 76 h 243"/>
                <a:gd name="T14" fmla="*/ 21 w 298"/>
                <a:gd name="T15" fmla="*/ 12 h 243"/>
                <a:gd name="T16" fmla="*/ 13 w 298"/>
                <a:gd name="T17" fmla="*/ 42 h 243"/>
                <a:gd name="T18" fmla="*/ 40 w 298"/>
                <a:gd name="T19" fmla="*/ 93 h 243"/>
                <a:gd name="T20" fmla="*/ 12 w 298"/>
                <a:gd name="T21" fmla="*/ 86 h 243"/>
                <a:gd name="T22" fmla="*/ 12 w 298"/>
                <a:gd name="T23" fmla="*/ 86 h 243"/>
                <a:gd name="T24" fmla="*/ 61 w 298"/>
                <a:gd name="T25" fmla="*/ 146 h 243"/>
                <a:gd name="T26" fmla="*/ 45 w 298"/>
                <a:gd name="T27" fmla="*/ 149 h 243"/>
                <a:gd name="T28" fmla="*/ 34 w 298"/>
                <a:gd name="T29" fmla="*/ 147 h 243"/>
                <a:gd name="T30" fmla="*/ 91 w 298"/>
                <a:gd name="T31" fmla="*/ 190 h 243"/>
                <a:gd name="T32" fmla="*/ 15 w 298"/>
                <a:gd name="T33" fmla="*/ 216 h 243"/>
                <a:gd name="T34" fmla="*/ 0 w 298"/>
                <a:gd name="T35" fmla="*/ 215 h 243"/>
                <a:gd name="T36" fmla="*/ 94 w 298"/>
                <a:gd name="T37" fmla="*/ 243 h 243"/>
                <a:gd name="T38" fmla="*/ 268 w 298"/>
                <a:gd name="T39" fmla="*/ 69 h 243"/>
                <a:gd name="T40" fmla="*/ 268 w 298"/>
                <a:gd name="T41" fmla="*/ 61 h 243"/>
                <a:gd name="T42" fmla="*/ 298 w 298"/>
                <a:gd name="T43" fmla="*/ 2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243">
                  <a:moveTo>
                    <a:pt x="298" y="29"/>
                  </a:moveTo>
                  <a:cubicBezTo>
                    <a:pt x="287" y="34"/>
                    <a:pt x="276" y="37"/>
                    <a:pt x="263" y="39"/>
                  </a:cubicBezTo>
                  <a:cubicBezTo>
                    <a:pt x="276" y="31"/>
                    <a:pt x="285" y="19"/>
                    <a:pt x="290" y="5"/>
                  </a:cubicBezTo>
                  <a:cubicBezTo>
                    <a:pt x="278" y="12"/>
                    <a:pt x="265" y="17"/>
                    <a:pt x="251" y="20"/>
                  </a:cubicBezTo>
                  <a:cubicBezTo>
                    <a:pt x="240" y="8"/>
                    <a:pt x="224" y="0"/>
                    <a:pt x="207" y="0"/>
                  </a:cubicBezTo>
                  <a:cubicBezTo>
                    <a:pt x="173" y="0"/>
                    <a:pt x="145" y="28"/>
                    <a:pt x="145" y="62"/>
                  </a:cubicBezTo>
                  <a:cubicBezTo>
                    <a:pt x="145" y="66"/>
                    <a:pt x="146" y="71"/>
                    <a:pt x="147" y="76"/>
                  </a:cubicBezTo>
                  <a:cubicBezTo>
                    <a:pt x="96" y="73"/>
                    <a:pt x="51" y="49"/>
                    <a:pt x="21" y="12"/>
                  </a:cubicBezTo>
                  <a:cubicBezTo>
                    <a:pt x="16" y="21"/>
                    <a:pt x="13" y="31"/>
                    <a:pt x="13" y="42"/>
                  </a:cubicBezTo>
                  <a:cubicBezTo>
                    <a:pt x="13" y="64"/>
                    <a:pt x="24" y="82"/>
                    <a:pt x="40" y="93"/>
                  </a:cubicBezTo>
                  <a:cubicBezTo>
                    <a:pt x="30" y="93"/>
                    <a:pt x="20" y="90"/>
                    <a:pt x="12" y="86"/>
                  </a:cubicBezTo>
                  <a:cubicBezTo>
                    <a:pt x="12" y="86"/>
                    <a:pt x="12" y="86"/>
                    <a:pt x="12" y="86"/>
                  </a:cubicBezTo>
                  <a:cubicBezTo>
                    <a:pt x="12" y="116"/>
                    <a:pt x="33" y="141"/>
                    <a:pt x="61" y="146"/>
                  </a:cubicBezTo>
                  <a:cubicBezTo>
                    <a:pt x="56" y="148"/>
                    <a:pt x="51" y="149"/>
                    <a:pt x="45" y="149"/>
                  </a:cubicBezTo>
                  <a:cubicBezTo>
                    <a:pt x="41" y="149"/>
                    <a:pt x="37" y="148"/>
                    <a:pt x="34" y="147"/>
                  </a:cubicBezTo>
                  <a:cubicBezTo>
                    <a:pt x="41" y="172"/>
                    <a:pt x="64" y="189"/>
                    <a:pt x="91" y="190"/>
                  </a:cubicBezTo>
                  <a:cubicBezTo>
                    <a:pt x="70" y="206"/>
                    <a:pt x="44" y="216"/>
                    <a:pt x="15" y="216"/>
                  </a:cubicBezTo>
                  <a:cubicBezTo>
                    <a:pt x="10" y="216"/>
                    <a:pt x="5" y="216"/>
                    <a:pt x="0" y="215"/>
                  </a:cubicBezTo>
                  <a:cubicBezTo>
                    <a:pt x="27" y="233"/>
                    <a:pt x="59" y="243"/>
                    <a:pt x="94" y="243"/>
                  </a:cubicBezTo>
                  <a:cubicBezTo>
                    <a:pt x="206" y="243"/>
                    <a:pt x="268" y="150"/>
                    <a:pt x="268" y="69"/>
                  </a:cubicBezTo>
                  <a:cubicBezTo>
                    <a:pt x="268" y="66"/>
                    <a:pt x="268" y="63"/>
                    <a:pt x="268" y="61"/>
                  </a:cubicBezTo>
                  <a:cubicBezTo>
                    <a:pt x="280" y="52"/>
                    <a:pt x="290" y="41"/>
                    <a:pt x="298" y="29"/>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nvGrpSpPr>
            <p:cNvPr id="335" name="Group 77">
              <a:extLst>
                <a:ext uri="{FF2B5EF4-FFF2-40B4-BE49-F238E27FC236}">
                  <a16:creationId xmlns:a16="http://schemas.microsoft.com/office/drawing/2014/main" id="{9929E262-3831-4AFC-A9A0-A0A5F1B2661D}"/>
                </a:ext>
              </a:extLst>
            </p:cNvPr>
            <p:cNvGrpSpPr/>
            <p:nvPr/>
          </p:nvGrpSpPr>
          <p:grpSpPr>
            <a:xfrm>
              <a:off x="8349660" y="2513569"/>
              <a:ext cx="392388" cy="244344"/>
              <a:chOff x="9830618" y="3646041"/>
              <a:chExt cx="433387" cy="269875"/>
            </a:xfrm>
            <a:grpFill/>
          </p:grpSpPr>
          <p:sp>
            <p:nvSpPr>
              <p:cNvPr id="336" name="Freeform 319">
                <a:extLst>
                  <a:ext uri="{FF2B5EF4-FFF2-40B4-BE49-F238E27FC236}">
                    <a16:creationId xmlns:a16="http://schemas.microsoft.com/office/drawing/2014/main" id="{8B71A1C8-D37A-429F-AAA7-80DC2A85AF3A}"/>
                  </a:ext>
                </a:extLst>
              </p:cNvPr>
              <p:cNvSpPr>
                <a:spLocks noEditPoints="1"/>
              </p:cNvSpPr>
              <p:nvPr/>
            </p:nvSpPr>
            <p:spPr bwMode="auto">
              <a:xfrm>
                <a:off x="9830618" y="3646041"/>
                <a:ext cx="220663" cy="261937"/>
              </a:xfrm>
              <a:custGeom>
                <a:avLst/>
                <a:gdLst>
                  <a:gd name="T0" fmla="*/ 122 w 159"/>
                  <a:gd name="T1" fmla="*/ 85 h 188"/>
                  <a:gd name="T2" fmla="*/ 150 w 159"/>
                  <a:gd name="T3" fmla="*/ 49 h 188"/>
                  <a:gd name="T4" fmla="*/ 97 w 159"/>
                  <a:gd name="T5" fmla="*/ 0 h 188"/>
                  <a:gd name="T6" fmla="*/ 43 w 159"/>
                  <a:gd name="T7" fmla="*/ 0 h 188"/>
                  <a:gd name="T8" fmla="*/ 42 w 159"/>
                  <a:gd name="T9" fmla="*/ 0 h 188"/>
                  <a:gd name="T10" fmla="*/ 0 w 159"/>
                  <a:gd name="T11" fmla="*/ 0 h 188"/>
                  <a:gd name="T12" fmla="*/ 0 w 159"/>
                  <a:gd name="T13" fmla="*/ 186 h 188"/>
                  <a:gd name="T14" fmla="*/ 42 w 159"/>
                  <a:gd name="T15" fmla="*/ 186 h 188"/>
                  <a:gd name="T16" fmla="*/ 43 w 159"/>
                  <a:gd name="T17" fmla="*/ 186 h 188"/>
                  <a:gd name="T18" fmla="*/ 97 w 159"/>
                  <a:gd name="T19" fmla="*/ 186 h 188"/>
                  <a:gd name="T20" fmla="*/ 156 w 159"/>
                  <a:gd name="T21" fmla="*/ 131 h 188"/>
                  <a:gd name="T22" fmla="*/ 122 w 159"/>
                  <a:gd name="T23" fmla="*/ 85 h 188"/>
                  <a:gd name="T24" fmla="*/ 43 w 159"/>
                  <a:gd name="T25" fmla="*/ 33 h 188"/>
                  <a:gd name="T26" fmla="*/ 90 w 159"/>
                  <a:gd name="T27" fmla="*/ 33 h 188"/>
                  <a:gd name="T28" fmla="*/ 97 w 159"/>
                  <a:gd name="T29" fmla="*/ 33 h 188"/>
                  <a:gd name="T30" fmla="*/ 110 w 159"/>
                  <a:gd name="T31" fmla="*/ 52 h 188"/>
                  <a:gd name="T32" fmla="*/ 94 w 159"/>
                  <a:gd name="T33" fmla="*/ 75 h 188"/>
                  <a:gd name="T34" fmla="*/ 43 w 159"/>
                  <a:gd name="T35" fmla="*/ 75 h 188"/>
                  <a:gd name="T36" fmla="*/ 43 w 159"/>
                  <a:gd name="T37" fmla="*/ 33 h 188"/>
                  <a:gd name="T38" fmla="*/ 95 w 159"/>
                  <a:gd name="T39" fmla="*/ 153 h 188"/>
                  <a:gd name="T40" fmla="*/ 43 w 159"/>
                  <a:gd name="T41" fmla="*/ 153 h 188"/>
                  <a:gd name="T42" fmla="*/ 43 w 159"/>
                  <a:gd name="T43" fmla="*/ 103 h 188"/>
                  <a:gd name="T44" fmla="*/ 97 w 159"/>
                  <a:gd name="T45" fmla="*/ 103 h 188"/>
                  <a:gd name="T46" fmla="*/ 117 w 159"/>
                  <a:gd name="T47" fmla="*/ 129 h 188"/>
                  <a:gd name="T48" fmla="*/ 95 w 159"/>
                  <a:gd name="T49" fmla="*/ 15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9" h="188">
                    <a:moveTo>
                      <a:pt x="122" y="85"/>
                    </a:moveTo>
                    <a:cubicBezTo>
                      <a:pt x="122" y="85"/>
                      <a:pt x="150" y="83"/>
                      <a:pt x="150" y="49"/>
                    </a:cubicBezTo>
                    <a:cubicBezTo>
                      <a:pt x="150" y="16"/>
                      <a:pt x="127" y="0"/>
                      <a:pt x="97" y="0"/>
                    </a:cubicBezTo>
                    <a:cubicBezTo>
                      <a:pt x="43" y="0"/>
                      <a:pt x="43" y="0"/>
                      <a:pt x="43" y="0"/>
                    </a:cubicBezTo>
                    <a:cubicBezTo>
                      <a:pt x="42" y="0"/>
                      <a:pt x="42" y="0"/>
                      <a:pt x="42" y="0"/>
                    </a:cubicBezTo>
                    <a:cubicBezTo>
                      <a:pt x="0" y="0"/>
                      <a:pt x="0" y="0"/>
                      <a:pt x="0" y="0"/>
                    </a:cubicBezTo>
                    <a:cubicBezTo>
                      <a:pt x="0" y="186"/>
                      <a:pt x="0" y="186"/>
                      <a:pt x="0" y="186"/>
                    </a:cubicBezTo>
                    <a:cubicBezTo>
                      <a:pt x="42" y="186"/>
                      <a:pt x="42" y="186"/>
                      <a:pt x="42" y="186"/>
                    </a:cubicBezTo>
                    <a:cubicBezTo>
                      <a:pt x="43" y="186"/>
                      <a:pt x="43" y="186"/>
                      <a:pt x="43" y="186"/>
                    </a:cubicBezTo>
                    <a:cubicBezTo>
                      <a:pt x="97" y="186"/>
                      <a:pt x="97" y="186"/>
                      <a:pt x="97" y="186"/>
                    </a:cubicBezTo>
                    <a:cubicBezTo>
                      <a:pt x="97" y="186"/>
                      <a:pt x="156" y="188"/>
                      <a:pt x="156" y="131"/>
                    </a:cubicBezTo>
                    <a:cubicBezTo>
                      <a:pt x="156" y="131"/>
                      <a:pt x="159" y="85"/>
                      <a:pt x="122" y="85"/>
                    </a:cubicBezTo>
                    <a:close/>
                    <a:moveTo>
                      <a:pt x="43" y="33"/>
                    </a:moveTo>
                    <a:cubicBezTo>
                      <a:pt x="90" y="33"/>
                      <a:pt x="90" y="33"/>
                      <a:pt x="90" y="33"/>
                    </a:cubicBezTo>
                    <a:cubicBezTo>
                      <a:pt x="97" y="33"/>
                      <a:pt x="97" y="33"/>
                      <a:pt x="97" y="33"/>
                    </a:cubicBezTo>
                    <a:cubicBezTo>
                      <a:pt x="97" y="33"/>
                      <a:pt x="110" y="33"/>
                      <a:pt x="110" y="52"/>
                    </a:cubicBezTo>
                    <a:cubicBezTo>
                      <a:pt x="110" y="72"/>
                      <a:pt x="103" y="75"/>
                      <a:pt x="94" y="75"/>
                    </a:cubicBezTo>
                    <a:cubicBezTo>
                      <a:pt x="43" y="75"/>
                      <a:pt x="43" y="75"/>
                      <a:pt x="43" y="75"/>
                    </a:cubicBezTo>
                    <a:lnTo>
                      <a:pt x="43" y="33"/>
                    </a:lnTo>
                    <a:close/>
                    <a:moveTo>
                      <a:pt x="95" y="153"/>
                    </a:moveTo>
                    <a:cubicBezTo>
                      <a:pt x="43" y="153"/>
                      <a:pt x="43" y="153"/>
                      <a:pt x="43" y="153"/>
                    </a:cubicBezTo>
                    <a:cubicBezTo>
                      <a:pt x="43" y="103"/>
                      <a:pt x="43" y="103"/>
                      <a:pt x="43" y="103"/>
                    </a:cubicBezTo>
                    <a:cubicBezTo>
                      <a:pt x="97" y="103"/>
                      <a:pt x="97" y="103"/>
                      <a:pt x="97" y="103"/>
                    </a:cubicBezTo>
                    <a:cubicBezTo>
                      <a:pt x="97" y="103"/>
                      <a:pt x="117" y="103"/>
                      <a:pt x="117" y="129"/>
                    </a:cubicBezTo>
                    <a:cubicBezTo>
                      <a:pt x="117" y="151"/>
                      <a:pt x="102" y="153"/>
                      <a:pt x="95" y="153"/>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37" name="Freeform 320">
                <a:extLst>
                  <a:ext uri="{FF2B5EF4-FFF2-40B4-BE49-F238E27FC236}">
                    <a16:creationId xmlns:a16="http://schemas.microsoft.com/office/drawing/2014/main" id="{12B43A4B-F883-42A2-9B9D-D8EE2E6EC288}"/>
                  </a:ext>
                </a:extLst>
              </p:cNvPr>
              <p:cNvSpPr>
                <a:spLocks noEditPoints="1"/>
              </p:cNvSpPr>
              <p:nvPr/>
            </p:nvSpPr>
            <p:spPr bwMode="auto">
              <a:xfrm>
                <a:off x="10051280" y="3711129"/>
                <a:ext cx="212725" cy="204787"/>
              </a:xfrm>
              <a:custGeom>
                <a:avLst/>
                <a:gdLst>
                  <a:gd name="T0" fmla="*/ 76 w 152"/>
                  <a:gd name="T1" fmla="*/ 0 h 147"/>
                  <a:gd name="T2" fmla="*/ 5 w 152"/>
                  <a:gd name="T3" fmla="*/ 72 h 147"/>
                  <a:gd name="T4" fmla="*/ 76 w 152"/>
                  <a:gd name="T5" fmla="*/ 143 h 147"/>
                  <a:gd name="T6" fmla="*/ 140 w 152"/>
                  <a:gd name="T7" fmla="*/ 93 h 147"/>
                  <a:gd name="T8" fmla="*/ 107 w 152"/>
                  <a:gd name="T9" fmla="*/ 93 h 147"/>
                  <a:gd name="T10" fmla="*/ 77 w 152"/>
                  <a:gd name="T11" fmla="*/ 114 h 147"/>
                  <a:gd name="T12" fmla="*/ 45 w 152"/>
                  <a:gd name="T13" fmla="*/ 81 h 147"/>
                  <a:gd name="T14" fmla="*/ 141 w 152"/>
                  <a:gd name="T15" fmla="*/ 81 h 147"/>
                  <a:gd name="T16" fmla="*/ 76 w 152"/>
                  <a:gd name="T17" fmla="*/ 0 h 147"/>
                  <a:gd name="T18" fmla="*/ 44 w 152"/>
                  <a:gd name="T19" fmla="*/ 56 h 147"/>
                  <a:gd name="T20" fmla="*/ 77 w 152"/>
                  <a:gd name="T21" fmla="*/ 28 h 147"/>
                  <a:gd name="T22" fmla="*/ 105 w 152"/>
                  <a:gd name="T23" fmla="*/ 56 h 147"/>
                  <a:gd name="T24" fmla="*/ 44 w 152"/>
                  <a:gd name="T25"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47">
                    <a:moveTo>
                      <a:pt x="76" y="0"/>
                    </a:moveTo>
                    <a:cubicBezTo>
                      <a:pt x="5" y="0"/>
                      <a:pt x="5" y="72"/>
                      <a:pt x="5" y="72"/>
                    </a:cubicBezTo>
                    <a:cubicBezTo>
                      <a:pt x="5" y="72"/>
                      <a:pt x="0" y="143"/>
                      <a:pt x="76" y="143"/>
                    </a:cubicBezTo>
                    <a:cubicBezTo>
                      <a:pt x="76" y="143"/>
                      <a:pt x="140" y="147"/>
                      <a:pt x="140" y="93"/>
                    </a:cubicBezTo>
                    <a:cubicBezTo>
                      <a:pt x="107" y="93"/>
                      <a:pt x="107" y="93"/>
                      <a:pt x="107" y="93"/>
                    </a:cubicBezTo>
                    <a:cubicBezTo>
                      <a:pt x="107" y="93"/>
                      <a:pt x="108" y="114"/>
                      <a:pt x="77" y="114"/>
                    </a:cubicBezTo>
                    <a:cubicBezTo>
                      <a:pt x="77" y="114"/>
                      <a:pt x="45" y="116"/>
                      <a:pt x="45" y="81"/>
                    </a:cubicBezTo>
                    <a:cubicBezTo>
                      <a:pt x="141" y="81"/>
                      <a:pt x="141" y="81"/>
                      <a:pt x="141" y="81"/>
                    </a:cubicBezTo>
                    <a:cubicBezTo>
                      <a:pt x="141" y="81"/>
                      <a:pt x="152" y="0"/>
                      <a:pt x="76" y="0"/>
                    </a:cubicBezTo>
                    <a:close/>
                    <a:moveTo>
                      <a:pt x="44" y="56"/>
                    </a:moveTo>
                    <a:cubicBezTo>
                      <a:pt x="44" y="56"/>
                      <a:pt x="48" y="28"/>
                      <a:pt x="77" y="28"/>
                    </a:cubicBezTo>
                    <a:cubicBezTo>
                      <a:pt x="106" y="28"/>
                      <a:pt x="105" y="56"/>
                      <a:pt x="105" y="56"/>
                    </a:cubicBezTo>
                    <a:lnTo>
                      <a:pt x="44" y="56"/>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38" name="Rectangle 321">
                <a:extLst>
                  <a:ext uri="{FF2B5EF4-FFF2-40B4-BE49-F238E27FC236}">
                    <a16:creationId xmlns:a16="http://schemas.microsoft.com/office/drawing/2014/main" id="{FFD44515-392A-47A4-BEAB-0916C1034AD3}"/>
                  </a:ext>
                </a:extLst>
              </p:cNvPr>
              <p:cNvSpPr>
                <a:spLocks noChangeArrowheads="1"/>
              </p:cNvSpPr>
              <p:nvPr/>
            </p:nvSpPr>
            <p:spPr bwMode="auto">
              <a:xfrm>
                <a:off x="10102080" y="3660329"/>
                <a:ext cx="106363" cy="31750"/>
              </a:xfrm>
              <a:prstGeom prst="rect">
                <a:avLst/>
              </a:pr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339" name="Freeform 322">
              <a:extLst>
                <a:ext uri="{FF2B5EF4-FFF2-40B4-BE49-F238E27FC236}">
                  <a16:creationId xmlns:a16="http://schemas.microsoft.com/office/drawing/2014/main" id="{3F62896F-E457-4DC2-9C2A-05B8CEB7A2F5}"/>
                </a:ext>
              </a:extLst>
            </p:cNvPr>
            <p:cNvSpPr>
              <a:spLocks/>
            </p:cNvSpPr>
            <p:nvPr/>
          </p:nvSpPr>
          <p:spPr bwMode="auto">
            <a:xfrm>
              <a:off x="8406817" y="4049921"/>
              <a:ext cx="362205" cy="363642"/>
            </a:xfrm>
            <a:custGeom>
              <a:avLst/>
              <a:gdLst>
                <a:gd name="T0" fmla="*/ 279 w 287"/>
                <a:gd name="T1" fmla="*/ 60 h 288"/>
                <a:gd name="T2" fmla="*/ 246 w 287"/>
                <a:gd name="T3" fmla="*/ 71 h 288"/>
                <a:gd name="T4" fmla="*/ 205 w 287"/>
                <a:gd name="T5" fmla="*/ 119 h 288"/>
                <a:gd name="T6" fmla="*/ 166 w 287"/>
                <a:gd name="T7" fmla="*/ 179 h 288"/>
                <a:gd name="T8" fmla="*/ 164 w 287"/>
                <a:gd name="T9" fmla="*/ 206 h 288"/>
                <a:gd name="T10" fmla="*/ 164 w 287"/>
                <a:gd name="T11" fmla="*/ 223 h 288"/>
                <a:gd name="T12" fmla="*/ 166 w 287"/>
                <a:gd name="T13" fmla="*/ 265 h 288"/>
                <a:gd name="T14" fmla="*/ 210 w 287"/>
                <a:gd name="T15" fmla="*/ 266 h 288"/>
                <a:gd name="T16" fmla="*/ 209 w 287"/>
                <a:gd name="T17" fmla="*/ 287 h 288"/>
                <a:gd name="T18" fmla="*/ 138 w 287"/>
                <a:gd name="T19" fmla="*/ 287 h 288"/>
                <a:gd name="T20" fmla="*/ 76 w 287"/>
                <a:gd name="T21" fmla="*/ 288 h 288"/>
                <a:gd name="T22" fmla="*/ 78 w 287"/>
                <a:gd name="T23" fmla="*/ 268 h 288"/>
                <a:gd name="T24" fmla="*/ 98 w 287"/>
                <a:gd name="T25" fmla="*/ 267 h 288"/>
                <a:gd name="T26" fmla="*/ 117 w 287"/>
                <a:gd name="T27" fmla="*/ 260 h 288"/>
                <a:gd name="T28" fmla="*/ 119 w 287"/>
                <a:gd name="T29" fmla="*/ 222 h 288"/>
                <a:gd name="T30" fmla="*/ 119 w 287"/>
                <a:gd name="T31" fmla="*/ 208 h 288"/>
                <a:gd name="T32" fmla="*/ 118 w 287"/>
                <a:gd name="T33" fmla="*/ 179 h 288"/>
                <a:gd name="T34" fmla="*/ 84 w 287"/>
                <a:gd name="T35" fmla="*/ 107 h 288"/>
                <a:gd name="T36" fmla="*/ 40 w 287"/>
                <a:gd name="T37" fmla="*/ 30 h 288"/>
                <a:gd name="T38" fmla="*/ 0 w 287"/>
                <a:gd name="T39" fmla="*/ 21 h 288"/>
                <a:gd name="T40" fmla="*/ 0 w 287"/>
                <a:gd name="T41" fmla="*/ 2 h 288"/>
                <a:gd name="T42" fmla="*/ 65 w 287"/>
                <a:gd name="T43" fmla="*/ 1 h 288"/>
                <a:gd name="T44" fmla="*/ 136 w 287"/>
                <a:gd name="T45" fmla="*/ 2 h 288"/>
                <a:gd name="T46" fmla="*/ 135 w 287"/>
                <a:gd name="T47" fmla="*/ 18 h 288"/>
                <a:gd name="T48" fmla="*/ 92 w 287"/>
                <a:gd name="T49" fmla="*/ 24 h 288"/>
                <a:gd name="T50" fmla="*/ 153 w 287"/>
                <a:gd name="T51" fmla="*/ 152 h 288"/>
                <a:gd name="T52" fmla="*/ 208 w 287"/>
                <a:gd name="T53" fmla="*/ 69 h 288"/>
                <a:gd name="T54" fmla="*/ 172 w 287"/>
                <a:gd name="T55" fmla="*/ 60 h 288"/>
                <a:gd name="T56" fmla="*/ 169 w 287"/>
                <a:gd name="T57" fmla="*/ 41 h 288"/>
                <a:gd name="T58" fmla="*/ 230 w 287"/>
                <a:gd name="T59" fmla="*/ 41 h 288"/>
                <a:gd name="T60" fmla="*/ 287 w 287"/>
                <a:gd name="T61" fmla="*/ 42 h 288"/>
                <a:gd name="T62" fmla="*/ 279 w 287"/>
                <a:gd name="T63" fmla="*/ 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 h="288">
                  <a:moveTo>
                    <a:pt x="279" y="60"/>
                  </a:moveTo>
                  <a:cubicBezTo>
                    <a:pt x="246" y="71"/>
                    <a:pt x="246" y="71"/>
                    <a:pt x="246" y="71"/>
                  </a:cubicBezTo>
                  <a:cubicBezTo>
                    <a:pt x="241" y="74"/>
                    <a:pt x="228" y="89"/>
                    <a:pt x="205" y="119"/>
                  </a:cubicBezTo>
                  <a:cubicBezTo>
                    <a:pt x="180" y="149"/>
                    <a:pt x="168" y="169"/>
                    <a:pt x="166" y="179"/>
                  </a:cubicBezTo>
                  <a:cubicBezTo>
                    <a:pt x="164" y="206"/>
                    <a:pt x="164" y="206"/>
                    <a:pt x="164" y="206"/>
                  </a:cubicBezTo>
                  <a:cubicBezTo>
                    <a:pt x="164" y="223"/>
                    <a:pt x="164" y="223"/>
                    <a:pt x="164" y="223"/>
                  </a:cubicBezTo>
                  <a:cubicBezTo>
                    <a:pt x="166" y="265"/>
                    <a:pt x="166" y="265"/>
                    <a:pt x="166" y="265"/>
                  </a:cubicBezTo>
                  <a:cubicBezTo>
                    <a:pt x="210" y="266"/>
                    <a:pt x="210" y="266"/>
                    <a:pt x="210" y="266"/>
                  </a:cubicBezTo>
                  <a:cubicBezTo>
                    <a:pt x="209" y="287"/>
                    <a:pt x="209" y="287"/>
                    <a:pt x="209" y="287"/>
                  </a:cubicBezTo>
                  <a:cubicBezTo>
                    <a:pt x="138" y="287"/>
                    <a:pt x="138" y="287"/>
                    <a:pt x="138" y="287"/>
                  </a:cubicBezTo>
                  <a:cubicBezTo>
                    <a:pt x="76" y="288"/>
                    <a:pt x="76" y="288"/>
                    <a:pt x="76" y="288"/>
                  </a:cubicBezTo>
                  <a:cubicBezTo>
                    <a:pt x="78" y="268"/>
                    <a:pt x="78" y="268"/>
                    <a:pt x="78" y="268"/>
                  </a:cubicBezTo>
                  <a:cubicBezTo>
                    <a:pt x="98" y="267"/>
                    <a:pt x="98" y="267"/>
                    <a:pt x="98" y="267"/>
                  </a:cubicBezTo>
                  <a:cubicBezTo>
                    <a:pt x="108" y="266"/>
                    <a:pt x="115" y="263"/>
                    <a:pt x="117" y="260"/>
                  </a:cubicBezTo>
                  <a:cubicBezTo>
                    <a:pt x="118" y="258"/>
                    <a:pt x="119" y="245"/>
                    <a:pt x="119" y="222"/>
                  </a:cubicBezTo>
                  <a:cubicBezTo>
                    <a:pt x="119" y="208"/>
                    <a:pt x="119" y="208"/>
                    <a:pt x="119" y="208"/>
                  </a:cubicBezTo>
                  <a:cubicBezTo>
                    <a:pt x="118" y="179"/>
                    <a:pt x="118" y="179"/>
                    <a:pt x="118" y="179"/>
                  </a:cubicBezTo>
                  <a:cubicBezTo>
                    <a:pt x="117" y="172"/>
                    <a:pt x="106" y="148"/>
                    <a:pt x="84" y="107"/>
                  </a:cubicBezTo>
                  <a:cubicBezTo>
                    <a:pt x="62" y="64"/>
                    <a:pt x="47" y="39"/>
                    <a:pt x="40" y="30"/>
                  </a:cubicBezTo>
                  <a:cubicBezTo>
                    <a:pt x="0" y="21"/>
                    <a:pt x="0" y="21"/>
                    <a:pt x="0" y="21"/>
                  </a:cubicBezTo>
                  <a:cubicBezTo>
                    <a:pt x="0" y="2"/>
                    <a:pt x="0" y="2"/>
                    <a:pt x="0" y="2"/>
                  </a:cubicBezTo>
                  <a:cubicBezTo>
                    <a:pt x="2" y="0"/>
                    <a:pt x="24" y="0"/>
                    <a:pt x="65" y="1"/>
                  </a:cubicBezTo>
                  <a:cubicBezTo>
                    <a:pt x="94" y="0"/>
                    <a:pt x="117" y="0"/>
                    <a:pt x="136" y="2"/>
                  </a:cubicBezTo>
                  <a:cubicBezTo>
                    <a:pt x="135" y="18"/>
                    <a:pt x="135" y="18"/>
                    <a:pt x="135" y="18"/>
                  </a:cubicBezTo>
                  <a:cubicBezTo>
                    <a:pt x="92" y="24"/>
                    <a:pt x="92" y="24"/>
                    <a:pt x="92" y="24"/>
                  </a:cubicBezTo>
                  <a:cubicBezTo>
                    <a:pt x="106" y="55"/>
                    <a:pt x="126" y="98"/>
                    <a:pt x="153" y="152"/>
                  </a:cubicBezTo>
                  <a:cubicBezTo>
                    <a:pt x="189" y="109"/>
                    <a:pt x="207" y="81"/>
                    <a:pt x="208" y="69"/>
                  </a:cubicBezTo>
                  <a:cubicBezTo>
                    <a:pt x="172" y="60"/>
                    <a:pt x="172" y="60"/>
                    <a:pt x="172" y="60"/>
                  </a:cubicBezTo>
                  <a:cubicBezTo>
                    <a:pt x="169" y="41"/>
                    <a:pt x="169" y="41"/>
                    <a:pt x="169" y="41"/>
                  </a:cubicBezTo>
                  <a:cubicBezTo>
                    <a:pt x="230" y="41"/>
                    <a:pt x="230" y="41"/>
                    <a:pt x="230" y="41"/>
                  </a:cubicBezTo>
                  <a:cubicBezTo>
                    <a:pt x="287" y="42"/>
                    <a:pt x="287" y="42"/>
                    <a:pt x="287" y="42"/>
                  </a:cubicBezTo>
                  <a:lnTo>
                    <a:pt x="279" y="60"/>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40" name="Freeform 323">
              <a:extLst>
                <a:ext uri="{FF2B5EF4-FFF2-40B4-BE49-F238E27FC236}">
                  <a16:creationId xmlns:a16="http://schemas.microsoft.com/office/drawing/2014/main" id="{6F1B6FE3-D2BC-49AB-AADB-9C99E1A704E9}"/>
                </a:ext>
              </a:extLst>
            </p:cNvPr>
            <p:cNvSpPr>
              <a:spLocks/>
            </p:cNvSpPr>
            <p:nvPr/>
          </p:nvSpPr>
          <p:spPr bwMode="auto">
            <a:xfrm>
              <a:off x="5994153" y="3198855"/>
              <a:ext cx="395918" cy="394609"/>
            </a:xfrm>
            <a:custGeom>
              <a:avLst/>
              <a:gdLst>
                <a:gd name="T0" fmla="*/ 172 w 345"/>
                <a:gd name="T1" fmla="*/ 0 h 344"/>
                <a:gd name="T2" fmla="*/ 0 w 345"/>
                <a:gd name="T3" fmla="*/ 172 h 344"/>
                <a:gd name="T4" fmla="*/ 103 w 345"/>
                <a:gd name="T5" fmla="*/ 330 h 344"/>
                <a:gd name="T6" fmla="*/ 106 w 345"/>
                <a:gd name="T7" fmla="*/ 290 h 344"/>
                <a:gd name="T8" fmla="*/ 128 w 345"/>
                <a:gd name="T9" fmla="*/ 196 h 344"/>
                <a:gd name="T10" fmla="*/ 123 w 345"/>
                <a:gd name="T11" fmla="*/ 169 h 344"/>
                <a:gd name="T12" fmla="*/ 156 w 345"/>
                <a:gd name="T13" fmla="*/ 124 h 344"/>
                <a:gd name="T14" fmla="*/ 179 w 345"/>
                <a:gd name="T15" fmla="*/ 150 h 344"/>
                <a:gd name="T16" fmla="*/ 164 w 345"/>
                <a:gd name="T17" fmla="*/ 211 h 344"/>
                <a:gd name="T18" fmla="*/ 191 w 345"/>
                <a:gd name="T19" fmla="*/ 245 h 344"/>
                <a:gd name="T20" fmla="*/ 246 w 345"/>
                <a:gd name="T21" fmla="*/ 153 h 344"/>
                <a:gd name="T22" fmla="*/ 174 w 345"/>
                <a:gd name="T23" fmla="*/ 87 h 344"/>
                <a:gd name="T24" fmla="*/ 89 w 345"/>
                <a:gd name="T25" fmla="*/ 169 h 344"/>
                <a:gd name="T26" fmla="*/ 101 w 345"/>
                <a:gd name="T27" fmla="*/ 203 h 344"/>
                <a:gd name="T28" fmla="*/ 103 w 345"/>
                <a:gd name="T29" fmla="*/ 213 h 344"/>
                <a:gd name="T30" fmla="*/ 100 w 345"/>
                <a:gd name="T31" fmla="*/ 227 h 344"/>
                <a:gd name="T32" fmla="*/ 91 w 345"/>
                <a:gd name="T33" fmla="*/ 231 h 344"/>
                <a:gd name="T34" fmla="*/ 56 w 345"/>
                <a:gd name="T35" fmla="*/ 165 h 344"/>
                <a:gd name="T36" fmla="*/ 179 w 345"/>
                <a:gd name="T37" fmla="*/ 57 h 344"/>
                <a:gd name="T38" fmla="*/ 288 w 345"/>
                <a:gd name="T39" fmla="*/ 156 h 344"/>
                <a:gd name="T40" fmla="*/ 195 w 345"/>
                <a:gd name="T41" fmla="*/ 274 h 344"/>
                <a:gd name="T42" fmla="*/ 153 w 345"/>
                <a:gd name="T43" fmla="*/ 253 h 344"/>
                <a:gd name="T44" fmla="*/ 141 w 345"/>
                <a:gd name="T45" fmla="*/ 300 h 344"/>
                <a:gd name="T46" fmla="*/ 123 w 345"/>
                <a:gd name="T47" fmla="*/ 337 h 344"/>
                <a:gd name="T48" fmla="*/ 172 w 345"/>
                <a:gd name="T49" fmla="*/ 344 h 344"/>
                <a:gd name="T50" fmla="*/ 345 w 345"/>
                <a:gd name="T51" fmla="*/ 172 h 344"/>
                <a:gd name="T52" fmla="*/ 172 w 345"/>
                <a:gd name="T5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5" h="344">
                  <a:moveTo>
                    <a:pt x="172" y="0"/>
                  </a:moveTo>
                  <a:cubicBezTo>
                    <a:pt x="77" y="0"/>
                    <a:pt x="0" y="77"/>
                    <a:pt x="0" y="172"/>
                  </a:cubicBezTo>
                  <a:cubicBezTo>
                    <a:pt x="0" y="242"/>
                    <a:pt x="42" y="303"/>
                    <a:pt x="103" y="330"/>
                  </a:cubicBezTo>
                  <a:cubicBezTo>
                    <a:pt x="103" y="318"/>
                    <a:pt x="103" y="303"/>
                    <a:pt x="106" y="290"/>
                  </a:cubicBezTo>
                  <a:cubicBezTo>
                    <a:pt x="109" y="276"/>
                    <a:pt x="128" y="196"/>
                    <a:pt x="128" y="196"/>
                  </a:cubicBezTo>
                  <a:cubicBezTo>
                    <a:pt x="128" y="196"/>
                    <a:pt x="123" y="185"/>
                    <a:pt x="123" y="169"/>
                  </a:cubicBezTo>
                  <a:cubicBezTo>
                    <a:pt x="123" y="143"/>
                    <a:pt x="137" y="124"/>
                    <a:pt x="156" y="124"/>
                  </a:cubicBezTo>
                  <a:cubicBezTo>
                    <a:pt x="172" y="124"/>
                    <a:pt x="179" y="136"/>
                    <a:pt x="179" y="150"/>
                  </a:cubicBezTo>
                  <a:cubicBezTo>
                    <a:pt x="179" y="166"/>
                    <a:pt x="169" y="190"/>
                    <a:pt x="164" y="211"/>
                  </a:cubicBezTo>
                  <a:cubicBezTo>
                    <a:pt x="160" y="230"/>
                    <a:pt x="173" y="245"/>
                    <a:pt x="191" y="245"/>
                  </a:cubicBezTo>
                  <a:cubicBezTo>
                    <a:pt x="224" y="245"/>
                    <a:pt x="246" y="203"/>
                    <a:pt x="246" y="153"/>
                  </a:cubicBezTo>
                  <a:cubicBezTo>
                    <a:pt x="246" y="115"/>
                    <a:pt x="220" y="87"/>
                    <a:pt x="174" y="87"/>
                  </a:cubicBezTo>
                  <a:cubicBezTo>
                    <a:pt x="122" y="87"/>
                    <a:pt x="89" y="126"/>
                    <a:pt x="89" y="169"/>
                  </a:cubicBezTo>
                  <a:cubicBezTo>
                    <a:pt x="89" y="184"/>
                    <a:pt x="94" y="195"/>
                    <a:pt x="101" y="203"/>
                  </a:cubicBezTo>
                  <a:cubicBezTo>
                    <a:pt x="104" y="207"/>
                    <a:pt x="104" y="209"/>
                    <a:pt x="103" y="213"/>
                  </a:cubicBezTo>
                  <a:cubicBezTo>
                    <a:pt x="102" y="216"/>
                    <a:pt x="100" y="224"/>
                    <a:pt x="100" y="227"/>
                  </a:cubicBezTo>
                  <a:cubicBezTo>
                    <a:pt x="98" y="231"/>
                    <a:pt x="95" y="233"/>
                    <a:pt x="91" y="231"/>
                  </a:cubicBezTo>
                  <a:cubicBezTo>
                    <a:pt x="67" y="221"/>
                    <a:pt x="56" y="195"/>
                    <a:pt x="56" y="165"/>
                  </a:cubicBezTo>
                  <a:cubicBezTo>
                    <a:pt x="56" y="116"/>
                    <a:pt x="97" y="57"/>
                    <a:pt x="179" y="57"/>
                  </a:cubicBezTo>
                  <a:cubicBezTo>
                    <a:pt x="245" y="57"/>
                    <a:pt x="288" y="105"/>
                    <a:pt x="288" y="156"/>
                  </a:cubicBezTo>
                  <a:cubicBezTo>
                    <a:pt x="288" y="224"/>
                    <a:pt x="250" y="274"/>
                    <a:pt x="195" y="274"/>
                  </a:cubicBezTo>
                  <a:cubicBezTo>
                    <a:pt x="176" y="274"/>
                    <a:pt x="159" y="264"/>
                    <a:pt x="153" y="253"/>
                  </a:cubicBezTo>
                  <a:cubicBezTo>
                    <a:pt x="153" y="253"/>
                    <a:pt x="143" y="293"/>
                    <a:pt x="141" y="300"/>
                  </a:cubicBezTo>
                  <a:cubicBezTo>
                    <a:pt x="137" y="313"/>
                    <a:pt x="130" y="327"/>
                    <a:pt x="123" y="337"/>
                  </a:cubicBezTo>
                  <a:cubicBezTo>
                    <a:pt x="139" y="342"/>
                    <a:pt x="155" y="344"/>
                    <a:pt x="172" y="344"/>
                  </a:cubicBezTo>
                  <a:cubicBezTo>
                    <a:pt x="267" y="344"/>
                    <a:pt x="345" y="267"/>
                    <a:pt x="345" y="172"/>
                  </a:cubicBezTo>
                  <a:cubicBezTo>
                    <a:pt x="345" y="77"/>
                    <a:pt x="267" y="0"/>
                    <a:pt x="172" y="0"/>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41" name="Freeform 324">
              <a:extLst>
                <a:ext uri="{FF2B5EF4-FFF2-40B4-BE49-F238E27FC236}">
                  <a16:creationId xmlns:a16="http://schemas.microsoft.com/office/drawing/2014/main" id="{C7875FCA-AE5B-400D-B76A-4EBA2FDE19BA}"/>
                </a:ext>
              </a:extLst>
            </p:cNvPr>
            <p:cNvSpPr>
              <a:spLocks noEditPoints="1"/>
            </p:cNvSpPr>
            <p:nvPr/>
          </p:nvSpPr>
          <p:spPr bwMode="auto">
            <a:xfrm>
              <a:off x="6830203" y="3177688"/>
              <a:ext cx="386639" cy="436945"/>
            </a:xfrm>
            <a:custGeom>
              <a:avLst/>
              <a:gdLst>
                <a:gd name="T0" fmla="*/ 307 w 307"/>
                <a:gd name="T1" fmla="*/ 254 h 346"/>
                <a:gd name="T2" fmla="*/ 284 w 307"/>
                <a:gd name="T3" fmla="*/ 296 h 346"/>
                <a:gd name="T4" fmla="*/ 224 w 307"/>
                <a:gd name="T5" fmla="*/ 346 h 346"/>
                <a:gd name="T6" fmla="*/ 165 w 307"/>
                <a:gd name="T7" fmla="*/ 331 h 346"/>
                <a:gd name="T8" fmla="*/ 105 w 307"/>
                <a:gd name="T9" fmla="*/ 346 h 346"/>
                <a:gd name="T10" fmla="*/ 45 w 307"/>
                <a:gd name="T11" fmla="*/ 298 h 346"/>
                <a:gd name="T12" fmla="*/ 25 w 307"/>
                <a:gd name="T13" fmla="*/ 125 h 346"/>
                <a:gd name="T14" fmla="*/ 98 w 307"/>
                <a:gd name="T15" fmla="*/ 81 h 346"/>
                <a:gd name="T16" fmla="*/ 164 w 307"/>
                <a:gd name="T17" fmla="*/ 96 h 346"/>
                <a:gd name="T18" fmla="*/ 230 w 307"/>
                <a:gd name="T19" fmla="*/ 81 h 346"/>
                <a:gd name="T20" fmla="*/ 297 w 307"/>
                <a:gd name="T21" fmla="*/ 116 h 346"/>
                <a:gd name="T22" fmla="*/ 307 w 307"/>
                <a:gd name="T23" fmla="*/ 254 h 346"/>
                <a:gd name="T24" fmla="*/ 207 w 307"/>
                <a:gd name="T25" fmla="*/ 56 h 346"/>
                <a:gd name="T26" fmla="*/ 224 w 307"/>
                <a:gd name="T27" fmla="*/ 0 h 346"/>
                <a:gd name="T28" fmla="*/ 171 w 307"/>
                <a:gd name="T29" fmla="*/ 28 h 346"/>
                <a:gd name="T30" fmla="*/ 153 w 307"/>
                <a:gd name="T31" fmla="*/ 83 h 346"/>
                <a:gd name="T32" fmla="*/ 207 w 307"/>
                <a:gd name="T33" fmla="*/ 5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 h="346">
                  <a:moveTo>
                    <a:pt x="307" y="254"/>
                  </a:moveTo>
                  <a:cubicBezTo>
                    <a:pt x="299" y="272"/>
                    <a:pt x="295" y="280"/>
                    <a:pt x="284" y="296"/>
                  </a:cubicBezTo>
                  <a:cubicBezTo>
                    <a:pt x="270" y="318"/>
                    <a:pt x="249" y="345"/>
                    <a:pt x="224" y="346"/>
                  </a:cubicBezTo>
                  <a:cubicBezTo>
                    <a:pt x="201" y="346"/>
                    <a:pt x="195" y="331"/>
                    <a:pt x="165" y="331"/>
                  </a:cubicBezTo>
                  <a:cubicBezTo>
                    <a:pt x="134" y="331"/>
                    <a:pt x="127" y="346"/>
                    <a:pt x="105" y="346"/>
                  </a:cubicBezTo>
                  <a:cubicBezTo>
                    <a:pt x="79" y="346"/>
                    <a:pt x="60" y="321"/>
                    <a:pt x="45" y="298"/>
                  </a:cubicBezTo>
                  <a:cubicBezTo>
                    <a:pt x="5" y="236"/>
                    <a:pt x="0" y="163"/>
                    <a:pt x="25" y="125"/>
                  </a:cubicBezTo>
                  <a:cubicBezTo>
                    <a:pt x="43" y="97"/>
                    <a:pt x="71" y="81"/>
                    <a:pt x="98" y="81"/>
                  </a:cubicBezTo>
                  <a:cubicBezTo>
                    <a:pt x="125" y="81"/>
                    <a:pt x="142" y="96"/>
                    <a:pt x="164" y="96"/>
                  </a:cubicBezTo>
                  <a:cubicBezTo>
                    <a:pt x="186" y="96"/>
                    <a:pt x="199" y="81"/>
                    <a:pt x="230" y="81"/>
                  </a:cubicBezTo>
                  <a:cubicBezTo>
                    <a:pt x="254" y="81"/>
                    <a:pt x="279" y="94"/>
                    <a:pt x="297" y="116"/>
                  </a:cubicBezTo>
                  <a:cubicBezTo>
                    <a:pt x="238" y="148"/>
                    <a:pt x="248" y="231"/>
                    <a:pt x="307" y="254"/>
                  </a:cubicBezTo>
                  <a:moveTo>
                    <a:pt x="207" y="56"/>
                  </a:moveTo>
                  <a:cubicBezTo>
                    <a:pt x="218" y="42"/>
                    <a:pt x="227" y="21"/>
                    <a:pt x="224" y="0"/>
                  </a:cubicBezTo>
                  <a:cubicBezTo>
                    <a:pt x="205" y="1"/>
                    <a:pt x="183" y="13"/>
                    <a:pt x="171" y="28"/>
                  </a:cubicBezTo>
                  <a:cubicBezTo>
                    <a:pt x="159" y="42"/>
                    <a:pt x="150" y="63"/>
                    <a:pt x="153" y="83"/>
                  </a:cubicBezTo>
                  <a:cubicBezTo>
                    <a:pt x="174" y="84"/>
                    <a:pt x="195" y="72"/>
                    <a:pt x="207" y="56"/>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42" name="Freeform 325">
              <a:extLst>
                <a:ext uri="{FF2B5EF4-FFF2-40B4-BE49-F238E27FC236}">
                  <a16:creationId xmlns:a16="http://schemas.microsoft.com/office/drawing/2014/main" id="{D9ED84AC-E099-47E8-9C8A-4FF22C0170E9}"/>
                </a:ext>
              </a:extLst>
            </p:cNvPr>
            <p:cNvSpPr>
              <a:spLocks noEditPoints="1"/>
            </p:cNvSpPr>
            <p:nvPr/>
          </p:nvSpPr>
          <p:spPr bwMode="auto">
            <a:xfrm>
              <a:off x="7613478" y="3239039"/>
              <a:ext cx="402449" cy="402449"/>
            </a:xfrm>
            <a:custGeom>
              <a:avLst/>
              <a:gdLst>
                <a:gd name="T0" fmla="*/ 175 w 351"/>
                <a:gd name="T1" fmla="*/ 0 h 351"/>
                <a:gd name="T2" fmla="*/ 0 w 351"/>
                <a:gd name="T3" fmla="*/ 176 h 351"/>
                <a:gd name="T4" fmla="*/ 175 w 351"/>
                <a:gd name="T5" fmla="*/ 351 h 351"/>
                <a:gd name="T6" fmla="*/ 351 w 351"/>
                <a:gd name="T7" fmla="*/ 176 h 351"/>
                <a:gd name="T8" fmla="*/ 175 w 351"/>
                <a:gd name="T9" fmla="*/ 0 h 351"/>
                <a:gd name="T10" fmla="*/ 117 w 351"/>
                <a:gd name="T11" fmla="*/ 74 h 351"/>
                <a:gd name="T12" fmla="*/ 112 w 351"/>
                <a:gd name="T13" fmla="*/ 73 h 351"/>
                <a:gd name="T14" fmla="*/ 112 w 351"/>
                <a:gd name="T15" fmla="*/ 77 h 351"/>
                <a:gd name="T16" fmla="*/ 113 w 351"/>
                <a:gd name="T17" fmla="*/ 83 h 351"/>
                <a:gd name="T18" fmla="*/ 109 w 351"/>
                <a:gd name="T19" fmla="*/ 157 h 351"/>
                <a:gd name="T20" fmla="*/ 88 w 351"/>
                <a:gd name="T21" fmla="*/ 191 h 351"/>
                <a:gd name="T22" fmla="*/ 56 w 351"/>
                <a:gd name="T23" fmla="*/ 206 h 351"/>
                <a:gd name="T24" fmla="*/ 50 w 351"/>
                <a:gd name="T25" fmla="*/ 204 h 351"/>
                <a:gd name="T26" fmla="*/ 36 w 351"/>
                <a:gd name="T27" fmla="*/ 176 h 351"/>
                <a:gd name="T28" fmla="*/ 41 w 351"/>
                <a:gd name="T29" fmla="*/ 140 h 351"/>
                <a:gd name="T30" fmla="*/ 44 w 351"/>
                <a:gd name="T31" fmla="*/ 130 h 351"/>
                <a:gd name="T32" fmla="*/ 129 w 351"/>
                <a:gd name="T33" fmla="*/ 43 h 351"/>
                <a:gd name="T34" fmla="*/ 175 w 351"/>
                <a:gd name="T35" fmla="*/ 36 h 351"/>
                <a:gd name="T36" fmla="*/ 292 w 351"/>
                <a:gd name="T37" fmla="*/ 98 h 351"/>
                <a:gd name="T38" fmla="*/ 307 w 351"/>
                <a:gd name="T39" fmla="*/ 130 h 351"/>
                <a:gd name="T40" fmla="*/ 307 w 351"/>
                <a:gd name="T41" fmla="*/ 130 h 351"/>
                <a:gd name="T42" fmla="*/ 310 w 351"/>
                <a:gd name="T43" fmla="*/ 140 h 351"/>
                <a:gd name="T44" fmla="*/ 315 w 351"/>
                <a:gd name="T45" fmla="*/ 176 h 351"/>
                <a:gd name="T46" fmla="*/ 279 w 351"/>
                <a:gd name="T47" fmla="*/ 211 h 351"/>
                <a:gd name="T48" fmla="*/ 246 w 351"/>
                <a:gd name="T49" fmla="*/ 182 h 351"/>
                <a:gd name="T50" fmla="*/ 216 w 351"/>
                <a:gd name="T51" fmla="*/ 144 h 351"/>
                <a:gd name="T52" fmla="*/ 184 w 351"/>
                <a:gd name="T53" fmla="*/ 111 h 351"/>
                <a:gd name="T54" fmla="*/ 146 w 351"/>
                <a:gd name="T55" fmla="*/ 84 h 351"/>
                <a:gd name="T56" fmla="*/ 117 w 351"/>
                <a:gd name="T57" fmla="*/ 74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351">
                  <a:moveTo>
                    <a:pt x="175" y="0"/>
                  </a:moveTo>
                  <a:cubicBezTo>
                    <a:pt x="78" y="0"/>
                    <a:pt x="0" y="78"/>
                    <a:pt x="0" y="176"/>
                  </a:cubicBezTo>
                  <a:cubicBezTo>
                    <a:pt x="0" y="273"/>
                    <a:pt x="78" y="351"/>
                    <a:pt x="175" y="351"/>
                  </a:cubicBezTo>
                  <a:cubicBezTo>
                    <a:pt x="273" y="351"/>
                    <a:pt x="351" y="273"/>
                    <a:pt x="351" y="176"/>
                  </a:cubicBezTo>
                  <a:cubicBezTo>
                    <a:pt x="351" y="78"/>
                    <a:pt x="273" y="0"/>
                    <a:pt x="175" y="0"/>
                  </a:cubicBezTo>
                  <a:moveTo>
                    <a:pt x="117" y="74"/>
                  </a:moveTo>
                  <a:cubicBezTo>
                    <a:pt x="116" y="73"/>
                    <a:pt x="113" y="72"/>
                    <a:pt x="112" y="73"/>
                  </a:cubicBezTo>
                  <a:cubicBezTo>
                    <a:pt x="112" y="77"/>
                    <a:pt x="112" y="77"/>
                    <a:pt x="112" y="77"/>
                  </a:cubicBezTo>
                  <a:cubicBezTo>
                    <a:pt x="112" y="79"/>
                    <a:pt x="113" y="81"/>
                    <a:pt x="113" y="83"/>
                  </a:cubicBezTo>
                  <a:cubicBezTo>
                    <a:pt x="116" y="107"/>
                    <a:pt x="117" y="133"/>
                    <a:pt x="109" y="157"/>
                  </a:cubicBezTo>
                  <a:cubicBezTo>
                    <a:pt x="105" y="170"/>
                    <a:pt x="98" y="182"/>
                    <a:pt x="88" y="191"/>
                  </a:cubicBezTo>
                  <a:cubicBezTo>
                    <a:pt x="80" y="199"/>
                    <a:pt x="68" y="206"/>
                    <a:pt x="56" y="206"/>
                  </a:cubicBezTo>
                  <a:cubicBezTo>
                    <a:pt x="54" y="206"/>
                    <a:pt x="52" y="205"/>
                    <a:pt x="50" y="204"/>
                  </a:cubicBezTo>
                  <a:cubicBezTo>
                    <a:pt x="37" y="200"/>
                    <a:pt x="36" y="187"/>
                    <a:pt x="36" y="176"/>
                  </a:cubicBezTo>
                  <a:cubicBezTo>
                    <a:pt x="36" y="164"/>
                    <a:pt x="38" y="152"/>
                    <a:pt x="41" y="140"/>
                  </a:cubicBezTo>
                  <a:cubicBezTo>
                    <a:pt x="42" y="137"/>
                    <a:pt x="43" y="133"/>
                    <a:pt x="44" y="130"/>
                  </a:cubicBezTo>
                  <a:cubicBezTo>
                    <a:pt x="58" y="90"/>
                    <a:pt x="89" y="58"/>
                    <a:pt x="129" y="43"/>
                  </a:cubicBezTo>
                  <a:cubicBezTo>
                    <a:pt x="144" y="38"/>
                    <a:pt x="160" y="36"/>
                    <a:pt x="175" y="36"/>
                  </a:cubicBezTo>
                  <a:cubicBezTo>
                    <a:pt x="222" y="36"/>
                    <a:pt x="266" y="59"/>
                    <a:pt x="292" y="98"/>
                  </a:cubicBezTo>
                  <a:cubicBezTo>
                    <a:pt x="298" y="108"/>
                    <a:pt x="303" y="119"/>
                    <a:pt x="307" y="130"/>
                  </a:cubicBezTo>
                  <a:cubicBezTo>
                    <a:pt x="307" y="130"/>
                    <a:pt x="307" y="130"/>
                    <a:pt x="307" y="130"/>
                  </a:cubicBezTo>
                  <a:cubicBezTo>
                    <a:pt x="308" y="133"/>
                    <a:pt x="309" y="137"/>
                    <a:pt x="310" y="140"/>
                  </a:cubicBezTo>
                  <a:cubicBezTo>
                    <a:pt x="313" y="152"/>
                    <a:pt x="315" y="164"/>
                    <a:pt x="315" y="176"/>
                  </a:cubicBezTo>
                  <a:cubicBezTo>
                    <a:pt x="314" y="198"/>
                    <a:pt x="307" y="223"/>
                    <a:pt x="279" y="211"/>
                  </a:cubicBezTo>
                  <a:cubicBezTo>
                    <a:pt x="266" y="205"/>
                    <a:pt x="254" y="194"/>
                    <a:pt x="246" y="182"/>
                  </a:cubicBezTo>
                  <a:cubicBezTo>
                    <a:pt x="237" y="169"/>
                    <a:pt x="227" y="156"/>
                    <a:pt x="216" y="144"/>
                  </a:cubicBezTo>
                  <a:cubicBezTo>
                    <a:pt x="206" y="132"/>
                    <a:pt x="196" y="121"/>
                    <a:pt x="184" y="111"/>
                  </a:cubicBezTo>
                  <a:cubicBezTo>
                    <a:pt x="172" y="101"/>
                    <a:pt x="160" y="91"/>
                    <a:pt x="146" y="84"/>
                  </a:cubicBezTo>
                  <a:cubicBezTo>
                    <a:pt x="137" y="80"/>
                    <a:pt x="127" y="77"/>
                    <a:pt x="117" y="74"/>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nvGrpSpPr>
            <p:cNvPr id="343" name="Group 85">
              <a:extLst>
                <a:ext uri="{FF2B5EF4-FFF2-40B4-BE49-F238E27FC236}">
                  <a16:creationId xmlns:a16="http://schemas.microsoft.com/office/drawing/2014/main" id="{7FCD7D6C-6812-494D-97CE-BB783842B7DF}"/>
                </a:ext>
              </a:extLst>
            </p:cNvPr>
            <p:cNvGrpSpPr/>
            <p:nvPr/>
          </p:nvGrpSpPr>
          <p:grpSpPr>
            <a:xfrm>
              <a:off x="8390165" y="3207578"/>
              <a:ext cx="412902" cy="363251"/>
              <a:chOff x="9842822" y="4248076"/>
              <a:chExt cx="501650" cy="441325"/>
            </a:xfrm>
            <a:grpFill/>
          </p:grpSpPr>
          <p:sp>
            <p:nvSpPr>
              <p:cNvPr id="344" name="Freeform 326">
                <a:extLst>
                  <a:ext uri="{FF2B5EF4-FFF2-40B4-BE49-F238E27FC236}">
                    <a16:creationId xmlns:a16="http://schemas.microsoft.com/office/drawing/2014/main" id="{467506C4-0CEE-4528-BB16-F17B1EF6A041}"/>
                  </a:ext>
                </a:extLst>
              </p:cNvPr>
              <p:cNvSpPr>
                <a:spLocks/>
              </p:cNvSpPr>
              <p:nvPr/>
            </p:nvSpPr>
            <p:spPr bwMode="auto">
              <a:xfrm>
                <a:off x="9842822" y="4446513"/>
                <a:ext cx="228600" cy="193675"/>
              </a:xfrm>
              <a:custGeom>
                <a:avLst/>
                <a:gdLst>
                  <a:gd name="T0" fmla="*/ 148 w 163"/>
                  <a:gd name="T1" fmla="*/ 13 h 139"/>
                  <a:gd name="T2" fmla="*/ 99 w 163"/>
                  <a:gd name="T3" fmla="*/ 0 h 139"/>
                  <a:gd name="T4" fmla="*/ 93 w 163"/>
                  <a:gd name="T5" fmla="*/ 0 h 139"/>
                  <a:gd name="T6" fmla="*/ 44 w 163"/>
                  <a:gd name="T7" fmla="*/ 11 h 139"/>
                  <a:gd name="T8" fmla="*/ 33 w 163"/>
                  <a:gd name="T9" fmla="*/ 15 h 139"/>
                  <a:gd name="T10" fmla="*/ 0 w 163"/>
                  <a:gd name="T11" fmla="*/ 130 h 139"/>
                  <a:gd name="T12" fmla="*/ 63 w 163"/>
                  <a:gd name="T13" fmla="*/ 116 h 139"/>
                  <a:gd name="T14" fmla="*/ 129 w 163"/>
                  <a:gd name="T15" fmla="*/ 139 h 139"/>
                  <a:gd name="T16" fmla="*/ 163 w 163"/>
                  <a:gd name="T17" fmla="*/ 22 h 139"/>
                  <a:gd name="T18" fmla="*/ 148 w 163"/>
                  <a:gd name="T19" fmla="*/ 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39">
                    <a:moveTo>
                      <a:pt x="148" y="13"/>
                    </a:moveTo>
                    <a:cubicBezTo>
                      <a:pt x="135" y="7"/>
                      <a:pt x="118" y="0"/>
                      <a:pt x="99" y="0"/>
                    </a:cubicBezTo>
                    <a:cubicBezTo>
                      <a:pt x="97" y="0"/>
                      <a:pt x="95" y="0"/>
                      <a:pt x="93" y="0"/>
                    </a:cubicBezTo>
                    <a:cubicBezTo>
                      <a:pt x="74" y="2"/>
                      <a:pt x="57" y="7"/>
                      <a:pt x="44" y="11"/>
                    </a:cubicBezTo>
                    <a:cubicBezTo>
                      <a:pt x="41" y="12"/>
                      <a:pt x="37" y="14"/>
                      <a:pt x="33" y="15"/>
                    </a:cubicBezTo>
                    <a:cubicBezTo>
                      <a:pt x="0" y="130"/>
                      <a:pt x="0" y="130"/>
                      <a:pt x="0" y="130"/>
                    </a:cubicBezTo>
                    <a:cubicBezTo>
                      <a:pt x="25" y="120"/>
                      <a:pt x="46" y="116"/>
                      <a:pt x="63" y="116"/>
                    </a:cubicBezTo>
                    <a:cubicBezTo>
                      <a:pt x="91" y="116"/>
                      <a:pt x="110" y="127"/>
                      <a:pt x="129" y="139"/>
                    </a:cubicBezTo>
                    <a:cubicBezTo>
                      <a:pt x="135" y="116"/>
                      <a:pt x="159" y="37"/>
                      <a:pt x="163" y="22"/>
                    </a:cubicBezTo>
                    <a:cubicBezTo>
                      <a:pt x="158" y="19"/>
                      <a:pt x="153" y="16"/>
                      <a:pt x="148"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45" name="Freeform 327">
                <a:extLst>
                  <a:ext uri="{FF2B5EF4-FFF2-40B4-BE49-F238E27FC236}">
                    <a16:creationId xmlns:a16="http://schemas.microsoft.com/office/drawing/2014/main" id="{ED045E0A-C1BF-4467-992C-A62AD077CFCE}"/>
                  </a:ext>
                </a:extLst>
              </p:cNvPr>
              <p:cNvSpPr>
                <a:spLocks/>
              </p:cNvSpPr>
              <p:nvPr/>
            </p:nvSpPr>
            <p:spPr bwMode="auto">
              <a:xfrm>
                <a:off x="10052372" y="4495726"/>
                <a:ext cx="233363" cy="193675"/>
              </a:xfrm>
              <a:custGeom>
                <a:avLst/>
                <a:gdLst>
                  <a:gd name="T0" fmla="*/ 33 w 167"/>
                  <a:gd name="T1" fmla="*/ 0 h 139"/>
                  <a:gd name="T2" fmla="*/ 0 w 167"/>
                  <a:gd name="T3" fmla="*/ 115 h 139"/>
                  <a:gd name="T4" fmla="*/ 67 w 167"/>
                  <a:gd name="T5" fmla="*/ 139 h 139"/>
                  <a:gd name="T6" fmla="*/ 135 w 167"/>
                  <a:gd name="T7" fmla="*/ 123 h 139"/>
                  <a:gd name="T8" fmla="*/ 167 w 167"/>
                  <a:gd name="T9" fmla="*/ 12 h 139"/>
                  <a:gd name="T10" fmla="*/ 105 w 167"/>
                  <a:gd name="T11" fmla="*/ 24 h 139"/>
                  <a:gd name="T12" fmla="*/ 33 w 167"/>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167" h="139">
                    <a:moveTo>
                      <a:pt x="33" y="0"/>
                    </a:moveTo>
                    <a:cubicBezTo>
                      <a:pt x="0" y="115"/>
                      <a:pt x="0" y="115"/>
                      <a:pt x="0" y="115"/>
                    </a:cubicBezTo>
                    <a:cubicBezTo>
                      <a:pt x="0" y="115"/>
                      <a:pt x="38" y="139"/>
                      <a:pt x="67" y="139"/>
                    </a:cubicBezTo>
                    <a:cubicBezTo>
                      <a:pt x="86" y="139"/>
                      <a:pt x="108" y="135"/>
                      <a:pt x="135" y="123"/>
                    </a:cubicBezTo>
                    <a:cubicBezTo>
                      <a:pt x="167" y="12"/>
                      <a:pt x="167" y="12"/>
                      <a:pt x="167" y="12"/>
                    </a:cubicBezTo>
                    <a:cubicBezTo>
                      <a:pt x="143" y="21"/>
                      <a:pt x="122" y="24"/>
                      <a:pt x="105" y="24"/>
                    </a:cubicBezTo>
                    <a:cubicBezTo>
                      <a:pt x="66" y="24"/>
                      <a:pt x="43" y="9"/>
                      <a:pt x="3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46" name="Freeform 328">
                <a:extLst>
                  <a:ext uri="{FF2B5EF4-FFF2-40B4-BE49-F238E27FC236}">
                    <a16:creationId xmlns:a16="http://schemas.microsoft.com/office/drawing/2014/main" id="{B43F0755-4163-4B2E-A132-887EE7F73DFC}"/>
                  </a:ext>
                </a:extLst>
              </p:cNvPr>
              <p:cNvSpPr>
                <a:spLocks/>
              </p:cNvSpPr>
              <p:nvPr/>
            </p:nvSpPr>
            <p:spPr bwMode="auto">
              <a:xfrm>
                <a:off x="9899972" y="4248076"/>
                <a:ext cx="227013" cy="190500"/>
              </a:xfrm>
              <a:custGeom>
                <a:avLst/>
                <a:gdLst>
                  <a:gd name="T0" fmla="*/ 64 w 162"/>
                  <a:gd name="T1" fmla="*/ 114 h 137"/>
                  <a:gd name="T2" fmla="*/ 128 w 162"/>
                  <a:gd name="T3" fmla="*/ 137 h 137"/>
                  <a:gd name="T4" fmla="*/ 162 w 162"/>
                  <a:gd name="T5" fmla="*/ 21 h 137"/>
                  <a:gd name="T6" fmla="*/ 162 w 162"/>
                  <a:gd name="T7" fmla="*/ 21 h 137"/>
                  <a:gd name="T8" fmla="*/ 122 w 162"/>
                  <a:gd name="T9" fmla="*/ 3 h 137"/>
                  <a:gd name="T10" fmla="*/ 95 w 162"/>
                  <a:gd name="T11" fmla="*/ 0 h 137"/>
                  <a:gd name="T12" fmla="*/ 95 w 162"/>
                  <a:gd name="T13" fmla="*/ 0 h 137"/>
                  <a:gd name="T14" fmla="*/ 33 w 162"/>
                  <a:gd name="T15" fmla="*/ 14 h 137"/>
                  <a:gd name="T16" fmla="*/ 0 w 162"/>
                  <a:gd name="T17" fmla="*/ 129 h 137"/>
                  <a:gd name="T18" fmla="*/ 63 w 162"/>
                  <a:gd name="T19" fmla="*/ 114 h 137"/>
                  <a:gd name="T20" fmla="*/ 64 w 162"/>
                  <a:gd name="T21" fmla="*/ 1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37">
                    <a:moveTo>
                      <a:pt x="64" y="114"/>
                    </a:moveTo>
                    <a:cubicBezTo>
                      <a:pt x="91" y="114"/>
                      <a:pt x="110" y="125"/>
                      <a:pt x="128" y="137"/>
                    </a:cubicBezTo>
                    <a:cubicBezTo>
                      <a:pt x="135" y="114"/>
                      <a:pt x="155" y="45"/>
                      <a:pt x="162" y="21"/>
                    </a:cubicBezTo>
                    <a:cubicBezTo>
                      <a:pt x="162" y="21"/>
                      <a:pt x="162" y="21"/>
                      <a:pt x="162" y="21"/>
                    </a:cubicBezTo>
                    <a:cubicBezTo>
                      <a:pt x="162" y="21"/>
                      <a:pt x="138" y="7"/>
                      <a:pt x="122" y="3"/>
                    </a:cubicBezTo>
                    <a:cubicBezTo>
                      <a:pt x="114" y="1"/>
                      <a:pt x="105" y="0"/>
                      <a:pt x="95" y="0"/>
                    </a:cubicBezTo>
                    <a:cubicBezTo>
                      <a:pt x="95" y="0"/>
                      <a:pt x="95" y="0"/>
                      <a:pt x="95" y="0"/>
                    </a:cubicBezTo>
                    <a:cubicBezTo>
                      <a:pt x="78" y="0"/>
                      <a:pt x="58" y="4"/>
                      <a:pt x="33" y="14"/>
                    </a:cubicBezTo>
                    <a:cubicBezTo>
                      <a:pt x="0" y="129"/>
                      <a:pt x="0" y="129"/>
                      <a:pt x="0" y="129"/>
                    </a:cubicBezTo>
                    <a:cubicBezTo>
                      <a:pt x="25" y="119"/>
                      <a:pt x="46" y="114"/>
                      <a:pt x="63" y="114"/>
                    </a:cubicBezTo>
                    <a:lnTo>
                      <a:pt x="64" y="114"/>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47" name="Freeform 329">
                <a:extLst>
                  <a:ext uri="{FF2B5EF4-FFF2-40B4-BE49-F238E27FC236}">
                    <a16:creationId xmlns:a16="http://schemas.microsoft.com/office/drawing/2014/main" id="{D1AB3883-1B45-4122-8328-189707CAA39E}"/>
                  </a:ext>
                </a:extLst>
              </p:cNvPr>
              <p:cNvSpPr>
                <a:spLocks/>
              </p:cNvSpPr>
              <p:nvPr/>
            </p:nvSpPr>
            <p:spPr bwMode="auto">
              <a:xfrm>
                <a:off x="10107934" y="4298876"/>
                <a:ext cx="236538" cy="193675"/>
              </a:xfrm>
              <a:custGeom>
                <a:avLst/>
                <a:gdLst>
                  <a:gd name="T0" fmla="*/ 105 w 169"/>
                  <a:gd name="T1" fmla="*/ 24 h 139"/>
                  <a:gd name="T2" fmla="*/ 34 w 169"/>
                  <a:gd name="T3" fmla="*/ 0 h 139"/>
                  <a:gd name="T4" fmla="*/ 0 w 169"/>
                  <a:gd name="T5" fmla="*/ 116 h 139"/>
                  <a:gd name="T6" fmla="*/ 1 w 169"/>
                  <a:gd name="T7" fmla="*/ 117 h 139"/>
                  <a:gd name="T8" fmla="*/ 72 w 169"/>
                  <a:gd name="T9" fmla="*/ 139 h 139"/>
                  <a:gd name="T10" fmla="*/ 136 w 169"/>
                  <a:gd name="T11" fmla="*/ 124 h 139"/>
                  <a:gd name="T12" fmla="*/ 136 w 169"/>
                  <a:gd name="T13" fmla="*/ 123 h 139"/>
                  <a:gd name="T14" fmla="*/ 136 w 169"/>
                  <a:gd name="T15" fmla="*/ 123 h 139"/>
                  <a:gd name="T16" fmla="*/ 169 w 169"/>
                  <a:gd name="T17" fmla="*/ 9 h 139"/>
                  <a:gd name="T18" fmla="*/ 105 w 169"/>
                  <a:gd name="T19"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39">
                    <a:moveTo>
                      <a:pt x="105" y="24"/>
                    </a:moveTo>
                    <a:cubicBezTo>
                      <a:pt x="69" y="24"/>
                      <a:pt x="45" y="8"/>
                      <a:pt x="34" y="0"/>
                    </a:cubicBezTo>
                    <a:cubicBezTo>
                      <a:pt x="0" y="116"/>
                      <a:pt x="0" y="116"/>
                      <a:pt x="0" y="116"/>
                    </a:cubicBezTo>
                    <a:cubicBezTo>
                      <a:pt x="0" y="116"/>
                      <a:pt x="1" y="117"/>
                      <a:pt x="1" y="117"/>
                    </a:cubicBezTo>
                    <a:cubicBezTo>
                      <a:pt x="19" y="129"/>
                      <a:pt x="43" y="139"/>
                      <a:pt x="72" y="139"/>
                    </a:cubicBezTo>
                    <a:cubicBezTo>
                      <a:pt x="91" y="139"/>
                      <a:pt x="112" y="135"/>
                      <a:pt x="136" y="124"/>
                    </a:cubicBezTo>
                    <a:cubicBezTo>
                      <a:pt x="136" y="123"/>
                      <a:pt x="136" y="123"/>
                      <a:pt x="136" y="123"/>
                    </a:cubicBezTo>
                    <a:cubicBezTo>
                      <a:pt x="136" y="123"/>
                      <a:pt x="136" y="123"/>
                      <a:pt x="136" y="123"/>
                    </a:cubicBezTo>
                    <a:cubicBezTo>
                      <a:pt x="169" y="9"/>
                      <a:pt x="169" y="9"/>
                      <a:pt x="169" y="9"/>
                    </a:cubicBezTo>
                    <a:cubicBezTo>
                      <a:pt x="145" y="20"/>
                      <a:pt x="123" y="24"/>
                      <a:pt x="105"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348" name="Group 90">
              <a:extLst>
                <a:ext uri="{FF2B5EF4-FFF2-40B4-BE49-F238E27FC236}">
                  <a16:creationId xmlns:a16="http://schemas.microsoft.com/office/drawing/2014/main" id="{231CAECB-6DC0-4E93-A635-94F6DB5B551A}"/>
                </a:ext>
              </a:extLst>
            </p:cNvPr>
            <p:cNvGrpSpPr/>
            <p:nvPr/>
          </p:nvGrpSpPr>
          <p:grpSpPr>
            <a:xfrm>
              <a:off x="9223171" y="3221066"/>
              <a:ext cx="344956" cy="406369"/>
              <a:chOff x="10638283" y="4221088"/>
              <a:chExt cx="419100" cy="493712"/>
            </a:xfrm>
            <a:grpFill/>
          </p:grpSpPr>
          <p:sp>
            <p:nvSpPr>
              <p:cNvPr id="349" name="Freeform 330">
                <a:extLst>
                  <a:ext uri="{FF2B5EF4-FFF2-40B4-BE49-F238E27FC236}">
                    <a16:creationId xmlns:a16="http://schemas.microsoft.com/office/drawing/2014/main" id="{43F1C6EF-B743-49E4-9D80-D02EC726C628}"/>
                  </a:ext>
                </a:extLst>
              </p:cNvPr>
              <p:cNvSpPr>
                <a:spLocks noEditPoints="1"/>
              </p:cNvSpPr>
              <p:nvPr/>
            </p:nvSpPr>
            <p:spPr bwMode="auto">
              <a:xfrm>
                <a:off x="10714483" y="4221088"/>
                <a:ext cx="266700" cy="138112"/>
              </a:xfrm>
              <a:custGeom>
                <a:avLst/>
                <a:gdLst>
                  <a:gd name="T0" fmla="*/ 143 w 191"/>
                  <a:gd name="T1" fmla="*/ 31 h 99"/>
                  <a:gd name="T2" fmla="*/ 147 w 191"/>
                  <a:gd name="T3" fmla="*/ 25 h 99"/>
                  <a:gd name="T4" fmla="*/ 150 w 191"/>
                  <a:gd name="T5" fmla="*/ 19 h 99"/>
                  <a:gd name="T6" fmla="*/ 159 w 191"/>
                  <a:gd name="T7" fmla="*/ 6 h 99"/>
                  <a:gd name="T8" fmla="*/ 158 w 191"/>
                  <a:gd name="T9" fmla="*/ 2 h 99"/>
                  <a:gd name="T10" fmla="*/ 153 w 191"/>
                  <a:gd name="T11" fmla="*/ 2 h 99"/>
                  <a:gd name="T12" fmla="*/ 144 w 191"/>
                  <a:gd name="T13" fmla="*/ 16 h 99"/>
                  <a:gd name="T14" fmla="*/ 140 w 191"/>
                  <a:gd name="T15" fmla="*/ 22 h 99"/>
                  <a:gd name="T16" fmla="*/ 136 w 191"/>
                  <a:gd name="T17" fmla="*/ 28 h 99"/>
                  <a:gd name="T18" fmla="*/ 96 w 191"/>
                  <a:gd name="T19" fmla="*/ 20 h 99"/>
                  <a:gd name="T20" fmla="*/ 55 w 191"/>
                  <a:gd name="T21" fmla="*/ 28 h 99"/>
                  <a:gd name="T22" fmla="*/ 51 w 191"/>
                  <a:gd name="T23" fmla="*/ 22 h 99"/>
                  <a:gd name="T24" fmla="*/ 47 w 191"/>
                  <a:gd name="T25" fmla="*/ 16 h 99"/>
                  <a:gd name="T26" fmla="*/ 38 w 191"/>
                  <a:gd name="T27" fmla="*/ 2 h 99"/>
                  <a:gd name="T28" fmla="*/ 33 w 191"/>
                  <a:gd name="T29" fmla="*/ 2 h 99"/>
                  <a:gd name="T30" fmla="*/ 33 w 191"/>
                  <a:gd name="T31" fmla="*/ 6 h 99"/>
                  <a:gd name="T32" fmla="*/ 41 w 191"/>
                  <a:gd name="T33" fmla="*/ 19 h 99"/>
                  <a:gd name="T34" fmla="*/ 45 w 191"/>
                  <a:gd name="T35" fmla="*/ 25 h 99"/>
                  <a:gd name="T36" fmla="*/ 49 w 191"/>
                  <a:gd name="T37" fmla="*/ 31 h 99"/>
                  <a:gd name="T38" fmla="*/ 0 w 191"/>
                  <a:gd name="T39" fmla="*/ 99 h 99"/>
                  <a:gd name="T40" fmla="*/ 191 w 191"/>
                  <a:gd name="T41" fmla="*/ 99 h 99"/>
                  <a:gd name="T42" fmla="*/ 143 w 191"/>
                  <a:gd name="T43" fmla="*/ 31 h 99"/>
                  <a:gd name="T44" fmla="*/ 55 w 191"/>
                  <a:gd name="T45" fmla="*/ 72 h 99"/>
                  <a:gd name="T46" fmla="*/ 44 w 191"/>
                  <a:gd name="T47" fmla="*/ 61 h 99"/>
                  <a:gd name="T48" fmla="*/ 55 w 191"/>
                  <a:gd name="T49" fmla="*/ 51 h 99"/>
                  <a:gd name="T50" fmla="*/ 65 w 191"/>
                  <a:gd name="T51" fmla="*/ 61 h 99"/>
                  <a:gd name="T52" fmla="*/ 55 w 191"/>
                  <a:gd name="T53" fmla="*/ 72 h 99"/>
                  <a:gd name="T54" fmla="*/ 137 w 191"/>
                  <a:gd name="T55" fmla="*/ 72 h 99"/>
                  <a:gd name="T56" fmla="*/ 127 w 191"/>
                  <a:gd name="T57" fmla="*/ 61 h 99"/>
                  <a:gd name="T58" fmla="*/ 137 w 191"/>
                  <a:gd name="T59" fmla="*/ 51 h 99"/>
                  <a:gd name="T60" fmla="*/ 147 w 191"/>
                  <a:gd name="T61" fmla="*/ 61 h 99"/>
                  <a:gd name="T62" fmla="*/ 137 w 191"/>
                  <a:gd name="T63" fmla="*/ 7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99">
                    <a:moveTo>
                      <a:pt x="143" y="31"/>
                    </a:moveTo>
                    <a:cubicBezTo>
                      <a:pt x="147" y="25"/>
                      <a:pt x="147" y="25"/>
                      <a:pt x="147" y="25"/>
                    </a:cubicBezTo>
                    <a:cubicBezTo>
                      <a:pt x="150" y="19"/>
                      <a:pt x="150" y="19"/>
                      <a:pt x="150" y="19"/>
                    </a:cubicBezTo>
                    <a:cubicBezTo>
                      <a:pt x="159" y="6"/>
                      <a:pt x="159" y="6"/>
                      <a:pt x="159" y="6"/>
                    </a:cubicBezTo>
                    <a:cubicBezTo>
                      <a:pt x="160" y="5"/>
                      <a:pt x="160" y="3"/>
                      <a:pt x="158" y="2"/>
                    </a:cubicBezTo>
                    <a:cubicBezTo>
                      <a:pt x="156" y="0"/>
                      <a:pt x="154" y="1"/>
                      <a:pt x="153" y="2"/>
                    </a:cubicBezTo>
                    <a:cubicBezTo>
                      <a:pt x="144" y="16"/>
                      <a:pt x="144" y="16"/>
                      <a:pt x="144" y="16"/>
                    </a:cubicBezTo>
                    <a:cubicBezTo>
                      <a:pt x="140" y="22"/>
                      <a:pt x="140" y="22"/>
                      <a:pt x="140" y="22"/>
                    </a:cubicBezTo>
                    <a:cubicBezTo>
                      <a:pt x="136" y="28"/>
                      <a:pt x="136" y="28"/>
                      <a:pt x="136" y="28"/>
                    </a:cubicBezTo>
                    <a:cubicBezTo>
                      <a:pt x="124" y="23"/>
                      <a:pt x="110" y="20"/>
                      <a:pt x="96" y="20"/>
                    </a:cubicBezTo>
                    <a:cubicBezTo>
                      <a:pt x="81" y="20"/>
                      <a:pt x="67" y="23"/>
                      <a:pt x="55" y="28"/>
                    </a:cubicBezTo>
                    <a:cubicBezTo>
                      <a:pt x="51" y="22"/>
                      <a:pt x="51" y="22"/>
                      <a:pt x="51" y="22"/>
                    </a:cubicBezTo>
                    <a:cubicBezTo>
                      <a:pt x="47" y="16"/>
                      <a:pt x="47" y="16"/>
                      <a:pt x="47" y="16"/>
                    </a:cubicBezTo>
                    <a:cubicBezTo>
                      <a:pt x="38" y="2"/>
                      <a:pt x="38" y="2"/>
                      <a:pt x="38" y="2"/>
                    </a:cubicBezTo>
                    <a:cubicBezTo>
                      <a:pt x="37" y="1"/>
                      <a:pt x="35" y="0"/>
                      <a:pt x="33" y="2"/>
                    </a:cubicBezTo>
                    <a:cubicBezTo>
                      <a:pt x="32" y="3"/>
                      <a:pt x="31" y="5"/>
                      <a:pt x="33" y="6"/>
                    </a:cubicBezTo>
                    <a:cubicBezTo>
                      <a:pt x="41" y="19"/>
                      <a:pt x="41" y="19"/>
                      <a:pt x="41" y="19"/>
                    </a:cubicBezTo>
                    <a:cubicBezTo>
                      <a:pt x="45" y="25"/>
                      <a:pt x="45" y="25"/>
                      <a:pt x="45" y="25"/>
                    </a:cubicBezTo>
                    <a:cubicBezTo>
                      <a:pt x="49" y="31"/>
                      <a:pt x="49" y="31"/>
                      <a:pt x="49" y="31"/>
                    </a:cubicBezTo>
                    <a:cubicBezTo>
                      <a:pt x="20" y="44"/>
                      <a:pt x="0" y="70"/>
                      <a:pt x="0" y="99"/>
                    </a:cubicBezTo>
                    <a:cubicBezTo>
                      <a:pt x="191" y="99"/>
                      <a:pt x="191" y="99"/>
                      <a:pt x="191" y="99"/>
                    </a:cubicBezTo>
                    <a:cubicBezTo>
                      <a:pt x="191" y="70"/>
                      <a:pt x="172" y="44"/>
                      <a:pt x="143" y="31"/>
                    </a:cubicBezTo>
                    <a:close/>
                    <a:moveTo>
                      <a:pt x="55" y="72"/>
                    </a:moveTo>
                    <a:cubicBezTo>
                      <a:pt x="49" y="72"/>
                      <a:pt x="44" y="67"/>
                      <a:pt x="44" y="61"/>
                    </a:cubicBezTo>
                    <a:cubicBezTo>
                      <a:pt x="44" y="56"/>
                      <a:pt x="49" y="51"/>
                      <a:pt x="55" y="51"/>
                    </a:cubicBezTo>
                    <a:cubicBezTo>
                      <a:pt x="60" y="51"/>
                      <a:pt x="65" y="56"/>
                      <a:pt x="65" y="61"/>
                    </a:cubicBezTo>
                    <a:cubicBezTo>
                      <a:pt x="65" y="67"/>
                      <a:pt x="60" y="72"/>
                      <a:pt x="55" y="72"/>
                    </a:cubicBezTo>
                    <a:close/>
                    <a:moveTo>
                      <a:pt x="137" y="72"/>
                    </a:moveTo>
                    <a:cubicBezTo>
                      <a:pt x="131" y="72"/>
                      <a:pt x="127" y="67"/>
                      <a:pt x="127" y="61"/>
                    </a:cubicBezTo>
                    <a:cubicBezTo>
                      <a:pt x="127" y="56"/>
                      <a:pt x="131" y="51"/>
                      <a:pt x="137" y="51"/>
                    </a:cubicBezTo>
                    <a:cubicBezTo>
                      <a:pt x="142" y="51"/>
                      <a:pt x="147" y="56"/>
                      <a:pt x="147" y="61"/>
                    </a:cubicBezTo>
                    <a:cubicBezTo>
                      <a:pt x="147" y="67"/>
                      <a:pt x="142" y="72"/>
                      <a:pt x="137"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50" name="Freeform 331">
                <a:extLst>
                  <a:ext uri="{FF2B5EF4-FFF2-40B4-BE49-F238E27FC236}">
                    <a16:creationId xmlns:a16="http://schemas.microsoft.com/office/drawing/2014/main" id="{EE53C563-FDCD-4950-A332-958055A43EF0}"/>
                  </a:ext>
                </a:extLst>
              </p:cNvPr>
              <p:cNvSpPr>
                <a:spLocks/>
              </p:cNvSpPr>
              <p:nvPr/>
            </p:nvSpPr>
            <p:spPr bwMode="auto">
              <a:xfrm>
                <a:off x="10714483" y="4379838"/>
                <a:ext cx="266700" cy="334962"/>
              </a:xfrm>
              <a:custGeom>
                <a:avLst/>
                <a:gdLst>
                  <a:gd name="T0" fmla="*/ 2 w 191"/>
                  <a:gd name="T1" fmla="*/ 0 h 241"/>
                  <a:gd name="T2" fmla="*/ 0 w 191"/>
                  <a:gd name="T3" fmla="*/ 0 h 241"/>
                  <a:gd name="T4" fmla="*/ 0 w 191"/>
                  <a:gd name="T5" fmla="*/ 17 h 241"/>
                  <a:gd name="T6" fmla="*/ 0 w 191"/>
                  <a:gd name="T7" fmla="*/ 31 h 241"/>
                  <a:gd name="T8" fmla="*/ 0 w 191"/>
                  <a:gd name="T9" fmla="*/ 150 h 241"/>
                  <a:gd name="T10" fmla="*/ 22 w 191"/>
                  <a:gd name="T11" fmla="*/ 172 h 241"/>
                  <a:gd name="T12" fmla="*/ 37 w 191"/>
                  <a:gd name="T13" fmla="*/ 172 h 241"/>
                  <a:gd name="T14" fmla="*/ 37 w 191"/>
                  <a:gd name="T15" fmla="*/ 177 h 241"/>
                  <a:gd name="T16" fmla="*/ 37 w 191"/>
                  <a:gd name="T17" fmla="*/ 179 h 241"/>
                  <a:gd name="T18" fmla="*/ 37 w 191"/>
                  <a:gd name="T19" fmla="*/ 185 h 241"/>
                  <a:gd name="T20" fmla="*/ 37 w 191"/>
                  <a:gd name="T21" fmla="*/ 221 h 241"/>
                  <a:gd name="T22" fmla="*/ 57 w 191"/>
                  <a:gd name="T23" fmla="*/ 241 h 241"/>
                  <a:gd name="T24" fmla="*/ 78 w 191"/>
                  <a:gd name="T25" fmla="*/ 221 h 241"/>
                  <a:gd name="T26" fmla="*/ 78 w 191"/>
                  <a:gd name="T27" fmla="*/ 185 h 241"/>
                  <a:gd name="T28" fmla="*/ 78 w 191"/>
                  <a:gd name="T29" fmla="*/ 179 h 241"/>
                  <a:gd name="T30" fmla="*/ 78 w 191"/>
                  <a:gd name="T31" fmla="*/ 177 h 241"/>
                  <a:gd name="T32" fmla="*/ 77 w 191"/>
                  <a:gd name="T33" fmla="*/ 172 h 241"/>
                  <a:gd name="T34" fmla="*/ 115 w 191"/>
                  <a:gd name="T35" fmla="*/ 172 h 241"/>
                  <a:gd name="T36" fmla="*/ 114 w 191"/>
                  <a:gd name="T37" fmla="*/ 177 h 241"/>
                  <a:gd name="T38" fmla="*/ 114 w 191"/>
                  <a:gd name="T39" fmla="*/ 179 h 241"/>
                  <a:gd name="T40" fmla="*/ 114 w 191"/>
                  <a:gd name="T41" fmla="*/ 185 h 241"/>
                  <a:gd name="T42" fmla="*/ 114 w 191"/>
                  <a:gd name="T43" fmla="*/ 221 h 241"/>
                  <a:gd name="T44" fmla="*/ 134 w 191"/>
                  <a:gd name="T45" fmla="*/ 241 h 241"/>
                  <a:gd name="T46" fmla="*/ 155 w 191"/>
                  <a:gd name="T47" fmla="*/ 221 h 241"/>
                  <a:gd name="T48" fmla="*/ 155 w 191"/>
                  <a:gd name="T49" fmla="*/ 185 h 241"/>
                  <a:gd name="T50" fmla="*/ 155 w 191"/>
                  <a:gd name="T51" fmla="*/ 179 h 241"/>
                  <a:gd name="T52" fmla="*/ 155 w 191"/>
                  <a:gd name="T53" fmla="*/ 177 h 241"/>
                  <a:gd name="T54" fmla="*/ 154 w 191"/>
                  <a:gd name="T55" fmla="*/ 172 h 241"/>
                  <a:gd name="T56" fmla="*/ 170 w 191"/>
                  <a:gd name="T57" fmla="*/ 172 h 241"/>
                  <a:gd name="T58" fmla="*/ 191 w 191"/>
                  <a:gd name="T59" fmla="*/ 150 h 241"/>
                  <a:gd name="T60" fmla="*/ 191 w 191"/>
                  <a:gd name="T61" fmla="*/ 31 h 241"/>
                  <a:gd name="T62" fmla="*/ 191 w 191"/>
                  <a:gd name="T63" fmla="*/ 17 h 241"/>
                  <a:gd name="T64" fmla="*/ 191 w 191"/>
                  <a:gd name="T65" fmla="*/ 0 h 241"/>
                  <a:gd name="T66" fmla="*/ 190 w 191"/>
                  <a:gd name="T67" fmla="*/ 0 h 241"/>
                  <a:gd name="T68" fmla="*/ 2 w 191"/>
                  <a:gd name="T69"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241">
                    <a:moveTo>
                      <a:pt x="2" y="0"/>
                    </a:moveTo>
                    <a:cubicBezTo>
                      <a:pt x="0" y="0"/>
                      <a:pt x="0" y="0"/>
                      <a:pt x="0" y="0"/>
                    </a:cubicBezTo>
                    <a:cubicBezTo>
                      <a:pt x="0" y="17"/>
                      <a:pt x="0" y="17"/>
                      <a:pt x="0" y="17"/>
                    </a:cubicBezTo>
                    <a:cubicBezTo>
                      <a:pt x="0" y="31"/>
                      <a:pt x="0" y="31"/>
                      <a:pt x="0" y="31"/>
                    </a:cubicBezTo>
                    <a:cubicBezTo>
                      <a:pt x="0" y="150"/>
                      <a:pt x="0" y="150"/>
                      <a:pt x="0" y="150"/>
                    </a:cubicBezTo>
                    <a:cubicBezTo>
                      <a:pt x="0" y="162"/>
                      <a:pt x="10" y="172"/>
                      <a:pt x="22" y="172"/>
                    </a:cubicBezTo>
                    <a:cubicBezTo>
                      <a:pt x="37" y="172"/>
                      <a:pt x="37" y="172"/>
                      <a:pt x="37" y="172"/>
                    </a:cubicBezTo>
                    <a:cubicBezTo>
                      <a:pt x="37" y="174"/>
                      <a:pt x="37" y="175"/>
                      <a:pt x="37" y="177"/>
                    </a:cubicBezTo>
                    <a:cubicBezTo>
                      <a:pt x="37" y="179"/>
                      <a:pt x="37" y="179"/>
                      <a:pt x="37" y="179"/>
                    </a:cubicBezTo>
                    <a:cubicBezTo>
                      <a:pt x="37" y="185"/>
                      <a:pt x="37" y="185"/>
                      <a:pt x="37" y="185"/>
                    </a:cubicBezTo>
                    <a:cubicBezTo>
                      <a:pt x="37" y="221"/>
                      <a:pt x="37" y="221"/>
                      <a:pt x="37" y="221"/>
                    </a:cubicBezTo>
                    <a:cubicBezTo>
                      <a:pt x="37" y="232"/>
                      <a:pt x="46" y="241"/>
                      <a:pt x="57" y="241"/>
                    </a:cubicBezTo>
                    <a:cubicBezTo>
                      <a:pt x="68" y="241"/>
                      <a:pt x="78" y="232"/>
                      <a:pt x="78" y="221"/>
                    </a:cubicBezTo>
                    <a:cubicBezTo>
                      <a:pt x="78" y="185"/>
                      <a:pt x="78" y="185"/>
                      <a:pt x="78" y="185"/>
                    </a:cubicBezTo>
                    <a:cubicBezTo>
                      <a:pt x="78" y="179"/>
                      <a:pt x="78" y="179"/>
                      <a:pt x="78" y="179"/>
                    </a:cubicBezTo>
                    <a:cubicBezTo>
                      <a:pt x="78" y="177"/>
                      <a:pt x="78" y="177"/>
                      <a:pt x="78" y="177"/>
                    </a:cubicBezTo>
                    <a:cubicBezTo>
                      <a:pt x="78" y="175"/>
                      <a:pt x="77" y="174"/>
                      <a:pt x="77" y="172"/>
                    </a:cubicBezTo>
                    <a:cubicBezTo>
                      <a:pt x="115" y="172"/>
                      <a:pt x="115" y="172"/>
                      <a:pt x="115" y="172"/>
                    </a:cubicBezTo>
                    <a:cubicBezTo>
                      <a:pt x="114" y="174"/>
                      <a:pt x="114" y="175"/>
                      <a:pt x="114" y="177"/>
                    </a:cubicBezTo>
                    <a:cubicBezTo>
                      <a:pt x="114" y="179"/>
                      <a:pt x="114" y="179"/>
                      <a:pt x="114" y="179"/>
                    </a:cubicBezTo>
                    <a:cubicBezTo>
                      <a:pt x="114" y="185"/>
                      <a:pt x="114" y="185"/>
                      <a:pt x="114" y="185"/>
                    </a:cubicBezTo>
                    <a:cubicBezTo>
                      <a:pt x="114" y="221"/>
                      <a:pt x="114" y="221"/>
                      <a:pt x="114" y="221"/>
                    </a:cubicBezTo>
                    <a:cubicBezTo>
                      <a:pt x="114" y="232"/>
                      <a:pt x="123" y="241"/>
                      <a:pt x="134" y="241"/>
                    </a:cubicBezTo>
                    <a:cubicBezTo>
                      <a:pt x="146" y="241"/>
                      <a:pt x="155" y="232"/>
                      <a:pt x="155" y="221"/>
                    </a:cubicBezTo>
                    <a:cubicBezTo>
                      <a:pt x="155" y="185"/>
                      <a:pt x="155" y="185"/>
                      <a:pt x="155" y="185"/>
                    </a:cubicBezTo>
                    <a:cubicBezTo>
                      <a:pt x="155" y="179"/>
                      <a:pt x="155" y="179"/>
                      <a:pt x="155" y="179"/>
                    </a:cubicBezTo>
                    <a:cubicBezTo>
                      <a:pt x="155" y="177"/>
                      <a:pt x="155" y="177"/>
                      <a:pt x="155" y="177"/>
                    </a:cubicBezTo>
                    <a:cubicBezTo>
                      <a:pt x="155" y="175"/>
                      <a:pt x="155" y="174"/>
                      <a:pt x="154" y="172"/>
                    </a:cubicBezTo>
                    <a:cubicBezTo>
                      <a:pt x="170" y="172"/>
                      <a:pt x="170" y="172"/>
                      <a:pt x="170" y="172"/>
                    </a:cubicBezTo>
                    <a:cubicBezTo>
                      <a:pt x="182" y="172"/>
                      <a:pt x="191" y="162"/>
                      <a:pt x="191" y="150"/>
                    </a:cubicBezTo>
                    <a:cubicBezTo>
                      <a:pt x="191" y="31"/>
                      <a:pt x="191" y="31"/>
                      <a:pt x="191" y="31"/>
                    </a:cubicBezTo>
                    <a:cubicBezTo>
                      <a:pt x="191" y="17"/>
                      <a:pt x="191" y="17"/>
                      <a:pt x="191" y="17"/>
                    </a:cubicBezTo>
                    <a:cubicBezTo>
                      <a:pt x="191" y="0"/>
                      <a:pt x="191" y="0"/>
                      <a:pt x="191" y="0"/>
                    </a:cubicBezTo>
                    <a:cubicBezTo>
                      <a:pt x="190" y="0"/>
                      <a:pt x="190" y="0"/>
                      <a:pt x="190" y="0"/>
                    </a:cubicBezTo>
                    <a:lnTo>
                      <a:pt x="2" y="0"/>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51" name="Freeform 332">
                <a:extLst>
                  <a:ext uri="{FF2B5EF4-FFF2-40B4-BE49-F238E27FC236}">
                    <a16:creationId xmlns:a16="http://schemas.microsoft.com/office/drawing/2014/main" id="{FB3CAFD4-F789-4F9F-BE3A-0ED504684D58}"/>
                  </a:ext>
                </a:extLst>
              </p:cNvPr>
              <p:cNvSpPr>
                <a:spLocks/>
              </p:cNvSpPr>
              <p:nvPr/>
            </p:nvSpPr>
            <p:spPr bwMode="auto">
              <a:xfrm>
                <a:off x="10638283" y="4379838"/>
                <a:ext cx="57150" cy="177800"/>
              </a:xfrm>
              <a:custGeom>
                <a:avLst/>
                <a:gdLst>
                  <a:gd name="T0" fmla="*/ 21 w 41"/>
                  <a:gd name="T1" fmla="*/ 0 h 128"/>
                  <a:gd name="T2" fmla="*/ 0 w 41"/>
                  <a:gd name="T3" fmla="*/ 20 h 128"/>
                  <a:gd name="T4" fmla="*/ 0 w 41"/>
                  <a:gd name="T5" fmla="*/ 108 h 128"/>
                  <a:gd name="T6" fmla="*/ 21 w 41"/>
                  <a:gd name="T7" fmla="*/ 128 h 128"/>
                  <a:gd name="T8" fmla="*/ 41 w 41"/>
                  <a:gd name="T9" fmla="*/ 108 h 128"/>
                  <a:gd name="T10" fmla="*/ 41 w 41"/>
                  <a:gd name="T11" fmla="*/ 20 h 128"/>
                  <a:gd name="T12" fmla="*/ 21 w 41"/>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41" h="128">
                    <a:moveTo>
                      <a:pt x="21" y="0"/>
                    </a:moveTo>
                    <a:cubicBezTo>
                      <a:pt x="10" y="0"/>
                      <a:pt x="0" y="9"/>
                      <a:pt x="0" y="20"/>
                    </a:cubicBezTo>
                    <a:cubicBezTo>
                      <a:pt x="0" y="108"/>
                      <a:pt x="0" y="108"/>
                      <a:pt x="0" y="108"/>
                    </a:cubicBezTo>
                    <a:cubicBezTo>
                      <a:pt x="0" y="119"/>
                      <a:pt x="10" y="128"/>
                      <a:pt x="21" y="128"/>
                    </a:cubicBezTo>
                    <a:cubicBezTo>
                      <a:pt x="32" y="128"/>
                      <a:pt x="41" y="119"/>
                      <a:pt x="41" y="108"/>
                    </a:cubicBezTo>
                    <a:cubicBezTo>
                      <a:pt x="41" y="20"/>
                      <a:pt x="41" y="20"/>
                      <a:pt x="41" y="20"/>
                    </a:cubicBezTo>
                    <a:cubicBezTo>
                      <a:pt x="41" y="9"/>
                      <a:pt x="32"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52" name="Freeform 333">
                <a:extLst>
                  <a:ext uri="{FF2B5EF4-FFF2-40B4-BE49-F238E27FC236}">
                    <a16:creationId xmlns:a16="http://schemas.microsoft.com/office/drawing/2014/main" id="{435A7D11-8216-4677-AD7F-85DD0624F596}"/>
                  </a:ext>
                </a:extLst>
              </p:cNvPr>
              <p:cNvSpPr>
                <a:spLocks/>
              </p:cNvSpPr>
              <p:nvPr/>
            </p:nvSpPr>
            <p:spPr bwMode="auto">
              <a:xfrm>
                <a:off x="11000233" y="4379838"/>
                <a:ext cx="57150" cy="177800"/>
              </a:xfrm>
              <a:custGeom>
                <a:avLst/>
                <a:gdLst>
                  <a:gd name="T0" fmla="*/ 21 w 41"/>
                  <a:gd name="T1" fmla="*/ 0 h 128"/>
                  <a:gd name="T2" fmla="*/ 0 w 41"/>
                  <a:gd name="T3" fmla="*/ 20 h 128"/>
                  <a:gd name="T4" fmla="*/ 0 w 41"/>
                  <a:gd name="T5" fmla="*/ 108 h 128"/>
                  <a:gd name="T6" fmla="*/ 21 w 41"/>
                  <a:gd name="T7" fmla="*/ 128 h 128"/>
                  <a:gd name="T8" fmla="*/ 41 w 41"/>
                  <a:gd name="T9" fmla="*/ 108 h 128"/>
                  <a:gd name="T10" fmla="*/ 41 w 41"/>
                  <a:gd name="T11" fmla="*/ 20 h 128"/>
                  <a:gd name="T12" fmla="*/ 21 w 41"/>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41" h="128">
                    <a:moveTo>
                      <a:pt x="21" y="0"/>
                    </a:moveTo>
                    <a:cubicBezTo>
                      <a:pt x="9" y="0"/>
                      <a:pt x="0" y="9"/>
                      <a:pt x="0" y="20"/>
                    </a:cubicBezTo>
                    <a:cubicBezTo>
                      <a:pt x="0" y="108"/>
                      <a:pt x="0" y="108"/>
                      <a:pt x="0" y="108"/>
                    </a:cubicBezTo>
                    <a:cubicBezTo>
                      <a:pt x="0" y="119"/>
                      <a:pt x="9" y="128"/>
                      <a:pt x="21" y="128"/>
                    </a:cubicBezTo>
                    <a:cubicBezTo>
                      <a:pt x="32" y="128"/>
                      <a:pt x="41" y="119"/>
                      <a:pt x="41" y="108"/>
                    </a:cubicBezTo>
                    <a:cubicBezTo>
                      <a:pt x="41" y="20"/>
                      <a:pt x="41" y="20"/>
                      <a:pt x="41" y="20"/>
                    </a:cubicBezTo>
                    <a:cubicBezTo>
                      <a:pt x="41" y="9"/>
                      <a:pt x="32"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grpSp>
          <p:nvGrpSpPr>
            <p:cNvPr id="353" name="Group 95">
              <a:extLst>
                <a:ext uri="{FF2B5EF4-FFF2-40B4-BE49-F238E27FC236}">
                  <a16:creationId xmlns:a16="http://schemas.microsoft.com/office/drawing/2014/main" id="{8E188B5C-3373-4C37-B342-7CE1DBFA5694}"/>
                </a:ext>
              </a:extLst>
            </p:cNvPr>
            <p:cNvGrpSpPr/>
            <p:nvPr/>
          </p:nvGrpSpPr>
          <p:grpSpPr>
            <a:xfrm>
              <a:off x="7584285" y="4045761"/>
              <a:ext cx="422573" cy="373702"/>
              <a:chOff x="9129092" y="5032226"/>
              <a:chExt cx="466726" cy="412750"/>
            </a:xfrm>
            <a:grpFill/>
          </p:grpSpPr>
          <p:sp>
            <p:nvSpPr>
              <p:cNvPr id="354" name="Freeform 334">
                <a:extLst>
                  <a:ext uri="{FF2B5EF4-FFF2-40B4-BE49-F238E27FC236}">
                    <a16:creationId xmlns:a16="http://schemas.microsoft.com/office/drawing/2014/main" id="{1B25ECC7-497E-4EFF-AC42-B733CD9D053B}"/>
                  </a:ext>
                </a:extLst>
              </p:cNvPr>
              <p:cNvSpPr>
                <a:spLocks/>
              </p:cNvSpPr>
              <p:nvPr/>
            </p:nvSpPr>
            <p:spPr bwMode="auto">
              <a:xfrm>
                <a:off x="9221167" y="5324326"/>
                <a:ext cx="374650" cy="120650"/>
              </a:xfrm>
              <a:custGeom>
                <a:avLst/>
                <a:gdLst>
                  <a:gd name="T0" fmla="*/ 45 w 236"/>
                  <a:gd name="T1" fmla="*/ 0 h 76"/>
                  <a:gd name="T2" fmla="*/ 43 w 236"/>
                  <a:gd name="T3" fmla="*/ 0 h 76"/>
                  <a:gd name="T4" fmla="*/ 42 w 236"/>
                  <a:gd name="T5" fmla="*/ 1 h 76"/>
                  <a:gd name="T6" fmla="*/ 3 w 236"/>
                  <a:gd name="T7" fmla="*/ 71 h 76"/>
                  <a:gd name="T8" fmla="*/ 0 w 236"/>
                  <a:gd name="T9" fmla="*/ 76 h 76"/>
                  <a:gd name="T10" fmla="*/ 5 w 236"/>
                  <a:gd name="T11" fmla="*/ 76 h 76"/>
                  <a:gd name="T12" fmla="*/ 192 w 236"/>
                  <a:gd name="T13" fmla="*/ 76 h 76"/>
                  <a:gd name="T14" fmla="*/ 193 w 236"/>
                  <a:gd name="T15" fmla="*/ 76 h 76"/>
                  <a:gd name="T16" fmla="*/ 194 w 236"/>
                  <a:gd name="T17" fmla="*/ 74 h 76"/>
                  <a:gd name="T18" fmla="*/ 234 w 236"/>
                  <a:gd name="T19" fmla="*/ 5 h 76"/>
                  <a:gd name="T20" fmla="*/ 236 w 236"/>
                  <a:gd name="T21" fmla="*/ 0 h 76"/>
                  <a:gd name="T22" fmla="*/ 231 w 236"/>
                  <a:gd name="T23" fmla="*/ 0 h 76"/>
                  <a:gd name="T24" fmla="*/ 45 w 23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76">
                    <a:moveTo>
                      <a:pt x="45" y="0"/>
                    </a:moveTo>
                    <a:lnTo>
                      <a:pt x="43" y="0"/>
                    </a:lnTo>
                    <a:lnTo>
                      <a:pt x="42" y="1"/>
                    </a:lnTo>
                    <a:lnTo>
                      <a:pt x="3" y="71"/>
                    </a:lnTo>
                    <a:lnTo>
                      <a:pt x="0" y="76"/>
                    </a:lnTo>
                    <a:lnTo>
                      <a:pt x="5" y="76"/>
                    </a:lnTo>
                    <a:lnTo>
                      <a:pt x="192" y="76"/>
                    </a:lnTo>
                    <a:lnTo>
                      <a:pt x="193" y="76"/>
                    </a:lnTo>
                    <a:lnTo>
                      <a:pt x="194" y="74"/>
                    </a:lnTo>
                    <a:lnTo>
                      <a:pt x="234" y="5"/>
                    </a:lnTo>
                    <a:lnTo>
                      <a:pt x="236" y="0"/>
                    </a:lnTo>
                    <a:lnTo>
                      <a:pt x="231" y="0"/>
                    </a:lnTo>
                    <a:lnTo>
                      <a:pt x="45" y="0"/>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55" name="Freeform 335">
                <a:extLst>
                  <a:ext uri="{FF2B5EF4-FFF2-40B4-BE49-F238E27FC236}">
                    <a16:creationId xmlns:a16="http://schemas.microsoft.com/office/drawing/2014/main" id="{06A1703C-E76D-42C5-BD1C-1FCB9BAEAD94}"/>
                  </a:ext>
                </a:extLst>
              </p:cNvPr>
              <p:cNvSpPr>
                <a:spLocks/>
              </p:cNvSpPr>
              <p:nvPr/>
            </p:nvSpPr>
            <p:spPr bwMode="auto">
              <a:xfrm>
                <a:off x="9305305" y="5032226"/>
                <a:ext cx="290513" cy="266700"/>
              </a:xfrm>
              <a:custGeom>
                <a:avLst/>
                <a:gdLst>
                  <a:gd name="T0" fmla="*/ 96 w 183"/>
                  <a:gd name="T1" fmla="*/ 167 h 168"/>
                  <a:gd name="T2" fmla="*/ 97 w 183"/>
                  <a:gd name="T3" fmla="*/ 168 h 168"/>
                  <a:gd name="T4" fmla="*/ 98 w 183"/>
                  <a:gd name="T5" fmla="*/ 168 h 168"/>
                  <a:gd name="T6" fmla="*/ 178 w 183"/>
                  <a:gd name="T7" fmla="*/ 168 h 168"/>
                  <a:gd name="T8" fmla="*/ 183 w 183"/>
                  <a:gd name="T9" fmla="*/ 168 h 168"/>
                  <a:gd name="T10" fmla="*/ 181 w 183"/>
                  <a:gd name="T11" fmla="*/ 163 h 168"/>
                  <a:gd name="T12" fmla="*/ 88 w 183"/>
                  <a:gd name="T13" fmla="*/ 2 h 168"/>
                  <a:gd name="T14" fmla="*/ 87 w 183"/>
                  <a:gd name="T15" fmla="*/ 0 h 168"/>
                  <a:gd name="T16" fmla="*/ 85 w 183"/>
                  <a:gd name="T17" fmla="*/ 0 h 168"/>
                  <a:gd name="T18" fmla="*/ 4 w 183"/>
                  <a:gd name="T19" fmla="*/ 1 h 168"/>
                  <a:gd name="T20" fmla="*/ 0 w 183"/>
                  <a:gd name="T21" fmla="*/ 1 h 168"/>
                  <a:gd name="T22" fmla="*/ 3 w 183"/>
                  <a:gd name="T23" fmla="*/ 4 h 168"/>
                  <a:gd name="T24" fmla="*/ 96 w 183"/>
                  <a:gd name="T25"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168">
                    <a:moveTo>
                      <a:pt x="96" y="167"/>
                    </a:moveTo>
                    <a:lnTo>
                      <a:pt x="97" y="168"/>
                    </a:lnTo>
                    <a:lnTo>
                      <a:pt x="98" y="168"/>
                    </a:lnTo>
                    <a:lnTo>
                      <a:pt x="178" y="168"/>
                    </a:lnTo>
                    <a:lnTo>
                      <a:pt x="183" y="168"/>
                    </a:lnTo>
                    <a:lnTo>
                      <a:pt x="181" y="163"/>
                    </a:lnTo>
                    <a:lnTo>
                      <a:pt x="88" y="2"/>
                    </a:lnTo>
                    <a:lnTo>
                      <a:pt x="87" y="0"/>
                    </a:lnTo>
                    <a:lnTo>
                      <a:pt x="85" y="0"/>
                    </a:lnTo>
                    <a:lnTo>
                      <a:pt x="4" y="1"/>
                    </a:lnTo>
                    <a:lnTo>
                      <a:pt x="0" y="1"/>
                    </a:lnTo>
                    <a:lnTo>
                      <a:pt x="3" y="4"/>
                    </a:lnTo>
                    <a:lnTo>
                      <a:pt x="96" y="167"/>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56" name="Freeform 336">
                <a:extLst>
                  <a:ext uri="{FF2B5EF4-FFF2-40B4-BE49-F238E27FC236}">
                    <a16:creationId xmlns:a16="http://schemas.microsoft.com/office/drawing/2014/main" id="{4E7DC626-A011-40DA-8A54-8386538A5706}"/>
                  </a:ext>
                </a:extLst>
              </p:cNvPr>
              <p:cNvSpPr>
                <a:spLocks/>
              </p:cNvSpPr>
              <p:nvPr/>
            </p:nvSpPr>
            <p:spPr bwMode="auto">
              <a:xfrm>
                <a:off x="9129092" y="5046514"/>
                <a:ext cx="222250" cy="385762"/>
              </a:xfrm>
              <a:custGeom>
                <a:avLst/>
                <a:gdLst>
                  <a:gd name="T0" fmla="*/ 140 w 140"/>
                  <a:gd name="T1" fmla="*/ 75 h 243"/>
                  <a:gd name="T2" fmla="*/ 139 w 140"/>
                  <a:gd name="T3" fmla="*/ 73 h 243"/>
                  <a:gd name="T4" fmla="*/ 98 w 140"/>
                  <a:gd name="T5" fmla="*/ 4 h 243"/>
                  <a:gd name="T6" fmla="*/ 96 w 140"/>
                  <a:gd name="T7" fmla="*/ 0 h 243"/>
                  <a:gd name="T8" fmla="*/ 93 w 140"/>
                  <a:gd name="T9" fmla="*/ 4 h 243"/>
                  <a:gd name="T10" fmla="*/ 0 w 140"/>
                  <a:gd name="T11" fmla="*/ 166 h 243"/>
                  <a:gd name="T12" fmla="*/ 0 w 140"/>
                  <a:gd name="T13" fmla="*/ 167 h 243"/>
                  <a:gd name="T14" fmla="*/ 0 w 140"/>
                  <a:gd name="T15" fmla="*/ 168 h 243"/>
                  <a:gd name="T16" fmla="*/ 41 w 140"/>
                  <a:gd name="T17" fmla="*/ 238 h 243"/>
                  <a:gd name="T18" fmla="*/ 43 w 140"/>
                  <a:gd name="T19" fmla="*/ 243 h 243"/>
                  <a:gd name="T20" fmla="*/ 45 w 140"/>
                  <a:gd name="T21" fmla="*/ 238 h 243"/>
                  <a:gd name="T22" fmla="*/ 139 w 140"/>
                  <a:gd name="T23" fmla="*/ 77 h 243"/>
                  <a:gd name="T24" fmla="*/ 140 w 140"/>
                  <a:gd name="T25" fmla="*/ 7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43">
                    <a:moveTo>
                      <a:pt x="140" y="75"/>
                    </a:moveTo>
                    <a:lnTo>
                      <a:pt x="139" y="73"/>
                    </a:lnTo>
                    <a:lnTo>
                      <a:pt x="98" y="4"/>
                    </a:lnTo>
                    <a:lnTo>
                      <a:pt x="96" y="0"/>
                    </a:lnTo>
                    <a:lnTo>
                      <a:pt x="93" y="4"/>
                    </a:lnTo>
                    <a:lnTo>
                      <a:pt x="0" y="166"/>
                    </a:lnTo>
                    <a:lnTo>
                      <a:pt x="0" y="167"/>
                    </a:lnTo>
                    <a:lnTo>
                      <a:pt x="0" y="168"/>
                    </a:lnTo>
                    <a:lnTo>
                      <a:pt x="41" y="238"/>
                    </a:lnTo>
                    <a:lnTo>
                      <a:pt x="43" y="243"/>
                    </a:lnTo>
                    <a:lnTo>
                      <a:pt x="45" y="238"/>
                    </a:lnTo>
                    <a:lnTo>
                      <a:pt x="139" y="77"/>
                    </a:lnTo>
                    <a:lnTo>
                      <a:pt x="140" y="75"/>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357" name="Freeform 337">
              <a:extLst>
                <a:ext uri="{FF2B5EF4-FFF2-40B4-BE49-F238E27FC236}">
                  <a16:creationId xmlns:a16="http://schemas.microsoft.com/office/drawing/2014/main" id="{EA9BA364-382B-4B69-B727-B4EB02F134EA}"/>
                </a:ext>
              </a:extLst>
            </p:cNvPr>
            <p:cNvSpPr>
              <a:spLocks noEditPoints="1"/>
            </p:cNvSpPr>
            <p:nvPr/>
          </p:nvSpPr>
          <p:spPr bwMode="auto">
            <a:xfrm>
              <a:off x="5205354" y="3261052"/>
              <a:ext cx="385202" cy="270216"/>
            </a:xfrm>
            <a:custGeom>
              <a:avLst/>
              <a:gdLst>
                <a:gd name="T0" fmla="*/ 211 w 305"/>
                <a:gd name="T1" fmla="*/ 107 h 214"/>
                <a:gd name="T2" fmla="*/ 111 w 305"/>
                <a:gd name="T3" fmla="*/ 166 h 214"/>
                <a:gd name="T4" fmla="*/ 111 w 305"/>
                <a:gd name="T5" fmla="*/ 48 h 214"/>
                <a:gd name="T6" fmla="*/ 211 w 305"/>
                <a:gd name="T7" fmla="*/ 107 h 214"/>
                <a:gd name="T8" fmla="*/ 305 w 305"/>
                <a:gd name="T9" fmla="*/ 161 h 214"/>
                <a:gd name="T10" fmla="*/ 305 w 305"/>
                <a:gd name="T11" fmla="*/ 52 h 214"/>
                <a:gd name="T12" fmla="*/ 252 w 305"/>
                <a:gd name="T13" fmla="*/ 0 h 214"/>
                <a:gd name="T14" fmla="*/ 52 w 305"/>
                <a:gd name="T15" fmla="*/ 0 h 214"/>
                <a:gd name="T16" fmla="*/ 0 w 305"/>
                <a:gd name="T17" fmla="*/ 52 h 214"/>
                <a:gd name="T18" fmla="*/ 0 w 305"/>
                <a:gd name="T19" fmla="*/ 161 h 214"/>
                <a:gd name="T20" fmla="*/ 52 w 305"/>
                <a:gd name="T21" fmla="*/ 214 h 214"/>
                <a:gd name="T22" fmla="*/ 252 w 305"/>
                <a:gd name="T23" fmla="*/ 214 h 214"/>
                <a:gd name="T24" fmla="*/ 305 w 305"/>
                <a:gd name="T25" fmla="*/ 16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5" h="214">
                  <a:moveTo>
                    <a:pt x="211" y="107"/>
                  </a:moveTo>
                  <a:cubicBezTo>
                    <a:pt x="111" y="166"/>
                    <a:pt x="111" y="166"/>
                    <a:pt x="111" y="166"/>
                  </a:cubicBezTo>
                  <a:cubicBezTo>
                    <a:pt x="111" y="48"/>
                    <a:pt x="111" y="48"/>
                    <a:pt x="111" y="48"/>
                  </a:cubicBezTo>
                  <a:lnTo>
                    <a:pt x="211" y="107"/>
                  </a:lnTo>
                  <a:close/>
                  <a:moveTo>
                    <a:pt x="305" y="161"/>
                  </a:moveTo>
                  <a:cubicBezTo>
                    <a:pt x="305" y="52"/>
                    <a:pt x="305" y="52"/>
                    <a:pt x="305" y="52"/>
                  </a:cubicBezTo>
                  <a:cubicBezTo>
                    <a:pt x="305" y="52"/>
                    <a:pt x="305" y="0"/>
                    <a:pt x="252" y="0"/>
                  </a:cubicBezTo>
                  <a:cubicBezTo>
                    <a:pt x="52" y="0"/>
                    <a:pt x="52" y="0"/>
                    <a:pt x="52" y="0"/>
                  </a:cubicBezTo>
                  <a:cubicBezTo>
                    <a:pt x="52" y="0"/>
                    <a:pt x="0" y="0"/>
                    <a:pt x="0" y="52"/>
                  </a:cubicBezTo>
                  <a:cubicBezTo>
                    <a:pt x="0" y="161"/>
                    <a:pt x="0" y="161"/>
                    <a:pt x="0" y="161"/>
                  </a:cubicBezTo>
                  <a:cubicBezTo>
                    <a:pt x="0" y="161"/>
                    <a:pt x="0" y="214"/>
                    <a:pt x="52" y="214"/>
                  </a:cubicBezTo>
                  <a:cubicBezTo>
                    <a:pt x="252" y="214"/>
                    <a:pt x="252" y="214"/>
                    <a:pt x="252" y="214"/>
                  </a:cubicBezTo>
                  <a:cubicBezTo>
                    <a:pt x="252" y="214"/>
                    <a:pt x="305" y="214"/>
                    <a:pt x="305" y="161"/>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nvGrpSpPr>
            <p:cNvPr id="358" name="Group 100">
              <a:extLst>
                <a:ext uri="{FF2B5EF4-FFF2-40B4-BE49-F238E27FC236}">
                  <a16:creationId xmlns:a16="http://schemas.microsoft.com/office/drawing/2014/main" id="{34DA3C07-B03F-4CBA-BA38-483E4598ECB2}"/>
                </a:ext>
              </a:extLst>
            </p:cNvPr>
            <p:cNvGrpSpPr/>
            <p:nvPr/>
          </p:nvGrpSpPr>
          <p:grpSpPr>
            <a:xfrm>
              <a:off x="5996491" y="4028512"/>
              <a:ext cx="409636" cy="408200"/>
              <a:chOff x="7680994" y="5013176"/>
              <a:chExt cx="452438" cy="450850"/>
            </a:xfrm>
            <a:grpFill/>
          </p:grpSpPr>
          <p:sp>
            <p:nvSpPr>
              <p:cNvPr id="359" name="Freeform 338">
                <a:extLst>
                  <a:ext uri="{FF2B5EF4-FFF2-40B4-BE49-F238E27FC236}">
                    <a16:creationId xmlns:a16="http://schemas.microsoft.com/office/drawing/2014/main" id="{81523F43-1A12-4135-800D-3DF7F9018B3A}"/>
                  </a:ext>
                </a:extLst>
              </p:cNvPr>
              <p:cNvSpPr>
                <a:spLocks/>
              </p:cNvSpPr>
              <p:nvPr/>
            </p:nvSpPr>
            <p:spPr bwMode="auto">
              <a:xfrm>
                <a:off x="7680994" y="5013176"/>
                <a:ext cx="452438" cy="450850"/>
              </a:xfrm>
              <a:custGeom>
                <a:avLst/>
                <a:gdLst>
                  <a:gd name="T0" fmla="*/ 309 w 324"/>
                  <a:gd name="T1" fmla="*/ 135 h 324"/>
                  <a:gd name="T2" fmla="*/ 182 w 324"/>
                  <a:gd name="T3" fmla="*/ 263 h 324"/>
                  <a:gd name="T4" fmla="*/ 161 w 324"/>
                  <a:gd name="T5" fmla="*/ 271 h 324"/>
                  <a:gd name="T6" fmla="*/ 156 w 324"/>
                  <a:gd name="T7" fmla="*/ 271 h 324"/>
                  <a:gd name="T8" fmla="*/ 154 w 324"/>
                  <a:gd name="T9" fmla="*/ 270 h 324"/>
                  <a:gd name="T10" fmla="*/ 141 w 324"/>
                  <a:gd name="T11" fmla="*/ 263 h 324"/>
                  <a:gd name="T12" fmla="*/ 57 w 324"/>
                  <a:gd name="T13" fmla="*/ 179 h 324"/>
                  <a:gd name="T14" fmla="*/ 48 w 324"/>
                  <a:gd name="T15" fmla="*/ 158 h 324"/>
                  <a:gd name="T16" fmla="*/ 57 w 324"/>
                  <a:gd name="T17" fmla="*/ 137 h 324"/>
                  <a:gd name="T18" fmla="*/ 82 w 324"/>
                  <a:gd name="T19" fmla="*/ 113 h 324"/>
                  <a:gd name="T20" fmla="*/ 102 w 324"/>
                  <a:gd name="T21" fmla="*/ 104 h 324"/>
                  <a:gd name="T22" fmla="*/ 123 w 324"/>
                  <a:gd name="T23" fmla="*/ 113 h 324"/>
                  <a:gd name="T24" fmla="*/ 161 w 324"/>
                  <a:gd name="T25" fmla="*/ 151 h 324"/>
                  <a:gd name="T26" fmla="*/ 244 w 324"/>
                  <a:gd name="T27" fmla="*/ 69 h 324"/>
                  <a:gd name="T28" fmla="*/ 189 w 324"/>
                  <a:gd name="T29" fmla="*/ 15 h 324"/>
                  <a:gd name="T30" fmla="*/ 136 w 324"/>
                  <a:gd name="T31" fmla="*/ 15 h 324"/>
                  <a:gd name="T32" fmla="*/ 15 w 324"/>
                  <a:gd name="T33" fmla="*/ 136 h 324"/>
                  <a:gd name="T34" fmla="*/ 15 w 324"/>
                  <a:gd name="T35" fmla="*/ 188 h 324"/>
                  <a:gd name="T36" fmla="*/ 136 w 324"/>
                  <a:gd name="T37" fmla="*/ 310 h 324"/>
                  <a:gd name="T38" fmla="*/ 189 w 324"/>
                  <a:gd name="T39" fmla="*/ 310 h 324"/>
                  <a:gd name="T40" fmla="*/ 310 w 324"/>
                  <a:gd name="T41" fmla="*/ 188 h 324"/>
                  <a:gd name="T42" fmla="*/ 310 w 324"/>
                  <a:gd name="T43" fmla="*/ 136 h 324"/>
                  <a:gd name="T44" fmla="*/ 309 w 324"/>
                  <a:gd name="T45" fmla="*/ 13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4" h="324">
                    <a:moveTo>
                      <a:pt x="309" y="135"/>
                    </a:moveTo>
                    <a:cubicBezTo>
                      <a:pt x="182" y="263"/>
                      <a:pt x="182" y="263"/>
                      <a:pt x="182" y="263"/>
                    </a:cubicBezTo>
                    <a:cubicBezTo>
                      <a:pt x="176" y="268"/>
                      <a:pt x="169" y="271"/>
                      <a:pt x="161" y="271"/>
                    </a:cubicBezTo>
                    <a:cubicBezTo>
                      <a:pt x="156" y="271"/>
                      <a:pt x="156" y="271"/>
                      <a:pt x="156" y="271"/>
                    </a:cubicBezTo>
                    <a:cubicBezTo>
                      <a:pt x="154" y="270"/>
                      <a:pt x="154" y="270"/>
                      <a:pt x="154" y="270"/>
                    </a:cubicBezTo>
                    <a:cubicBezTo>
                      <a:pt x="149" y="269"/>
                      <a:pt x="144" y="266"/>
                      <a:pt x="141" y="263"/>
                    </a:cubicBezTo>
                    <a:cubicBezTo>
                      <a:pt x="57" y="179"/>
                      <a:pt x="57" y="179"/>
                      <a:pt x="57" y="179"/>
                    </a:cubicBezTo>
                    <a:cubicBezTo>
                      <a:pt x="51" y="173"/>
                      <a:pt x="48" y="166"/>
                      <a:pt x="48" y="158"/>
                    </a:cubicBezTo>
                    <a:cubicBezTo>
                      <a:pt x="48" y="150"/>
                      <a:pt x="51" y="143"/>
                      <a:pt x="57" y="137"/>
                    </a:cubicBezTo>
                    <a:cubicBezTo>
                      <a:pt x="82" y="113"/>
                      <a:pt x="82" y="113"/>
                      <a:pt x="82" y="113"/>
                    </a:cubicBezTo>
                    <a:cubicBezTo>
                      <a:pt x="87" y="107"/>
                      <a:pt x="94" y="104"/>
                      <a:pt x="102" y="104"/>
                    </a:cubicBezTo>
                    <a:cubicBezTo>
                      <a:pt x="110" y="104"/>
                      <a:pt x="117" y="107"/>
                      <a:pt x="123" y="113"/>
                    </a:cubicBezTo>
                    <a:cubicBezTo>
                      <a:pt x="161" y="151"/>
                      <a:pt x="161" y="151"/>
                      <a:pt x="161" y="151"/>
                    </a:cubicBezTo>
                    <a:cubicBezTo>
                      <a:pt x="244" y="69"/>
                      <a:pt x="244" y="69"/>
                      <a:pt x="244" y="69"/>
                    </a:cubicBezTo>
                    <a:cubicBezTo>
                      <a:pt x="189" y="15"/>
                      <a:pt x="189" y="15"/>
                      <a:pt x="189" y="15"/>
                    </a:cubicBezTo>
                    <a:cubicBezTo>
                      <a:pt x="174" y="0"/>
                      <a:pt x="151" y="0"/>
                      <a:pt x="136" y="15"/>
                    </a:cubicBezTo>
                    <a:cubicBezTo>
                      <a:pt x="15" y="136"/>
                      <a:pt x="15" y="136"/>
                      <a:pt x="15" y="136"/>
                    </a:cubicBezTo>
                    <a:cubicBezTo>
                      <a:pt x="0" y="150"/>
                      <a:pt x="0" y="174"/>
                      <a:pt x="15" y="188"/>
                    </a:cubicBezTo>
                    <a:cubicBezTo>
                      <a:pt x="136" y="310"/>
                      <a:pt x="136" y="310"/>
                      <a:pt x="136" y="310"/>
                    </a:cubicBezTo>
                    <a:cubicBezTo>
                      <a:pt x="151" y="324"/>
                      <a:pt x="174" y="324"/>
                      <a:pt x="189" y="310"/>
                    </a:cubicBezTo>
                    <a:cubicBezTo>
                      <a:pt x="310" y="188"/>
                      <a:pt x="310" y="188"/>
                      <a:pt x="310" y="188"/>
                    </a:cubicBezTo>
                    <a:cubicBezTo>
                      <a:pt x="324" y="174"/>
                      <a:pt x="324" y="150"/>
                      <a:pt x="310" y="136"/>
                    </a:cubicBezTo>
                    <a:lnTo>
                      <a:pt x="309" y="135"/>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60" name="Freeform 339">
                <a:extLst>
                  <a:ext uri="{FF2B5EF4-FFF2-40B4-BE49-F238E27FC236}">
                    <a16:creationId xmlns:a16="http://schemas.microsoft.com/office/drawing/2014/main" id="{26971C2E-425E-47FF-88BB-4596A43FF5E8}"/>
                  </a:ext>
                </a:extLst>
              </p:cNvPr>
              <p:cNvSpPr>
                <a:spLocks/>
              </p:cNvSpPr>
              <p:nvPr/>
            </p:nvSpPr>
            <p:spPr bwMode="auto">
              <a:xfrm>
                <a:off x="7771482" y="5090964"/>
                <a:ext cx="360363" cy="276225"/>
              </a:xfrm>
              <a:custGeom>
                <a:avLst/>
                <a:gdLst>
                  <a:gd name="T0" fmla="*/ 44 w 258"/>
                  <a:gd name="T1" fmla="*/ 70 h 199"/>
                  <a:gd name="T2" fmla="*/ 36 w 258"/>
                  <a:gd name="T3" fmla="*/ 67 h 199"/>
                  <a:gd name="T4" fmla="*/ 29 w 258"/>
                  <a:gd name="T5" fmla="*/ 70 h 199"/>
                  <a:gd name="T6" fmla="*/ 4 w 258"/>
                  <a:gd name="T7" fmla="*/ 95 h 199"/>
                  <a:gd name="T8" fmla="*/ 4 w 258"/>
                  <a:gd name="T9" fmla="*/ 109 h 199"/>
                  <a:gd name="T10" fmla="*/ 88 w 258"/>
                  <a:gd name="T11" fmla="*/ 193 h 199"/>
                  <a:gd name="T12" fmla="*/ 94 w 258"/>
                  <a:gd name="T13" fmla="*/ 198 h 199"/>
                  <a:gd name="T14" fmla="*/ 96 w 258"/>
                  <a:gd name="T15" fmla="*/ 199 h 199"/>
                  <a:gd name="T16" fmla="*/ 96 w 258"/>
                  <a:gd name="T17" fmla="*/ 199 h 199"/>
                  <a:gd name="T18" fmla="*/ 103 w 258"/>
                  <a:gd name="T19" fmla="*/ 195 h 199"/>
                  <a:gd name="T20" fmla="*/ 254 w 258"/>
                  <a:gd name="T21" fmla="*/ 44 h 199"/>
                  <a:gd name="T22" fmla="*/ 254 w 258"/>
                  <a:gd name="T23" fmla="*/ 29 h 199"/>
                  <a:gd name="T24" fmla="*/ 229 w 258"/>
                  <a:gd name="T25" fmla="*/ 3 h 199"/>
                  <a:gd name="T26" fmla="*/ 222 w 258"/>
                  <a:gd name="T27" fmla="*/ 0 h 199"/>
                  <a:gd name="T28" fmla="*/ 214 w 258"/>
                  <a:gd name="T29" fmla="*/ 3 h 199"/>
                  <a:gd name="T30" fmla="*/ 96 w 258"/>
                  <a:gd name="T31" fmla="*/ 122 h 199"/>
                  <a:gd name="T32" fmla="*/ 44 w 258"/>
                  <a:gd name="T33" fmla="*/ 7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199">
                    <a:moveTo>
                      <a:pt x="44" y="70"/>
                    </a:moveTo>
                    <a:cubicBezTo>
                      <a:pt x="42" y="68"/>
                      <a:pt x="39" y="67"/>
                      <a:pt x="36" y="67"/>
                    </a:cubicBezTo>
                    <a:cubicBezTo>
                      <a:pt x="34" y="67"/>
                      <a:pt x="31" y="68"/>
                      <a:pt x="29" y="70"/>
                    </a:cubicBezTo>
                    <a:cubicBezTo>
                      <a:pt x="4" y="95"/>
                      <a:pt x="4" y="95"/>
                      <a:pt x="4" y="95"/>
                    </a:cubicBezTo>
                    <a:cubicBezTo>
                      <a:pt x="0" y="99"/>
                      <a:pt x="0" y="105"/>
                      <a:pt x="4" y="109"/>
                    </a:cubicBezTo>
                    <a:cubicBezTo>
                      <a:pt x="88" y="193"/>
                      <a:pt x="88" y="193"/>
                      <a:pt x="88" y="193"/>
                    </a:cubicBezTo>
                    <a:cubicBezTo>
                      <a:pt x="90" y="195"/>
                      <a:pt x="92" y="198"/>
                      <a:pt x="94" y="198"/>
                    </a:cubicBezTo>
                    <a:cubicBezTo>
                      <a:pt x="96" y="199"/>
                      <a:pt x="96" y="199"/>
                      <a:pt x="96" y="199"/>
                    </a:cubicBezTo>
                    <a:cubicBezTo>
                      <a:pt x="96" y="199"/>
                      <a:pt x="96" y="199"/>
                      <a:pt x="96" y="199"/>
                    </a:cubicBezTo>
                    <a:cubicBezTo>
                      <a:pt x="98" y="199"/>
                      <a:pt x="101" y="197"/>
                      <a:pt x="103" y="195"/>
                    </a:cubicBezTo>
                    <a:cubicBezTo>
                      <a:pt x="254" y="44"/>
                      <a:pt x="254" y="44"/>
                      <a:pt x="254" y="44"/>
                    </a:cubicBezTo>
                    <a:cubicBezTo>
                      <a:pt x="258" y="40"/>
                      <a:pt x="258" y="33"/>
                      <a:pt x="254" y="29"/>
                    </a:cubicBezTo>
                    <a:cubicBezTo>
                      <a:pt x="229" y="3"/>
                      <a:pt x="229" y="3"/>
                      <a:pt x="229" y="3"/>
                    </a:cubicBezTo>
                    <a:cubicBezTo>
                      <a:pt x="227" y="1"/>
                      <a:pt x="224" y="0"/>
                      <a:pt x="222" y="0"/>
                    </a:cubicBezTo>
                    <a:cubicBezTo>
                      <a:pt x="219" y="0"/>
                      <a:pt x="216" y="1"/>
                      <a:pt x="214" y="3"/>
                    </a:cubicBezTo>
                    <a:cubicBezTo>
                      <a:pt x="96" y="122"/>
                      <a:pt x="96" y="122"/>
                      <a:pt x="96" y="122"/>
                    </a:cubicBezTo>
                    <a:lnTo>
                      <a:pt x="44" y="70"/>
                    </a:lnTo>
                    <a:close/>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361" name="Freeform 340">
              <a:extLst>
                <a:ext uri="{FF2B5EF4-FFF2-40B4-BE49-F238E27FC236}">
                  <a16:creationId xmlns:a16="http://schemas.microsoft.com/office/drawing/2014/main" id="{52C72383-82EA-4412-996D-5908E3DE7DB2}"/>
                </a:ext>
              </a:extLst>
            </p:cNvPr>
            <p:cNvSpPr>
              <a:spLocks noEditPoints="1"/>
            </p:cNvSpPr>
            <p:nvPr/>
          </p:nvSpPr>
          <p:spPr bwMode="auto">
            <a:xfrm>
              <a:off x="6797532" y="4028362"/>
              <a:ext cx="406762" cy="406761"/>
            </a:xfrm>
            <a:custGeom>
              <a:avLst/>
              <a:gdLst>
                <a:gd name="T0" fmla="*/ 0 w 322"/>
                <a:gd name="T1" fmla="*/ 161 h 322"/>
                <a:gd name="T2" fmla="*/ 91 w 322"/>
                <a:gd name="T3" fmla="*/ 306 h 322"/>
                <a:gd name="T4" fmla="*/ 14 w 322"/>
                <a:gd name="T5" fmla="*/ 96 h 322"/>
                <a:gd name="T6" fmla="*/ 0 w 322"/>
                <a:gd name="T7" fmla="*/ 161 h 322"/>
                <a:gd name="T8" fmla="*/ 270 w 322"/>
                <a:gd name="T9" fmla="*/ 153 h 322"/>
                <a:gd name="T10" fmla="*/ 257 w 322"/>
                <a:gd name="T11" fmla="*/ 109 h 322"/>
                <a:gd name="T12" fmla="*/ 241 w 322"/>
                <a:gd name="T13" fmla="*/ 71 h 322"/>
                <a:gd name="T14" fmla="*/ 268 w 322"/>
                <a:gd name="T15" fmla="*/ 42 h 322"/>
                <a:gd name="T16" fmla="*/ 270 w 322"/>
                <a:gd name="T17" fmla="*/ 42 h 322"/>
                <a:gd name="T18" fmla="*/ 161 w 322"/>
                <a:gd name="T19" fmla="*/ 0 h 322"/>
                <a:gd name="T20" fmla="*/ 27 w 322"/>
                <a:gd name="T21" fmla="*/ 73 h 322"/>
                <a:gd name="T22" fmla="*/ 37 w 322"/>
                <a:gd name="T23" fmla="*/ 73 h 322"/>
                <a:gd name="T24" fmla="*/ 80 w 322"/>
                <a:gd name="T25" fmla="*/ 71 h 322"/>
                <a:gd name="T26" fmla="*/ 81 w 322"/>
                <a:gd name="T27" fmla="*/ 84 h 322"/>
                <a:gd name="T28" fmla="*/ 63 w 322"/>
                <a:gd name="T29" fmla="*/ 86 h 322"/>
                <a:gd name="T30" fmla="*/ 121 w 322"/>
                <a:gd name="T31" fmla="*/ 260 h 322"/>
                <a:gd name="T32" fmla="*/ 157 w 322"/>
                <a:gd name="T33" fmla="*/ 154 h 322"/>
                <a:gd name="T34" fmla="*/ 132 w 322"/>
                <a:gd name="T35" fmla="*/ 86 h 322"/>
                <a:gd name="T36" fmla="*/ 115 w 322"/>
                <a:gd name="T37" fmla="*/ 84 h 322"/>
                <a:gd name="T38" fmla="*/ 116 w 322"/>
                <a:gd name="T39" fmla="*/ 71 h 322"/>
                <a:gd name="T40" fmla="*/ 158 w 322"/>
                <a:gd name="T41" fmla="*/ 73 h 322"/>
                <a:gd name="T42" fmla="*/ 201 w 322"/>
                <a:gd name="T43" fmla="*/ 71 h 322"/>
                <a:gd name="T44" fmla="*/ 202 w 322"/>
                <a:gd name="T45" fmla="*/ 84 h 322"/>
                <a:gd name="T46" fmla="*/ 184 w 322"/>
                <a:gd name="T47" fmla="*/ 86 h 322"/>
                <a:gd name="T48" fmla="*/ 242 w 322"/>
                <a:gd name="T49" fmla="*/ 259 h 322"/>
                <a:gd name="T50" fmla="*/ 258 w 322"/>
                <a:gd name="T51" fmla="*/ 205 h 322"/>
                <a:gd name="T52" fmla="*/ 270 w 322"/>
                <a:gd name="T53" fmla="*/ 153 h 322"/>
                <a:gd name="T54" fmla="*/ 164 w 322"/>
                <a:gd name="T55" fmla="*/ 175 h 322"/>
                <a:gd name="T56" fmla="*/ 116 w 322"/>
                <a:gd name="T57" fmla="*/ 316 h 322"/>
                <a:gd name="T58" fmla="*/ 161 w 322"/>
                <a:gd name="T59" fmla="*/ 322 h 322"/>
                <a:gd name="T60" fmla="*/ 215 w 322"/>
                <a:gd name="T61" fmla="*/ 313 h 322"/>
                <a:gd name="T62" fmla="*/ 214 w 322"/>
                <a:gd name="T63" fmla="*/ 311 h 322"/>
                <a:gd name="T64" fmla="*/ 164 w 322"/>
                <a:gd name="T65" fmla="*/ 175 h 322"/>
                <a:gd name="T66" fmla="*/ 303 w 322"/>
                <a:gd name="T67" fmla="*/ 84 h 322"/>
                <a:gd name="T68" fmla="*/ 304 w 322"/>
                <a:gd name="T69" fmla="*/ 100 h 322"/>
                <a:gd name="T70" fmla="*/ 291 w 322"/>
                <a:gd name="T71" fmla="*/ 158 h 322"/>
                <a:gd name="T72" fmla="*/ 242 w 322"/>
                <a:gd name="T73" fmla="*/ 300 h 322"/>
                <a:gd name="T74" fmla="*/ 322 w 322"/>
                <a:gd name="T75" fmla="*/ 161 h 322"/>
                <a:gd name="T76" fmla="*/ 303 w 322"/>
                <a:gd name="T77" fmla="*/ 8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 h="322">
                  <a:moveTo>
                    <a:pt x="0" y="161"/>
                  </a:moveTo>
                  <a:cubicBezTo>
                    <a:pt x="0" y="225"/>
                    <a:pt x="37" y="280"/>
                    <a:pt x="91" y="306"/>
                  </a:cubicBezTo>
                  <a:cubicBezTo>
                    <a:pt x="14" y="96"/>
                    <a:pt x="14" y="96"/>
                    <a:pt x="14" y="96"/>
                  </a:cubicBezTo>
                  <a:cubicBezTo>
                    <a:pt x="5" y="116"/>
                    <a:pt x="0" y="138"/>
                    <a:pt x="0" y="161"/>
                  </a:cubicBezTo>
                  <a:moveTo>
                    <a:pt x="270" y="153"/>
                  </a:moveTo>
                  <a:cubicBezTo>
                    <a:pt x="270" y="133"/>
                    <a:pt x="263" y="119"/>
                    <a:pt x="257" y="109"/>
                  </a:cubicBezTo>
                  <a:cubicBezTo>
                    <a:pt x="249" y="95"/>
                    <a:pt x="241" y="84"/>
                    <a:pt x="241" y="71"/>
                  </a:cubicBezTo>
                  <a:cubicBezTo>
                    <a:pt x="241" y="56"/>
                    <a:pt x="252" y="42"/>
                    <a:pt x="268" y="42"/>
                  </a:cubicBezTo>
                  <a:cubicBezTo>
                    <a:pt x="269" y="42"/>
                    <a:pt x="269" y="42"/>
                    <a:pt x="270" y="42"/>
                  </a:cubicBezTo>
                  <a:cubicBezTo>
                    <a:pt x="241" y="16"/>
                    <a:pt x="203" y="0"/>
                    <a:pt x="161" y="0"/>
                  </a:cubicBezTo>
                  <a:cubicBezTo>
                    <a:pt x="105" y="0"/>
                    <a:pt x="56" y="29"/>
                    <a:pt x="27" y="73"/>
                  </a:cubicBezTo>
                  <a:cubicBezTo>
                    <a:pt x="31" y="73"/>
                    <a:pt x="34" y="73"/>
                    <a:pt x="37" y="73"/>
                  </a:cubicBezTo>
                  <a:cubicBezTo>
                    <a:pt x="54" y="73"/>
                    <a:pt x="80" y="71"/>
                    <a:pt x="80" y="71"/>
                  </a:cubicBezTo>
                  <a:cubicBezTo>
                    <a:pt x="89" y="70"/>
                    <a:pt x="90" y="83"/>
                    <a:pt x="81" y="84"/>
                  </a:cubicBezTo>
                  <a:cubicBezTo>
                    <a:pt x="81" y="84"/>
                    <a:pt x="72" y="85"/>
                    <a:pt x="63" y="86"/>
                  </a:cubicBezTo>
                  <a:cubicBezTo>
                    <a:pt x="121" y="260"/>
                    <a:pt x="121" y="260"/>
                    <a:pt x="121" y="260"/>
                  </a:cubicBezTo>
                  <a:cubicBezTo>
                    <a:pt x="157" y="154"/>
                    <a:pt x="157" y="154"/>
                    <a:pt x="157" y="154"/>
                  </a:cubicBezTo>
                  <a:cubicBezTo>
                    <a:pt x="132" y="86"/>
                    <a:pt x="132" y="86"/>
                    <a:pt x="132" y="86"/>
                  </a:cubicBezTo>
                  <a:cubicBezTo>
                    <a:pt x="123" y="85"/>
                    <a:pt x="115" y="84"/>
                    <a:pt x="115" y="84"/>
                  </a:cubicBezTo>
                  <a:cubicBezTo>
                    <a:pt x="106" y="84"/>
                    <a:pt x="107" y="70"/>
                    <a:pt x="116" y="71"/>
                  </a:cubicBezTo>
                  <a:cubicBezTo>
                    <a:pt x="116" y="71"/>
                    <a:pt x="142" y="73"/>
                    <a:pt x="158" y="73"/>
                  </a:cubicBezTo>
                  <a:cubicBezTo>
                    <a:pt x="175" y="73"/>
                    <a:pt x="201" y="71"/>
                    <a:pt x="201" y="71"/>
                  </a:cubicBezTo>
                  <a:cubicBezTo>
                    <a:pt x="210" y="70"/>
                    <a:pt x="211" y="83"/>
                    <a:pt x="202" y="84"/>
                  </a:cubicBezTo>
                  <a:cubicBezTo>
                    <a:pt x="202" y="84"/>
                    <a:pt x="193" y="85"/>
                    <a:pt x="184" y="86"/>
                  </a:cubicBezTo>
                  <a:cubicBezTo>
                    <a:pt x="242" y="259"/>
                    <a:pt x="242" y="259"/>
                    <a:pt x="242" y="259"/>
                  </a:cubicBezTo>
                  <a:cubicBezTo>
                    <a:pt x="258" y="205"/>
                    <a:pt x="258" y="205"/>
                    <a:pt x="258" y="205"/>
                  </a:cubicBezTo>
                  <a:cubicBezTo>
                    <a:pt x="266" y="184"/>
                    <a:pt x="270" y="167"/>
                    <a:pt x="270" y="153"/>
                  </a:cubicBezTo>
                  <a:moveTo>
                    <a:pt x="164" y="175"/>
                  </a:moveTo>
                  <a:cubicBezTo>
                    <a:pt x="116" y="316"/>
                    <a:pt x="116" y="316"/>
                    <a:pt x="116" y="316"/>
                  </a:cubicBezTo>
                  <a:cubicBezTo>
                    <a:pt x="130" y="320"/>
                    <a:pt x="146" y="322"/>
                    <a:pt x="161" y="322"/>
                  </a:cubicBezTo>
                  <a:cubicBezTo>
                    <a:pt x="180" y="322"/>
                    <a:pt x="198" y="319"/>
                    <a:pt x="215" y="313"/>
                  </a:cubicBezTo>
                  <a:cubicBezTo>
                    <a:pt x="214" y="312"/>
                    <a:pt x="214" y="312"/>
                    <a:pt x="214" y="311"/>
                  </a:cubicBezTo>
                  <a:lnTo>
                    <a:pt x="164" y="175"/>
                  </a:lnTo>
                  <a:close/>
                  <a:moveTo>
                    <a:pt x="303" y="84"/>
                  </a:moveTo>
                  <a:cubicBezTo>
                    <a:pt x="303" y="89"/>
                    <a:pt x="304" y="94"/>
                    <a:pt x="304" y="100"/>
                  </a:cubicBezTo>
                  <a:cubicBezTo>
                    <a:pt x="304" y="117"/>
                    <a:pt x="301" y="135"/>
                    <a:pt x="291" y="158"/>
                  </a:cubicBezTo>
                  <a:cubicBezTo>
                    <a:pt x="242" y="300"/>
                    <a:pt x="242" y="300"/>
                    <a:pt x="242" y="300"/>
                  </a:cubicBezTo>
                  <a:cubicBezTo>
                    <a:pt x="290" y="272"/>
                    <a:pt x="322" y="220"/>
                    <a:pt x="322" y="161"/>
                  </a:cubicBezTo>
                  <a:cubicBezTo>
                    <a:pt x="322" y="133"/>
                    <a:pt x="315" y="107"/>
                    <a:pt x="303" y="84"/>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62" name="Freeform 341">
              <a:extLst>
                <a:ext uri="{FF2B5EF4-FFF2-40B4-BE49-F238E27FC236}">
                  <a16:creationId xmlns:a16="http://schemas.microsoft.com/office/drawing/2014/main" id="{6C5AB5F0-14A5-45FA-9ED7-B7232891AC0E}"/>
                </a:ext>
              </a:extLst>
            </p:cNvPr>
            <p:cNvSpPr>
              <a:spLocks noEditPoints="1"/>
            </p:cNvSpPr>
            <p:nvPr/>
          </p:nvSpPr>
          <p:spPr bwMode="auto">
            <a:xfrm>
              <a:off x="9187716" y="2481782"/>
              <a:ext cx="366517" cy="372266"/>
            </a:xfrm>
            <a:custGeom>
              <a:avLst/>
              <a:gdLst>
                <a:gd name="T0" fmla="*/ 282 w 291"/>
                <a:gd name="T1" fmla="*/ 179 h 295"/>
                <a:gd name="T2" fmla="*/ 286 w 291"/>
                <a:gd name="T3" fmla="*/ 149 h 295"/>
                <a:gd name="T4" fmla="*/ 147 w 291"/>
                <a:gd name="T5" fmla="*/ 11 h 295"/>
                <a:gd name="T6" fmla="*/ 123 w 291"/>
                <a:gd name="T7" fmla="*/ 13 h 295"/>
                <a:gd name="T8" fmla="*/ 80 w 291"/>
                <a:gd name="T9" fmla="*/ 0 h 295"/>
                <a:gd name="T10" fmla="*/ 0 w 291"/>
                <a:gd name="T11" fmla="*/ 81 h 295"/>
                <a:gd name="T12" fmla="*/ 11 w 291"/>
                <a:gd name="T13" fmla="*/ 121 h 295"/>
                <a:gd name="T14" fmla="*/ 8 w 291"/>
                <a:gd name="T15" fmla="*/ 149 h 295"/>
                <a:gd name="T16" fmla="*/ 147 w 291"/>
                <a:gd name="T17" fmla="*/ 288 h 295"/>
                <a:gd name="T18" fmla="*/ 172 w 291"/>
                <a:gd name="T19" fmla="*/ 286 h 295"/>
                <a:gd name="T20" fmla="*/ 210 w 291"/>
                <a:gd name="T21" fmla="*/ 295 h 295"/>
                <a:gd name="T22" fmla="*/ 291 w 291"/>
                <a:gd name="T23" fmla="*/ 215 h 295"/>
                <a:gd name="T24" fmla="*/ 282 w 291"/>
                <a:gd name="T25" fmla="*/ 179 h 295"/>
                <a:gd name="T26" fmla="*/ 218 w 291"/>
                <a:gd name="T27" fmla="*/ 216 h 295"/>
                <a:gd name="T28" fmla="*/ 190 w 291"/>
                <a:gd name="T29" fmla="*/ 237 h 295"/>
                <a:gd name="T30" fmla="*/ 147 w 291"/>
                <a:gd name="T31" fmla="*/ 245 h 295"/>
                <a:gd name="T32" fmla="*/ 97 w 291"/>
                <a:gd name="T33" fmla="*/ 234 h 295"/>
                <a:gd name="T34" fmla="*/ 74 w 291"/>
                <a:gd name="T35" fmla="*/ 214 h 295"/>
                <a:gd name="T36" fmla="*/ 65 w 291"/>
                <a:gd name="T37" fmla="*/ 189 h 295"/>
                <a:gd name="T38" fmla="*/ 71 w 291"/>
                <a:gd name="T39" fmla="*/ 176 h 295"/>
                <a:gd name="T40" fmla="*/ 85 w 291"/>
                <a:gd name="T41" fmla="*/ 170 h 295"/>
                <a:gd name="T42" fmla="*/ 98 w 291"/>
                <a:gd name="T43" fmla="*/ 175 h 295"/>
                <a:gd name="T44" fmla="*/ 106 w 291"/>
                <a:gd name="T45" fmla="*/ 186 h 295"/>
                <a:gd name="T46" fmla="*/ 114 w 291"/>
                <a:gd name="T47" fmla="*/ 201 h 295"/>
                <a:gd name="T48" fmla="*/ 125 w 291"/>
                <a:gd name="T49" fmla="*/ 210 h 295"/>
                <a:gd name="T50" fmla="*/ 146 w 291"/>
                <a:gd name="T51" fmla="*/ 213 h 295"/>
                <a:gd name="T52" fmla="*/ 173 w 291"/>
                <a:gd name="T53" fmla="*/ 206 h 295"/>
                <a:gd name="T54" fmla="*/ 184 w 291"/>
                <a:gd name="T55" fmla="*/ 189 h 295"/>
                <a:gd name="T56" fmla="*/ 178 w 291"/>
                <a:gd name="T57" fmla="*/ 175 h 295"/>
                <a:gd name="T58" fmla="*/ 164 w 291"/>
                <a:gd name="T59" fmla="*/ 167 h 295"/>
                <a:gd name="T60" fmla="*/ 138 w 291"/>
                <a:gd name="T61" fmla="*/ 161 h 295"/>
                <a:gd name="T62" fmla="*/ 102 w 291"/>
                <a:gd name="T63" fmla="*/ 150 h 295"/>
                <a:gd name="T64" fmla="*/ 78 w 291"/>
                <a:gd name="T65" fmla="*/ 133 h 295"/>
                <a:gd name="T66" fmla="*/ 69 w 291"/>
                <a:gd name="T67" fmla="*/ 105 h 295"/>
                <a:gd name="T68" fmla="*/ 78 w 291"/>
                <a:gd name="T69" fmla="*/ 77 h 295"/>
                <a:gd name="T70" fmla="*/ 105 w 291"/>
                <a:gd name="T71" fmla="*/ 58 h 295"/>
                <a:gd name="T72" fmla="*/ 146 w 291"/>
                <a:gd name="T73" fmla="*/ 52 h 295"/>
                <a:gd name="T74" fmla="*/ 178 w 291"/>
                <a:gd name="T75" fmla="*/ 56 h 295"/>
                <a:gd name="T76" fmla="*/ 201 w 291"/>
                <a:gd name="T77" fmla="*/ 67 h 295"/>
                <a:gd name="T78" fmla="*/ 215 w 291"/>
                <a:gd name="T79" fmla="*/ 82 h 295"/>
                <a:gd name="T80" fmla="*/ 219 w 291"/>
                <a:gd name="T81" fmla="*/ 98 h 295"/>
                <a:gd name="T82" fmla="*/ 213 w 291"/>
                <a:gd name="T83" fmla="*/ 112 h 295"/>
                <a:gd name="T84" fmla="*/ 199 w 291"/>
                <a:gd name="T85" fmla="*/ 118 h 295"/>
                <a:gd name="T86" fmla="*/ 187 w 291"/>
                <a:gd name="T87" fmla="*/ 114 h 295"/>
                <a:gd name="T88" fmla="*/ 179 w 291"/>
                <a:gd name="T89" fmla="*/ 103 h 295"/>
                <a:gd name="T90" fmla="*/ 167 w 291"/>
                <a:gd name="T91" fmla="*/ 87 h 295"/>
                <a:gd name="T92" fmla="*/ 143 w 291"/>
                <a:gd name="T93" fmla="*/ 82 h 295"/>
                <a:gd name="T94" fmla="*/ 119 w 291"/>
                <a:gd name="T95" fmla="*/ 88 h 295"/>
                <a:gd name="T96" fmla="*/ 111 w 291"/>
                <a:gd name="T97" fmla="*/ 101 h 295"/>
                <a:gd name="T98" fmla="*/ 114 w 291"/>
                <a:gd name="T99" fmla="*/ 109 h 295"/>
                <a:gd name="T100" fmla="*/ 122 w 291"/>
                <a:gd name="T101" fmla="*/ 116 h 295"/>
                <a:gd name="T102" fmla="*/ 133 w 291"/>
                <a:gd name="T103" fmla="*/ 120 h 295"/>
                <a:gd name="T104" fmla="*/ 152 w 291"/>
                <a:gd name="T105" fmla="*/ 125 h 295"/>
                <a:gd name="T106" fmla="*/ 183 w 291"/>
                <a:gd name="T107" fmla="*/ 133 h 295"/>
                <a:gd name="T108" fmla="*/ 207 w 291"/>
                <a:gd name="T109" fmla="*/ 144 h 295"/>
                <a:gd name="T110" fmla="*/ 222 w 291"/>
                <a:gd name="T111" fmla="*/ 160 h 295"/>
                <a:gd name="T112" fmla="*/ 228 w 291"/>
                <a:gd name="T113" fmla="*/ 185 h 295"/>
                <a:gd name="T114" fmla="*/ 218 w 291"/>
                <a:gd name="T115" fmla="*/ 21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 h="295">
                  <a:moveTo>
                    <a:pt x="282" y="179"/>
                  </a:moveTo>
                  <a:cubicBezTo>
                    <a:pt x="285" y="169"/>
                    <a:pt x="286" y="159"/>
                    <a:pt x="286" y="149"/>
                  </a:cubicBezTo>
                  <a:cubicBezTo>
                    <a:pt x="286" y="73"/>
                    <a:pt x="224" y="11"/>
                    <a:pt x="147" y="11"/>
                  </a:cubicBezTo>
                  <a:cubicBezTo>
                    <a:pt x="139" y="11"/>
                    <a:pt x="131" y="11"/>
                    <a:pt x="123" y="13"/>
                  </a:cubicBezTo>
                  <a:cubicBezTo>
                    <a:pt x="111" y="5"/>
                    <a:pt x="96" y="0"/>
                    <a:pt x="80" y="0"/>
                  </a:cubicBezTo>
                  <a:cubicBezTo>
                    <a:pt x="36" y="0"/>
                    <a:pt x="0" y="36"/>
                    <a:pt x="0" y="81"/>
                  </a:cubicBezTo>
                  <a:cubicBezTo>
                    <a:pt x="0" y="95"/>
                    <a:pt x="4" y="109"/>
                    <a:pt x="11" y="121"/>
                  </a:cubicBezTo>
                  <a:cubicBezTo>
                    <a:pt x="9" y="130"/>
                    <a:pt x="8" y="140"/>
                    <a:pt x="8" y="149"/>
                  </a:cubicBezTo>
                  <a:cubicBezTo>
                    <a:pt x="8" y="226"/>
                    <a:pt x="70" y="288"/>
                    <a:pt x="147" y="288"/>
                  </a:cubicBezTo>
                  <a:cubicBezTo>
                    <a:pt x="156" y="288"/>
                    <a:pt x="164" y="287"/>
                    <a:pt x="172" y="286"/>
                  </a:cubicBezTo>
                  <a:cubicBezTo>
                    <a:pt x="184" y="292"/>
                    <a:pt x="197" y="295"/>
                    <a:pt x="210" y="295"/>
                  </a:cubicBezTo>
                  <a:cubicBezTo>
                    <a:pt x="255" y="295"/>
                    <a:pt x="291" y="259"/>
                    <a:pt x="291" y="215"/>
                  </a:cubicBezTo>
                  <a:cubicBezTo>
                    <a:pt x="291" y="202"/>
                    <a:pt x="288" y="190"/>
                    <a:pt x="282" y="179"/>
                  </a:cubicBezTo>
                  <a:moveTo>
                    <a:pt x="218" y="216"/>
                  </a:moveTo>
                  <a:cubicBezTo>
                    <a:pt x="212" y="225"/>
                    <a:pt x="202" y="232"/>
                    <a:pt x="190" y="237"/>
                  </a:cubicBezTo>
                  <a:cubicBezTo>
                    <a:pt x="178" y="242"/>
                    <a:pt x="163" y="245"/>
                    <a:pt x="147" y="245"/>
                  </a:cubicBezTo>
                  <a:cubicBezTo>
                    <a:pt x="127" y="245"/>
                    <a:pt x="110" y="241"/>
                    <a:pt x="97" y="234"/>
                  </a:cubicBezTo>
                  <a:cubicBezTo>
                    <a:pt x="88" y="229"/>
                    <a:pt x="80" y="222"/>
                    <a:pt x="74" y="214"/>
                  </a:cubicBezTo>
                  <a:cubicBezTo>
                    <a:pt x="68" y="205"/>
                    <a:pt x="65" y="197"/>
                    <a:pt x="65" y="189"/>
                  </a:cubicBezTo>
                  <a:cubicBezTo>
                    <a:pt x="65" y="184"/>
                    <a:pt x="67" y="179"/>
                    <a:pt x="71" y="176"/>
                  </a:cubicBezTo>
                  <a:cubicBezTo>
                    <a:pt x="75" y="172"/>
                    <a:pt x="80" y="170"/>
                    <a:pt x="85" y="170"/>
                  </a:cubicBezTo>
                  <a:cubicBezTo>
                    <a:pt x="90" y="170"/>
                    <a:pt x="94" y="172"/>
                    <a:pt x="98" y="175"/>
                  </a:cubicBezTo>
                  <a:cubicBezTo>
                    <a:pt x="101" y="177"/>
                    <a:pt x="104" y="181"/>
                    <a:pt x="106" y="186"/>
                  </a:cubicBezTo>
                  <a:cubicBezTo>
                    <a:pt x="108" y="192"/>
                    <a:pt x="111" y="197"/>
                    <a:pt x="114" y="201"/>
                  </a:cubicBezTo>
                  <a:cubicBezTo>
                    <a:pt x="117" y="204"/>
                    <a:pt x="120" y="207"/>
                    <a:pt x="125" y="210"/>
                  </a:cubicBezTo>
                  <a:cubicBezTo>
                    <a:pt x="130" y="212"/>
                    <a:pt x="137" y="213"/>
                    <a:pt x="146" y="213"/>
                  </a:cubicBezTo>
                  <a:cubicBezTo>
                    <a:pt x="157" y="213"/>
                    <a:pt x="166" y="211"/>
                    <a:pt x="173" y="206"/>
                  </a:cubicBezTo>
                  <a:cubicBezTo>
                    <a:pt x="180" y="201"/>
                    <a:pt x="184" y="195"/>
                    <a:pt x="184" y="189"/>
                  </a:cubicBezTo>
                  <a:cubicBezTo>
                    <a:pt x="184" y="183"/>
                    <a:pt x="182" y="179"/>
                    <a:pt x="178" y="175"/>
                  </a:cubicBezTo>
                  <a:cubicBezTo>
                    <a:pt x="175" y="172"/>
                    <a:pt x="170" y="169"/>
                    <a:pt x="164" y="167"/>
                  </a:cubicBezTo>
                  <a:cubicBezTo>
                    <a:pt x="157" y="165"/>
                    <a:pt x="149" y="163"/>
                    <a:pt x="138" y="161"/>
                  </a:cubicBezTo>
                  <a:cubicBezTo>
                    <a:pt x="124" y="158"/>
                    <a:pt x="112" y="154"/>
                    <a:pt x="102" y="150"/>
                  </a:cubicBezTo>
                  <a:cubicBezTo>
                    <a:pt x="92" y="146"/>
                    <a:pt x="84" y="140"/>
                    <a:pt x="78" y="133"/>
                  </a:cubicBezTo>
                  <a:cubicBezTo>
                    <a:pt x="72" y="125"/>
                    <a:pt x="69" y="116"/>
                    <a:pt x="69" y="105"/>
                  </a:cubicBezTo>
                  <a:cubicBezTo>
                    <a:pt x="69" y="94"/>
                    <a:pt x="72" y="85"/>
                    <a:pt x="78" y="77"/>
                  </a:cubicBezTo>
                  <a:cubicBezTo>
                    <a:pt x="85" y="69"/>
                    <a:pt x="94" y="62"/>
                    <a:pt x="105" y="58"/>
                  </a:cubicBezTo>
                  <a:cubicBezTo>
                    <a:pt x="117" y="54"/>
                    <a:pt x="131" y="52"/>
                    <a:pt x="146" y="52"/>
                  </a:cubicBezTo>
                  <a:cubicBezTo>
                    <a:pt x="158" y="52"/>
                    <a:pt x="169" y="53"/>
                    <a:pt x="178" y="56"/>
                  </a:cubicBezTo>
                  <a:cubicBezTo>
                    <a:pt x="188" y="59"/>
                    <a:pt x="195" y="63"/>
                    <a:pt x="201" y="67"/>
                  </a:cubicBezTo>
                  <a:cubicBezTo>
                    <a:pt x="207" y="72"/>
                    <a:pt x="212" y="77"/>
                    <a:pt x="215" y="82"/>
                  </a:cubicBezTo>
                  <a:cubicBezTo>
                    <a:pt x="218" y="88"/>
                    <a:pt x="219" y="93"/>
                    <a:pt x="219" y="98"/>
                  </a:cubicBezTo>
                  <a:cubicBezTo>
                    <a:pt x="219" y="103"/>
                    <a:pt x="217" y="108"/>
                    <a:pt x="213" y="112"/>
                  </a:cubicBezTo>
                  <a:cubicBezTo>
                    <a:pt x="210" y="116"/>
                    <a:pt x="205" y="118"/>
                    <a:pt x="199" y="118"/>
                  </a:cubicBezTo>
                  <a:cubicBezTo>
                    <a:pt x="194" y="118"/>
                    <a:pt x="190" y="116"/>
                    <a:pt x="187" y="114"/>
                  </a:cubicBezTo>
                  <a:cubicBezTo>
                    <a:pt x="185" y="112"/>
                    <a:pt x="182" y="108"/>
                    <a:pt x="179" y="103"/>
                  </a:cubicBezTo>
                  <a:cubicBezTo>
                    <a:pt x="176" y="96"/>
                    <a:pt x="171" y="91"/>
                    <a:pt x="167" y="87"/>
                  </a:cubicBezTo>
                  <a:cubicBezTo>
                    <a:pt x="162" y="84"/>
                    <a:pt x="154" y="82"/>
                    <a:pt x="143" y="82"/>
                  </a:cubicBezTo>
                  <a:cubicBezTo>
                    <a:pt x="133" y="82"/>
                    <a:pt x="125" y="84"/>
                    <a:pt x="119" y="88"/>
                  </a:cubicBezTo>
                  <a:cubicBezTo>
                    <a:pt x="114" y="92"/>
                    <a:pt x="111" y="96"/>
                    <a:pt x="111" y="101"/>
                  </a:cubicBezTo>
                  <a:cubicBezTo>
                    <a:pt x="111" y="105"/>
                    <a:pt x="112" y="107"/>
                    <a:pt x="114" y="109"/>
                  </a:cubicBezTo>
                  <a:cubicBezTo>
                    <a:pt x="115" y="112"/>
                    <a:pt x="118" y="114"/>
                    <a:pt x="122" y="116"/>
                  </a:cubicBezTo>
                  <a:cubicBezTo>
                    <a:pt x="125" y="118"/>
                    <a:pt x="129" y="119"/>
                    <a:pt x="133" y="120"/>
                  </a:cubicBezTo>
                  <a:cubicBezTo>
                    <a:pt x="137" y="121"/>
                    <a:pt x="143" y="123"/>
                    <a:pt x="152" y="125"/>
                  </a:cubicBezTo>
                  <a:cubicBezTo>
                    <a:pt x="163" y="127"/>
                    <a:pt x="174" y="130"/>
                    <a:pt x="183" y="133"/>
                  </a:cubicBezTo>
                  <a:cubicBezTo>
                    <a:pt x="192" y="136"/>
                    <a:pt x="200" y="139"/>
                    <a:pt x="207" y="144"/>
                  </a:cubicBezTo>
                  <a:cubicBezTo>
                    <a:pt x="213" y="148"/>
                    <a:pt x="218" y="153"/>
                    <a:pt x="222" y="160"/>
                  </a:cubicBezTo>
                  <a:cubicBezTo>
                    <a:pt x="226" y="167"/>
                    <a:pt x="228" y="175"/>
                    <a:pt x="228" y="185"/>
                  </a:cubicBezTo>
                  <a:cubicBezTo>
                    <a:pt x="228" y="196"/>
                    <a:pt x="225" y="206"/>
                    <a:pt x="218" y="216"/>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sp>
          <p:nvSpPr>
            <p:cNvPr id="363" name="Freeform 342">
              <a:extLst>
                <a:ext uri="{FF2B5EF4-FFF2-40B4-BE49-F238E27FC236}">
                  <a16:creationId xmlns:a16="http://schemas.microsoft.com/office/drawing/2014/main" id="{59220866-CF21-428C-A410-DEBC9D6C9C78}"/>
                </a:ext>
              </a:extLst>
            </p:cNvPr>
            <p:cNvSpPr>
              <a:spLocks noEditPoints="1"/>
            </p:cNvSpPr>
            <p:nvPr/>
          </p:nvSpPr>
          <p:spPr bwMode="auto">
            <a:xfrm>
              <a:off x="9151982" y="1715284"/>
              <a:ext cx="418259" cy="419697"/>
            </a:xfrm>
            <a:custGeom>
              <a:avLst/>
              <a:gdLst>
                <a:gd name="T0" fmla="*/ 166 w 332"/>
                <a:gd name="T1" fmla="*/ 332 h 332"/>
                <a:gd name="T2" fmla="*/ 0 w 332"/>
                <a:gd name="T3" fmla="*/ 166 h 332"/>
                <a:gd name="T4" fmla="*/ 166 w 332"/>
                <a:gd name="T5" fmla="*/ 0 h 332"/>
                <a:gd name="T6" fmla="*/ 332 w 332"/>
                <a:gd name="T7" fmla="*/ 166 h 332"/>
                <a:gd name="T8" fmla="*/ 166 w 332"/>
                <a:gd name="T9" fmla="*/ 332 h 332"/>
                <a:gd name="T10" fmla="*/ 306 w 332"/>
                <a:gd name="T11" fmla="*/ 189 h 332"/>
                <a:gd name="T12" fmla="*/ 218 w 332"/>
                <a:gd name="T13" fmla="*/ 183 h 332"/>
                <a:gd name="T14" fmla="*/ 246 w 332"/>
                <a:gd name="T15" fmla="*/ 284 h 332"/>
                <a:gd name="T16" fmla="*/ 306 w 332"/>
                <a:gd name="T17" fmla="*/ 189 h 332"/>
                <a:gd name="T18" fmla="*/ 222 w 332"/>
                <a:gd name="T19" fmla="*/ 297 h 332"/>
                <a:gd name="T20" fmla="*/ 191 w 332"/>
                <a:gd name="T21" fmla="*/ 189 h 332"/>
                <a:gd name="T22" fmla="*/ 190 w 332"/>
                <a:gd name="T23" fmla="*/ 190 h 332"/>
                <a:gd name="T24" fmla="*/ 79 w 332"/>
                <a:gd name="T25" fmla="*/ 278 h 332"/>
                <a:gd name="T26" fmla="*/ 166 w 332"/>
                <a:gd name="T27" fmla="*/ 308 h 332"/>
                <a:gd name="T28" fmla="*/ 222 w 332"/>
                <a:gd name="T29" fmla="*/ 297 h 332"/>
                <a:gd name="T30" fmla="*/ 61 w 332"/>
                <a:gd name="T31" fmla="*/ 261 h 332"/>
                <a:gd name="T32" fmla="*/ 176 w 332"/>
                <a:gd name="T33" fmla="*/ 168 h 332"/>
                <a:gd name="T34" fmla="*/ 182 w 332"/>
                <a:gd name="T35" fmla="*/ 166 h 332"/>
                <a:gd name="T36" fmla="*/ 170 w 332"/>
                <a:gd name="T37" fmla="*/ 142 h 332"/>
                <a:gd name="T38" fmla="*/ 24 w 332"/>
                <a:gd name="T39" fmla="*/ 162 h 332"/>
                <a:gd name="T40" fmla="*/ 24 w 332"/>
                <a:gd name="T41" fmla="*/ 166 h 332"/>
                <a:gd name="T42" fmla="*/ 61 w 332"/>
                <a:gd name="T43" fmla="*/ 261 h 332"/>
                <a:gd name="T44" fmla="*/ 27 w 332"/>
                <a:gd name="T45" fmla="*/ 137 h 332"/>
                <a:gd name="T46" fmla="*/ 158 w 332"/>
                <a:gd name="T47" fmla="*/ 120 h 332"/>
                <a:gd name="T48" fmla="*/ 106 w 332"/>
                <a:gd name="T49" fmla="*/ 38 h 332"/>
                <a:gd name="T50" fmla="*/ 27 w 332"/>
                <a:gd name="T51" fmla="*/ 137 h 332"/>
                <a:gd name="T52" fmla="*/ 133 w 332"/>
                <a:gd name="T53" fmla="*/ 28 h 332"/>
                <a:gd name="T54" fmla="*/ 186 w 332"/>
                <a:gd name="T55" fmla="*/ 111 h 332"/>
                <a:gd name="T56" fmla="*/ 260 w 332"/>
                <a:gd name="T57" fmla="*/ 60 h 332"/>
                <a:gd name="T58" fmla="*/ 166 w 332"/>
                <a:gd name="T59" fmla="*/ 24 h 332"/>
                <a:gd name="T60" fmla="*/ 133 w 332"/>
                <a:gd name="T61" fmla="*/ 28 h 332"/>
                <a:gd name="T62" fmla="*/ 276 w 332"/>
                <a:gd name="T63" fmla="*/ 77 h 332"/>
                <a:gd name="T64" fmla="*/ 197 w 332"/>
                <a:gd name="T65" fmla="*/ 133 h 332"/>
                <a:gd name="T66" fmla="*/ 206 w 332"/>
                <a:gd name="T67" fmla="*/ 153 h 332"/>
                <a:gd name="T68" fmla="*/ 209 w 332"/>
                <a:gd name="T69" fmla="*/ 160 h 332"/>
                <a:gd name="T70" fmla="*/ 308 w 332"/>
                <a:gd name="T71" fmla="*/ 165 h 332"/>
                <a:gd name="T72" fmla="*/ 276 w 332"/>
                <a:gd name="T73" fmla="*/ 7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2" h="332">
                  <a:moveTo>
                    <a:pt x="166" y="332"/>
                  </a:moveTo>
                  <a:cubicBezTo>
                    <a:pt x="75" y="332"/>
                    <a:pt x="0" y="258"/>
                    <a:pt x="0" y="166"/>
                  </a:cubicBezTo>
                  <a:cubicBezTo>
                    <a:pt x="0" y="74"/>
                    <a:pt x="75" y="0"/>
                    <a:pt x="166" y="0"/>
                  </a:cubicBezTo>
                  <a:cubicBezTo>
                    <a:pt x="258" y="0"/>
                    <a:pt x="332" y="74"/>
                    <a:pt x="332" y="166"/>
                  </a:cubicBezTo>
                  <a:cubicBezTo>
                    <a:pt x="332" y="258"/>
                    <a:pt x="258" y="332"/>
                    <a:pt x="166" y="332"/>
                  </a:cubicBezTo>
                  <a:moveTo>
                    <a:pt x="306" y="189"/>
                  </a:moveTo>
                  <a:cubicBezTo>
                    <a:pt x="301" y="187"/>
                    <a:pt x="262" y="176"/>
                    <a:pt x="218" y="183"/>
                  </a:cubicBezTo>
                  <a:cubicBezTo>
                    <a:pt x="237" y="234"/>
                    <a:pt x="244" y="275"/>
                    <a:pt x="246" y="284"/>
                  </a:cubicBezTo>
                  <a:cubicBezTo>
                    <a:pt x="277" y="262"/>
                    <a:pt x="300" y="228"/>
                    <a:pt x="306" y="189"/>
                  </a:cubicBezTo>
                  <a:moveTo>
                    <a:pt x="222" y="297"/>
                  </a:moveTo>
                  <a:cubicBezTo>
                    <a:pt x="220" y="285"/>
                    <a:pt x="211" y="241"/>
                    <a:pt x="191" y="189"/>
                  </a:cubicBezTo>
                  <a:cubicBezTo>
                    <a:pt x="190" y="190"/>
                    <a:pt x="190" y="190"/>
                    <a:pt x="190" y="190"/>
                  </a:cubicBezTo>
                  <a:cubicBezTo>
                    <a:pt x="110" y="218"/>
                    <a:pt x="82" y="273"/>
                    <a:pt x="79" y="278"/>
                  </a:cubicBezTo>
                  <a:cubicBezTo>
                    <a:pt x="103" y="297"/>
                    <a:pt x="133" y="308"/>
                    <a:pt x="166" y="308"/>
                  </a:cubicBezTo>
                  <a:cubicBezTo>
                    <a:pt x="186" y="308"/>
                    <a:pt x="205" y="304"/>
                    <a:pt x="222" y="297"/>
                  </a:cubicBezTo>
                  <a:moveTo>
                    <a:pt x="61" y="261"/>
                  </a:moveTo>
                  <a:cubicBezTo>
                    <a:pt x="64" y="256"/>
                    <a:pt x="103" y="191"/>
                    <a:pt x="176" y="168"/>
                  </a:cubicBezTo>
                  <a:cubicBezTo>
                    <a:pt x="178" y="167"/>
                    <a:pt x="180" y="166"/>
                    <a:pt x="182" y="166"/>
                  </a:cubicBezTo>
                  <a:cubicBezTo>
                    <a:pt x="178" y="158"/>
                    <a:pt x="174" y="150"/>
                    <a:pt x="170" y="142"/>
                  </a:cubicBezTo>
                  <a:cubicBezTo>
                    <a:pt x="99" y="163"/>
                    <a:pt x="31" y="162"/>
                    <a:pt x="24" y="162"/>
                  </a:cubicBezTo>
                  <a:cubicBezTo>
                    <a:pt x="24" y="163"/>
                    <a:pt x="24" y="165"/>
                    <a:pt x="24" y="166"/>
                  </a:cubicBezTo>
                  <a:cubicBezTo>
                    <a:pt x="24" y="203"/>
                    <a:pt x="38" y="236"/>
                    <a:pt x="61" y="261"/>
                  </a:cubicBezTo>
                  <a:moveTo>
                    <a:pt x="27" y="137"/>
                  </a:moveTo>
                  <a:cubicBezTo>
                    <a:pt x="34" y="137"/>
                    <a:pt x="92" y="138"/>
                    <a:pt x="158" y="120"/>
                  </a:cubicBezTo>
                  <a:cubicBezTo>
                    <a:pt x="135" y="78"/>
                    <a:pt x="110" y="43"/>
                    <a:pt x="106" y="38"/>
                  </a:cubicBezTo>
                  <a:cubicBezTo>
                    <a:pt x="66" y="57"/>
                    <a:pt x="36" y="93"/>
                    <a:pt x="27" y="137"/>
                  </a:cubicBezTo>
                  <a:moveTo>
                    <a:pt x="133" y="28"/>
                  </a:moveTo>
                  <a:cubicBezTo>
                    <a:pt x="137" y="34"/>
                    <a:pt x="163" y="69"/>
                    <a:pt x="186" y="111"/>
                  </a:cubicBezTo>
                  <a:cubicBezTo>
                    <a:pt x="236" y="92"/>
                    <a:pt x="258" y="64"/>
                    <a:pt x="260" y="60"/>
                  </a:cubicBezTo>
                  <a:cubicBezTo>
                    <a:pt x="235" y="38"/>
                    <a:pt x="202" y="24"/>
                    <a:pt x="166" y="24"/>
                  </a:cubicBezTo>
                  <a:cubicBezTo>
                    <a:pt x="155" y="24"/>
                    <a:pt x="144" y="26"/>
                    <a:pt x="133" y="28"/>
                  </a:cubicBezTo>
                  <a:moveTo>
                    <a:pt x="276" y="77"/>
                  </a:moveTo>
                  <a:cubicBezTo>
                    <a:pt x="273" y="81"/>
                    <a:pt x="249" y="111"/>
                    <a:pt x="197" y="133"/>
                  </a:cubicBezTo>
                  <a:cubicBezTo>
                    <a:pt x="200" y="139"/>
                    <a:pt x="203" y="146"/>
                    <a:pt x="206" y="153"/>
                  </a:cubicBezTo>
                  <a:cubicBezTo>
                    <a:pt x="207" y="156"/>
                    <a:pt x="208" y="158"/>
                    <a:pt x="209" y="160"/>
                  </a:cubicBezTo>
                  <a:cubicBezTo>
                    <a:pt x="257" y="154"/>
                    <a:pt x="303" y="164"/>
                    <a:pt x="308" y="165"/>
                  </a:cubicBezTo>
                  <a:cubicBezTo>
                    <a:pt x="308" y="131"/>
                    <a:pt x="296" y="101"/>
                    <a:pt x="276" y="77"/>
                  </a:cubicBezTo>
                </a:path>
              </a:pathLst>
            </a:custGeom>
            <a:grpFill/>
            <a:ln>
              <a:noFill/>
            </a:ln>
          </p:spPr>
          <p:txBody>
            <a:bodyPr vert="horz" wrap="square" lIns="91440" tIns="45720" rIns="91440" bIns="45720" numCol="1" anchor="t" anchorCtr="0" compatLnSpc="1">
              <a:prstTxWarp prst="textNoShape">
                <a:avLst/>
              </a:prstTxWarp>
            </a:bodyPr>
            <a:lstStyle/>
            <a:p>
              <a:endParaRPr lang="en-AU"/>
            </a:p>
          </p:txBody>
        </p:sp>
      </p:grpSp>
      <p:sp>
        <p:nvSpPr>
          <p:cNvPr id="276" name="标题 275">
            <a:extLst>
              <a:ext uri="{FF2B5EF4-FFF2-40B4-BE49-F238E27FC236}">
                <a16:creationId xmlns:a16="http://schemas.microsoft.com/office/drawing/2014/main" id="{3E8E9966-8B4B-49F1-8F1B-F6157DE0F99D}"/>
              </a:ext>
            </a:extLst>
          </p:cNvPr>
          <p:cNvSpPr>
            <a:spLocks noGrp="1"/>
          </p:cNvSpPr>
          <p:nvPr>
            <p:ph type="title"/>
          </p:nvPr>
        </p:nvSpPr>
        <p:spPr/>
        <p:txBody>
          <a:bodyPr/>
          <a:lstStyle/>
          <a:p>
            <a:r>
              <a:rPr lang="zh-CN" altLang="en-US" dirty="0"/>
              <a:t>附送图标</a:t>
            </a:r>
          </a:p>
        </p:txBody>
      </p:sp>
    </p:spTree>
    <p:extLst>
      <p:ext uri="{BB962C8B-B14F-4D97-AF65-F5344CB8AC3E}">
        <p14:creationId xmlns:p14="http://schemas.microsoft.com/office/powerpoint/2010/main" val="4286512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2" name="组合 211">
            <a:extLst>
              <a:ext uri="{FF2B5EF4-FFF2-40B4-BE49-F238E27FC236}">
                <a16:creationId xmlns:a16="http://schemas.microsoft.com/office/drawing/2014/main" id="{B15FC1B0-B4C0-45D7-BFB8-42739D5A9D5E}"/>
              </a:ext>
            </a:extLst>
          </p:cNvPr>
          <p:cNvGrpSpPr/>
          <p:nvPr/>
        </p:nvGrpSpPr>
        <p:grpSpPr>
          <a:xfrm>
            <a:off x="515380" y="1715692"/>
            <a:ext cx="11161240" cy="3426617"/>
            <a:chOff x="515380" y="1715692"/>
            <a:chExt cx="11161240" cy="3426617"/>
          </a:xfrm>
        </p:grpSpPr>
        <p:grpSp>
          <p:nvGrpSpPr>
            <p:cNvPr id="2" name="Group 7">
              <a:extLst>
                <a:ext uri="{FF2B5EF4-FFF2-40B4-BE49-F238E27FC236}">
                  <a16:creationId xmlns:a16="http://schemas.microsoft.com/office/drawing/2014/main" id="{02A603F9-7E9A-4D5B-953E-9394695889FD}"/>
                </a:ext>
              </a:extLst>
            </p:cNvPr>
            <p:cNvGrpSpPr/>
            <p:nvPr/>
          </p:nvGrpSpPr>
          <p:grpSpPr>
            <a:xfrm>
              <a:off x="9229036" y="4652792"/>
              <a:ext cx="489517" cy="489517"/>
              <a:chOff x="4775200" y="3587750"/>
              <a:chExt cx="406400" cy="406400"/>
            </a:xfrm>
            <a:solidFill>
              <a:schemeClr val="accent1"/>
            </a:solidFill>
          </p:grpSpPr>
          <p:sp>
            <p:nvSpPr>
              <p:cNvPr id="3" name="Freeform 30">
                <a:extLst>
                  <a:ext uri="{FF2B5EF4-FFF2-40B4-BE49-F238E27FC236}">
                    <a16:creationId xmlns:a16="http://schemas.microsoft.com/office/drawing/2014/main" id="{4A9EAC91-1308-4DB4-BAF6-3352B5CB04E6}"/>
                  </a:ext>
                </a:extLst>
              </p:cNvPr>
              <p:cNvSpPr>
                <a:spLocks noEditPoints="1"/>
              </p:cNvSpPr>
              <p:nvPr/>
            </p:nvSpPr>
            <p:spPr bwMode="auto">
              <a:xfrm>
                <a:off x="4775200" y="3587750"/>
                <a:ext cx="406400" cy="406400"/>
              </a:xfrm>
              <a:custGeom>
                <a:avLst/>
                <a:gdLst/>
                <a:ahLst/>
                <a:cxnLst>
                  <a:cxn ang="0">
                    <a:pos x="176" y="10"/>
                  </a:cxn>
                  <a:cxn ang="0">
                    <a:pos x="150" y="2"/>
                  </a:cxn>
                  <a:cxn ang="0">
                    <a:pos x="126" y="0"/>
                  </a:cxn>
                  <a:cxn ang="0">
                    <a:pos x="102" y="2"/>
                  </a:cxn>
                  <a:cxn ang="0">
                    <a:pos x="56" y="22"/>
                  </a:cxn>
                  <a:cxn ang="0">
                    <a:pos x="38" y="38"/>
                  </a:cxn>
                  <a:cxn ang="0">
                    <a:pos x="22" y="58"/>
                  </a:cxn>
                  <a:cxn ang="0">
                    <a:pos x="10" y="80"/>
                  </a:cxn>
                  <a:cxn ang="0">
                    <a:pos x="4" y="92"/>
                  </a:cxn>
                  <a:cxn ang="0">
                    <a:pos x="0" y="118"/>
                  </a:cxn>
                  <a:cxn ang="0">
                    <a:pos x="0" y="142"/>
                  </a:cxn>
                  <a:cxn ang="0">
                    <a:pos x="10" y="178"/>
                  </a:cxn>
                  <a:cxn ang="0">
                    <a:pos x="30" y="210"/>
                  </a:cxn>
                  <a:cxn ang="0">
                    <a:pos x="48" y="228"/>
                  </a:cxn>
                  <a:cxn ang="0">
                    <a:pos x="68" y="242"/>
                  </a:cxn>
                  <a:cxn ang="0">
                    <a:pos x="80" y="246"/>
                  </a:cxn>
                  <a:cxn ang="0">
                    <a:pos x="106" y="254"/>
                  </a:cxn>
                  <a:cxn ang="0">
                    <a:pos x="130" y="256"/>
                  </a:cxn>
                  <a:cxn ang="0">
                    <a:pos x="156" y="254"/>
                  </a:cxn>
                  <a:cxn ang="0">
                    <a:pos x="200" y="234"/>
                  </a:cxn>
                  <a:cxn ang="0">
                    <a:pos x="220" y="218"/>
                  </a:cxn>
                  <a:cxn ang="0">
                    <a:pos x="234" y="198"/>
                  </a:cxn>
                  <a:cxn ang="0">
                    <a:pos x="246" y="176"/>
                  </a:cxn>
                  <a:cxn ang="0">
                    <a:pos x="252" y="164"/>
                  </a:cxn>
                  <a:cxn ang="0">
                    <a:pos x="256" y="138"/>
                  </a:cxn>
                  <a:cxn ang="0">
                    <a:pos x="256" y="114"/>
                  </a:cxn>
                  <a:cxn ang="0">
                    <a:pos x="246" y="78"/>
                  </a:cxn>
                  <a:cxn ang="0">
                    <a:pos x="226" y="46"/>
                  </a:cxn>
                  <a:cxn ang="0">
                    <a:pos x="208" y="28"/>
                  </a:cxn>
                  <a:cxn ang="0">
                    <a:pos x="188" y="14"/>
                  </a:cxn>
                  <a:cxn ang="0">
                    <a:pos x="86" y="232"/>
                  </a:cxn>
                  <a:cxn ang="0">
                    <a:pos x="66" y="222"/>
                  </a:cxn>
                  <a:cxn ang="0">
                    <a:pos x="36" y="190"/>
                  </a:cxn>
                  <a:cxn ang="0">
                    <a:pos x="18" y="152"/>
                  </a:cxn>
                  <a:cxn ang="0">
                    <a:pos x="18" y="108"/>
                  </a:cxn>
                  <a:cxn ang="0">
                    <a:pos x="24" y="86"/>
                  </a:cxn>
                  <a:cxn ang="0">
                    <a:pos x="48" y="50"/>
                  </a:cxn>
                  <a:cxn ang="0">
                    <a:pos x="84" y="26"/>
                  </a:cxn>
                  <a:cxn ang="0">
                    <a:pos x="126" y="16"/>
                  </a:cxn>
                  <a:cxn ang="0">
                    <a:pos x="170" y="24"/>
                  </a:cxn>
                  <a:cxn ang="0">
                    <a:pos x="190" y="34"/>
                  </a:cxn>
                  <a:cxn ang="0">
                    <a:pos x="220" y="66"/>
                  </a:cxn>
                  <a:cxn ang="0">
                    <a:pos x="238" y="104"/>
                  </a:cxn>
                  <a:cxn ang="0">
                    <a:pos x="238" y="148"/>
                  </a:cxn>
                  <a:cxn ang="0">
                    <a:pos x="232" y="170"/>
                  </a:cxn>
                  <a:cxn ang="0">
                    <a:pos x="208" y="206"/>
                  </a:cxn>
                  <a:cxn ang="0">
                    <a:pos x="172" y="230"/>
                  </a:cxn>
                  <a:cxn ang="0">
                    <a:pos x="130" y="240"/>
                  </a:cxn>
                  <a:cxn ang="0">
                    <a:pos x="86" y="232"/>
                  </a:cxn>
                </a:cxnLst>
                <a:rect l="0" t="0" r="r" b="b"/>
                <a:pathLst>
                  <a:path w="256" h="256">
                    <a:moveTo>
                      <a:pt x="176" y="10"/>
                    </a:moveTo>
                    <a:lnTo>
                      <a:pt x="176" y="10"/>
                    </a:lnTo>
                    <a:lnTo>
                      <a:pt x="164" y="4"/>
                    </a:lnTo>
                    <a:lnTo>
                      <a:pt x="150" y="2"/>
                    </a:lnTo>
                    <a:lnTo>
                      <a:pt x="138" y="0"/>
                    </a:lnTo>
                    <a:lnTo>
                      <a:pt x="126" y="0"/>
                    </a:lnTo>
                    <a:lnTo>
                      <a:pt x="114" y="0"/>
                    </a:lnTo>
                    <a:lnTo>
                      <a:pt x="102" y="2"/>
                    </a:lnTo>
                    <a:lnTo>
                      <a:pt x="78" y="10"/>
                    </a:lnTo>
                    <a:lnTo>
                      <a:pt x="56" y="22"/>
                    </a:lnTo>
                    <a:lnTo>
                      <a:pt x="46" y="30"/>
                    </a:lnTo>
                    <a:lnTo>
                      <a:pt x="38" y="38"/>
                    </a:lnTo>
                    <a:lnTo>
                      <a:pt x="28" y="48"/>
                    </a:lnTo>
                    <a:lnTo>
                      <a:pt x="22" y="58"/>
                    </a:lnTo>
                    <a:lnTo>
                      <a:pt x="14" y="68"/>
                    </a:lnTo>
                    <a:lnTo>
                      <a:pt x="10" y="80"/>
                    </a:lnTo>
                    <a:lnTo>
                      <a:pt x="10" y="80"/>
                    </a:lnTo>
                    <a:lnTo>
                      <a:pt x="4" y="92"/>
                    </a:lnTo>
                    <a:lnTo>
                      <a:pt x="2" y="106"/>
                    </a:lnTo>
                    <a:lnTo>
                      <a:pt x="0" y="118"/>
                    </a:lnTo>
                    <a:lnTo>
                      <a:pt x="0" y="130"/>
                    </a:lnTo>
                    <a:lnTo>
                      <a:pt x="0" y="142"/>
                    </a:lnTo>
                    <a:lnTo>
                      <a:pt x="2" y="156"/>
                    </a:lnTo>
                    <a:lnTo>
                      <a:pt x="10" y="178"/>
                    </a:lnTo>
                    <a:lnTo>
                      <a:pt x="22" y="200"/>
                    </a:lnTo>
                    <a:lnTo>
                      <a:pt x="30" y="210"/>
                    </a:lnTo>
                    <a:lnTo>
                      <a:pt x="38" y="220"/>
                    </a:lnTo>
                    <a:lnTo>
                      <a:pt x="48" y="228"/>
                    </a:lnTo>
                    <a:lnTo>
                      <a:pt x="58" y="234"/>
                    </a:lnTo>
                    <a:lnTo>
                      <a:pt x="68" y="242"/>
                    </a:lnTo>
                    <a:lnTo>
                      <a:pt x="80" y="246"/>
                    </a:lnTo>
                    <a:lnTo>
                      <a:pt x="80" y="246"/>
                    </a:lnTo>
                    <a:lnTo>
                      <a:pt x="92" y="252"/>
                    </a:lnTo>
                    <a:lnTo>
                      <a:pt x="106" y="254"/>
                    </a:lnTo>
                    <a:lnTo>
                      <a:pt x="118" y="256"/>
                    </a:lnTo>
                    <a:lnTo>
                      <a:pt x="130" y="256"/>
                    </a:lnTo>
                    <a:lnTo>
                      <a:pt x="142" y="256"/>
                    </a:lnTo>
                    <a:lnTo>
                      <a:pt x="156" y="254"/>
                    </a:lnTo>
                    <a:lnTo>
                      <a:pt x="178" y="246"/>
                    </a:lnTo>
                    <a:lnTo>
                      <a:pt x="200" y="234"/>
                    </a:lnTo>
                    <a:lnTo>
                      <a:pt x="210" y="226"/>
                    </a:lnTo>
                    <a:lnTo>
                      <a:pt x="220" y="218"/>
                    </a:lnTo>
                    <a:lnTo>
                      <a:pt x="228" y="208"/>
                    </a:lnTo>
                    <a:lnTo>
                      <a:pt x="234" y="198"/>
                    </a:lnTo>
                    <a:lnTo>
                      <a:pt x="242" y="188"/>
                    </a:lnTo>
                    <a:lnTo>
                      <a:pt x="246" y="176"/>
                    </a:lnTo>
                    <a:lnTo>
                      <a:pt x="246" y="176"/>
                    </a:lnTo>
                    <a:lnTo>
                      <a:pt x="252" y="164"/>
                    </a:lnTo>
                    <a:lnTo>
                      <a:pt x="254" y="150"/>
                    </a:lnTo>
                    <a:lnTo>
                      <a:pt x="256" y="138"/>
                    </a:lnTo>
                    <a:lnTo>
                      <a:pt x="256" y="126"/>
                    </a:lnTo>
                    <a:lnTo>
                      <a:pt x="256" y="114"/>
                    </a:lnTo>
                    <a:lnTo>
                      <a:pt x="254" y="102"/>
                    </a:lnTo>
                    <a:lnTo>
                      <a:pt x="246" y="78"/>
                    </a:lnTo>
                    <a:lnTo>
                      <a:pt x="234" y="56"/>
                    </a:lnTo>
                    <a:lnTo>
                      <a:pt x="226" y="46"/>
                    </a:lnTo>
                    <a:lnTo>
                      <a:pt x="218" y="38"/>
                    </a:lnTo>
                    <a:lnTo>
                      <a:pt x="208" y="28"/>
                    </a:lnTo>
                    <a:lnTo>
                      <a:pt x="198" y="22"/>
                    </a:lnTo>
                    <a:lnTo>
                      <a:pt x="188" y="14"/>
                    </a:lnTo>
                    <a:lnTo>
                      <a:pt x="176" y="10"/>
                    </a:lnTo>
                    <a:close/>
                    <a:moveTo>
                      <a:pt x="86" y="232"/>
                    </a:moveTo>
                    <a:lnTo>
                      <a:pt x="86" y="232"/>
                    </a:lnTo>
                    <a:lnTo>
                      <a:pt x="66" y="222"/>
                    </a:lnTo>
                    <a:lnTo>
                      <a:pt x="50" y="208"/>
                    </a:lnTo>
                    <a:lnTo>
                      <a:pt x="36" y="190"/>
                    </a:lnTo>
                    <a:lnTo>
                      <a:pt x="26" y="172"/>
                    </a:lnTo>
                    <a:lnTo>
                      <a:pt x="18" y="152"/>
                    </a:lnTo>
                    <a:lnTo>
                      <a:pt x="16" y="130"/>
                    </a:lnTo>
                    <a:lnTo>
                      <a:pt x="18" y="108"/>
                    </a:lnTo>
                    <a:lnTo>
                      <a:pt x="24" y="86"/>
                    </a:lnTo>
                    <a:lnTo>
                      <a:pt x="24" y="86"/>
                    </a:lnTo>
                    <a:lnTo>
                      <a:pt x="34" y="66"/>
                    </a:lnTo>
                    <a:lnTo>
                      <a:pt x="48" y="50"/>
                    </a:lnTo>
                    <a:lnTo>
                      <a:pt x="66" y="36"/>
                    </a:lnTo>
                    <a:lnTo>
                      <a:pt x="84" y="26"/>
                    </a:lnTo>
                    <a:lnTo>
                      <a:pt x="104" y="18"/>
                    </a:lnTo>
                    <a:lnTo>
                      <a:pt x="126" y="16"/>
                    </a:lnTo>
                    <a:lnTo>
                      <a:pt x="148" y="18"/>
                    </a:lnTo>
                    <a:lnTo>
                      <a:pt x="170" y="24"/>
                    </a:lnTo>
                    <a:lnTo>
                      <a:pt x="170" y="24"/>
                    </a:lnTo>
                    <a:lnTo>
                      <a:pt x="190" y="34"/>
                    </a:lnTo>
                    <a:lnTo>
                      <a:pt x="206" y="48"/>
                    </a:lnTo>
                    <a:lnTo>
                      <a:pt x="220" y="66"/>
                    </a:lnTo>
                    <a:lnTo>
                      <a:pt x="230" y="84"/>
                    </a:lnTo>
                    <a:lnTo>
                      <a:pt x="238" y="104"/>
                    </a:lnTo>
                    <a:lnTo>
                      <a:pt x="240" y="126"/>
                    </a:lnTo>
                    <a:lnTo>
                      <a:pt x="238" y="148"/>
                    </a:lnTo>
                    <a:lnTo>
                      <a:pt x="232" y="170"/>
                    </a:lnTo>
                    <a:lnTo>
                      <a:pt x="232" y="170"/>
                    </a:lnTo>
                    <a:lnTo>
                      <a:pt x="222" y="190"/>
                    </a:lnTo>
                    <a:lnTo>
                      <a:pt x="208" y="206"/>
                    </a:lnTo>
                    <a:lnTo>
                      <a:pt x="190" y="220"/>
                    </a:lnTo>
                    <a:lnTo>
                      <a:pt x="172" y="230"/>
                    </a:lnTo>
                    <a:lnTo>
                      <a:pt x="152" y="238"/>
                    </a:lnTo>
                    <a:lnTo>
                      <a:pt x="130" y="240"/>
                    </a:lnTo>
                    <a:lnTo>
                      <a:pt x="108" y="238"/>
                    </a:lnTo>
                    <a:lnTo>
                      <a:pt x="86" y="2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4" name="Freeform 33">
                <a:extLst>
                  <a:ext uri="{FF2B5EF4-FFF2-40B4-BE49-F238E27FC236}">
                    <a16:creationId xmlns:a16="http://schemas.microsoft.com/office/drawing/2014/main" id="{81A502A8-E0DC-48EA-B42C-9235CC6E9F4D}"/>
                  </a:ext>
                </a:extLst>
              </p:cNvPr>
              <p:cNvSpPr>
                <a:spLocks noEditPoints="1"/>
              </p:cNvSpPr>
              <p:nvPr/>
            </p:nvSpPr>
            <p:spPr bwMode="auto">
              <a:xfrm>
                <a:off x="4953000" y="3765550"/>
                <a:ext cx="50800" cy="50800"/>
              </a:xfrm>
              <a:custGeom>
                <a:avLst/>
                <a:gdLst/>
                <a:ahLst/>
                <a:cxnLst>
                  <a:cxn ang="0">
                    <a:pos x="22" y="2"/>
                  </a:cxn>
                  <a:cxn ang="0">
                    <a:pos x="22" y="2"/>
                  </a:cxn>
                  <a:cxn ang="0">
                    <a:pos x="16" y="0"/>
                  </a:cxn>
                  <a:cxn ang="0">
                    <a:pos x="10" y="2"/>
                  </a:cxn>
                  <a:cxn ang="0">
                    <a:pos x="4" y="4"/>
                  </a:cxn>
                  <a:cxn ang="0">
                    <a:pos x="2" y="10"/>
                  </a:cxn>
                  <a:cxn ang="0">
                    <a:pos x="2" y="10"/>
                  </a:cxn>
                  <a:cxn ang="0">
                    <a:pos x="0" y="16"/>
                  </a:cxn>
                  <a:cxn ang="0">
                    <a:pos x="2" y="22"/>
                  </a:cxn>
                  <a:cxn ang="0">
                    <a:pos x="4" y="28"/>
                  </a:cxn>
                  <a:cxn ang="0">
                    <a:pos x="10" y="30"/>
                  </a:cxn>
                  <a:cxn ang="0">
                    <a:pos x="10" y="30"/>
                  </a:cxn>
                  <a:cxn ang="0">
                    <a:pos x="16" y="32"/>
                  </a:cxn>
                  <a:cxn ang="0">
                    <a:pos x="22" y="30"/>
                  </a:cxn>
                  <a:cxn ang="0">
                    <a:pos x="28" y="28"/>
                  </a:cxn>
                  <a:cxn ang="0">
                    <a:pos x="30" y="22"/>
                  </a:cxn>
                  <a:cxn ang="0">
                    <a:pos x="30" y="22"/>
                  </a:cxn>
                  <a:cxn ang="0">
                    <a:pos x="32" y="16"/>
                  </a:cxn>
                  <a:cxn ang="0">
                    <a:pos x="30" y="10"/>
                  </a:cxn>
                  <a:cxn ang="0">
                    <a:pos x="28" y="4"/>
                  </a:cxn>
                  <a:cxn ang="0">
                    <a:pos x="22" y="2"/>
                  </a:cxn>
                  <a:cxn ang="0">
                    <a:pos x="14" y="24"/>
                  </a:cxn>
                  <a:cxn ang="0">
                    <a:pos x="14" y="24"/>
                  </a:cxn>
                  <a:cxn ang="0">
                    <a:pos x="10" y="22"/>
                  </a:cxn>
                  <a:cxn ang="0">
                    <a:pos x="8" y="20"/>
                  </a:cxn>
                  <a:cxn ang="0">
                    <a:pos x="8" y="16"/>
                  </a:cxn>
                  <a:cxn ang="0">
                    <a:pos x="8" y="14"/>
                  </a:cxn>
                  <a:cxn ang="0">
                    <a:pos x="8" y="14"/>
                  </a:cxn>
                  <a:cxn ang="0">
                    <a:pos x="10" y="10"/>
                  </a:cxn>
                  <a:cxn ang="0">
                    <a:pos x="12" y="8"/>
                  </a:cxn>
                  <a:cxn ang="0">
                    <a:pos x="16" y="8"/>
                  </a:cxn>
                  <a:cxn ang="0">
                    <a:pos x="20" y="8"/>
                  </a:cxn>
                  <a:cxn ang="0">
                    <a:pos x="20" y="8"/>
                  </a:cxn>
                  <a:cxn ang="0">
                    <a:pos x="22" y="10"/>
                  </a:cxn>
                  <a:cxn ang="0">
                    <a:pos x="24" y="12"/>
                  </a:cxn>
                  <a:cxn ang="0">
                    <a:pos x="24" y="16"/>
                  </a:cxn>
                  <a:cxn ang="0">
                    <a:pos x="24" y="20"/>
                  </a:cxn>
                  <a:cxn ang="0">
                    <a:pos x="24" y="20"/>
                  </a:cxn>
                  <a:cxn ang="0">
                    <a:pos x="22" y="22"/>
                  </a:cxn>
                  <a:cxn ang="0">
                    <a:pos x="20" y="24"/>
                  </a:cxn>
                  <a:cxn ang="0">
                    <a:pos x="16" y="24"/>
                  </a:cxn>
                  <a:cxn ang="0">
                    <a:pos x="14" y="24"/>
                  </a:cxn>
                </a:cxnLst>
                <a:rect l="0" t="0" r="r" b="b"/>
                <a:pathLst>
                  <a:path w="32" h="32">
                    <a:moveTo>
                      <a:pt x="22" y="2"/>
                    </a:moveTo>
                    <a:lnTo>
                      <a:pt x="22" y="2"/>
                    </a:lnTo>
                    <a:lnTo>
                      <a:pt x="16" y="0"/>
                    </a:lnTo>
                    <a:lnTo>
                      <a:pt x="10" y="2"/>
                    </a:lnTo>
                    <a:lnTo>
                      <a:pt x="4" y="4"/>
                    </a:lnTo>
                    <a:lnTo>
                      <a:pt x="2" y="10"/>
                    </a:lnTo>
                    <a:lnTo>
                      <a:pt x="2" y="10"/>
                    </a:lnTo>
                    <a:lnTo>
                      <a:pt x="0" y="16"/>
                    </a:lnTo>
                    <a:lnTo>
                      <a:pt x="2" y="22"/>
                    </a:lnTo>
                    <a:lnTo>
                      <a:pt x="4" y="28"/>
                    </a:lnTo>
                    <a:lnTo>
                      <a:pt x="10" y="30"/>
                    </a:lnTo>
                    <a:lnTo>
                      <a:pt x="10" y="30"/>
                    </a:lnTo>
                    <a:lnTo>
                      <a:pt x="16" y="32"/>
                    </a:lnTo>
                    <a:lnTo>
                      <a:pt x="22" y="30"/>
                    </a:lnTo>
                    <a:lnTo>
                      <a:pt x="28" y="28"/>
                    </a:lnTo>
                    <a:lnTo>
                      <a:pt x="30" y="22"/>
                    </a:lnTo>
                    <a:lnTo>
                      <a:pt x="30" y="22"/>
                    </a:lnTo>
                    <a:lnTo>
                      <a:pt x="32" y="16"/>
                    </a:lnTo>
                    <a:lnTo>
                      <a:pt x="30" y="10"/>
                    </a:lnTo>
                    <a:lnTo>
                      <a:pt x="28" y="4"/>
                    </a:lnTo>
                    <a:lnTo>
                      <a:pt x="22" y="2"/>
                    </a:lnTo>
                    <a:close/>
                    <a:moveTo>
                      <a:pt x="14" y="24"/>
                    </a:moveTo>
                    <a:lnTo>
                      <a:pt x="14" y="24"/>
                    </a:lnTo>
                    <a:lnTo>
                      <a:pt x="10" y="22"/>
                    </a:lnTo>
                    <a:lnTo>
                      <a:pt x="8" y="20"/>
                    </a:lnTo>
                    <a:lnTo>
                      <a:pt x="8" y="16"/>
                    </a:lnTo>
                    <a:lnTo>
                      <a:pt x="8" y="14"/>
                    </a:lnTo>
                    <a:lnTo>
                      <a:pt x="8" y="14"/>
                    </a:lnTo>
                    <a:lnTo>
                      <a:pt x="10" y="10"/>
                    </a:lnTo>
                    <a:lnTo>
                      <a:pt x="12" y="8"/>
                    </a:lnTo>
                    <a:lnTo>
                      <a:pt x="16" y="8"/>
                    </a:lnTo>
                    <a:lnTo>
                      <a:pt x="20" y="8"/>
                    </a:lnTo>
                    <a:lnTo>
                      <a:pt x="20" y="8"/>
                    </a:lnTo>
                    <a:lnTo>
                      <a:pt x="22" y="10"/>
                    </a:lnTo>
                    <a:lnTo>
                      <a:pt x="24" y="12"/>
                    </a:lnTo>
                    <a:lnTo>
                      <a:pt x="24" y="16"/>
                    </a:lnTo>
                    <a:lnTo>
                      <a:pt x="24" y="20"/>
                    </a:lnTo>
                    <a:lnTo>
                      <a:pt x="24" y="20"/>
                    </a:lnTo>
                    <a:lnTo>
                      <a:pt x="22" y="22"/>
                    </a:lnTo>
                    <a:lnTo>
                      <a:pt x="20" y="24"/>
                    </a:lnTo>
                    <a:lnTo>
                      <a:pt x="16" y="24"/>
                    </a:lnTo>
                    <a:lnTo>
                      <a:pt x="14"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 name="Freeform 34">
                <a:extLst>
                  <a:ext uri="{FF2B5EF4-FFF2-40B4-BE49-F238E27FC236}">
                    <a16:creationId xmlns:a16="http://schemas.microsoft.com/office/drawing/2014/main" id="{5050C592-3D1D-4633-B92E-E8BF0B990EED}"/>
                  </a:ext>
                </a:extLst>
              </p:cNvPr>
              <p:cNvSpPr>
                <a:spLocks/>
              </p:cNvSpPr>
              <p:nvPr/>
            </p:nvSpPr>
            <p:spPr bwMode="auto">
              <a:xfrm>
                <a:off x="4953000" y="3765550"/>
                <a:ext cx="50800" cy="50800"/>
              </a:xfrm>
              <a:custGeom>
                <a:avLst/>
                <a:gdLst/>
                <a:ahLst/>
                <a:cxnLst>
                  <a:cxn ang="0">
                    <a:pos x="22" y="2"/>
                  </a:cxn>
                  <a:cxn ang="0">
                    <a:pos x="22" y="2"/>
                  </a:cxn>
                  <a:cxn ang="0">
                    <a:pos x="16" y="0"/>
                  </a:cxn>
                  <a:cxn ang="0">
                    <a:pos x="10" y="2"/>
                  </a:cxn>
                  <a:cxn ang="0">
                    <a:pos x="4" y="4"/>
                  </a:cxn>
                  <a:cxn ang="0">
                    <a:pos x="2" y="10"/>
                  </a:cxn>
                  <a:cxn ang="0">
                    <a:pos x="2" y="10"/>
                  </a:cxn>
                  <a:cxn ang="0">
                    <a:pos x="0" y="16"/>
                  </a:cxn>
                  <a:cxn ang="0">
                    <a:pos x="2" y="22"/>
                  </a:cxn>
                  <a:cxn ang="0">
                    <a:pos x="4" y="28"/>
                  </a:cxn>
                  <a:cxn ang="0">
                    <a:pos x="10" y="30"/>
                  </a:cxn>
                  <a:cxn ang="0">
                    <a:pos x="10" y="30"/>
                  </a:cxn>
                  <a:cxn ang="0">
                    <a:pos x="16" y="32"/>
                  </a:cxn>
                  <a:cxn ang="0">
                    <a:pos x="22" y="30"/>
                  </a:cxn>
                  <a:cxn ang="0">
                    <a:pos x="28" y="28"/>
                  </a:cxn>
                  <a:cxn ang="0">
                    <a:pos x="30" y="22"/>
                  </a:cxn>
                  <a:cxn ang="0">
                    <a:pos x="30" y="22"/>
                  </a:cxn>
                  <a:cxn ang="0">
                    <a:pos x="32" y="16"/>
                  </a:cxn>
                  <a:cxn ang="0">
                    <a:pos x="30" y="10"/>
                  </a:cxn>
                  <a:cxn ang="0">
                    <a:pos x="28" y="4"/>
                  </a:cxn>
                  <a:cxn ang="0">
                    <a:pos x="22" y="2"/>
                  </a:cxn>
                </a:cxnLst>
                <a:rect l="0" t="0" r="r" b="b"/>
                <a:pathLst>
                  <a:path w="32" h="32">
                    <a:moveTo>
                      <a:pt x="22" y="2"/>
                    </a:moveTo>
                    <a:lnTo>
                      <a:pt x="22" y="2"/>
                    </a:lnTo>
                    <a:lnTo>
                      <a:pt x="16" y="0"/>
                    </a:lnTo>
                    <a:lnTo>
                      <a:pt x="10" y="2"/>
                    </a:lnTo>
                    <a:lnTo>
                      <a:pt x="4" y="4"/>
                    </a:lnTo>
                    <a:lnTo>
                      <a:pt x="2" y="10"/>
                    </a:lnTo>
                    <a:lnTo>
                      <a:pt x="2" y="10"/>
                    </a:lnTo>
                    <a:lnTo>
                      <a:pt x="0" y="16"/>
                    </a:lnTo>
                    <a:lnTo>
                      <a:pt x="2" y="22"/>
                    </a:lnTo>
                    <a:lnTo>
                      <a:pt x="4" y="28"/>
                    </a:lnTo>
                    <a:lnTo>
                      <a:pt x="10" y="30"/>
                    </a:lnTo>
                    <a:lnTo>
                      <a:pt x="10" y="30"/>
                    </a:lnTo>
                    <a:lnTo>
                      <a:pt x="16" y="32"/>
                    </a:lnTo>
                    <a:lnTo>
                      <a:pt x="22" y="30"/>
                    </a:lnTo>
                    <a:lnTo>
                      <a:pt x="28" y="28"/>
                    </a:lnTo>
                    <a:lnTo>
                      <a:pt x="30" y="22"/>
                    </a:lnTo>
                    <a:lnTo>
                      <a:pt x="30" y="22"/>
                    </a:lnTo>
                    <a:lnTo>
                      <a:pt x="32" y="16"/>
                    </a:lnTo>
                    <a:lnTo>
                      <a:pt x="30" y="10"/>
                    </a:lnTo>
                    <a:lnTo>
                      <a:pt x="28" y="4"/>
                    </a:lnTo>
                    <a:lnTo>
                      <a:pt x="22" y="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36">
                <a:extLst>
                  <a:ext uri="{FF2B5EF4-FFF2-40B4-BE49-F238E27FC236}">
                    <a16:creationId xmlns:a16="http://schemas.microsoft.com/office/drawing/2014/main" id="{E05FCBDB-3B15-41BE-A3DF-8C7921985D4B}"/>
                  </a:ext>
                </a:extLst>
              </p:cNvPr>
              <p:cNvSpPr>
                <a:spLocks noEditPoints="1"/>
              </p:cNvSpPr>
              <p:nvPr/>
            </p:nvSpPr>
            <p:spPr bwMode="auto">
              <a:xfrm>
                <a:off x="4902200" y="3714750"/>
                <a:ext cx="152400" cy="152400"/>
              </a:xfrm>
              <a:custGeom>
                <a:avLst/>
                <a:gdLst/>
                <a:ahLst/>
                <a:cxnLst>
                  <a:cxn ang="0">
                    <a:pos x="66" y="4"/>
                  </a:cxn>
                  <a:cxn ang="0">
                    <a:pos x="48" y="0"/>
                  </a:cxn>
                  <a:cxn ang="0">
                    <a:pos x="30" y="4"/>
                  </a:cxn>
                  <a:cxn ang="0">
                    <a:pos x="14" y="14"/>
                  </a:cxn>
                  <a:cxn ang="0">
                    <a:pos x="4" y="30"/>
                  </a:cxn>
                  <a:cxn ang="0">
                    <a:pos x="0" y="40"/>
                  </a:cxn>
                  <a:cxn ang="0">
                    <a:pos x="2" y="58"/>
                  </a:cxn>
                  <a:cxn ang="0">
                    <a:pos x="8" y="76"/>
                  </a:cxn>
                  <a:cxn ang="0">
                    <a:pos x="22" y="88"/>
                  </a:cxn>
                  <a:cxn ang="0">
                    <a:pos x="30" y="92"/>
                  </a:cxn>
                  <a:cxn ang="0">
                    <a:pos x="48" y="96"/>
                  </a:cxn>
                  <a:cxn ang="0">
                    <a:pos x="66" y="92"/>
                  </a:cxn>
                  <a:cxn ang="0">
                    <a:pos x="82" y="82"/>
                  </a:cxn>
                  <a:cxn ang="0">
                    <a:pos x="92" y="66"/>
                  </a:cxn>
                  <a:cxn ang="0">
                    <a:pos x="96" y="56"/>
                  </a:cxn>
                  <a:cxn ang="0">
                    <a:pos x="94" y="38"/>
                  </a:cxn>
                  <a:cxn ang="0">
                    <a:pos x="88" y="22"/>
                  </a:cxn>
                  <a:cxn ang="0">
                    <a:pos x="74" y="8"/>
                  </a:cxn>
                  <a:cxn ang="0">
                    <a:pos x="36" y="78"/>
                  </a:cxn>
                  <a:cxn ang="0">
                    <a:pos x="30" y="74"/>
                  </a:cxn>
                  <a:cxn ang="0">
                    <a:pos x="18" y="60"/>
                  </a:cxn>
                  <a:cxn ang="0">
                    <a:pos x="16" y="42"/>
                  </a:cxn>
                  <a:cxn ang="0">
                    <a:pos x="18" y="36"/>
                  </a:cxn>
                  <a:cxn ang="0">
                    <a:pos x="26" y="26"/>
                  </a:cxn>
                  <a:cxn ang="0">
                    <a:pos x="48" y="16"/>
                  </a:cxn>
                  <a:cxn ang="0">
                    <a:pos x="60" y="18"/>
                  </a:cxn>
                  <a:cxn ang="0">
                    <a:pos x="66" y="22"/>
                  </a:cxn>
                  <a:cxn ang="0">
                    <a:pos x="78" y="36"/>
                  </a:cxn>
                  <a:cxn ang="0">
                    <a:pos x="80" y="54"/>
                  </a:cxn>
                  <a:cxn ang="0">
                    <a:pos x="78" y="60"/>
                  </a:cxn>
                  <a:cxn ang="0">
                    <a:pos x="70" y="70"/>
                  </a:cxn>
                  <a:cxn ang="0">
                    <a:pos x="48" y="80"/>
                  </a:cxn>
                  <a:cxn ang="0">
                    <a:pos x="36" y="78"/>
                  </a:cxn>
                </a:cxnLst>
                <a:rect l="0" t="0" r="r" b="b"/>
                <a:pathLst>
                  <a:path w="96" h="96">
                    <a:moveTo>
                      <a:pt x="66" y="4"/>
                    </a:moveTo>
                    <a:lnTo>
                      <a:pt x="66" y="4"/>
                    </a:lnTo>
                    <a:lnTo>
                      <a:pt x="56" y="0"/>
                    </a:lnTo>
                    <a:lnTo>
                      <a:pt x="48" y="0"/>
                    </a:lnTo>
                    <a:lnTo>
                      <a:pt x="38" y="2"/>
                    </a:lnTo>
                    <a:lnTo>
                      <a:pt x="30" y="4"/>
                    </a:lnTo>
                    <a:lnTo>
                      <a:pt x="22" y="8"/>
                    </a:lnTo>
                    <a:lnTo>
                      <a:pt x="14" y="14"/>
                    </a:lnTo>
                    <a:lnTo>
                      <a:pt x="8" y="22"/>
                    </a:lnTo>
                    <a:lnTo>
                      <a:pt x="4" y="30"/>
                    </a:lnTo>
                    <a:lnTo>
                      <a:pt x="4" y="30"/>
                    </a:lnTo>
                    <a:lnTo>
                      <a:pt x="0" y="40"/>
                    </a:lnTo>
                    <a:lnTo>
                      <a:pt x="0" y="48"/>
                    </a:lnTo>
                    <a:lnTo>
                      <a:pt x="2" y="58"/>
                    </a:lnTo>
                    <a:lnTo>
                      <a:pt x="4" y="66"/>
                    </a:lnTo>
                    <a:lnTo>
                      <a:pt x="8" y="76"/>
                    </a:lnTo>
                    <a:lnTo>
                      <a:pt x="14" y="82"/>
                    </a:lnTo>
                    <a:lnTo>
                      <a:pt x="22" y="88"/>
                    </a:lnTo>
                    <a:lnTo>
                      <a:pt x="30" y="92"/>
                    </a:lnTo>
                    <a:lnTo>
                      <a:pt x="30" y="92"/>
                    </a:lnTo>
                    <a:lnTo>
                      <a:pt x="40" y="96"/>
                    </a:lnTo>
                    <a:lnTo>
                      <a:pt x="48" y="96"/>
                    </a:lnTo>
                    <a:lnTo>
                      <a:pt x="58" y="94"/>
                    </a:lnTo>
                    <a:lnTo>
                      <a:pt x="66" y="92"/>
                    </a:lnTo>
                    <a:lnTo>
                      <a:pt x="76" y="88"/>
                    </a:lnTo>
                    <a:lnTo>
                      <a:pt x="82" y="82"/>
                    </a:lnTo>
                    <a:lnTo>
                      <a:pt x="88" y="74"/>
                    </a:lnTo>
                    <a:lnTo>
                      <a:pt x="92" y="66"/>
                    </a:lnTo>
                    <a:lnTo>
                      <a:pt x="92" y="66"/>
                    </a:lnTo>
                    <a:lnTo>
                      <a:pt x="96" y="56"/>
                    </a:lnTo>
                    <a:lnTo>
                      <a:pt x="96" y="48"/>
                    </a:lnTo>
                    <a:lnTo>
                      <a:pt x="94" y="38"/>
                    </a:lnTo>
                    <a:lnTo>
                      <a:pt x="92" y="30"/>
                    </a:lnTo>
                    <a:lnTo>
                      <a:pt x="88" y="22"/>
                    </a:lnTo>
                    <a:lnTo>
                      <a:pt x="82" y="14"/>
                    </a:lnTo>
                    <a:lnTo>
                      <a:pt x="74" y="8"/>
                    </a:lnTo>
                    <a:lnTo>
                      <a:pt x="66" y="4"/>
                    </a:lnTo>
                    <a:close/>
                    <a:moveTo>
                      <a:pt x="36" y="78"/>
                    </a:moveTo>
                    <a:lnTo>
                      <a:pt x="36" y="78"/>
                    </a:lnTo>
                    <a:lnTo>
                      <a:pt x="30" y="74"/>
                    </a:lnTo>
                    <a:lnTo>
                      <a:pt x="26" y="70"/>
                    </a:lnTo>
                    <a:lnTo>
                      <a:pt x="18" y="60"/>
                    </a:lnTo>
                    <a:lnTo>
                      <a:pt x="16" y="48"/>
                    </a:lnTo>
                    <a:lnTo>
                      <a:pt x="16" y="42"/>
                    </a:lnTo>
                    <a:lnTo>
                      <a:pt x="18" y="36"/>
                    </a:lnTo>
                    <a:lnTo>
                      <a:pt x="18" y="36"/>
                    </a:lnTo>
                    <a:lnTo>
                      <a:pt x="22" y="30"/>
                    </a:lnTo>
                    <a:lnTo>
                      <a:pt x="26" y="26"/>
                    </a:lnTo>
                    <a:lnTo>
                      <a:pt x="36" y="18"/>
                    </a:lnTo>
                    <a:lnTo>
                      <a:pt x="48" y="16"/>
                    </a:lnTo>
                    <a:lnTo>
                      <a:pt x="54" y="16"/>
                    </a:lnTo>
                    <a:lnTo>
                      <a:pt x="60" y="18"/>
                    </a:lnTo>
                    <a:lnTo>
                      <a:pt x="60" y="18"/>
                    </a:lnTo>
                    <a:lnTo>
                      <a:pt x="66" y="22"/>
                    </a:lnTo>
                    <a:lnTo>
                      <a:pt x="70" y="26"/>
                    </a:lnTo>
                    <a:lnTo>
                      <a:pt x="78" y="36"/>
                    </a:lnTo>
                    <a:lnTo>
                      <a:pt x="80" y="48"/>
                    </a:lnTo>
                    <a:lnTo>
                      <a:pt x="80" y="54"/>
                    </a:lnTo>
                    <a:lnTo>
                      <a:pt x="78" y="60"/>
                    </a:lnTo>
                    <a:lnTo>
                      <a:pt x="78" y="60"/>
                    </a:lnTo>
                    <a:lnTo>
                      <a:pt x="74" y="66"/>
                    </a:lnTo>
                    <a:lnTo>
                      <a:pt x="70" y="70"/>
                    </a:lnTo>
                    <a:lnTo>
                      <a:pt x="60" y="78"/>
                    </a:lnTo>
                    <a:lnTo>
                      <a:pt x="48" y="80"/>
                    </a:lnTo>
                    <a:lnTo>
                      <a:pt x="42" y="80"/>
                    </a:lnTo>
                    <a:lnTo>
                      <a:pt x="36"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7" name="Freeform 39">
                <a:extLst>
                  <a:ext uri="{FF2B5EF4-FFF2-40B4-BE49-F238E27FC236}">
                    <a16:creationId xmlns:a16="http://schemas.microsoft.com/office/drawing/2014/main" id="{598CB092-3FEF-43E4-BD99-9B1A920EC08E}"/>
                  </a:ext>
                </a:extLst>
              </p:cNvPr>
              <p:cNvSpPr>
                <a:spLocks/>
              </p:cNvSpPr>
              <p:nvPr/>
            </p:nvSpPr>
            <p:spPr bwMode="auto">
              <a:xfrm>
                <a:off x="5010150" y="3819525"/>
                <a:ext cx="63500" cy="63500"/>
              </a:xfrm>
              <a:custGeom>
                <a:avLst/>
                <a:gdLst/>
                <a:ahLst/>
                <a:cxnLst>
                  <a:cxn ang="0">
                    <a:pos x="40" y="6"/>
                  </a:cxn>
                  <a:cxn ang="0">
                    <a:pos x="40" y="6"/>
                  </a:cxn>
                  <a:cxn ang="0">
                    <a:pos x="40" y="2"/>
                  </a:cxn>
                  <a:cxn ang="0">
                    <a:pos x="38" y="0"/>
                  </a:cxn>
                  <a:cxn ang="0">
                    <a:pos x="38" y="0"/>
                  </a:cxn>
                  <a:cxn ang="0">
                    <a:pos x="34" y="0"/>
                  </a:cxn>
                  <a:cxn ang="0">
                    <a:pos x="32" y="2"/>
                  </a:cxn>
                  <a:cxn ang="0">
                    <a:pos x="32" y="2"/>
                  </a:cxn>
                  <a:cxn ang="0">
                    <a:pos x="32" y="2"/>
                  </a:cxn>
                  <a:cxn ang="0">
                    <a:pos x="26" y="12"/>
                  </a:cxn>
                  <a:cxn ang="0">
                    <a:pos x="20" y="22"/>
                  </a:cxn>
                  <a:cxn ang="0">
                    <a:pos x="12" y="28"/>
                  </a:cxn>
                  <a:cxn ang="0">
                    <a:pos x="2" y="34"/>
                  </a:cxn>
                  <a:cxn ang="0">
                    <a:pos x="2" y="34"/>
                  </a:cxn>
                  <a:cxn ang="0">
                    <a:pos x="0" y="36"/>
                  </a:cxn>
                  <a:cxn ang="0">
                    <a:pos x="0" y="38"/>
                  </a:cxn>
                  <a:cxn ang="0">
                    <a:pos x="0" y="38"/>
                  </a:cxn>
                  <a:cxn ang="0">
                    <a:pos x="2" y="40"/>
                  </a:cxn>
                  <a:cxn ang="0">
                    <a:pos x="6" y="40"/>
                  </a:cxn>
                  <a:cxn ang="0">
                    <a:pos x="6" y="40"/>
                  </a:cxn>
                  <a:cxn ang="0">
                    <a:pos x="6" y="40"/>
                  </a:cxn>
                  <a:cxn ang="0">
                    <a:pos x="6" y="40"/>
                  </a:cxn>
                  <a:cxn ang="0">
                    <a:pos x="16" y="34"/>
                  </a:cxn>
                  <a:cxn ang="0">
                    <a:pos x="26" y="26"/>
                  </a:cxn>
                  <a:cxn ang="0">
                    <a:pos x="34" y="18"/>
                  </a:cxn>
                  <a:cxn ang="0">
                    <a:pos x="40" y="6"/>
                  </a:cxn>
                  <a:cxn ang="0">
                    <a:pos x="40" y="6"/>
                  </a:cxn>
                </a:cxnLst>
                <a:rect l="0" t="0" r="r" b="b"/>
                <a:pathLst>
                  <a:path w="40" h="40">
                    <a:moveTo>
                      <a:pt x="40" y="6"/>
                    </a:moveTo>
                    <a:lnTo>
                      <a:pt x="40" y="6"/>
                    </a:lnTo>
                    <a:lnTo>
                      <a:pt x="40" y="2"/>
                    </a:lnTo>
                    <a:lnTo>
                      <a:pt x="38" y="0"/>
                    </a:lnTo>
                    <a:lnTo>
                      <a:pt x="38" y="0"/>
                    </a:lnTo>
                    <a:lnTo>
                      <a:pt x="34" y="0"/>
                    </a:lnTo>
                    <a:lnTo>
                      <a:pt x="32" y="2"/>
                    </a:lnTo>
                    <a:lnTo>
                      <a:pt x="32" y="2"/>
                    </a:lnTo>
                    <a:lnTo>
                      <a:pt x="32" y="2"/>
                    </a:lnTo>
                    <a:lnTo>
                      <a:pt x="26" y="12"/>
                    </a:lnTo>
                    <a:lnTo>
                      <a:pt x="20" y="22"/>
                    </a:lnTo>
                    <a:lnTo>
                      <a:pt x="12" y="28"/>
                    </a:lnTo>
                    <a:lnTo>
                      <a:pt x="2" y="34"/>
                    </a:lnTo>
                    <a:lnTo>
                      <a:pt x="2" y="34"/>
                    </a:lnTo>
                    <a:lnTo>
                      <a:pt x="0" y="36"/>
                    </a:lnTo>
                    <a:lnTo>
                      <a:pt x="0" y="38"/>
                    </a:lnTo>
                    <a:lnTo>
                      <a:pt x="0" y="38"/>
                    </a:lnTo>
                    <a:lnTo>
                      <a:pt x="2" y="40"/>
                    </a:lnTo>
                    <a:lnTo>
                      <a:pt x="6" y="40"/>
                    </a:lnTo>
                    <a:lnTo>
                      <a:pt x="6" y="40"/>
                    </a:lnTo>
                    <a:lnTo>
                      <a:pt x="6" y="40"/>
                    </a:lnTo>
                    <a:lnTo>
                      <a:pt x="6" y="40"/>
                    </a:lnTo>
                    <a:lnTo>
                      <a:pt x="16" y="34"/>
                    </a:lnTo>
                    <a:lnTo>
                      <a:pt x="26" y="26"/>
                    </a:lnTo>
                    <a:lnTo>
                      <a:pt x="34" y="18"/>
                    </a:lnTo>
                    <a:lnTo>
                      <a:pt x="40" y="6"/>
                    </a:lnTo>
                    <a:lnTo>
                      <a:pt x="40"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8" name="Freeform 40">
                <a:extLst>
                  <a:ext uri="{FF2B5EF4-FFF2-40B4-BE49-F238E27FC236}">
                    <a16:creationId xmlns:a16="http://schemas.microsoft.com/office/drawing/2014/main" id="{90496884-9E58-43B1-AB68-954F3A639D74}"/>
                  </a:ext>
                </a:extLst>
              </p:cNvPr>
              <p:cNvSpPr>
                <a:spLocks/>
              </p:cNvSpPr>
              <p:nvPr/>
            </p:nvSpPr>
            <p:spPr bwMode="auto">
              <a:xfrm>
                <a:off x="5029200" y="3838575"/>
                <a:ext cx="92075" cy="92075"/>
              </a:xfrm>
              <a:custGeom>
                <a:avLst/>
                <a:gdLst/>
                <a:ahLst/>
                <a:cxnLst>
                  <a:cxn ang="0">
                    <a:pos x="54" y="0"/>
                  </a:cxn>
                  <a:cxn ang="0">
                    <a:pos x="54" y="0"/>
                  </a:cxn>
                  <a:cxn ang="0">
                    <a:pos x="52" y="0"/>
                  </a:cxn>
                  <a:cxn ang="0">
                    <a:pos x="50" y="2"/>
                  </a:cxn>
                  <a:cxn ang="0">
                    <a:pos x="50" y="2"/>
                  </a:cxn>
                  <a:cxn ang="0">
                    <a:pos x="42" y="18"/>
                  </a:cxn>
                  <a:cxn ang="0">
                    <a:pos x="30" y="32"/>
                  </a:cxn>
                  <a:cxn ang="0">
                    <a:pos x="18" y="42"/>
                  </a:cxn>
                  <a:cxn ang="0">
                    <a:pos x="2" y="50"/>
                  </a:cxn>
                  <a:cxn ang="0">
                    <a:pos x="2" y="50"/>
                  </a:cxn>
                  <a:cxn ang="0">
                    <a:pos x="0" y="54"/>
                  </a:cxn>
                  <a:cxn ang="0">
                    <a:pos x="0" y="56"/>
                  </a:cxn>
                  <a:cxn ang="0">
                    <a:pos x="0" y="56"/>
                  </a:cxn>
                  <a:cxn ang="0">
                    <a:pos x="2" y="58"/>
                  </a:cxn>
                  <a:cxn ang="0">
                    <a:pos x="6" y="58"/>
                  </a:cxn>
                  <a:cxn ang="0">
                    <a:pos x="6" y="58"/>
                  </a:cxn>
                  <a:cxn ang="0">
                    <a:pos x="6" y="58"/>
                  </a:cxn>
                  <a:cxn ang="0">
                    <a:pos x="6" y="58"/>
                  </a:cxn>
                  <a:cxn ang="0">
                    <a:pos x="22" y="50"/>
                  </a:cxn>
                  <a:cxn ang="0">
                    <a:pos x="36" y="38"/>
                  </a:cxn>
                  <a:cxn ang="0">
                    <a:pos x="48" y="22"/>
                  </a:cxn>
                  <a:cxn ang="0">
                    <a:pos x="58" y="6"/>
                  </a:cxn>
                  <a:cxn ang="0">
                    <a:pos x="58" y="6"/>
                  </a:cxn>
                  <a:cxn ang="0">
                    <a:pos x="58" y="2"/>
                  </a:cxn>
                  <a:cxn ang="0">
                    <a:pos x="54" y="0"/>
                  </a:cxn>
                </a:cxnLst>
                <a:rect l="0" t="0" r="r" b="b"/>
                <a:pathLst>
                  <a:path w="58" h="58">
                    <a:moveTo>
                      <a:pt x="54" y="0"/>
                    </a:moveTo>
                    <a:lnTo>
                      <a:pt x="54" y="0"/>
                    </a:lnTo>
                    <a:lnTo>
                      <a:pt x="52" y="0"/>
                    </a:lnTo>
                    <a:lnTo>
                      <a:pt x="50" y="2"/>
                    </a:lnTo>
                    <a:lnTo>
                      <a:pt x="50" y="2"/>
                    </a:lnTo>
                    <a:lnTo>
                      <a:pt x="42" y="18"/>
                    </a:lnTo>
                    <a:lnTo>
                      <a:pt x="30" y="32"/>
                    </a:lnTo>
                    <a:lnTo>
                      <a:pt x="18" y="42"/>
                    </a:lnTo>
                    <a:lnTo>
                      <a:pt x="2" y="50"/>
                    </a:lnTo>
                    <a:lnTo>
                      <a:pt x="2" y="50"/>
                    </a:lnTo>
                    <a:lnTo>
                      <a:pt x="0" y="54"/>
                    </a:lnTo>
                    <a:lnTo>
                      <a:pt x="0" y="56"/>
                    </a:lnTo>
                    <a:lnTo>
                      <a:pt x="0" y="56"/>
                    </a:lnTo>
                    <a:lnTo>
                      <a:pt x="2" y="58"/>
                    </a:lnTo>
                    <a:lnTo>
                      <a:pt x="6" y="58"/>
                    </a:lnTo>
                    <a:lnTo>
                      <a:pt x="6" y="58"/>
                    </a:lnTo>
                    <a:lnTo>
                      <a:pt x="6" y="58"/>
                    </a:lnTo>
                    <a:lnTo>
                      <a:pt x="6" y="58"/>
                    </a:lnTo>
                    <a:lnTo>
                      <a:pt x="22" y="50"/>
                    </a:lnTo>
                    <a:lnTo>
                      <a:pt x="36" y="38"/>
                    </a:lnTo>
                    <a:lnTo>
                      <a:pt x="48" y="22"/>
                    </a:lnTo>
                    <a:lnTo>
                      <a:pt x="58" y="6"/>
                    </a:lnTo>
                    <a:lnTo>
                      <a:pt x="58" y="6"/>
                    </a:lnTo>
                    <a:lnTo>
                      <a:pt x="58" y="2"/>
                    </a:lnTo>
                    <a:lnTo>
                      <a:pt x="5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9" name="Freeform 41">
                <a:extLst>
                  <a:ext uri="{FF2B5EF4-FFF2-40B4-BE49-F238E27FC236}">
                    <a16:creationId xmlns:a16="http://schemas.microsoft.com/office/drawing/2014/main" id="{D7A0E801-C6F2-4A29-909D-16F0041F2502}"/>
                  </a:ext>
                </a:extLst>
              </p:cNvPr>
              <p:cNvSpPr>
                <a:spLocks/>
              </p:cNvSpPr>
              <p:nvPr/>
            </p:nvSpPr>
            <p:spPr bwMode="auto">
              <a:xfrm>
                <a:off x="5029200" y="3838575"/>
                <a:ext cx="92075" cy="92075"/>
              </a:xfrm>
              <a:custGeom>
                <a:avLst/>
                <a:gdLst/>
                <a:ahLst/>
                <a:cxnLst>
                  <a:cxn ang="0">
                    <a:pos x="54" y="0"/>
                  </a:cxn>
                  <a:cxn ang="0">
                    <a:pos x="54" y="0"/>
                  </a:cxn>
                  <a:cxn ang="0">
                    <a:pos x="52" y="0"/>
                  </a:cxn>
                  <a:cxn ang="0">
                    <a:pos x="50" y="2"/>
                  </a:cxn>
                  <a:cxn ang="0">
                    <a:pos x="50" y="2"/>
                  </a:cxn>
                  <a:cxn ang="0">
                    <a:pos x="42" y="18"/>
                  </a:cxn>
                  <a:cxn ang="0">
                    <a:pos x="30" y="32"/>
                  </a:cxn>
                  <a:cxn ang="0">
                    <a:pos x="18" y="42"/>
                  </a:cxn>
                  <a:cxn ang="0">
                    <a:pos x="2" y="50"/>
                  </a:cxn>
                  <a:cxn ang="0">
                    <a:pos x="2" y="50"/>
                  </a:cxn>
                  <a:cxn ang="0">
                    <a:pos x="0" y="54"/>
                  </a:cxn>
                  <a:cxn ang="0">
                    <a:pos x="0" y="56"/>
                  </a:cxn>
                  <a:cxn ang="0">
                    <a:pos x="0" y="56"/>
                  </a:cxn>
                  <a:cxn ang="0">
                    <a:pos x="2" y="58"/>
                  </a:cxn>
                  <a:cxn ang="0">
                    <a:pos x="6" y="58"/>
                  </a:cxn>
                  <a:cxn ang="0">
                    <a:pos x="6" y="58"/>
                  </a:cxn>
                  <a:cxn ang="0">
                    <a:pos x="6" y="58"/>
                  </a:cxn>
                  <a:cxn ang="0">
                    <a:pos x="6" y="58"/>
                  </a:cxn>
                  <a:cxn ang="0">
                    <a:pos x="22" y="50"/>
                  </a:cxn>
                  <a:cxn ang="0">
                    <a:pos x="36" y="38"/>
                  </a:cxn>
                  <a:cxn ang="0">
                    <a:pos x="48" y="22"/>
                  </a:cxn>
                  <a:cxn ang="0">
                    <a:pos x="58" y="6"/>
                  </a:cxn>
                  <a:cxn ang="0">
                    <a:pos x="58" y="6"/>
                  </a:cxn>
                  <a:cxn ang="0">
                    <a:pos x="58" y="2"/>
                  </a:cxn>
                  <a:cxn ang="0">
                    <a:pos x="54" y="0"/>
                  </a:cxn>
                </a:cxnLst>
                <a:rect l="0" t="0" r="r" b="b"/>
                <a:pathLst>
                  <a:path w="58" h="58">
                    <a:moveTo>
                      <a:pt x="54" y="0"/>
                    </a:moveTo>
                    <a:lnTo>
                      <a:pt x="54" y="0"/>
                    </a:lnTo>
                    <a:lnTo>
                      <a:pt x="52" y="0"/>
                    </a:lnTo>
                    <a:lnTo>
                      <a:pt x="50" y="2"/>
                    </a:lnTo>
                    <a:lnTo>
                      <a:pt x="50" y="2"/>
                    </a:lnTo>
                    <a:lnTo>
                      <a:pt x="42" y="18"/>
                    </a:lnTo>
                    <a:lnTo>
                      <a:pt x="30" y="32"/>
                    </a:lnTo>
                    <a:lnTo>
                      <a:pt x="18" y="42"/>
                    </a:lnTo>
                    <a:lnTo>
                      <a:pt x="2" y="50"/>
                    </a:lnTo>
                    <a:lnTo>
                      <a:pt x="2" y="50"/>
                    </a:lnTo>
                    <a:lnTo>
                      <a:pt x="0" y="54"/>
                    </a:lnTo>
                    <a:lnTo>
                      <a:pt x="0" y="56"/>
                    </a:lnTo>
                    <a:lnTo>
                      <a:pt x="0" y="56"/>
                    </a:lnTo>
                    <a:lnTo>
                      <a:pt x="2" y="58"/>
                    </a:lnTo>
                    <a:lnTo>
                      <a:pt x="6" y="58"/>
                    </a:lnTo>
                    <a:lnTo>
                      <a:pt x="6" y="58"/>
                    </a:lnTo>
                    <a:lnTo>
                      <a:pt x="6" y="58"/>
                    </a:lnTo>
                    <a:lnTo>
                      <a:pt x="6" y="58"/>
                    </a:lnTo>
                    <a:lnTo>
                      <a:pt x="22" y="50"/>
                    </a:lnTo>
                    <a:lnTo>
                      <a:pt x="36" y="38"/>
                    </a:lnTo>
                    <a:lnTo>
                      <a:pt x="48" y="22"/>
                    </a:lnTo>
                    <a:lnTo>
                      <a:pt x="58" y="6"/>
                    </a:lnTo>
                    <a:lnTo>
                      <a:pt x="58" y="6"/>
                    </a:lnTo>
                    <a:lnTo>
                      <a:pt x="58" y="2"/>
                    </a:lnTo>
                    <a:lnTo>
                      <a:pt x="54"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 name="Freeform 42">
                <a:extLst>
                  <a:ext uri="{FF2B5EF4-FFF2-40B4-BE49-F238E27FC236}">
                    <a16:creationId xmlns:a16="http://schemas.microsoft.com/office/drawing/2014/main" id="{98AFABCB-60EC-4E22-9939-38EBB2FC9045}"/>
                  </a:ext>
                </a:extLst>
              </p:cNvPr>
              <p:cNvSpPr>
                <a:spLocks/>
              </p:cNvSpPr>
              <p:nvPr/>
            </p:nvSpPr>
            <p:spPr bwMode="auto">
              <a:xfrm>
                <a:off x="5019675" y="3829050"/>
                <a:ext cx="76200" cy="79375"/>
              </a:xfrm>
              <a:custGeom>
                <a:avLst/>
                <a:gdLst/>
                <a:ahLst/>
                <a:cxnLst>
                  <a:cxn ang="0">
                    <a:pos x="46" y="0"/>
                  </a:cxn>
                  <a:cxn ang="0">
                    <a:pos x="46" y="0"/>
                  </a:cxn>
                  <a:cxn ang="0">
                    <a:pos x="44" y="0"/>
                  </a:cxn>
                  <a:cxn ang="0">
                    <a:pos x="40" y="2"/>
                  </a:cxn>
                  <a:cxn ang="0">
                    <a:pos x="40" y="2"/>
                  </a:cxn>
                  <a:cxn ang="0">
                    <a:pos x="34" y="16"/>
                  </a:cxn>
                  <a:cxn ang="0">
                    <a:pos x="26" y="26"/>
                  </a:cxn>
                  <a:cxn ang="0">
                    <a:pos x="14" y="36"/>
                  </a:cxn>
                  <a:cxn ang="0">
                    <a:pos x="2" y="42"/>
                  </a:cxn>
                  <a:cxn ang="0">
                    <a:pos x="2" y="42"/>
                  </a:cxn>
                  <a:cxn ang="0">
                    <a:pos x="2" y="42"/>
                  </a:cxn>
                  <a:cxn ang="0">
                    <a:pos x="0" y="44"/>
                  </a:cxn>
                  <a:cxn ang="0">
                    <a:pos x="0" y="48"/>
                  </a:cxn>
                  <a:cxn ang="0">
                    <a:pos x="0" y="48"/>
                  </a:cxn>
                  <a:cxn ang="0">
                    <a:pos x="2" y="50"/>
                  </a:cxn>
                  <a:cxn ang="0">
                    <a:pos x="6" y="50"/>
                  </a:cxn>
                  <a:cxn ang="0">
                    <a:pos x="6" y="50"/>
                  </a:cxn>
                  <a:cxn ang="0">
                    <a:pos x="6" y="50"/>
                  </a:cxn>
                  <a:cxn ang="0">
                    <a:pos x="6" y="50"/>
                  </a:cxn>
                  <a:cxn ang="0">
                    <a:pos x="20" y="42"/>
                  </a:cxn>
                  <a:cxn ang="0">
                    <a:pos x="30" y="32"/>
                  </a:cxn>
                  <a:cxn ang="0">
                    <a:pos x="40" y="20"/>
                  </a:cxn>
                  <a:cxn ang="0">
                    <a:pos x="48" y="6"/>
                  </a:cxn>
                  <a:cxn ang="0">
                    <a:pos x="48" y="6"/>
                  </a:cxn>
                  <a:cxn ang="0">
                    <a:pos x="48" y="2"/>
                  </a:cxn>
                  <a:cxn ang="0">
                    <a:pos x="46" y="0"/>
                  </a:cxn>
                </a:cxnLst>
                <a:rect l="0" t="0" r="r" b="b"/>
                <a:pathLst>
                  <a:path w="48" h="50">
                    <a:moveTo>
                      <a:pt x="46" y="0"/>
                    </a:moveTo>
                    <a:lnTo>
                      <a:pt x="46" y="0"/>
                    </a:lnTo>
                    <a:lnTo>
                      <a:pt x="44" y="0"/>
                    </a:lnTo>
                    <a:lnTo>
                      <a:pt x="40" y="2"/>
                    </a:lnTo>
                    <a:lnTo>
                      <a:pt x="40" y="2"/>
                    </a:lnTo>
                    <a:lnTo>
                      <a:pt x="34" y="16"/>
                    </a:lnTo>
                    <a:lnTo>
                      <a:pt x="26" y="26"/>
                    </a:lnTo>
                    <a:lnTo>
                      <a:pt x="14" y="36"/>
                    </a:lnTo>
                    <a:lnTo>
                      <a:pt x="2" y="42"/>
                    </a:lnTo>
                    <a:lnTo>
                      <a:pt x="2" y="42"/>
                    </a:lnTo>
                    <a:lnTo>
                      <a:pt x="2" y="42"/>
                    </a:lnTo>
                    <a:lnTo>
                      <a:pt x="0" y="44"/>
                    </a:lnTo>
                    <a:lnTo>
                      <a:pt x="0" y="48"/>
                    </a:lnTo>
                    <a:lnTo>
                      <a:pt x="0" y="48"/>
                    </a:lnTo>
                    <a:lnTo>
                      <a:pt x="2" y="50"/>
                    </a:lnTo>
                    <a:lnTo>
                      <a:pt x="6" y="50"/>
                    </a:lnTo>
                    <a:lnTo>
                      <a:pt x="6" y="50"/>
                    </a:lnTo>
                    <a:lnTo>
                      <a:pt x="6" y="50"/>
                    </a:lnTo>
                    <a:lnTo>
                      <a:pt x="6" y="50"/>
                    </a:lnTo>
                    <a:lnTo>
                      <a:pt x="20" y="42"/>
                    </a:lnTo>
                    <a:lnTo>
                      <a:pt x="30" y="32"/>
                    </a:lnTo>
                    <a:lnTo>
                      <a:pt x="40" y="20"/>
                    </a:lnTo>
                    <a:lnTo>
                      <a:pt x="48" y="6"/>
                    </a:lnTo>
                    <a:lnTo>
                      <a:pt x="48" y="6"/>
                    </a:lnTo>
                    <a:lnTo>
                      <a:pt x="48" y="2"/>
                    </a:lnTo>
                    <a:lnTo>
                      <a:pt x="4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1" name="Freeform 43">
                <a:extLst>
                  <a:ext uri="{FF2B5EF4-FFF2-40B4-BE49-F238E27FC236}">
                    <a16:creationId xmlns:a16="http://schemas.microsoft.com/office/drawing/2014/main" id="{620FEBD1-298D-4FBB-846D-94E0F468CCD7}"/>
                  </a:ext>
                </a:extLst>
              </p:cNvPr>
              <p:cNvSpPr>
                <a:spLocks/>
              </p:cNvSpPr>
              <p:nvPr/>
            </p:nvSpPr>
            <p:spPr bwMode="auto">
              <a:xfrm>
                <a:off x="5019675" y="3829050"/>
                <a:ext cx="76200" cy="79375"/>
              </a:xfrm>
              <a:custGeom>
                <a:avLst/>
                <a:gdLst/>
                <a:ahLst/>
                <a:cxnLst>
                  <a:cxn ang="0">
                    <a:pos x="46" y="0"/>
                  </a:cxn>
                  <a:cxn ang="0">
                    <a:pos x="46" y="0"/>
                  </a:cxn>
                  <a:cxn ang="0">
                    <a:pos x="44" y="0"/>
                  </a:cxn>
                  <a:cxn ang="0">
                    <a:pos x="40" y="2"/>
                  </a:cxn>
                  <a:cxn ang="0">
                    <a:pos x="40" y="2"/>
                  </a:cxn>
                  <a:cxn ang="0">
                    <a:pos x="34" y="16"/>
                  </a:cxn>
                  <a:cxn ang="0">
                    <a:pos x="26" y="26"/>
                  </a:cxn>
                  <a:cxn ang="0">
                    <a:pos x="14" y="36"/>
                  </a:cxn>
                  <a:cxn ang="0">
                    <a:pos x="2" y="42"/>
                  </a:cxn>
                  <a:cxn ang="0">
                    <a:pos x="2" y="42"/>
                  </a:cxn>
                  <a:cxn ang="0">
                    <a:pos x="2" y="42"/>
                  </a:cxn>
                  <a:cxn ang="0">
                    <a:pos x="0" y="44"/>
                  </a:cxn>
                  <a:cxn ang="0">
                    <a:pos x="0" y="48"/>
                  </a:cxn>
                  <a:cxn ang="0">
                    <a:pos x="0" y="48"/>
                  </a:cxn>
                  <a:cxn ang="0">
                    <a:pos x="2" y="50"/>
                  </a:cxn>
                  <a:cxn ang="0">
                    <a:pos x="6" y="50"/>
                  </a:cxn>
                  <a:cxn ang="0">
                    <a:pos x="6" y="50"/>
                  </a:cxn>
                  <a:cxn ang="0">
                    <a:pos x="6" y="50"/>
                  </a:cxn>
                  <a:cxn ang="0">
                    <a:pos x="6" y="50"/>
                  </a:cxn>
                  <a:cxn ang="0">
                    <a:pos x="20" y="42"/>
                  </a:cxn>
                  <a:cxn ang="0">
                    <a:pos x="30" y="32"/>
                  </a:cxn>
                  <a:cxn ang="0">
                    <a:pos x="40" y="20"/>
                  </a:cxn>
                  <a:cxn ang="0">
                    <a:pos x="48" y="6"/>
                  </a:cxn>
                  <a:cxn ang="0">
                    <a:pos x="48" y="6"/>
                  </a:cxn>
                  <a:cxn ang="0">
                    <a:pos x="48" y="2"/>
                  </a:cxn>
                  <a:cxn ang="0">
                    <a:pos x="46" y="0"/>
                  </a:cxn>
                </a:cxnLst>
                <a:rect l="0" t="0" r="r" b="b"/>
                <a:pathLst>
                  <a:path w="48" h="50">
                    <a:moveTo>
                      <a:pt x="46" y="0"/>
                    </a:moveTo>
                    <a:lnTo>
                      <a:pt x="46" y="0"/>
                    </a:lnTo>
                    <a:lnTo>
                      <a:pt x="44" y="0"/>
                    </a:lnTo>
                    <a:lnTo>
                      <a:pt x="40" y="2"/>
                    </a:lnTo>
                    <a:lnTo>
                      <a:pt x="40" y="2"/>
                    </a:lnTo>
                    <a:lnTo>
                      <a:pt x="34" y="16"/>
                    </a:lnTo>
                    <a:lnTo>
                      <a:pt x="26" y="26"/>
                    </a:lnTo>
                    <a:lnTo>
                      <a:pt x="14" y="36"/>
                    </a:lnTo>
                    <a:lnTo>
                      <a:pt x="2" y="42"/>
                    </a:lnTo>
                    <a:lnTo>
                      <a:pt x="2" y="42"/>
                    </a:lnTo>
                    <a:lnTo>
                      <a:pt x="2" y="42"/>
                    </a:lnTo>
                    <a:lnTo>
                      <a:pt x="0" y="44"/>
                    </a:lnTo>
                    <a:lnTo>
                      <a:pt x="0" y="48"/>
                    </a:lnTo>
                    <a:lnTo>
                      <a:pt x="0" y="48"/>
                    </a:lnTo>
                    <a:lnTo>
                      <a:pt x="2" y="50"/>
                    </a:lnTo>
                    <a:lnTo>
                      <a:pt x="6" y="50"/>
                    </a:lnTo>
                    <a:lnTo>
                      <a:pt x="6" y="50"/>
                    </a:lnTo>
                    <a:lnTo>
                      <a:pt x="6" y="50"/>
                    </a:lnTo>
                    <a:lnTo>
                      <a:pt x="6" y="50"/>
                    </a:lnTo>
                    <a:lnTo>
                      <a:pt x="20" y="42"/>
                    </a:lnTo>
                    <a:lnTo>
                      <a:pt x="30" y="32"/>
                    </a:lnTo>
                    <a:lnTo>
                      <a:pt x="40" y="20"/>
                    </a:lnTo>
                    <a:lnTo>
                      <a:pt x="48" y="6"/>
                    </a:lnTo>
                    <a:lnTo>
                      <a:pt x="48" y="6"/>
                    </a:lnTo>
                    <a:lnTo>
                      <a:pt x="48" y="2"/>
                    </a:lnTo>
                    <a:lnTo>
                      <a:pt x="46"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2" name="Freeform 44">
                <a:extLst>
                  <a:ext uri="{FF2B5EF4-FFF2-40B4-BE49-F238E27FC236}">
                    <a16:creationId xmlns:a16="http://schemas.microsoft.com/office/drawing/2014/main" id="{5099E135-E221-438B-B9DF-799A484D0D7C}"/>
                  </a:ext>
                </a:extLst>
              </p:cNvPr>
              <p:cNvSpPr>
                <a:spLocks/>
              </p:cNvSpPr>
              <p:nvPr/>
            </p:nvSpPr>
            <p:spPr bwMode="auto">
              <a:xfrm>
                <a:off x="4883150" y="3698875"/>
                <a:ext cx="63500" cy="63500"/>
              </a:xfrm>
              <a:custGeom>
                <a:avLst/>
                <a:gdLst/>
                <a:ahLst/>
                <a:cxnLst>
                  <a:cxn ang="0">
                    <a:pos x="40" y="2"/>
                  </a:cxn>
                  <a:cxn ang="0">
                    <a:pos x="40" y="2"/>
                  </a:cxn>
                  <a:cxn ang="0">
                    <a:pos x="38" y="0"/>
                  </a:cxn>
                  <a:cxn ang="0">
                    <a:pos x="34" y="0"/>
                  </a:cxn>
                  <a:cxn ang="0">
                    <a:pos x="34" y="0"/>
                  </a:cxn>
                  <a:cxn ang="0">
                    <a:pos x="34" y="0"/>
                  </a:cxn>
                  <a:cxn ang="0">
                    <a:pos x="34" y="0"/>
                  </a:cxn>
                  <a:cxn ang="0">
                    <a:pos x="24" y="6"/>
                  </a:cxn>
                  <a:cxn ang="0">
                    <a:pos x="14" y="14"/>
                  </a:cxn>
                  <a:cxn ang="0">
                    <a:pos x="6" y="22"/>
                  </a:cxn>
                  <a:cxn ang="0">
                    <a:pos x="0" y="34"/>
                  </a:cxn>
                  <a:cxn ang="0">
                    <a:pos x="0" y="34"/>
                  </a:cxn>
                  <a:cxn ang="0">
                    <a:pos x="0" y="34"/>
                  </a:cxn>
                  <a:cxn ang="0">
                    <a:pos x="0" y="38"/>
                  </a:cxn>
                  <a:cxn ang="0">
                    <a:pos x="2" y="40"/>
                  </a:cxn>
                  <a:cxn ang="0">
                    <a:pos x="2" y="40"/>
                  </a:cxn>
                  <a:cxn ang="0">
                    <a:pos x="6" y="40"/>
                  </a:cxn>
                  <a:cxn ang="0">
                    <a:pos x="8" y="38"/>
                  </a:cxn>
                  <a:cxn ang="0">
                    <a:pos x="8" y="38"/>
                  </a:cxn>
                  <a:cxn ang="0">
                    <a:pos x="8" y="38"/>
                  </a:cxn>
                  <a:cxn ang="0">
                    <a:pos x="14" y="28"/>
                  </a:cxn>
                  <a:cxn ang="0">
                    <a:pos x="20" y="18"/>
                  </a:cxn>
                  <a:cxn ang="0">
                    <a:pos x="28" y="12"/>
                  </a:cxn>
                  <a:cxn ang="0">
                    <a:pos x="38" y="6"/>
                  </a:cxn>
                  <a:cxn ang="0">
                    <a:pos x="38" y="6"/>
                  </a:cxn>
                  <a:cxn ang="0">
                    <a:pos x="40" y="4"/>
                  </a:cxn>
                  <a:cxn ang="0">
                    <a:pos x="40" y="2"/>
                  </a:cxn>
                </a:cxnLst>
                <a:rect l="0" t="0" r="r" b="b"/>
                <a:pathLst>
                  <a:path w="40" h="40">
                    <a:moveTo>
                      <a:pt x="40" y="2"/>
                    </a:moveTo>
                    <a:lnTo>
                      <a:pt x="40" y="2"/>
                    </a:lnTo>
                    <a:lnTo>
                      <a:pt x="38" y="0"/>
                    </a:lnTo>
                    <a:lnTo>
                      <a:pt x="34" y="0"/>
                    </a:lnTo>
                    <a:lnTo>
                      <a:pt x="34" y="0"/>
                    </a:lnTo>
                    <a:lnTo>
                      <a:pt x="34" y="0"/>
                    </a:lnTo>
                    <a:lnTo>
                      <a:pt x="34" y="0"/>
                    </a:lnTo>
                    <a:lnTo>
                      <a:pt x="24" y="6"/>
                    </a:lnTo>
                    <a:lnTo>
                      <a:pt x="14" y="14"/>
                    </a:lnTo>
                    <a:lnTo>
                      <a:pt x="6" y="22"/>
                    </a:lnTo>
                    <a:lnTo>
                      <a:pt x="0" y="34"/>
                    </a:lnTo>
                    <a:lnTo>
                      <a:pt x="0" y="34"/>
                    </a:lnTo>
                    <a:lnTo>
                      <a:pt x="0" y="34"/>
                    </a:lnTo>
                    <a:lnTo>
                      <a:pt x="0" y="38"/>
                    </a:lnTo>
                    <a:lnTo>
                      <a:pt x="2" y="40"/>
                    </a:lnTo>
                    <a:lnTo>
                      <a:pt x="2" y="40"/>
                    </a:lnTo>
                    <a:lnTo>
                      <a:pt x="6" y="40"/>
                    </a:lnTo>
                    <a:lnTo>
                      <a:pt x="8" y="38"/>
                    </a:lnTo>
                    <a:lnTo>
                      <a:pt x="8" y="38"/>
                    </a:lnTo>
                    <a:lnTo>
                      <a:pt x="8" y="38"/>
                    </a:lnTo>
                    <a:lnTo>
                      <a:pt x="14" y="28"/>
                    </a:lnTo>
                    <a:lnTo>
                      <a:pt x="20" y="18"/>
                    </a:lnTo>
                    <a:lnTo>
                      <a:pt x="28" y="12"/>
                    </a:lnTo>
                    <a:lnTo>
                      <a:pt x="38" y="6"/>
                    </a:lnTo>
                    <a:lnTo>
                      <a:pt x="38" y="6"/>
                    </a:lnTo>
                    <a:lnTo>
                      <a:pt x="40" y="4"/>
                    </a:lnTo>
                    <a:lnTo>
                      <a:pt x="40"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3" name="Freeform 45">
                <a:extLst>
                  <a:ext uri="{FF2B5EF4-FFF2-40B4-BE49-F238E27FC236}">
                    <a16:creationId xmlns:a16="http://schemas.microsoft.com/office/drawing/2014/main" id="{07147E09-8107-46C4-81B8-C8E9B1242931}"/>
                  </a:ext>
                </a:extLst>
              </p:cNvPr>
              <p:cNvSpPr>
                <a:spLocks/>
              </p:cNvSpPr>
              <p:nvPr/>
            </p:nvSpPr>
            <p:spPr bwMode="auto">
              <a:xfrm>
                <a:off x="4883150" y="3698875"/>
                <a:ext cx="63500" cy="63500"/>
              </a:xfrm>
              <a:custGeom>
                <a:avLst/>
                <a:gdLst/>
                <a:ahLst/>
                <a:cxnLst>
                  <a:cxn ang="0">
                    <a:pos x="40" y="2"/>
                  </a:cxn>
                  <a:cxn ang="0">
                    <a:pos x="40" y="2"/>
                  </a:cxn>
                  <a:cxn ang="0">
                    <a:pos x="38" y="0"/>
                  </a:cxn>
                  <a:cxn ang="0">
                    <a:pos x="34" y="0"/>
                  </a:cxn>
                  <a:cxn ang="0">
                    <a:pos x="34" y="0"/>
                  </a:cxn>
                  <a:cxn ang="0">
                    <a:pos x="34" y="0"/>
                  </a:cxn>
                  <a:cxn ang="0">
                    <a:pos x="34" y="0"/>
                  </a:cxn>
                  <a:cxn ang="0">
                    <a:pos x="24" y="6"/>
                  </a:cxn>
                  <a:cxn ang="0">
                    <a:pos x="14" y="14"/>
                  </a:cxn>
                  <a:cxn ang="0">
                    <a:pos x="6" y="22"/>
                  </a:cxn>
                  <a:cxn ang="0">
                    <a:pos x="0" y="34"/>
                  </a:cxn>
                  <a:cxn ang="0">
                    <a:pos x="0" y="34"/>
                  </a:cxn>
                  <a:cxn ang="0">
                    <a:pos x="0" y="34"/>
                  </a:cxn>
                  <a:cxn ang="0">
                    <a:pos x="0" y="38"/>
                  </a:cxn>
                  <a:cxn ang="0">
                    <a:pos x="2" y="40"/>
                  </a:cxn>
                  <a:cxn ang="0">
                    <a:pos x="2" y="40"/>
                  </a:cxn>
                  <a:cxn ang="0">
                    <a:pos x="6" y="40"/>
                  </a:cxn>
                  <a:cxn ang="0">
                    <a:pos x="8" y="38"/>
                  </a:cxn>
                  <a:cxn ang="0">
                    <a:pos x="8" y="38"/>
                  </a:cxn>
                  <a:cxn ang="0">
                    <a:pos x="8" y="38"/>
                  </a:cxn>
                  <a:cxn ang="0">
                    <a:pos x="14" y="28"/>
                  </a:cxn>
                  <a:cxn ang="0">
                    <a:pos x="20" y="18"/>
                  </a:cxn>
                  <a:cxn ang="0">
                    <a:pos x="28" y="12"/>
                  </a:cxn>
                  <a:cxn ang="0">
                    <a:pos x="38" y="6"/>
                  </a:cxn>
                  <a:cxn ang="0">
                    <a:pos x="38" y="6"/>
                  </a:cxn>
                  <a:cxn ang="0">
                    <a:pos x="40" y="4"/>
                  </a:cxn>
                  <a:cxn ang="0">
                    <a:pos x="40" y="2"/>
                  </a:cxn>
                </a:cxnLst>
                <a:rect l="0" t="0" r="r" b="b"/>
                <a:pathLst>
                  <a:path w="40" h="40">
                    <a:moveTo>
                      <a:pt x="40" y="2"/>
                    </a:moveTo>
                    <a:lnTo>
                      <a:pt x="40" y="2"/>
                    </a:lnTo>
                    <a:lnTo>
                      <a:pt x="38" y="0"/>
                    </a:lnTo>
                    <a:lnTo>
                      <a:pt x="34" y="0"/>
                    </a:lnTo>
                    <a:lnTo>
                      <a:pt x="34" y="0"/>
                    </a:lnTo>
                    <a:lnTo>
                      <a:pt x="34" y="0"/>
                    </a:lnTo>
                    <a:lnTo>
                      <a:pt x="34" y="0"/>
                    </a:lnTo>
                    <a:lnTo>
                      <a:pt x="24" y="6"/>
                    </a:lnTo>
                    <a:lnTo>
                      <a:pt x="14" y="14"/>
                    </a:lnTo>
                    <a:lnTo>
                      <a:pt x="6" y="22"/>
                    </a:lnTo>
                    <a:lnTo>
                      <a:pt x="0" y="34"/>
                    </a:lnTo>
                    <a:lnTo>
                      <a:pt x="0" y="34"/>
                    </a:lnTo>
                    <a:lnTo>
                      <a:pt x="0" y="34"/>
                    </a:lnTo>
                    <a:lnTo>
                      <a:pt x="0" y="38"/>
                    </a:lnTo>
                    <a:lnTo>
                      <a:pt x="2" y="40"/>
                    </a:lnTo>
                    <a:lnTo>
                      <a:pt x="2" y="40"/>
                    </a:lnTo>
                    <a:lnTo>
                      <a:pt x="6" y="40"/>
                    </a:lnTo>
                    <a:lnTo>
                      <a:pt x="8" y="38"/>
                    </a:lnTo>
                    <a:lnTo>
                      <a:pt x="8" y="38"/>
                    </a:lnTo>
                    <a:lnTo>
                      <a:pt x="8" y="38"/>
                    </a:lnTo>
                    <a:lnTo>
                      <a:pt x="14" y="28"/>
                    </a:lnTo>
                    <a:lnTo>
                      <a:pt x="20" y="18"/>
                    </a:lnTo>
                    <a:lnTo>
                      <a:pt x="28" y="12"/>
                    </a:lnTo>
                    <a:lnTo>
                      <a:pt x="38" y="6"/>
                    </a:lnTo>
                    <a:lnTo>
                      <a:pt x="38" y="6"/>
                    </a:lnTo>
                    <a:lnTo>
                      <a:pt x="40" y="4"/>
                    </a:lnTo>
                    <a:lnTo>
                      <a:pt x="40" y="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4" name="Freeform 46">
                <a:extLst>
                  <a:ext uri="{FF2B5EF4-FFF2-40B4-BE49-F238E27FC236}">
                    <a16:creationId xmlns:a16="http://schemas.microsoft.com/office/drawing/2014/main" id="{A554B80C-81F5-422E-88BD-87CBABED553A}"/>
                  </a:ext>
                </a:extLst>
              </p:cNvPr>
              <p:cNvSpPr>
                <a:spLocks/>
              </p:cNvSpPr>
              <p:nvPr/>
            </p:nvSpPr>
            <p:spPr bwMode="auto">
              <a:xfrm>
                <a:off x="4835525" y="3651250"/>
                <a:ext cx="92075" cy="92075"/>
              </a:xfrm>
              <a:custGeom>
                <a:avLst/>
                <a:gdLst/>
                <a:ahLst/>
                <a:cxnLst>
                  <a:cxn ang="0">
                    <a:pos x="58" y="2"/>
                  </a:cxn>
                  <a:cxn ang="0">
                    <a:pos x="58" y="2"/>
                  </a:cxn>
                  <a:cxn ang="0">
                    <a:pos x="56" y="0"/>
                  </a:cxn>
                  <a:cxn ang="0">
                    <a:pos x="52" y="0"/>
                  </a:cxn>
                  <a:cxn ang="0">
                    <a:pos x="52" y="0"/>
                  </a:cxn>
                  <a:cxn ang="0">
                    <a:pos x="52" y="0"/>
                  </a:cxn>
                  <a:cxn ang="0">
                    <a:pos x="52" y="0"/>
                  </a:cxn>
                  <a:cxn ang="0">
                    <a:pos x="36" y="8"/>
                  </a:cxn>
                  <a:cxn ang="0">
                    <a:pos x="22" y="20"/>
                  </a:cxn>
                  <a:cxn ang="0">
                    <a:pos x="10" y="36"/>
                  </a:cxn>
                  <a:cxn ang="0">
                    <a:pos x="0" y="52"/>
                  </a:cxn>
                  <a:cxn ang="0">
                    <a:pos x="0" y="52"/>
                  </a:cxn>
                  <a:cxn ang="0">
                    <a:pos x="0" y="56"/>
                  </a:cxn>
                  <a:cxn ang="0">
                    <a:pos x="4" y="58"/>
                  </a:cxn>
                  <a:cxn ang="0">
                    <a:pos x="4" y="58"/>
                  </a:cxn>
                  <a:cxn ang="0">
                    <a:pos x="6" y="58"/>
                  </a:cxn>
                  <a:cxn ang="0">
                    <a:pos x="8" y="56"/>
                  </a:cxn>
                  <a:cxn ang="0">
                    <a:pos x="8" y="56"/>
                  </a:cxn>
                  <a:cxn ang="0">
                    <a:pos x="16" y="40"/>
                  </a:cxn>
                  <a:cxn ang="0">
                    <a:pos x="28" y="26"/>
                  </a:cxn>
                  <a:cxn ang="0">
                    <a:pos x="40" y="16"/>
                  </a:cxn>
                  <a:cxn ang="0">
                    <a:pos x="56" y="8"/>
                  </a:cxn>
                  <a:cxn ang="0">
                    <a:pos x="56" y="8"/>
                  </a:cxn>
                  <a:cxn ang="0">
                    <a:pos x="58" y="4"/>
                  </a:cxn>
                  <a:cxn ang="0">
                    <a:pos x="58" y="2"/>
                  </a:cxn>
                </a:cxnLst>
                <a:rect l="0" t="0" r="r" b="b"/>
                <a:pathLst>
                  <a:path w="58" h="58">
                    <a:moveTo>
                      <a:pt x="58" y="2"/>
                    </a:moveTo>
                    <a:lnTo>
                      <a:pt x="58" y="2"/>
                    </a:lnTo>
                    <a:lnTo>
                      <a:pt x="56" y="0"/>
                    </a:lnTo>
                    <a:lnTo>
                      <a:pt x="52" y="0"/>
                    </a:lnTo>
                    <a:lnTo>
                      <a:pt x="52" y="0"/>
                    </a:lnTo>
                    <a:lnTo>
                      <a:pt x="52" y="0"/>
                    </a:lnTo>
                    <a:lnTo>
                      <a:pt x="52" y="0"/>
                    </a:lnTo>
                    <a:lnTo>
                      <a:pt x="36" y="8"/>
                    </a:lnTo>
                    <a:lnTo>
                      <a:pt x="22" y="20"/>
                    </a:lnTo>
                    <a:lnTo>
                      <a:pt x="10" y="36"/>
                    </a:lnTo>
                    <a:lnTo>
                      <a:pt x="0" y="52"/>
                    </a:lnTo>
                    <a:lnTo>
                      <a:pt x="0" y="52"/>
                    </a:lnTo>
                    <a:lnTo>
                      <a:pt x="0" y="56"/>
                    </a:lnTo>
                    <a:lnTo>
                      <a:pt x="4" y="58"/>
                    </a:lnTo>
                    <a:lnTo>
                      <a:pt x="4" y="58"/>
                    </a:lnTo>
                    <a:lnTo>
                      <a:pt x="6" y="58"/>
                    </a:lnTo>
                    <a:lnTo>
                      <a:pt x="8" y="56"/>
                    </a:lnTo>
                    <a:lnTo>
                      <a:pt x="8" y="56"/>
                    </a:lnTo>
                    <a:lnTo>
                      <a:pt x="16" y="40"/>
                    </a:lnTo>
                    <a:lnTo>
                      <a:pt x="28" y="26"/>
                    </a:lnTo>
                    <a:lnTo>
                      <a:pt x="40" y="16"/>
                    </a:lnTo>
                    <a:lnTo>
                      <a:pt x="56" y="8"/>
                    </a:lnTo>
                    <a:lnTo>
                      <a:pt x="56" y="8"/>
                    </a:lnTo>
                    <a:lnTo>
                      <a:pt x="58" y="4"/>
                    </a:lnTo>
                    <a:lnTo>
                      <a:pt x="58"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5" name="Freeform 47">
                <a:extLst>
                  <a:ext uri="{FF2B5EF4-FFF2-40B4-BE49-F238E27FC236}">
                    <a16:creationId xmlns:a16="http://schemas.microsoft.com/office/drawing/2014/main" id="{BC922221-ECA5-4507-A2B7-B3E63D62CC3A}"/>
                  </a:ext>
                </a:extLst>
              </p:cNvPr>
              <p:cNvSpPr>
                <a:spLocks/>
              </p:cNvSpPr>
              <p:nvPr/>
            </p:nvSpPr>
            <p:spPr bwMode="auto">
              <a:xfrm>
                <a:off x="4835525" y="3651250"/>
                <a:ext cx="92075" cy="92075"/>
              </a:xfrm>
              <a:custGeom>
                <a:avLst/>
                <a:gdLst/>
                <a:ahLst/>
                <a:cxnLst>
                  <a:cxn ang="0">
                    <a:pos x="58" y="2"/>
                  </a:cxn>
                  <a:cxn ang="0">
                    <a:pos x="58" y="2"/>
                  </a:cxn>
                  <a:cxn ang="0">
                    <a:pos x="56" y="0"/>
                  </a:cxn>
                  <a:cxn ang="0">
                    <a:pos x="52" y="0"/>
                  </a:cxn>
                  <a:cxn ang="0">
                    <a:pos x="52" y="0"/>
                  </a:cxn>
                  <a:cxn ang="0">
                    <a:pos x="52" y="0"/>
                  </a:cxn>
                  <a:cxn ang="0">
                    <a:pos x="52" y="0"/>
                  </a:cxn>
                  <a:cxn ang="0">
                    <a:pos x="36" y="8"/>
                  </a:cxn>
                  <a:cxn ang="0">
                    <a:pos x="22" y="20"/>
                  </a:cxn>
                  <a:cxn ang="0">
                    <a:pos x="10" y="36"/>
                  </a:cxn>
                  <a:cxn ang="0">
                    <a:pos x="0" y="52"/>
                  </a:cxn>
                  <a:cxn ang="0">
                    <a:pos x="0" y="52"/>
                  </a:cxn>
                  <a:cxn ang="0">
                    <a:pos x="0" y="56"/>
                  </a:cxn>
                  <a:cxn ang="0">
                    <a:pos x="4" y="58"/>
                  </a:cxn>
                  <a:cxn ang="0">
                    <a:pos x="4" y="58"/>
                  </a:cxn>
                  <a:cxn ang="0">
                    <a:pos x="6" y="58"/>
                  </a:cxn>
                  <a:cxn ang="0">
                    <a:pos x="8" y="56"/>
                  </a:cxn>
                  <a:cxn ang="0">
                    <a:pos x="8" y="56"/>
                  </a:cxn>
                  <a:cxn ang="0">
                    <a:pos x="16" y="40"/>
                  </a:cxn>
                  <a:cxn ang="0">
                    <a:pos x="28" y="26"/>
                  </a:cxn>
                  <a:cxn ang="0">
                    <a:pos x="40" y="16"/>
                  </a:cxn>
                  <a:cxn ang="0">
                    <a:pos x="56" y="8"/>
                  </a:cxn>
                  <a:cxn ang="0">
                    <a:pos x="56" y="8"/>
                  </a:cxn>
                  <a:cxn ang="0">
                    <a:pos x="58" y="4"/>
                  </a:cxn>
                  <a:cxn ang="0">
                    <a:pos x="58" y="2"/>
                  </a:cxn>
                </a:cxnLst>
                <a:rect l="0" t="0" r="r" b="b"/>
                <a:pathLst>
                  <a:path w="58" h="58">
                    <a:moveTo>
                      <a:pt x="58" y="2"/>
                    </a:moveTo>
                    <a:lnTo>
                      <a:pt x="58" y="2"/>
                    </a:lnTo>
                    <a:lnTo>
                      <a:pt x="56" y="0"/>
                    </a:lnTo>
                    <a:lnTo>
                      <a:pt x="52" y="0"/>
                    </a:lnTo>
                    <a:lnTo>
                      <a:pt x="52" y="0"/>
                    </a:lnTo>
                    <a:lnTo>
                      <a:pt x="52" y="0"/>
                    </a:lnTo>
                    <a:lnTo>
                      <a:pt x="52" y="0"/>
                    </a:lnTo>
                    <a:lnTo>
                      <a:pt x="36" y="8"/>
                    </a:lnTo>
                    <a:lnTo>
                      <a:pt x="22" y="20"/>
                    </a:lnTo>
                    <a:lnTo>
                      <a:pt x="10" y="36"/>
                    </a:lnTo>
                    <a:lnTo>
                      <a:pt x="0" y="52"/>
                    </a:lnTo>
                    <a:lnTo>
                      <a:pt x="0" y="52"/>
                    </a:lnTo>
                    <a:lnTo>
                      <a:pt x="0" y="56"/>
                    </a:lnTo>
                    <a:lnTo>
                      <a:pt x="4" y="58"/>
                    </a:lnTo>
                    <a:lnTo>
                      <a:pt x="4" y="58"/>
                    </a:lnTo>
                    <a:lnTo>
                      <a:pt x="6" y="58"/>
                    </a:lnTo>
                    <a:lnTo>
                      <a:pt x="8" y="56"/>
                    </a:lnTo>
                    <a:lnTo>
                      <a:pt x="8" y="56"/>
                    </a:lnTo>
                    <a:lnTo>
                      <a:pt x="16" y="40"/>
                    </a:lnTo>
                    <a:lnTo>
                      <a:pt x="28" y="26"/>
                    </a:lnTo>
                    <a:lnTo>
                      <a:pt x="40" y="16"/>
                    </a:lnTo>
                    <a:lnTo>
                      <a:pt x="56" y="8"/>
                    </a:lnTo>
                    <a:lnTo>
                      <a:pt x="56" y="8"/>
                    </a:lnTo>
                    <a:lnTo>
                      <a:pt x="58" y="4"/>
                    </a:lnTo>
                    <a:lnTo>
                      <a:pt x="58" y="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6" name="Freeform 48">
                <a:extLst>
                  <a:ext uri="{FF2B5EF4-FFF2-40B4-BE49-F238E27FC236}">
                    <a16:creationId xmlns:a16="http://schemas.microsoft.com/office/drawing/2014/main" id="{710388F1-3AFF-4707-A776-EF253879F5D8}"/>
                  </a:ext>
                </a:extLst>
              </p:cNvPr>
              <p:cNvSpPr>
                <a:spLocks/>
              </p:cNvSpPr>
              <p:nvPr/>
            </p:nvSpPr>
            <p:spPr bwMode="auto">
              <a:xfrm>
                <a:off x="4860925" y="3673475"/>
                <a:ext cx="76200" cy="79375"/>
              </a:xfrm>
              <a:custGeom>
                <a:avLst/>
                <a:gdLst/>
                <a:ahLst/>
                <a:cxnLst>
                  <a:cxn ang="0">
                    <a:pos x="46" y="8"/>
                  </a:cxn>
                  <a:cxn ang="0">
                    <a:pos x="46" y="8"/>
                  </a:cxn>
                  <a:cxn ang="0">
                    <a:pos x="48" y="6"/>
                  </a:cxn>
                  <a:cxn ang="0">
                    <a:pos x="48" y="2"/>
                  </a:cxn>
                  <a:cxn ang="0">
                    <a:pos x="48" y="2"/>
                  </a:cxn>
                  <a:cxn ang="0">
                    <a:pos x="46" y="0"/>
                  </a:cxn>
                  <a:cxn ang="0">
                    <a:pos x="42" y="0"/>
                  </a:cxn>
                  <a:cxn ang="0">
                    <a:pos x="42" y="0"/>
                  </a:cxn>
                  <a:cxn ang="0">
                    <a:pos x="42" y="0"/>
                  </a:cxn>
                  <a:cxn ang="0">
                    <a:pos x="42" y="0"/>
                  </a:cxn>
                  <a:cxn ang="0">
                    <a:pos x="28" y="8"/>
                  </a:cxn>
                  <a:cxn ang="0">
                    <a:pos x="18" y="18"/>
                  </a:cxn>
                  <a:cxn ang="0">
                    <a:pos x="8" y="30"/>
                  </a:cxn>
                  <a:cxn ang="0">
                    <a:pos x="0" y="44"/>
                  </a:cxn>
                  <a:cxn ang="0">
                    <a:pos x="0" y="44"/>
                  </a:cxn>
                  <a:cxn ang="0">
                    <a:pos x="0" y="48"/>
                  </a:cxn>
                  <a:cxn ang="0">
                    <a:pos x="2" y="50"/>
                  </a:cxn>
                  <a:cxn ang="0">
                    <a:pos x="2" y="50"/>
                  </a:cxn>
                  <a:cxn ang="0">
                    <a:pos x="6" y="50"/>
                  </a:cxn>
                  <a:cxn ang="0">
                    <a:pos x="8" y="48"/>
                  </a:cxn>
                  <a:cxn ang="0">
                    <a:pos x="8" y="48"/>
                  </a:cxn>
                  <a:cxn ang="0">
                    <a:pos x="14" y="34"/>
                  </a:cxn>
                  <a:cxn ang="0">
                    <a:pos x="22" y="24"/>
                  </a:cxn>
                  <a:cxn ang="0">
                    <a:pos x="34" y="14"/>
                  </a:cxn>
                  <a:cxn ang="0">
                    <a:pos x="46" y="8"/>
                  </a:cxn>
                  <a:cxn ang="0">
                    <a:pos x="46" y="8"/>
                  </a:cxn>
                </a:cxnLst>
                <a:rect l="0" t="0" r="r" b="b"/>
                <a:pathLst>
                  <a:path w="48" h="50">
                    <a:moveTo>
                      <a:pt x="46" y="8"/>
                    </a:moveTo>
                    <a:lnTo>
                      <a:pt x="46" y="8"/>
                    </a:lnTo>
                    <a:lnTo>
                      <a:pt x="48" y="6"/>
                    </a:lnTo>
                    <a:lnTo>
                      <a:pt x="48" y="2"/>
                    </a:lnTo>
                    <a:lnTo>
                      <a:pt x="48" y="2"/>
                    </a:lnTo>
                    <a:lnTo>
                      <a:pt x="46" y="0"/>
                    </a:lnTo>
                    <a:lnTo>
                      <a:pt x="42" y="0"/>
                    </a:lnTo>
                    <a:lnTo>
                      <a:pt x="42" y="0"/>
                    </a:lnTo>
                    <a:lnTo>
                      <a:pt x="42" y="0"/>
                    </a:lnTo>
                    <a:lnTo>
                      <a:pt x="42" y="0"/>
                    </a:lnTo>
                    <a:lnTo>
                      <a:pt x="28" y="8"/>
                    </a:lnTo>
                    <a:lnTo>
                      <a:pt x="18" y="18"/>
                    </a:lnTo>
                    <a:lnTo>
                      <a:pt x="8" y="30"/>
                    </a:lnTo>
                    <a:lnTo>
                      <a:pt x="0" y="44"/>
                    </a:lnTo>
                    <a:lnTo>
                      <a:pt x="0" y="44"/>
                    </a:lnTo>
                    <a:lnTo>
                      <a:pt x="0" y="48"/>
                    </a:lnTo>
                    <a:lnTo>
                      <a:pt x="2" y="50"/>
                    </a:lnTo>
                    <a:lnTo>
                      <a:pt x="2" y="50"/>
                    </a:lnTo>
                    <a:lnTo>
                      <a:pt x="6" y="50"/>
                    </a:lnTo>
                    <a:lnTo>
                      <a:pt x="8" y="48"/>
                    </a:lnTo>
                    <a:lnTo>
                      <a:pt x="8" y="48"/>
                    </a:lnTo>
                    <a:lnTo>
                      <a:pt x="14" y="34"/>
                    </a:lnTo>
                    <a:lnTo>
                      <a:pt x="22" y="24"/>
                    </a:lnTo>
                    <a:lnTo>
                      <a:pt x="34" y="14"/>
                    </a:lnTo>
                    <a:lnTo>
                      <a:pt x="46" y="8"/>
                    </a:lnTo>
                    <a:lnTo>
                      <a:pt x="4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7" name="Group 22">
              <a:extLst>
                <a:ext uri="{FF2B5EF4-FFF2-40B4-BE49-F238E27FC236}">
                  <a16:creationId xmlns:a16="http://schemas.microsoft.com/office/drawing/2014/main" id="{903FD4A0-C426-4AA1-A38A-96B9CF24B0A6}"/>
                </a:ext>
              </a:extLst>
            </p:cNvPr>
            <p:cNvGrpSpPr/>
            <p:nvPr/>
          </p:nvGrpSpPr>
          <p:grpSpPr>
            <a:xfrm>
              <a:off x="7270969" y="4652792"/>
              <a:ext cx="489517" cy="489517"/>
              <a:chOff x="3149600" y="3587750"/>
              <a:chExt cx="406400" cy="406400"/>
            </a:xfrm>
            <a:solidFill>
              <a:schemeClr val="accent1"/>
            </a:solidFill>
          </p:grpSpPr>
          <p:sp>
            <p:nvSpPr>
              <p:cNvPr id="18" name="Freeform 59">
                <a:extLst>
                  <a:ext uri="{FF2B5EF4-FFF2-40B4-BE49-F238E27FC236}">
                    <a16:creationId xmlns:a16="http://schemas.microsoft.com/office/drawing/2014/main" id="{B7FBB53B-0480-4413-880B-70C566831510}"/>
                  </a:ext>
                </a:extLst>
              </p:cNvPr>
              <p:cNvSpPr>
                <a:spLocks noEditPoints="1"/>
              </p:cNvSpPr>
              <p:nvPr/>
            </p:nvSpPr>
            <p:spPr bwMode="auto">
              <a:xfrm>
                <a:off x="3149600" y="3587750"/>
                <a:ext cx="406400" cy="406400"/>
              </a:xfrm>
              <a:custGeom>
                <a:avLst/>
                <a:gdLst/>
                <a:ahLst/>
                <a:cxnLst>
                  <a:cxn ang="0">
                    <a:pos x="200" y="24"/>
                  </a:cxn>
                  <a:cxn ang="0">
                    <a:pos x="200" y="8"/>
                  </a:cxn>
                  <a:cxn ang="0">
                    <a:pos x="198" y="2"/>
                  </a:cxn>
                  <a:cxn ang="0">
                    <a:pos x="192" y="0"/>
                  </a:cxn>
                  <a:cxn ang="0">
                    <a:pos x="188" y="0"/>
                  </a:cxn>
                  <a:cxn ang="0">
                    <a:pos x="184" y="4"/>
                  </a:cxn>
                  <a:cxn ang="0">
                    <a:pos x="184" y="24"/>
                  </a:cxn>
                  <a:cxn ang="0">
                    <a:pos x="136" y="8"/>
                  </a:cxn>
                  <a:cxn ang="0">
                    <a:pos x="136" y="4"/>
                  </a:cxn>
                  <a:cxn ang="0">
                    <a:pos x="132" y="0"/>
                  </a:cxn>
                  <a:cxn ang="0">
                    <a:pos x="128" y="0"/>
                  </a:cxn>
                  <a:cxn ang="0">
                    <a:pos x="122" y="2"/>
                  </a:cxn>
                  <a:cxn ang="0">
                    <a:pos x="120" y="8"/>
                  </a:cxn>
                  <a:cxn ang="0">
                    <a:pos x="72" y="24"/>
                  </a:cxn>
                  <a:cxn ang="0">
                    <a:pos x="72" y="8"/>
                  </a:cxn>
                  <a:cxn ang="0">
                    <a:pos x="70" y="2"/>
                  </a:cxn>
                  <a:cxn ang="0">
                    <a:pos x="64" y="0"/>
                  </a:cxn>
                  <a:cxn ang="0">
                    <a:pos x="60" y="0"/>
                  </a:cxn>
                  <a:cxn ang="0">
                    <a:pos x="56" y="4"/>
                  </a:cxn>
                  <a:cxn ang="0">
                    <a:pos x="56" y="24"/>
                  </a:cxn>
                  <a:cxn ang="0">
                    <a:pos x="22" y="24"/>
                  </a:cxn>
                  <a:cxn ang="0">
                    <a:pos x="6" y="30"/>
                  </a:cxn>
                  <a:cxn ang="0">
                    <a:pos x="0" y="46"/>
                  </a:cxn>
                  <a:cxn ang="0">
                    <a:pos x="0" y="234"/>
                  </a:cxn>
                  <a:cxn ang="0">
                    <a:pos x="6" y="250"/>
                  </a:cxn>
                  <a:cxn ang="0">
                    <a:pos x="22" y="256"/>
                  </a:cxn>
                  <a:cxn ang="0">
                    <a:pos x="234" y="256"/>
                  </a:cxn>
                  <a:cxn ang="0">
                    <a:pos x="250" y="250"/>
                  </a:cxn>
                  <a:cxn ang="0">
                    <a:pos x="256" y="234"/>
                  </a:cxn>
                  <a:cxn ang="0">
                    <a:pos x="256" y="46"/>
                  </a:cxn>
                  <a:cxn ang="0">
                    <a:pos x="250" y="30"/>
                  </a:cxn>
                  <a:cxn ang="0">
                    <a:pos x="234" y="24"/>
                  </a:cxn>
                  <a:cxn ang="0">
                    <a:pos x="240" y="234"/>
                  </a:cxn>
                  <a:cxn ang="0">
                    <a:pos x="234" y="240"/>
                  </a:cxn>
                  <a:cxn ang="0">
                    <a:pos x="22" y="240"/>
                  </a:cxn>
                  <a:cxn ang="0">
                    <a:pos x="16" y="234"/>
                  </a:cxn>
                  <a:cxn ang="0">
                    <a:pos x="16" y="46"/>
                  </a:cxn>
                  <a:cxn ang="0">
                    <a:pos x="22" y="40"/>
                  </a:cxn>
                  <a:cxn ang="0">
                    <a:pos x="56" y="56"/>
                  </a:cxn>
                  <a:cxn ang="0">
                    <a:pos x="56" y="60"/>
                  </a:cxn>
                  <a:cxn ang="0">
                    <a:pos x="60" y="64"/>
                  </a:cxn>
                  <a:cxn ang="0">
                    <a:pos x="64" y="64"/>
                  </a:cxn>
                  <a:cxn ang="0">
                    <a:pos x="70" y="62"/>
                  </a:cxn>
                  <a:cxn ang="0">
                    <a:pos x="72" y="56"/>
                  </a:cxn>
                  <a:cxn ang="0">
                    <a:pos x="120" y="40"/>
                  </a:cxn>
                  <a:cxn ang="0">
                    <a:pos x="120" y="56"/>
                  </a:cxn>
                  <a:cxn ang="0">
                    <a:pos x="122" y="62"/>
                  </a:cxn>
                  <a:cxn ang="0">
                    <a:pos x="128" y="64"/>
                  </a:cxn>
                  <a:cxn ang="0">
                    <a:pos x="132" y="64"/>
                  </a:cxn>
                  <a:cxn ang="0">
                    <a:pos x="136" y="60"/>
                  </a:cxn>
                  <a:cxn ang="0">
                    <a:pos x="136" y="40"/>
                  </a:cxn>
                  <a:cxn ang="0">
                    <a:pos x="184" y="56"/>
                  </a:cxn>
                  <a:cxn ang="0">
                    <a:pos x="184" y="60"/>
                  </a:cxn>
                  <a:cxn ang="0">
                    <a:pos x="188" y="64"/>
                  </a:cxn>
                  <a:cxn ang="0">
                    <a:pos x="192" y="64"/>
                  </a:cxn>
                  <a:cxn ang="0">
                    <a:pos x="198" y="62"/>
                  </a:cxn>
                  <a:cxn ang="0">
                    <a:pos x="200" y="56"/>
                  </a:cxn>
                  <a:cxn ang="0">
                    <a:pos x="234" y="40"/>
                  </a:cxn>
                  <a:cxn ang="0">
                    <a:pos x="238" y="42"/>
                  </a:cxn>
                  <a:cxn ang="0">
                    <a:pos x="240" y="234"/>
                  </a:cxn>
                </a:cxnLst>
                <a:rect l="0" t="0" r="r" b="b"/>
                <a:pathLst>
                  <a:path w="256" h="256">
                    <a:moveTo>
                      <a:pt x="234" y="24"/>
                    </a:moveTo>
                    <a:lnTo>
                      <a:pt x="200" y="24"/>
                    </a:lnTo>
                    <a:lnTo>
                      <a:pt x="200" y="8"/>
                    </a:lnTo>
                    <a:lnTo>
                      <a:pt x="200" y="8"/>
                    </a:lnTo>
                    <a:lnTo>
                      <a:pt x="200" y="4"/>
                    </a:lnTo>
                    <a:lnTo>
                      <a:pt x="198" y="2"/>
                    </a:lnTo>
                    <a:lnTo>
                      <a:pt x="196" y="0"/>
                    </a:lnTo>
                    <a:lnTo>
                      <a:pt x="192" y="0"/>
                    </a:lnTo>
                    <a:lnTo>
                      <a:pt x="192" y="0"/>
                    </a:lnTo>
                    <a:lnTo>
                      <a:pt x="188" y="0"/>
                    </a:lnTo>
                    <a:lnTo>
                      <a:pt x="186" y="2"/>
                    </a:lnTo>
                    <a:lnTo>
                      <a:pt x="184" y="4"/>
                    </a:lnTo>
                    <a:lnTo>
                      <a:pt x="184" y="8"/>
                    </a:lnTo>
                    <a:lnTo>
                      <a:pt x="184" y="24"/>
                    </a:lnTo>
                    <a:lnTo>
                      <a:pt x="136" y="24"/>
                    </a:lnTo>
                    <a:lnTo>
                      <a:pt x="136" y="8"/>
                    </a:lnTo>
                    <a:lnTo>
                      <a:pt x="136" y="8"/>
                    </a:lnTo>
                    <a:lnTo>
                      <a:pt x="136" y="4"/>
                    </a:lnTo>
                    <a:lnTo>
                      <a:pt x="134" y="2"/>
                    </a:lnTo>
                    <a:lnTo>
                      <a:pt x="132" y="0"/>
                    </a:lnTo>
                    <a:lnTo>
                      <a:pt x="128" y="0"/>
                    </a:lnTo>
                    <a:lnTo>
                      <a:pt x="128" y="0"/>
                    </a:lnTo>
                    <a:lnTo>
                      <a:pt x="124" y="0"/>
                    </a:lnTo>
                    <a:lnTo>
                      <a:pt x="122" y="2"/>
                    </a:lnTo>
                    <a:lnTo>
                      <a:pt x="120" y="4"/>
                    </a:lnTo>
                    <a:lnTo>
                      <a:pt x="120" y="8"/>
                    </a:lnTo>
                    <a:lnTo>
                      <a:pt x="120" y="24"/>
                    </a:lnTo>
                    <a:lnTo>
                      <a:pt x="72" y="24"/>
                    </a:lnTo>
                    <a:lnTo>
                      <a:pt x="72" y="8"/>
                    </a:lnTo>
                    <a:lnTo>
                      <a:pt x="72" y="8"/>
                    </a:lnTo>
                    <a:lnTo>
                      <a:pt x="72" y="4"/>
                    </a:lnTo>
                    <a:lnTo>
                      <a:pt x="70" y="2"/>
                    </a:lnTo>
                    <a:lnTo>
                      <a:pt x="68" y="0"/>
                    </a:lnTo>
                    <a:lnTo>
                      <a:pt x="64" y="0"/>
                    </a:lnTo>
                    <a:lnTo>
                      <a:pt x="64" y="0"/>
                    </a:lnTo>
                    <a:lnTo>
                      <a:pt x="60" y="0"/>
                    </a:lnTo>
                    <a:lnTo>
                      <a:pt x="58" y="2"/>
                    </a:lnTo>
                    <a:lnTo>
                      <a:pt x="56" y="4"/>
                    </a:lnTo>
                    <a:lnTo>
                      <a:pt x="56" y="8"/>
                    </a:lnTo>
                    <a:lnTo>
                      <a:pt x="56" y="24"/>
                    </a:lnTo>
                    <a:lnTo>
                      <a:pt x="22" y="24"/>
                    </a:lnTo>
                    <a:lnTo>
                      <a:pt x="22" y="24"/>
                    </a:lnTo>
                    <a:lnTo>
                      <a:pt x="14" y="26"/>
                    </a:lnTo>
                    <a:lnTo>
                      <a:pt x="6" y="30"/>
                    </a:lnTo>
                    <a:lnTo>
                      <a:pt x="2" y="38"/>
                    </a:lnTo>
                    <a:lnTo>
                      <a:pt x="0" y="46"/>
                    </a:lnTo>
                    <a:lnTo>
                      <a:pt x="0" y="234"/>
                    </a:lnTo>
                    <a:lnTo>
                      <a:pt x="0" y="234"/>
                    </a:lnTo>
                    <a:lnTo>
                      <a:pt x="2" y="242"/>
                    </a:lnTo>
                    <a:lnTo>
                      <a:pt x="6" y="250"/>
                    </a:lnTo>
                    <a:lnTo>
                      <a:pt x="14" y="254"/>
                    </a:lnTo>
                    <a:lnTo>
                      <a:pt x="22" y="256"/>
                    </a:lnTo>
                    <a:lnTo>
                      <a:pt x="234" y="256"/>
                    </a:lnTo>
                    <a:lnTo>
                      <a:pt x="234" y="256"/>
                    </a:lnTo>
                    <a:lnTo>
                      <a:pt x="242" y="254"/>
                    </a:lnTo>
                    <a:lnTo>
                      <a:pt x="250" y="250"/>
                    </a:lnTo>
                    <a:lnTo>
                      <a:pt x="254" y="242"/>
                    </a:lnTo>
                    <a:lnTo>
                      <a:pt x="256" y="234"/>
                    </a:lnTo>
                    <a:lnTo>
                      <a:pt x="256" y="46"/>
                    </a:lnTo>
                    <a:lnTo>
                      <a:pt x="256" y="46"/>
                    </a:lnTo>
                    <a:lnTo>
                      <a:pt x="254" y="38"/>
                    </a:lnTo>
                    <a:lnTo>
                      <a:pt x="250" y="30"/>
                    </a:lnTo>
                    <a:lnTo>
                      <a:pt x="242" y="26"/>
                    </a:lnTo>
                    <a:lnTo>
                      <a:pt x="234" y="24"/>
                    </a:lnTo>
                    <a:close/>
                    <a:moveTo>
                      <a:pt x="240" y="234"/>
                    </a:moveTo>
                    <a:lnTo>
                      <a:pt x="240" y="234"/>
                    </a:lnTo>
                    <a:lnTo>
                      <a:pt x="238" y="238"/>
                    </a:lnTo>
                    <a:lnTo>
                      <a:pt x="234" y="240"/>
                    </a:lnTo>
                    <a:lnTo>
                      <a:pt x="22" y="240"/>
                    </a:lnTo>
                    <a:lnTo>
                      <a:pt x="22" y="240"/>
                    </a:lnTo>
                    <a:lnTo>
                      <a:pt x="18" y="238"/>
                    </a:lnTo>
                    <a:lnTo>
                      <a:pt x="16" y="234"/>
                    </a:lnTo>
                    <a:lnTo>
                      <a:pt x="16" y="46"/>
                    </a:lnTo>
                    <a:lnTo>
                      <a:pt x="16" y="46"/>
                    </a:lnTo>
                    <a:lnTo>
                      <a:pt x="18" y="42"/>
                    </a:lnTo>
                    <a:lnTo>
                      <a:pt x="22" y="40"/>
                    </a:lnTo>
                    <a:lnTo>
                      <a:pt x="56" y="40"/>
                    </a:lnTo>
                    <a:lnTo>
                      <a:pt x="56" y="56"/>
                    </a:lnTo>
                    <a:lnTo>
                      <a:pt x="56" y="56"/>
                    </a:lnTo>
                    <a:lnTo>
                      <a:pt x="56" y="60"/>
                    </a:lnTo>
                    <a:lnTo>
                      <a:pt x="58" y="62"/>
                    </a:lnTo>
                    <a:lnTo>
                      <a:pt x="60" y="64"/>
                    </a:lnTo>
                    <a:lnTo>
                      <a:pt x="64" y="64"/>
                    </a:lnTo>
                    <a:lnTo>
                      <a:pt x="64" y="64"/>
                    </a:lnTo>
                    <a:lnTo>
                      <a:pt x="68" y="64"/>
                    </a:lnTo>
                    <a:lnTo>
                      <a:pt x="70" y="62"/>
                    </a:lnTo>
                    <a:lnTo>
                      <a:pt x="72" y="60"/>
                    </a:lnTo>
                    <a:lnTo>
                      <a:pt x="72" y="56"/>
                    </a:lnTo>
                    <a:lnTo>
                      <a:pt x="72" y="40"/>
                    </a:lnTo>
                    <a:lnTo>
                      <a:pt x="120" y="40"/>
                    </a:lnTo>
                    <a:lnTo>
                      <a:pt x="120" y="56"/>
                    </a:lnTo>
                    <a:lnTo>
                      <a:pt x="120" y="56"/>
                    </a:lnTo>
                    <a:lnTo>
                      <a:pt x="120" y="60"/>
                    </a:lnTo>
                    <a:lnTo>
                      <a:pt x="122" y="62"/>
                    </a:lnTo>
                    <a:lnTo>
                      <a:pt x="124" y="64"/>
                    </a:lnTo>
                    <a:lnTo>
                      <a:pt x="128" y="64"/>
                    </a:lnTo>
                    <a:lnTo>
                      <a:pt x="128" y="64"/>
                    </a:lnTo>
                    <a:lnTo>
                      <a:pt x="132" y="64"/>
                    </a:lnTo>
                    <a:lnTo>
                      <a:pt x="134" y="62"/>
                    </a:lnTo>
                    <a:lnTo>
                      <a:pt x="136" y="60"/>
                    </a:lnTo>
                    <a:lnTo>
                      <a:pt x="136" y="56"/>
                    </a:lnTo>
                    <a:lnTo>
                      <a:pt x="136" y="40"/>
                    </a:lnTo>
                    <a:lnTo>
                      <a:pt x="184" y="40"/>
                    </a:lnTo>
                    <a:lnTo>
                      <a:pt x="184" y="56"/>
                    </a:lnTo>
                    <a:lnTo>
                      <a:pt x="184" y="56"/>
                    </a:lnTo>
                    <a:lnTo>
                      <a:pt x="184" y="60"/>
                    </a:lnTo>
                    <a:lnTo>
                      <a:pt x="186" y="62"/>
                    </a:lnTo>
                    <a:lnTo>
                      <a:pt x="188" y="64"/>
                    </a:lnTo>
                    <a:lnTo>
                      <a:pt x="192" y="64"/>
                    </a:lnTo>
                    <a:lnTo>
                      <a:pt x="192" y="64"/>
                    </a:lnTo>
                    <a:lnTo>
                      <a:pt x="196" y="64"/>
                    </a:lnTo>
                    <a:lnTo>
                      <a:pt x="198" y="62"/>
                    </a:lnTo>
                    <a:lnTo>
                      <a:pt x="200" y="60"/>
                    </a:lnTo>
                    <a:lnTo>
                      <a:pt x="200" y="56"/>
                    </a:lnTo>
                    <a:lnTo>
                      <a:pt x="200" y="40"/>
                    </a:lnTo>
                    <a:lnTo>
                      <a:pt x="234" y="40"/>
                    </a:lnTo>
                    <a:lnTo>
                      <a:pt x="234" y="40"/>
                    </a:lnTo>
                    <a:lnTo>
                      <a:pt x="238" y="42"/>
                    </a:lnTo>
                    <a:lnTo>
                      <a:pt x="240" y="46"/>
                    </a:lnTo>
                    <a:lnTo>
                      <a:pt x="240" y="2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 name="Rectangle 62">
                <a:extLst>
                  <a:ext uri="{FF2B5EF4-FFF2-40B4-BE49-F238E27FC236}">
                    <a16:creationId xmlns:a16="http://schemas.microsoft.com/office/drawing/2014/main" id="{CDA40F6E-182D-40A5-8A5F-A66B7528439A}"/>
                  </a:ext>
                </a:extLst>
              </p:cNvPr>
              <p:cNvSpPr>
                <a:spLocks noChangeArrowheads="1"/>
              </p:cNvSpPr>
              <p:nvPr/>
            </p:nvSpPr>
            <p:spPr bwMode="auto">
              <a:xfrm>
                <a:off x="3238500" y="3740150"/>
                <a:ext cx="50800" cy="38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0" name="Rectangle 63">
                <a:extLst>
                  <a:ext uri="{FF2B5EF4-FFF2-40B4-BE49-F238E27FC236}">
                    <a16:creationId xmlns:a16="http://schemas.microsoft.com/office/drawing/2014/main" id="{07C921AC-D512-44CA-B14C-A04D5B280297}"/>
                  </a:ext>
                </a:extLst>
              </p:cNvPr>
              <p:cNvSpPr>
                <a:spLocks noChangeArrowheads="1"/>
              </p:cNvSpPr>
              <p:nvPr/>
            </p:nvSpPr>
            <p:spPr bwMode="auto">
              <a:xfrm>
                <a:off x="3238500" y="3803650"/>
                <a:ext cx="50800" cy="38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Rectangle 64">
                <a:extLst>
                  <a:ext uri="{FF2B5EF4-FFF2-40B4-BE49-F238E27FC236}">
                    <a16:creationId xmlns:a16="http://schemas.microsoft.com/office/drawing/2014/main" id="{7D78D6B7-06D8-448E-B13F-BE845E5E2B66}"/>
                  </a:ext>
                </a:extLst>
              </p:cNvPr>
              <p:cNvSpPr>
                <a:spLocks noChangeArrowheads="1"/>
              </p:cNvSpPr>
              <p:nvPr/>
            </p:nvSpPr>
            <p:spPr bwMode="auto">
              <a:xfrm>
                <a:off x="3238500" y="3867150"/>
                <a:ext cx="50800" cy="38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2" name="Rectangle 65">
                <a:extLst>
                  <a:ext uri="{FF2B5EF4-FFF2-40B4-BE49-F238E27FC236}">
                    <a16:creationId xmlns:a16="http://schemas.microsoft.com/office/drawing/2014/main" id="{DBC67975-0ED9-4C1F-8609-EA9274A32BD6}"/>
                  </a:ext>
                </a:extLst>
              </p:cNvPr>
              <p:cNvSpPr>
                <a:spLocks noChangeArrowheads="1"/>
              </p:cNvSpPr>
              <p:nvPr/>
            </p:nvSpPr>
            <p:spPr bwMode="auto">
              <a:xfrm>
                <a:off x="3327400" y="3867150"/>
                <a:ext cx="50800" cy="38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3" name="Rectangle 66">
                <a:extLst>
                  <a:ext uri="{FF2B5EF4-FFF2-40B4-BE49-F238E27FC236}">
                    <a16:creationId xmlns:a16="http://schemas.microsoft.com/office/drawing/2014/main" id="{CDB2FAA7-CB99-4FF4-A991-BD4D77B50857}"/>
                  </a:ext>
                </a:extLst>
              </p:cNvPr>
              <p:cNvSpPr>
                <a:spLocks noChangeArrowheads="1"/>
              </p:cNvSpPr>
              <p:nvPr/>
            </p:nvSpPr>
            <p:spPr bwMode="auto">
              <a:xfrm>
                <a:off x="3327400" y="3803650"/>
                <a:ext cx="50800" cy="38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4" name="Rectangle 67">
                <a:extLst>
                  <a:ext uri="{FF2B5EF4-FFF2-40B4-BE49-F238E27FC236}">
                    <a16:creationId xmlns:a16="http://schemas.microsoft.com/office/drawing/2014/main" id="{98A082EE-B127-4ABD-A5FB-71104F09A0E2}"/>
                  </a:ext>
                </a:extLst>
              </p:cNvPr>
              <p:cNvSpPr>
                <a:spLocks noChangeArrowheads="1"/>
              </p:cNvSpPr>
              <p:nvPr/>
            </p:nvSpPr>
            <p:spPr bwMode="auto">
              <a:xfrm>
                <a:off x="3327400" y="3740150"/>
                <a:ext cx="50800" cy="38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5" name="Rectangle 68">
                <a:extLst>
                  <a:ext uri="{FF2B5EF4-FFF2-40B4-BE49-F238E27FC236}">
                    <a16:creationId xmlns:a16="http://schemas.microsoft.com/office/drawing/2014/main" id="{37D58D09-4FD3-43DE-B72A-C29956AF6EDD}"/>
                  </a:ext>
                </a:extLst>
              </p:cNvPr>
              <p:cNvSpPr>
                <a:spLocks noChangeArrowheads="1"/>
              </p:cNvSpPr>
              <p:nvPr/>
            </p:nvSpPr>
            <p:spPr bwMode="auto">
              <a:xfrm>
                <a:off x="3416300" y="3867150"/>
                <a:ext cx="50800" cy="38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6" name="Rectangle 69">
                <a:extLst>
                  <a:ext uri="{FF2B5EF4-FFF2-40B4-BE49-F238E27FC236}">
                    <a16:creationId xmlns:a16="http://schemas.microsoft.com/office/drawing/2014/main" id="{769D6F0D-0174-4542-9EFD-67B7708C6EBC}"/>
                  </a:ext>
                </a:extLst>
              </p:cNvPr>
              <p:cNvSpPr>
                <a:spLocks noChangeArrowheads="1"/>
              </p:cNvSpPr>
              <p:nvPr/>
            </p:nvSpPr>
            <p:spPr bwMode="auto">
              <a:xfrm>
                <a:off x="3416300" y="3803650"/>
                <a:ext cx="50800" cy="38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7" name="Rectangle 70">
                <a:extLst>
                  <a:ext uri="{FF2B5EF4-FFF2-40B4-BE49-F238E27FC236}">
                    <a16:creationId xmlns:a16="http://schemas.microsoft.com/office/drawing/2014/main" id="{A2E20F49-BA8F-404D-B6D2-7F95E34E7943}"/>
                  </a:ext>
                </a:extLst>
              </p:cNvPr>
              <p:cNvSpPr>
                <a:spLocks noChangeArrowheads="1"/>
              </p:cNvSpPr>
              <p:nvPr/>
            </p:nvSpPr>
            <p:spPr bwMode="auto">
              <a:xfrm>
                <a:off x="3416300" y="3740150"/>
                <a:ext cx="50800" cy="38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grpSp>
        <p:sp>
          <p:nvSpPr>
            <p:cNvPr id="28" name="Freeform 71">
              <a:extLst>
                <a:ext uri="{FF2B5EF4-FFF2-40B4-BE49-F238E27FC236}">
                  <a16:creationId xmlns:a16="http://schemas.microsoft.com/office/drawing/2014/main" id="{B1E1A33F-67C0-47B9-8944-56CACFC5C877}"/>
                </a:ext>
              </a:extLst>
            </p:cNvPr>
            <p:cNvSpPr>
              <a:spLocks noEditPoints="1"/>
            </p:cNvSpPr>
            <p:nvPr/>
          </p:nvSpPr>
          <p:spPr bwMode="auto">
            <a:xfrm>
              <a:off x="6291936" y="4652792"/>
              <a:ext cx="489517" cy="489517"/>
            </a:xfrm>
            <a:custGeom>
              <a:avLst/>
              <a:gdLst/>
              <a:ahLst/>
              <a:cxnLst>
                <a:cxn ang="0">
                  <a:pos x="228" y="58"/>
                </a:cxn>
                <a:cxn ang="0">
                  <a:pos x="224" y="16"/>
                </a:cxn>
                <a:cxn ang="0">
                  <a:pos x="214" y="2"/>
                </a:cxn>
                <a:cxn ang="0">
                  <a:pos x="48" y="0"/>
                </a:cxn>
                <a:cxn ang="0">
                  <a:pos x="34" y="10"/>
                </a:cxn>
                <a:cxn ang="0">
                  <a:pos x="32" y="54"/>
                </a:cxn>
                <a:cxn ang="0">
                  <a:pos x="4" y="90"/>
                </a:cxn>
                <a:cxn ang="0">
                  <a:pos x="0" y="112"/>
                </a:cxn>
                <a:cxn ang="0">
                  <a:pos x="8" y="128"/>
                </a:cxn>
                <a:cxn ang="0">
                  <a:pos x="24" y="240"/>
                </a:cxn>
                <a:cxn ang="0">
                  <a:pos x="28" y="252"/>
                </a:cxn>
                <a:cxn ang="0">
                  <a:pos x="216" y="256"/>
                </a:cxn>
                <a:cxn ang="0">
                  <a:pos x="228" y="252"/>
                </a:cxn>
                <a:cxn ang="0">
                  <a:pos x="232" y="136"/>
                </a:cxn>
                <a:cxn ang="0">
                  <a:pos x="248" y="128"/>
                </a:cxn>
                <a:cxn ang="0">
                  <a:pos x="256" y="104"/>
                </a:cxn>
                <a:cxn ang="0">
                  <a:pos x="252" y="90"/>
                </a:cxn>
                <a:cxn ang="0">
                  <a:pos x="48" y="48"/>
                </a:cxn>
                <a:cxn ang="0">
                  <a:pos x="82" y="120"/>
                </a:cxn>
                <a:cxn ang="0">
                  <a:pos x="98" y="64"/>
                </a:cxn>
                <a:cxn ang="0">
                  <a:pos x="124" y="64"/>
                </a:cxn>
                <a:cxn ang="0">
                  <a:pos x="106" y="64"/>
                </a:cxn>
                <a:cxn ang="0">
                  <a:pos x="166" y="120"/>
                </a:cxn>
                <a:cxn ang="0">
                  <a:pos x="158" y="64"/>
                </a:cxn>
                <a:cxn ang="0">
                  <a:pos x="174" y="120"/>
                </a:cxn>
                <a:cxn ang="0">
                  <a:pos x="16" y="104"/>
                </a:cxn>
                <a:cxn ang="0">
                  <a:pos x="42" y="68"/>
                </a:cxn>
                <a:cxn ang="0">
                  <a:pos x="48" y="64"/>
                </a:cxn>
                <a:cxn ang="0">
                  <a:pos x="24" y="120"/>
                </a:cxn>
                <a:cxn ang="0">
                  <a:pos x="18" y="118"/>
                </a:cxn>
                <a:cxn ang="0">
                  <a:pos x="160" y="240"/>
                </a:cxn>
                <a:cxn ang="0">
                  <a:pos x="160" y="160"/>
                </a:cxn>
                <a:cxn ang="0">
                  <a:pos x="168" y="240"/>
                </a:cxn>
                <a:cxn ang="0">
                  <a:pos x="168" y="156"/>
                </a:cxn>
                <a:cxn ang="0">
                  <a:pos x="160" y="152"/>
                </a:cxn>
                <a:cxn ang="0">
                  <a:pos x="96" y="152"/>
                </a:cxn>
                <a:cxn ang="0">
                  <a:pos x="92" y="160"/>
                </a:cxn>
                <a:cxn ang="0">
                  <a:pos x="40" y="136"/>
                </a:cxn>
                <a:cxn ang="0">
                  <a:pos x="240" y="112"/>
                </a:cxn>
                <a:cxn ang="0">
                  <a:pos x="238" y="118"/>
                </a:cxn>
                <a:cxn ang="0">
                  <a:pos x="218" y="120"/>
                </a:cxn>
                <a:cxn ang="0">
                  <a:pos x="208" y="64"/>
                </a:cxn>
                <a:cxn ang="0">
                  <a:pos x="238" y="100"/>
                </a:cxn>
                <a:cxn ang="0">
                  <a:pos x="240" y="112"/>
                </a:cxn>
              </a:cxnLst>
              <a:rect l="0" t="0" r="r" b="b"/>
              <a:pathLst>
                <a:path w="256" h="256">
                  <a:moveTo>
                    <a:pt x="252" y="90"/>
                  </a:moveTo>
                  <a:lnTo>
                    <a:pt x="228" y="58"/>
                  </a:lnTo>
                  <a:lnTo>
                    <a:pt x="228" y="58"/>
                  </a:lnTo>
                  <a:lnTo>
                    <a:pt x="224" y="54"/>
                  </a:lnTo>
                  <a:lnTo>
                    <a:pt x="224" y="16"/>
                  </a:lnTo>
                  <a:lnTo>
                    <a:pt x="224" y="16"/>
                  </a:lnTo>
                  <a:lnTo>
                    <a:pt x="222" y="10"/>
                  </a:lnTo>
                  <a:lnTo>
                    <a:pt x="220" y="4"/>
                  </a:lnTo>
                  <a:lnTo>
                    <a:pt x="214" y="2"/>
                  </a:lnTo>
                  <a:lnTo>
                    <a:pt x="208" y="0"/>
                  </a:lnTo>
                  <a:lnTo>
                    <a:pt x="48" y="0"/>
                  </a:lnTo>
                  <a:lnTo>
                    <a:pt x="48" y="0"/>
                  </a:lnTo>
                  <a:lnTo>
                    <a:pt x="42" y="2"/>
                  </a:lnTo>
                  <a:lnTo>
                    <a:pt x="36" y="4"/>
                  </a:lnTo>
                  <a:lnTo>
                    <a:pt x="34" y="10"/>
                  </a:lnTo>
                  <a:lnTo>
                    <a:pt x="32" y="16"/>
                  </a:lnTo>
                  <a:lnTo>
                    <a:pt x="32" y="54"/>
                  </a:lnTo>
                  <a:lnTo>
                    <a:pt x="32" y="54"/>
                  </a:lnTo>
                  <a:lnTo>
                    <a:pt x="28" y="58"/>
                  </a:lnTo>
                  <a:lnTo>
                    <a:pt x="4" y="90"/>
                  </a:lnTo>
                  <a:lnTo>
                    <a:pt x="4" y="90"/>
                  </a:lnTo>
                  <a:lnTo>
                    <a:pt x="2" y="96"/>
                  </a:lnTo>
                  <a:lnTo>
                    <a:pt x="0" y="104"/>
                  </a:lnTo>
                  <a:lnTo>
                    <a:pt x="0" y="112"/>
                  </a:lnTo>
                  <a:lnTo>
                    <a:pt x="0" y="112"/>
                  </a:lnTo>
                  <a:lnTo>
                    <a:pt x="2" y="122"/>
                  </a:lnTo>
                  <a:lnTo>
                    <a:pt x="8" y="128"/>
                  </a:lnTo>
                  <a:lnTo>
                    <a:pt x="14" y="134"/>
                  </a:lnTo>
                  <a:lnTo>
                    <a:pt x="24" y="136"/>
                  </a:lnTo>
                  <a:lnTo>
                    <a:pt x="24" y="240"/>
                  </a:lnTo>
                  <a:lnTo>
                    <a:pt x="24" y="240"/>
                  </a:lnTo>
                  <a:lnTo>
                    <a:pt x="26" y="246"/>
                  </a:lnTo>
                  <a:lnTo>
                    <a:pt x="28" y="252"/>
                  </a:lnTo>
                  <a:lnTo>
                    <a:pt x="34" y="254"/>
                  </a:lnTo>
                  <a:lnTo>
                    <a:pt x="40" y="256"/>
                  </a:lnTo>
                  <a:lnTo>
                    <a:pt x="216" y="256"/>
                  </a:lnTo>
                  <a:lnTo>
                    <a:pt x="216" y="256"/>
                  </a:lnTo>
                  <a:lnTo>
                    <a:pt x="222" y="254"/>
                  </a:lnTo>
                  <a:lnTo>
                    <a:pt x="228" y="252"/>
                  </a:lnTo>
                  <a:lnTo>
                    <a:pt x="230" y="246"/>
                  </a:lnTo>
                  <a:lnTo>
                    <a:pt x="232" y="240"/>
                  </a:lnTo>
                  <a:lnTo>
                    <a:pt x="232" y="136"/>
                  </a:lnTo>
                  <a:lnTo>
                    <a:pt x="232" y="136"/>
                  </a:lnTo>
                  <a:lnTo>
                    <a:pt x="242" y="134"/>
                  </a:lnTo>
                  <a:lnTo>
                    <a:pt x="248" y="128"/>
                  </a:lnTo>
                  <a:lnTo>
                    <a:pt x="254" y="122"/>
                  </a:lnTo>
                  <a:lnTo>
                    <a:pt x="256" y="112"/>
                  </a:lnTo>
                  <a:lnTo>
                    <a:pt x="256" y="104"/>
                  </a:lnTo>
                  <a:lnTo>
                    <a:pt x="256" y="104"/>
                  </a:lnTo>
                  <a:lnTo>
                    <a:pt x="254" y="96"/>
                  </a:lnTo>
                  <a:lnTo>
                    <a:pt x="252" y="90"/>
                  </a:lnTo>
                  <a:close/>
                  <a:moveTo>
                    <a:pt x="208" y="16"/>
                  </a:moveTo>
                  <a:lnTo>
                    <a:pt x="208" y="48"/>
                  </a:lnTo>
                  <a:lnTo>
                    <a:pt x="48" y="48"/>
                  </a:lnTo>
                  <a:lnTo>
                    <a:pt x="48" y="16"/>
                  </a:lnTo>
                  <a:lnTo>
                    <a:pt x="208" y="16"/>
                  </a:lnTo>
                  <a:close/>
                  <a:moveTo>
                    <a:pt x="82" y="120"/>
                  </a:moveTo>
                  <a:lnTo>
                    <a:pt x="48" y="120"/>
                  </a:lnTo>
                  <a:lnTo>
                    <a:pt x="80" y="64"/>
                  </a:lnTo>
                  <a:lnTo>
                    <a:pt x="98" y="64"/>
                  </a:lnTo>
                  <a:lnTo>
                    <a:pt x="82" y="120"/>
                  </a:lnTo>
                  <a:close/>
                  <a:moveTo>
                    <a:pt x="106" y="64"/>
                  </a:moveTo>
                  <a:lnTo>
                    <a:pt x="124" y="64"/>
                  </a:lnTo>
                  <a:lnTo>
                    <a:pt x="124" y="120"/>
                  </a:lnTo>
                  <a:lnTo>
                    <a:pt x="90" y="120"/>
                  </a:lnTo>
                  <a:lnTo>
                    <a:pt x="106" y="64"/>
                  </a:lnTo>
                  <a:close/>
                  <a:moveTo>
                    <a:pt x="132" y="64"/>
                  </a:moveTo>
                  <a:lnTo>
                    <a:pt x="150" y="64"/>
                  </a:lnTo>
                  <a:lnTo>
                    <a:pt x="166" y="120"/>
                  </a:lnTo>
                  <a:lnTo>
                    <a:pt x="132" y="120"/>
                  </a:lnTo>
                  <a:lnTo>
                    <a:pt x="132" y="64"/>
                  </a:lnTo>
                  <a:close/>
                  <a:moveTo>
                    <a:pt x="158" y="64"/>
                  </a:moveTo>
                  <a:lnTo>
                    <a:pt x="176" y="64"/>
                  </a:lnTo>
                  <a:lnTo>
                    <a:pt x="208" y="120"/>
                  </a:lnTo>
                  <a:lnTo>
                    <a:pt x="174" y="120"/>
                  </a:lnTo>
                  <a:lnTo>
                    <a:pt x="158" y="64"/>
                  </a:lnTo>
                  <a:close/>
                  <a:moveTo>
                    <a:pt x="16" y="112"/>
                  </a:moveTo>
                  <a:lnTo>
                    <a:pt x="16" y="104"/>
                  </a:lnTo>
                  <a:lnTo>
                    <a:pt x="16" y="104"/>
                  </a:lnTo>
                  <a:lnTo>
                    <a:pt x="18" y="100"/>
                  </a:lnTo>
                  <a:lnTo>
                    <a:pt x="42" y="68"/>
                  </a:lnTo>
                  <a:lnTo>
                    <a:pt x="42" y="68"/>
                  </a:lnTo>
                  <a:lnTo>
                    <a:pt x="44" y="64"/>
                  </a:lnTo>
                  <a:lnTo>
                    <a:pt x="48" y="64"/>
                  </a:lnTo>
                  <a:lnTo>
                    <a:pt x="70" y="64"/>
                  </a:lnTo>
                  <a:lnTo>
                    <a:pt x="38" y="120"/>
                  </a:lnTo>
                  <a:lnTo>
                    <a:pt x="24" y="120"/>
                  </a:lnTo>
                  <a:lnTo>
                    <a:pt x="24" y="120"/>
                  </a:lnTo>
                  <a:lnTo>
                    <a:pt x="20" y="120"/>
                  </a:lnTo>
                  <a:lnTo>
                    <a:pt x="18" y="118"/>
                  </a:lnTo>
                  <a:lnTo>
                    <a:pt x="16" y="116"/>
                  </a:lnTo>
                  <a:lnTo>
                    <a:pt x="16" y="112"/>
                  </a:lnTo>
                  <a:close/>
                  <a:moveTo>
                    <a:pt x="160" y="240"/>
                  </a:moveTo>
                  <a:lnTo>
                    <a:pt x="100" y="240"/>
                  </a:lnTo>
                  <a:lnTo>
                    <a:pt x="100" y="160"/>
                  </a:lnTo>
                  <a:lnTo>
                    <a:pt x="160" y="160"/>
                  </a:lnTo>
                  <a:lnTo>
                    <a:pt x="160" y="240"/>
                  </a:lnTo>
                  <a:close/>
                  <a:moveTo>
                    <a:pt x="216" y="240"/>
                  </a:moveTo>
                  <a:lnTo>
                    <a:pt x="168" y="240"/>
                  </a:lnTo>
                  <a:lnTo>
                    <a:pt x="168" y="160"/>
                  </a:lnTo>
                  <a:lnTo>
                    <a:pt x="168" y="160"/>
                  </a:lnTo>
                  <a:lnTo>
                    <a:pt x="168" y="156"/>
                  </a:lnTo>
                  <a:lnTo>
                    <a:pt x="166" y="154"/>
                  </a:lnTo>
                  <a:lnTo>
                    <a:pt x="164" y="152"/>
                  </a:lnTo>
                  <a:lnTo>
                    <a:pt x="160" y="152"/>
                  </a:lnTo>
                  <a:lnTo>
                    <a:pt x="100" y="152"/>
                  </a:lnTo>
                  <a:lnTo>
                    <a:pt x="100" y="152"/>
                  </a:lnTo>
                  <a:lnTo>
                    <a:pt x="96" y="152"/>
                  </a:lnTo>
                  <a:lnTo>
                    <a:pt x="94" y="154"/>
                  </a:lnTo>
                  <a:lnTo>
                    <a:pt x="92" y="156"/>
                  </a:lnTo>
                  <a:lnTo>
                    <a:pt x="92" y="160"/>
                  </a:lnTo>
                  <a:lnTo>
                    <a:pt x="92" y="240"/>
                  </a:lnTo>
                  <a:lnTo>
                    <a:pt x="40" y="240"/>
                  </a:lnTo>
                  <a:lnTo>
                    <a:pt x="40" y="136"/>
                  </a:lnTo>
                  <a:lnTo>
                    <a:pt x="216" y="136"/>
                  </a:lnTo>
                  <a:lnTo>
                    <a:pt x="216" y="240"/>
                  </a:lnTo>
                  <a:close/>
                  <a:moveTo>
                    <a:pt x="240" y="112"/>
                  </a:moveTo>
                  <a:lnTo>
                    <a:pt x="240" y="112"/>
                  </a:lnTo>
                  <a:lnTo>
                    <a:pt x="240" y="116"/>
                  </a:lnTo>
                  <a:lnTo>
                    <a:pt x="238" y="118"/>
                  </a:lnTo>
                  <a:lnTo>
                    <a:pt x="236" y="120"/>
                  </a:lnTo>
                  <a:lnTo>
                    <a:pt x="232" y="120"/>
                  </a:lnTo>
                  <a:lnTo>
                    <a:pt x="218" y="120"/>
                  </a:lnTo>
                  <a:lnTo>
                    <a:pt x="186" y="64"/>
                  </a:lnTo>
                  <a:lnTo>
                    <a:pt x="208" y="64"/>
                  </a:lnTo>
                  <a:lnTo>
                    <a:pt x="208" y="64"/>
                  </a:lnTo>
                  <a:lnTo>
                    <a:pt x="212" y="64"/>
                  </a:lnTo>
                  <a:lnTo>
                    <a:pt x="214" y="68"/>
                  </a:lnTo>
                  <a:lnTo>
                    <a:pt x="238" y="100"/>
                  </a:lnTo>
                  <a:lnTo>
                    <a:pt x="238" y="100"/>
                  </a:lnTo>
                  <a:lnTo>
                    <a:pt x="240" y="104"/>
                  </a:lnTo>
                  <a:lnTo>
                    <a:pt x="240" y="11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9" name="Freeform 82">
              <a:extLst>
                <a:ext uri="{FF2B5EF4-FFF2-40B4-BE49-F238E27FC236}">
                  <a16:creationId xmlns:a16="http://schemas.microsoft.com/office/drawing/2014/main" id="{0E99EDF9-4E00-4DBF-913C-87E111D8D1CA}"/>
                </a:ext>
              </a:extLst>
            </p:cNvPr>
            <p:cNvSpPr>
              <a:spLocks/>
            </p:cNvSpPr>
            <p:nvPr/>
          </p:nvSpPr>
          <p:spPr bwMode="auto">
            <a:xfrm>
              <a:off x="11187103" y="3689057"/>
              <a:ext cx="489517" cy="443625"/>
            </a:xfrm>
            <a:custGeom>
              <a:avLst/>
              <a:gdLst/>
              <a:ahLst/>
              <a:cxnLst>
                <a:cxn ang="0">
                  <a:pos x="224" y="12"/>
                </a:cxn>
                <a:cxn ang="0">
                  <a:pos x="184" y="0"/>
                </a:cxn>
                <a:cxn ang="0">
                  <a:pos x="144" y="12"/>
                </a:cxn>
                <a:cxn ang="0">
                  <a:pos x="16" y="136"/>
                </a:cxn>
                <a:cxn ang="0">
                  <a:pos x="2" y="166"/>
                </a:cxn>
                <a:cxn ang="0">
                  <a:pos x="4" y="198"/>
                </a:cxn>
                <a:cxn ang="0">
                  <a:pos x="16" y="216"/>
                </a:cxn>
                <a:cxn ang="0">
                  <a:pos x="46" y="230"/>
                </a:cxn>
                <a:cxn ang="0">
                  <a:pos x="78" y="228"/>
                </a:cxn>
                <a:cxn ang="0">
                  <a:pos x="212" y="100"/>
                </a:cxn>
                <a:cxn ang="0">
                  <a:pos x="222" y="88"/>
                </a:cxn>
                <a:cxn ang="0">
                  <a:pos x="224" y="64"/>
                </a:cxn>
                <a:cxn ang="0">
                  <a:pos x="212" y="44"/>
                </a:cxn>
                <a:cxn ang="0">
                  <a:pos x="200" y="34"/>
                </a:cxn>
                <a:cxn ang="0">
                  <a:pos x="176" y="32"/>
                </a:cxn>
                <a:cxn ang="0">
                  <a:pos x="156" y="44"/>
                </a:cxn>
                <a:cxn ang="0">
                  <a:pos x="66" y="134"/>
                </a:cxn>
                <a:cxn ang="0">
                  <a:pos x="68" y="142"/>
                </a:cxn>
                <a:cxn ang="0">
                  <a:pos x="74" y="146"/>
                </a:cxn>
                <a:cxn ang="0">
                  <a:pos x="168" y="56"/>
                </a:cxn>
                <a:cxn ang="0">
                  <a:pos x="184" y="48"/>
                </a:cxn>
                <a:cxn ang="0">
                  <a:pos x="200" y="56"/>
                </a:cxn>
                <a:cxn ang="0">
                  <a:pos x="206" y="82"/>
                </a:cxn>
                <a:cxn ang="0">
                  <a:pos x="84" y="204"/>
                </a:cxn>
                <a:cxn ang="0">
                  <a:pos x="64" y="216"/>
                </a:cxn>
                <a:cxn ang="0">
                  <a:pos x="40" y="214"/>
                </a:cxn>
                <a:cxn ang="0">
                  <a:pos x="28" y="204"/>
                </a:cxn>
                <a:cxn ang="0">
                  <a:pos x="16" y="184"/>
                </a:cxn>
                <a:cxn ang="0">
                  <a:pos x="18" y="160"/>
                </a:cxn>
                <a:cxn ang="0">
                  <a:pos x="144" y="34"/>
                </a:cxn>
                <a:cxn ang="0">
                  <a:pos x="162" y="22"/>
                </a:cxn>
                <a:cxn ang="0">
                  <a:pos x="194" y="18"/>
                </a:cxn>
                <a:cxn ang="0">
                  <a:pos x="222" y="34"/>
                </a:cxn>
                <a:cxn ang="0">
                  <a:pos x="234" y="52"/>
                </a:cxn>
                <a:cxn ang="0">
                  <a:pos x="238" y="84"/>
                </a:cxn>
                <a:cxn ang="0">
                  <a:pos x="222" y="112"/>
                </a:cxn>
                <a:cxn ang="0">
                  <a:pos x="134" y="202"/>
                </a:cxn>
                <a:cxn ang="0">
                  <a:pos x="136" y="210"/>
                </a:cxn>
                <a:cxn ang="0">
                  <a:pos x="142" y="214"/>
                </a:cxn>
                <a:cxn ang="0">
                  <a:pos x="234" y="122"/>
                </a:cxn>
                <a:cxn ang="0">
                  <a:pos x="250" y="100"/>
                </a:cxn>
                <a:cxn ang="0">
                  <a:pos x="254" y="58"/>
                </a:cxn>
                <a:cxn ang="0">
                  <a:pos x="234" y="22"/>
                </a:cxn>
              </a:cxnLst>
              <a:rect l="0" t="0" r="r" b="b"/>
              <a:pathLst>
                <a:path w="256" h="232">
                  <a:moveTo>
                    <a:pt x="234" y="22"/>
                  </a:moveTo>
                  <a:lnTo>
                    <a:pt x="234" y="22"/>
                  </a:lnTo>
                  <a:lnTo>
                    <a:pt x="224" y="12"/>
                  </a:lnTo>
                  <a:lnTo>
                    <a:pt x="212" y="6"/>
                  </a:lnTo>
                  <a:lnTo>
                    <a:pt x="198" y="2"/>
                  </a:lnTo>
                  <a:lnTo>
                    <a:pt x="184" y="0"/>
                  </a:lnTo>
                  <a:lnTo>
                    <a:pt x="170" y="2"/>
                  </a:lnTo>
                  <a:lnTo>
                    <a:pt x="156" y="6"/>
                  </a:lnTo>
                  <a:lnTo>
                    <a:pt x="144" y="12"/>
                  </a:lnTo>
                  <a:lnTo>
                    <a:pt x="134" y="22"/>
                  </a:lnTo>
                  <a:lnTo>
                    <a:pt x="16" y="136"/>
                  </a:lnTo>
                  <a:lnTo>
                    <a:pt x="16" y="136"/>
                  </a:lnTo>
                  <a:lnTo>
                    <a:pt x="10" y="146"/>
                  </a:lnTo>
                  <a:lnTo>
                    <a:pt x="4" y="154"/>
                  </a:lnTo>
                  <a:lnTo>
                    <a:pt x="2" y="166"/>
                  </a:lnTo>
                  <a:lnTo>
                    <a:pt x="0" y="176"/>
                  </a:lnTo>
                  <a:lnTo>
                    <a:pt x="2" y="186"/>
                  </a:lnTo>
                  <a:lnTo>
                    <a:pt x="4" y="198"/>
                  </a:lnTo>
                  <a:lnTo>
                    <a:pt x="10" y="206"/>
                  </a:lnTo>
                  <a:lnTo>
                    <a:pt x="16" y="216"/>
                  </a:lnTo>
                  <a:lnTo>
                    <a:pt x="16" y="216"/>
                  </a:lnTo>
                  <a:lnTo>
                    <a:pt x="26" y="222"/>
                  </a:lnTo>
                  <a:lnTo>
                    <a:pt x="34" y="228"/>
                  </a:lnTo>
                  <a:lnTo>
                    <a:pt x="46" y="230"/>
                  </a:lnTo>
                  <a:lnTo>
                    <a:pt x="56" y="232"/>
                  </a:lnTo>
                  <a:lnTo>
                    <a:pt x="66" y="230"/>
                  </a:lnTo>
                  <a:lnTo>
                    <a:pt x="78" y="228"/>
                  </a:lnTo>
                  <a:lnTo>
                    <a:pt x="86" y="222"/>
                  </a:lnTo>
                  <a:lnTo>
                    <a:pt x="96" y="216"/>
                  </a:lnTo>
                  <a:lnTo>
                    <a:pt x="212" y="100"/>
                  </a:lnTo>
                  <a:lnTo>
                    <a:pt x="212" y="100"/>
                  </a:lnTo>
                  <a:lnTo>
                    <a:pt x="218" y="94"/>
                  </a:lnTo>
                  <a:lnTo>
                    <a:pt x="222" y="88"/>
                  </a:lnTo>
                  <a:lnTo>
                    <a:pt x="224" y="80"/>
                  </a:lnTo>
                  <a:lnTo>
                    <a:pt x="224" y="72"/>
                  </a:lnTo>
                  <a:lnTo>
                    <a:pt x="224" y="64"/>
                  </a:lnTo>
                  <a:lnTo>
                    <a:pt x="222" y="56"/>
                  </a:lnTo>
                  <a:lnTo>
                    <a:pt x="218" y="50"/>
                  </a:lnTo>
                  <a:lnTo>
                    <a:pt x="212" y="44"/>
                  </a:lnTo>
                  <a:lnTo>
                    <a:pt x="212" y="44"/>
                  </a:lnTo>
                  <a:lnTo>
                    <a:pt x="206" y="38"/>
                  </a:lnTo>
                  <a:lnTo>
                    <a:pt x="200" y="34"/>
                  </a:lnTo>
                  <a:lnTo>
                    <a:pt x="192" y="32"/>
                  </a:lnTo>
                  <a:lnTo>
                    <a:pt x="184" y="32"/>
                  </a:lnTo>
                  <a:lnTo>
                    <a:pt x="176" y="32"/>
                  </a:lnTo>
                  <a:lnTo>
                    <a:pt x="168" y="34"/>
                  </a:lnTo>
                  <a:lnTo>
                    <a:pt x="162" y="38"/>
                  </a:lnTo>
                  <a:lnTo>
                    <a:pt x="156" y="44"/>
                  </a:lnTo>
                  <a:lnTo>
                    <a:pt x="68" y="132"/>
                  </a:lnTo>
                  <a:lnTo>
                    <a:pt x="68" y="132"/>
                  </a:lnTo>
                  <a:lnTo>
                    <a:pt x="66" y="134"/>
                  </a:lnTo>
                  <a:lnTo>
                    <a:pt x="66" y="138"/>
                  </a:lnTo>
                  <a:lnTo>
                    <a:pt x="66" y="140"/>
                  </a:lnTo>
                  <a:lnTo>
                    <a:pt x="68" y="142"/>
                  </a:lnTo>
                  <a:lnTo>
                    <a:pt x="68" y="142"/>
                  </a:lnTo>
                  <a:lnTo>
                    <a:pt x="70" y="144"/>
                  </a:lnTo>
                  <a:lnTo>
                    <a:pt x="74" y="146"/>
                  </a:lnTo>
                  <a:lnTo>
                    <a:pt x="76" y="144"/>
                  </a:lnTo>
                  <a:lnTo>
                    <a:pt x="80" y="142"/>
                  </a:lnTo>
                  <a:lnTo>
                    <a:pt x="168" y="56"/>
                  </a:lnTo>
                  <a:lnTo>
                    <a:pt x="168" y="56"/>
                  </a:lnTo>
                  <a:lnTo>
                    <a:pt x="174" y="50"/>
                  </a:lnTo>
                  <a:lnTo>
                    <a:pt x="184" y="48"/>
                  </a:lnTo>
                  <a:lnTo>
                    <a:pt x="194" y="50"/>
                  </a:lnTo>
                  <a:lnTo>
                    <a:pt x="200" y="56"/>
                  </a:lnTo>
                  <a:lnTo>
                    <a:pt x="200" y="56"/>
                  </a:lnTo>
                  <a:lnTo>
                    <a:pt x="206" y="62"/>
                  </a:lnTo>
                  <a:lnTo>
                    <a:pt x="208" y="72"/>
                  </a:lnTo>
                  <a:lnTo>
                    <a:pt x="206" y="82"/>
                  </a:lnTo>
                  <a:lnTo>
                    <a:pt x="200" y="88"/>
                  </a:lnTo>
                  <a:lnTo>
                    <a:pt x="84" y="204"/>
                  </a:lnTo>
                  <a:lnTo>
                    <a:pt x="84" y="204"/>
                  </a:lnTo>
                  <a:lnTo>
                    <a:pt x="78" y="210"/>
                  </a:lnTo>
                  <a:lnTo>
                    <a:pt x="72" y="214"/>
                  </a:lnTo>
                  <a:lnTo>
                    <a:pt x="64" y="216"/>
                  </a:lnTo>
                  <a:lnTo>
                    <a:pt x="56" y="216"/>
                  </a:lnTo>
                  <a:lnTo>
                    <a:pt x="48" y="216"/>
                  </a:lnTo>
                  <a:lnTo>
                    <a:pt x="40" y="214"/>
                  </a:lnTo>
                  <a:lnTo>
                    <a:pt x="34" y="210"/>
                  </a:lnTo>
                  <a:lnTo>
                    <a:pt x="28" y="204"/>
                  </a:lnTo>
                  <a:lnTo>
                    <a:pt x="28" y="204"/>
                  </a:lnTo>
                  <a:lnTo>
                    <a:pt x="22" y="198"/>
                  </a:lnTo>
                  <a:lnTo>
                    <a:pt x="18" y="192"/>
                  </a:lnTo>
                  <a:lnTo>
                    <a:pt x="16" y="184"/>
                  </a:lnTo>
                  <a:lnTo>
                    <a:pt x="16" y="176"/>
                  </a:lnTo>
                  <a:lnTo>
                    <a:pt x="16" y="168"/>
                  </a:lnTo>
                  <a:lnTo>
                    <a:pt x="18" y="160"/>
                  </a:lnTo>
                  <a:lnTo>
                    <a:pt x="22" y="154"/>
                  </a:lnTo>
                  <a:lnTo>
                    <a:pt x="28" y="148"/>
                  </a:lnTo>
                  <a:lnTo>
                    <a:pt x="144" y="34"/>
                  </a:lnTo>
                  <a:lnTo>
                    <a:pt x="144" y="34"/>
                  </a:lnTo>
                  <a:lnTo>
                    <a:pt x="152" y="26"/>
                  </a:lnTo>
                  <a:lnTo>
                    <a:pt x="162" y="22"/>
                  </a:lnTo>
                  <a:lnTo>
                    <a:pt x="172" y="18"/>
                  </a:lnTo>
                  <a:lnTo>
                    <a:pt x="182" y="18"/>
                  </a:lnTo>
                  <a:lnTo>
                    <a:pt x="194" y="18"/>
                  </a:lnTo>
                  <a:lnTo>
                    <a:pt x="204" y="22"/>
                  </a:lnTo>
                  <a:lnTo>
                    <a:pt x="214" y="26"/>
                  </a:lnTo>
                  <a:lnTo>
                    <a:pt x="222" y="34"/>
                  </a:lnTo>
                  <a:lnTo>
                    <a:pt x="222" y="34"/>
                  </a:lnTo>
                  <a:lnTo>
                    <a:pt x="230" y="42"/>
                  </a:lnTo>
                  <a:lnTo>
                    <a:pt x="234" y="52"/>
                  </a:lnTo>
                  <a:lnTo>
                    <a:pt x="238" y="62"/>
                  </a:lnTo>
                  <a:lnTo>
                    <a:pt x="238" y="74"/>
                  </a:lnTo>
                  <a:lnTo>
                    <a:pt x="238" y="84"/>
                  </a:lnTo>
                  <a:lnTo>
                    <a:pt x="234" y="94"/>
                  </a:lnTo>
                  <a:lnTo>
                    <a:pt x="230" y="104"/>
                  </a:lnTo>
                  <a:lnTo>
                    <a:pt x="222" y="112"/>
                  </a:lnTo>
                  <a:lnTo>
                    <a:pt x="136" y="200"/>
                  </a:lnTo>
                  <a:lnTo>
                    <a:pt x="136" y="200"/>
                  </a:lnTo>
                  <a:lnTo>
                    <a:pt x="134" y="202"/>
                  </a:lnTo>
                  <a:lnTo>
                    <a:pt x="134" y="206"/>
                  </a:lnTo>
                  <a:lnTo>
                    <a:pt x="134" y="208"/>
                  </a:lnTo>
                  <a:lnTo>
                    <a:pt x="136" y="210"/>
                  </a:lnTo>
                  <a:lnTo>
                    <a:pt x="136" y="210"/>
                  </a:lnTo>
                  <a:lnTo>
                    <a:pt x="138" y="212"/>
                  </a:lnTo>
                  <a:lnTo>
                    <a:pt x="142" y="214"/>
                  </a:lnTo>
                  <a:lnTo>
                    <a:pt x="144" y="212"/>
                  </a:lnTo>
                  <a:lnTo>
                    <a:pt x="148" y="210"/>
                  </a:lnTo>
                  <a:lnTo>
                    <a:pt x="234" y="122"/>
                  </a:lnTo>
                  <a:lnTo>
                    <a:pt x="234" y="122"/>
                  </a:lnTo>
                  <a:lnTo>
                    <a:pt x="244" y="112"/>
                  </a:lnTo>
                  <a:lnTo>
                    <a:pt x="250" y="100"/>
                  </a:lnTo>
                  <a:lnTo>
                    <a:pt x="254" y="86"/>
                  </a:lnTo>
                  <a:lnTo>
                    <a:pt x="256" y="72"/>
                  </a:lnTo>
                  <a:lnTo>
                    <a:pt x="254" y="58"/>
                  </a:lnTo>
                  <a:lnTo>
                    <a:pt x="250" y="44"/>
                  </a:lnTo>
                  <a:lnTo>
                    <a:pt x="244" y="32"/>
                  </a:lnTo>
                  <a:lnTo>
                    <a:pt x="234" y="2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30" name="Freeform 83">
              <a:extLst>
                <a:ext uri="{FF2B5EF4-FFF2-40B4-BE49-F238E27FC236}">
                  <a16:creationId xmlns:a16="http://schemas.microsoft.com/office/drawing/2014/main" id="{34ABBEB3-5FEC-4791-9F1A-5C86B0853C6D}"/>
                </a:ext>
              </a:extLst>
            </p:cNvPr>
            <p:cNvSpPr>
              <a:spLocks/>
            </p:cNvSpPr>
            <p:nvPr/>
          </p:nvSpPr>
          <p:spPr bwMode="auto">
            <a:xfrm>
              <a:off x="11187103" y="3689057"/>
              <a:ext cx="489517" cy="443625"/>
            </a:xfrm>
            <a:custGeom>
              <a:avLst/>
              <a:gdLst/>
              <a:ahLst/>
              <a:cxnLst>
                <a:cxn ang="0">
                  <a:pos x="224" y="12"/>
                </a:cxn>
                <a:cxn ang="0">
                  <a:pos x="184" y="0"/>
                </a:cxn>
                <a:cxn ang="0">
                  <a:pos x="144" y="12"/>
                </a:cxn>
                <a:cxn ang="0">
                  <a:pos x="16" y="136"/>
                </a:cxn>
                <a:cxn ang="0">
                  <a:pos x="2" y="166"/>
                </a:cxn>
                <a:cxn ang="0">
                  <a:pos x="4" y="198"/>
                </a:cxn>
                <a:cxn ang="0">
                  <a:pos x="16" y="216"/>
                </a:cxn>
                <a:cxn ang="0">
                  <a:pos x="46" y="230"/>
                </a:cxn>
                <a:cxn ang="0">
                  <a:pos x="78" y="228"/>
                </a:cxn>
                <a:cxn ang="0">
                  <a:pos x="212" y="100"/>
                </a:cxn>
                <a:cxn ang="0">
                  <a:pos x="222" y="88"/>
                </a:cxn>
                <a:cxn ang="0">
                  <a:pos x="224" y="64"/>
                </a:cxn>
                <a:cxn ang="0">
                  <a:pos x="212" y="44"/>
                </a:cxn>
                <a:cxn ang="0">
                  <a:pos x="200" y="34"/>
                </a:cxn>
                <a:cxn ang="0">
                  <a:pos x="176" y="32"/>
                </a:cxn>
                <a:cxn ang="0">
                  <a:pos x="156" y="44"/>
                </a:cxn>
                <a:cxn ang="0">
                  <a:pos x="66" y="134"/>
                </a:cxn>
                <a:cxn ang="0">
                  <a:pos x="68" y="142"/>
                </a:cxn>
                <a:cxn ang="0">
                  <a:pos x="74" y="146"/>
                </a:cxn>
                <a:cxn ang="0">
                  <a:pos x="168" y="56"/>
                </a:cxn>
                <a:cxn ang="0">
                  <a:pos x="184" y="48"/>
                </a:cxn>
                <a:cxn ang="0">
                  <a:pos x="200" y="56"/>
                </a:cxn>
                <a:cxn ang="0">
                  <a:pos x="206" y="82"/>
                </a:cxn>
                <a:cxn ang="0">
                  <a:pos x="84" y="204"/>
                </a:cxn>
                <a:cxn ang="0">
                  <a:pos x="64" y="216"/>
                </a:cxn>
                <a:cxn ang="0">
                  <a:pos x="40" y="214"/>
                </a:cxn>
                <a:cxn ang="0">
                  <a:pos x="28" y="204"/>
                </a:cxn>
                <a:cxn ang="0">
                  <a:pos x="16" y="184"/>
                </a:cxn>
                <a:cxn ang="0">
                  <a:pos x="18" y="160"/>
                </a:cxn>
                <a:cxn ang="0">
                  <a:pos x="144" y="34"/>
                </a:cxn>
                <a:cxn ang="0">
                  <a:pos x="162" y="22"/>
                </a:cxn>
                <a:cxn ang="0">
                  <a:pos x="194" y="18"/>
                </a:cxn>
                <a:cxn ang="0">
                  <a:pos x="222" y="34"/>
                </a:cxn>
                <a:cxn ang="0">
                  <a:pos x="234" y="52"/>
                </a:cxn>
                <a:cxn ang="0">
                  <a:pos x="238" y="84"/>
                </a:cxn>
                <a:cxn ang="0">
                  <a:pos x="222" y="112"/>
                </a:cxn>
                <a:cxn ang="0">
                  <a:pos x="134" y="202"/>
                </a:cxn>
                <a:cxn ang="0">
                  <a:pos x="136" y="210"/>
                </a:cxn>
                <a:cxn ang="0">
                  <a:pos x="142" y="214"/>
                </a:cxn>
                <a:cxn ang="0">
                  <a:pos x="234" y="122"/>
                </a:cxn>
                <a:cxn ang="0">
                  <a:pos x="250" y="100"/>
                </a:cxn>
                <a:cxn ang="0">
                  <a:pos x="254" y="58"/>
                </a:cxn>
                <a:cxn ang="0">
                  <a:pos x="234" y="22"/>
                </a:cxn>
              </a:cxnLst>
              <a:rect l="0" t="0" r="r" b="b"/>
              <a:pathLst>
                <a:path w="256" h="232">
                  <a:moveTo>
                    <a:pt x="234" y="22"/>
                  </a:moveTo>
                  <a:lnTo>
                    <a:pt x="234" y="22"/>
                  </a:lnTo>
                  <a:lnTo>
                    <a:pt x="224" y="12"/>
                  </a:lnTo>
                  <a:lnTo>
                    <a:pt x="212" y="6"/>
                  </a:lnTo>
                  <a:lnTo>
                    <a:pt x="198" y="2"/>
                  </a:lnTo>
                  <a:lnTo>
                    <a:pt x="184" y="0"/>
                  </a:lnTo>
                  <a:lnTo>
                    <a:pt x="170" y="2"/>
                  </a:lnTo>
                  <a:lnTo>
                    <a:pt x="156" y="6"/>
                  </a:lnTo>
                  <a:lnTo>
                    <a:pt x="144" y="12"/>
                  </a:lnTo>
                  <a:lnTo>
                    <a:pt x="134" y="22"/>
                  </a:lnTo>
                  <a:lnTo>
                    <a:pt x="16" y="136"/>
                  </a:lnTo>
                  <a:lnTo>
                    <a:pt x="16" y="136"/>
                  </a:lnTo>
                  <a:lnTo>
                    <a:pt x="10" y="146"/>
                  </a:lnTo>
                  <a:lnTo>
                    <a:pt x="4" y="154"/>
                  </a:lnTo>
                  <a:lnTo>
                    <a:pt x="2" y="166"/>
                  </a:lnTo>
                  <a:lnTo>
                    <a:pt x="0" y="176"/>
                  </a:lnTo>
                  <a:lnTo>
                    <a:pt x="2" y="186"/>
                  </a:lnTo>
                  <a:lnTo>
                    <a:pt x="4" y="198"/>
                  </a:lnTo>
                  <a:lnTo>
                    <a:pt x="10" y="206"/>
                  </a:lnTo>
                  <a:lnTo>
                    <a:pt x="16" y="216"/>
                  </a:lnTo>
                  <a:lnTo>
                    <a:pt x="16" y="216"/>
                  </a:lnTo>
                  <a:lnTo>
                    <a:pt x="26" y="222"/>
                  </a:lnTo>
                  <a:lnTo>
                    <a:pt x="34" y="228"/>
                  </a:lnTo>
                  <a:lnTo>
                    <a:pt x="46" y="230"/>
                  </a:lnTo>
                  <a:lnTo>
                    <a:pt x="56" y="232"/>
                  </a:lnTo>
                  <a:lnTo>
                    <a:pt x="66" y="230"/>
                  </a:lnTo>
                  <a:lnTo>
                    <a:pt x="78" y="228"/>
                  </a:lnTo>
                  <a:lnTo>
                    <a:pt x="86" y="222"/>
                  </a:lnTo>
                  <a:lnTo>
                    <a:pt x="96" y="216"/>
                  </a:lnTo>
                  <a:lnTo>
                    <a:pt x="212" y="100"/>
                  </a:lnTo>
                  <a:lnTo>
                    <a:pt x="212" y="100"/>
                  </a:lnTo>
                  <a:lnTo>
                    <a:pt x="218" y="94"/>
                  </a:lnTo>
                  <a:lnTo>
                    <a:pt x="222" y="88"/>
                  </a:lnTo>
                  <a:lnTo>
                    <a:pt x="224" y="80"/>
                  </a:lnTo>
                  <a:lnTo>
                    <a:pt x="224" y="72"/>
                  </a:lnTo>
                  <a:lnTo>
                    <a:pt x="224" y="64"/>
                  </a:lnTo>
                  <a:lnTo>
                    <a:pt x="222" y="56"/>
                  </a:lnTo>
                  <a:lnTo>
                    <a:pt x="218" y="50"/>
                  </a:lnTo>
                  <a:lnTo>
                    <a:pt x="212" y="44"/>
                  </a:lnTo>
                  <a:lnTo>
                    <a:pt x="212" y="44"/>
                  </a:lnTo>
                  <a:lnTo>
                    <a:pt x="206" y="38"/>
                  </a:lnTo>
                  <a:lnTo>
                    <a:pt x="200" y="34"/>
                  </a:lnTo>
                  <a:lnTo>
                    <a:pt x="192" y="32"/>
                  </a:lnTo>
                  <a:lnTo>
                    <a:pt x="184" y="32"/>
                  </a:lnTo>
                  <a:lnTo>
                    <a:pt x="176" y="32"/>
                  </a:lnTo>
                  <a:lnTo>
                    <a:pt x="168" y="34"/>
                  </a:lnTo>
                  <a:lnTo>
                    <a:pt x="162" y="38"/>
                  </a:lnTo>
                  <a:lnTo>
                    <a:pt x="156" y="44"/>
                  </a:lnTo>
                  <a:lnTo>
                    <a:pt x="68" y="132"/>
                  </a:lnTo>
                  <a:lnTo>
                    <a:pt x="68" y="132"/>
                  </a:lnTo>
                  <a:lnTo>
                    <a:pt x="66" y="134"/>
                  </a:lnTo>
                  <a:lnTo>
                    <a:pt x="66" y="138"/>
                  </a:lnTo>
                  <a:lnTo>
                    <a:pt x="66" y="140"/>
                  </a:lnTo>
                  <a:lnTo>
                    <a:pt x="68" y="142"/>
                  </a:lnTo>
                  <a:lnTo>
                    <a:pt x="68" y="142"/>
                  </a:lnTo>
                  <a:lnTo>
                    <a:pt x="70" y="144"/>
                  </a:lnTo>
                  <a:lnTo>
                    <a:pt x="74" y="146"/>
                  </a:lnTo>
                  <a:lnTo>
                    <a:pt x="76" y="144"/>
                  </a:lnTo>
                  <a:lnTo>
                    <a:pt x="80" y="142"/>
                  </a:lnTo>
                  <a:lnTo>
                    <a:pt x="168" y="56"/>
                  </a:lnTo>
                  <a:lnTo>
                    <a:pt x="168" y="56"/>
                  </a:lnTo>
                  <a:lnTo>
                    <a:pt x="174" y="50"/>
                  </a:lnTo>
                  <a:lnTo>
                    <a:pt x="184" y="48"/>
                  </a:lnTo>
                  <a:lnTo>
                    <a:pt x="194" y="50"/>
                  </a:lnTo>
                  <a:lnTo>
                    <a:pt x="200" y="56"/>
                  </a:lnTo>
                  <a:lnTo>
                    <a:pt x="200" y="56"/>
                  </a:lnTo>
                  <a:lnTo>
                    <a:pt x="206" y="62"/>
                  </a:lnTo>
                  <a:lnTo>
                    <a:pt x="208" y="72"/>
                  </a:lnTo>
                  <a:lnTo>
                    <a:pt x="206" y="82"/>
                  </a:lnTo>
                  <a:lnTo>
                    <a:pt x="200" y="88"/>
                  </a:lnTo>
                  <a:lnTo>
                    <a:pt x="84" y="204"/>
                  </a:lnTo>
                  <a:lnTo>
                    <a:pt x="84" y="204"/>
                  </a:lnTo>
                  <a:lnTo>
                    <a:pt x="78" y="210"/>
                  </a:lnTo>
                  <a:lnTo>
                    <a:pt x="72" y="214"/>
                  </a:lnTo>
                  <a:lnTo>
                    <a:pt x="64" y="216"/>
                  </a:lnTo>
                  <a:lnTo>
                    <a:pt x="56" y="216"/>
                  </a:lnTo>
                  <a:lnTo>
                    <a:pt x="48" y="216"/>
                  </a:lnTo>
                  <a:lnTo>
                    <a:pt x="40" y="214"/>
                  </a:lnTo>
                  <a:lnTo>
                    <a:pt x="34" y="210"/>
                  </a:lnTo>
                  <a:lnTo>
                    <a:pt x="28" y="204"/>
                  </a:lnTo>
                  <a:lnTo>
                    <a:pt x="28" y="204"/>
                  </a:lnTo>
                  <a:lnTo>
                    <a:pt x="22" y="198"/>
                  </a:lnTo>
                  <a:lnTo>
                    <a:pt x="18" y="192"/>
                  </a:lnTo>
                  <a:lnTo>
                    <a:pt x="16" y="184"/>
                  </a:lnTo>
                  <a:lnTo>
                    <a:pt x="16" y="176"/>
                  </a:lnTo>
                  <a:lnTo>
                    <a:pt x="16" y="168"/>
                  </a:lnTo>
                  <a:lnTo>
                    <a:pt x="18" y="160"/>
                  </a:lnTo>
                  <a:lnTo>
                    <a:pt x="22" y="154"/>
                  </a:lnTo>
                  <a:lnTo>
                    <a:pt x="28" y="148"/>
                  </a:lnTo>
                  <a:lnTo>
                    <a:pt x="144" y="34"/>
                  </a:lnTo>
                  <a:lnTo>
                    <a:pt x="144" y="34"/>
                  </a:lnTo>
                  <a:lnTo>
                    <a:pt x="152" y="26"/>
                  </a:lnTo>
                  <a:lnTo>
                    <a:pt x="162" y="22"/>
                  </a:lnTo>
                  <a:lnTo>
                    <a:pt x="172" y="18"/>
                  </a:lnTo>
                  <a:lnTo>
                    <a:pt x="182" y="18"/>
                  </a:lnTo>
                  <a:lnTo>
                    <a:pt x="194" y="18"/>
                  </a:lnTo>
                  <a:lnTo>
                    <a:pt x="204" y="22"/>
                  </a:lnTo>
                  <a:lnTo>
                    <a:pt x="214" y="26"/>
                  </a:lnTo>
                  <a:lnTo>
                    <a:pt x="222" y="34"/>
                  </a:lnTo>
                  <a:lnTo>
                    <a:pt x="222" y="34"/>
                  </a:lnTo>
                  <a:lnTo>
                    <a:pt x="230" y="42"/>
                  </a:lnTo>
                  <a:lnTo>
                    <a:pt x="234" y="52"/>
                  </a:lnTo>
                  <a:lnTo>
                    <a:pt x="238" y="62"/>
                  </a:lnTo>
                  <a:lnTo>
                    <a:pt x="238" y="74"/>
                  </a:lnTo>
                  <a:lnTo>
                    <a:pt x="238" y="84"/>
                  </a:lnTo>
                  <a:lnTo>
                    <a:pt x="234" y="94"/>
                  </a:lnTo>
                  <a:lnTo>
                    <a:pt x="230" y="104"/>
                  </a:lnTo>
                  <a:lnTo>
                    <a:pt x="222" y="112"/>
                  </a:lnTo>
                  <a:lnTo>
                    <a:pt x="136" y="200"/>
                  </a:lnTo>
                  <a:lnTo>
                    <a:pt x="136" y="200"/>
                  </a:lnTo>
                  <a:lnTo>
                    <a:pt x="134" y="202"/>
                  </a:lnTo>
                  <a:lnTo>
                    <a:pt x="134" y="206"/>
                  </a:lnTo>
                  <a:lnTo>
                    <a:pt x="134" y="208"/>
                  </a:lnTo>
                  <a:lnTo>
                    <a:pt x="136" y="210"/>
                  </a:lnTo>
                  <a:lnTo>
                    <a:pt x="136" y="210"/>
                  </a:lnTo>
                  <a:lnTo>
                    <a:pt x="138" y="212"/>
                  </a:lnTo>
                  <a:lnTo>
                    <a:pt x="142" y="214"/>
                  </a:lnTo>
                  <a:lnTo>
                    <a:pt x="144" y="212"/>
                  </a:lnTo>
                  <a:lnTo>
                    <a:pt x="148" y="210"/>
                  </a:lnTo>
                  <a:lnTo>
                    <a:pt x="234" y="122"/>
                  </a:lnTo>
                  <a:lnTo>
                    <a:pt x="234" y="122"/>
                  </a:lnTo>
                  <a:lnTo>
                    <a:pt x="244" y="112"/>
                  </a:lnTo>
                  <a:lnTo>
                    <a:pt x="250" y="100"/>
                  </a:lnTo>
                  <a:lnTo>
                    <a:pt x="254" y="86"/>
                  </a:lnTo>
                  <a:lnTo>
                    <a:pt x="256" y="72"/>
                  </a:lnTo>
                  <a:lnTo>
                    <a:pt x="254" y="58"/>
                  </a:lnTo>
                  <a:lnTo>
                    <a:pt x="250" y="44"/>
                  </a:lnTo>
                  <a:lnTo>
                    <a:pt x="244" y="32"/>
                  </a:lnTo>
                  <a:lnTo>
                    <a:pt x="234" y="22"/>
                  </a:ln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nvGrpSpPr>
            <p:cNvPr id="31" name="Group 36">
              <a:extLst>
                <a:ext uri="{FF2B5EF4-FFF2-40B4-BE49-F238E27FC236}">
                  <a16:creationId xmlns:a16="http://schemas.microsoft.com/office/drawing/2014/main" id="{2E40A4C9-0C47-49D0-8B2E-FE2F1B03E23E}"/>
                </a:ext>
              </a:extLst>
            </p:cNvPr>
            <p:cNvGrpSpPr/>
            <p:nvPr/>
          </p:nvGrpSpPr>
          <p:grpSpPr>
            <a:xfrm>
              <a:off x="10284557" y="3673758"/>
              <a:ext cx="336543" cy="489517"/>
              <a:chOff x="5651500" y="2774950"/>
              <a:chExt cx="279400" cy="406400"/>
            </a:xfrm>
            <a:solidFill>
              <a:schemeClr val="accent1"/>
            </a:solidFill>
          </p:grpSpPr>
          <p:sp>
            <p:nvSpPr>
              <p:cNvPr id="32" name="Freeform 84">
                <a:extLst>
                  <a:ext uri="{FF2B5EF4-FFF2-40B4-BE49-F238E27FC236}">
                    <a16:creationId xmlns:a16="http://schemas.microsoft.com/office/drawing/2014/main" id="{DD43A01C-73B6-493C-9935-BDFBA3AC976B}"/>
                  </a:ext>
                </a:extLst>
              </p:cNvPr>
              <p:cNvSpPr>
                <a:spLocks noEditPoints="1"/>
              </p:cNvSpPr>
              <p:nvPr/>
            </p:nvSpPr>
            <p:spPr bwMode="auto">
              <a:xfrm>
                <a:off x="5651500" y="2774950"/>
                <a:ext cx="279400" cy="406400"/>
              </a:xfrm>
              <a:custGeom>
                <a:avLst/>
                <a:gdLst/>
                <a:ahLst/>
                <a:cxnLst>
                  <a:cxn ang="0">
                    <a:pos x="136" y="72"/>
                  </a:cxn>
                  <a:cxn ang="0">
                    <a:pos x="134" y="88"/>
                  </a:cxn>
                  <a:cxn ang="0">
                    <a:pos x="120" y="112"/>
                  </a:cxn>
                  <a:cxn ang="0">
                    <a:pos x="118" y="96"/>
                  </a:cxn>
                  <a:cxn ang="0">
                    <a:pos x="110" y="72"/>
                  </a:cxn>
                  <a:cxn ang="0">
                    <a:pos x="92" y="46"/>
                  </a:cxn>
                  <a:cxn ang="0">
                    <a:pos x="88" y="40"/>
                  </a:cxn>
                  <a:cxn ang="0">
                    <a:pos x="80" y="70"/>
                  </a:cxn>
                  <a:cxn ang="0">
                    <a:pos x="72" y="88"/>
                  </a:cxn>
                  <a:cxn ang="0">
                    <a:pos x="54" y="50"/>
                  </a:cxn>
                  <a:cxn ang="0">
                    <a:pos x="34" y="22"/>
                  </a:cxn>
                  <a:cxn ang="0">
                    <a:pos x="8" y="0"/>
                  </a:cxn>
                  <a:cxn ang="0">
                    <a:pos x="14" y="30"/>
                  </a:cxn>
                  <a:cxn ang="0">
                    <a:pos x="16" y="80"/>
                  </a:cxn>
                  <a:cxn ang="0">
                    <a:pos x="4" y="140"/>
                  </a:cxn>
                  <a:cxn ang="0">
                    <a:pos x="0" y="184"/>
                  </a:cxn>
                  <a:cxn ang="0">
                    <a:pos x="2" y="196"/>
                  </a:cxn>
                  <a:cxn ang="0">
                    <a:pos x="12" y="222"/>
                  </a:cxn>
                  <a:cxn ang="0">
                    <a:pos x="34" y="242"/>
                  </a:cxn>
                  <a:cxn ang="0">
                    <a:pos x="62" y="254"/>
                  </a:cxn>
                  <a:cxn ang="0">
                    <a:pos x="80" y="256"/>
                  </a:cxn>
                  <a:cxn ang="0">
                    <a:pos x="124" y="252"/>
                  </a:cxn>
                  <a:cxn ang="0">
                    <a:pos x="150" y="240"/>
                  </a:cxn>
                  <a:cxn ang="0">
                    <a:pos x="166" y="222"/>
                  </a:cxn>
                  <a:cxn ang="0">
                    <a:pos x="172" y="200"/>
                  </a:cxn>
                  <a:cxn ang="0">
                    <a:pos x="176" y="184"/>
                  </a:cxn>
                  <a:cxn ang="0">
                    <a:pos x="174" y="152"/>
                  </a:cxn>
                  <a:cxn ang="0">
                    <a:pos x="164" y="120"/>
                  </a:cxn>
                  <a:cxn ang="0">
                    <a:pos x="148" y="88"/>
                  </a:cxn>
                  <a:cxn ang="0">
                    <a:pos x="158" y="196"/>
                  </a:cxn>
                  <a:cxn ang="0">
                    <a:pos x="152" y="212"/>
                  </a:cxn>
                  <a:cxn ang="0">
                    <a:pos x="142" y="226"/>
                  </a:cxn>
                  <a:cxn ang="0">
                    <a:pos x="120" y="236"/>
                  </a:cxn>
                  <a:cxn ang="0">
                    <a:pos x="80" y="240"/>
                  </a:cxn>
                  <a:cxn ang="0">
                    <a:pos x="66" y="238"/>
                  </a:cxn>
                  <a:cxn ang="0">
                    <a:pos x="42" y="230"/>
                  </a:cxn>
                  <a:cxn ang="0">
                    <a:pos x="26" y="214"/>
                  </a:cxn>
                  <a:cxn ang="0">
                    <a:pos x="18" y="194"/>
                  </a:cxn>
                  <a:cxn ang="0">
                    <a:pos x="16" y="184"/>
                  </a:cxn>
                  <a:cxn ang="0">
                    <a:pos x="18" y="154"/>
                  </a:cxn>
                  <a:cxn ang="0">
                    <a:pos x="24" y="126"/>
                  </a:cxn>
                  <a:cxn ang="0">
                    <a:pos x="32" y="68"/>
                  </a:cxn>
                  <a:cxn ang="0">
                    <a:pos x="32" y="46"/>
                  </a:cxn>
                  <a:cxn ang="0">
                    <a:pos x="48" y="72"/>
                  </a:cxn>
                  <a:cxn ang="0">
                    <a:pos x="64" y="118"/>
                  </a:cxn>
                  <a:cxn ang="0">
                    <a:pos x="66" y="126"/>
                  </a:cxn>
                  <a:cxn ang="0">
                    <a:pos x="88" y="92"/>
                  </a:cxn>
                  <a:cxn ang="0">
                    <a:pos x="94" y="78"/>
                  </a:cxn>
                  <a:cxn ang="0">
                    <a:pos x="102" y="106"/>
                  </a:cxn>
                  <a:cxn ang="0">
                    <a:pos x="104" y="152"/>
                  </a:cxn>
                  <a:cxn ang="0">
                    <a:pos x="116" y="140"/>
                  </a:cxn>
                  <a:cxn ang="0">
                    <a:pos x="142" y="108"/>
                  </a:cxn>
                  <a:cxn ang="0">
                    <a:pos x="152" y="130"/>
                  </a:cxn>
                  <a:cxn ang="0">
                    <a:pos x="160" y="176"/>
                  </a:cxn>
                  <a:cxn ang="0">
                    <a:pos x="158" y="196"/>
                  </a:cxn>
                </a:cxnLst>
                <a:rect l="0" t="0" r="r" b="b"/>
                <a:pathLst>
                  <a:path w="176" h="256">
                    <a:moveTo>
                      <a:pt x="136" y="72"/>
                    </a:moveTo>
                    <a:lnTo>
                      <a:pt x="136" y="72"/>
                    </a:lnTo>
                    <a:lnTo>
                      <a:pt x="136" y="80"/>
                    </a:lnTo>
                    <a:lnTo>
                      <a:pt x="134" y="88"/>
                    </a:lnTo>
                    <a:lnTo>
                      <a:pt x="128" y="100"/>
                    </a:lnTo>
                    <a:lnTo>
                      <a:pt x="120" y="112"/>
                    </a:lnTo>
                    <a:lnTo>
                      <a:pt x="120" y="112"/>
                    </a:lnTo>
                    <a:lnTo>
                      <a:pt x="118" y="96"/>
                    </a:lnTo>
                    <a:lnTo>
                      <a:pt x="114" y="84"/>
                    </a:lnTo>
                    <a:lnTo>
                      <a:pt x="110" y="72"/>
                    </a:lnTo>
                    <a:lnTo>
                      <a:pt x="104" y="60"/>
                    </a:lnTo>
                    <a:lnTo>
                      <a:pt x="92" y="46"/>
                    </a:lnTo>
                    <a:lnTo>
                      <a:pt x="88" y="40"/>
                    </a:lnTo>
                    <a:lnTo>
                      <a:pt x="88" y="40"/>
                    </a:lnTo>
                    <a:lnTo>
                      <a:pt x="86" y="54"/>
                    </a:lnTo>
                    <a:lnTo>
                      <a:pt x="80" y="70"/>
                    </a:lnTo>
                    <a:lnTo>
                      <a:pt x="72" y="88"/>
                    </a:lnTo>
                    <a:lnTo>
                      <a:pt x="72" y="88"/>
                    </a:lnTo>
                    <a:lnTo>
                      <a:pt x="64" y="68"/>
                    </a:lnTo>
                    <a:lnTo>
                      <a:pt x="54" y="50"/>
                    </a:lnTo>
                    <a:lnTo>
                      <a:pt x="44" y="36"/>
                    </a:lnTo>
                    <a:lnTo>
                      <a:pt x="34" y="22"/>
                    </a:lnTo>
                    <a:lnTo>
                      <a:pt x="16" y="6"/>
                    </a:lnTo>
                    <a:lnTo>
                      <a:pt x="8" y="0"/>
                    </a:lnTo>
                    <a:lnTo>
                      <a:pt x="8" y="0"/>
                    </a:lnTo>
                    <a:lnTo>
                      <a:pt x="14" y="30"/>
                    </a:lnTo>
                    <a:lnTo>
                      <a:pt x="16" y="56"/>
                    </a:lnTo>
                    <a:lnTo>
                      <a:pt x="16" y="80"/>
                    </a:lnTo>
                    <a:lnTo>
                      <a:pt x="12" y="100"/>
                    </a:lnTo>
                    <a:lnTo>
                      <a:pt x="4" y="140"/>
                    </a:lnTo>
                    <a:lnTo>
                      <a:pt x="2" y="160"/>
                    </a:lnTo>
                    <a:lnTo>
                      <a:pt x="0" y="184"/>
                    </a:lnTo>
                    <a:lnTo>
                      <a:pt x="0" y="184"/>
                    </a:lnTo>
                    <a:lnTo>
                      <a:pt x="2" y="196"/>
                    </a:lnTo>
                    <a:lnTo>
                      <a:pt x="6" y="210"/>
                    </a:lnTo>
                    <a:lnTo>
                      <a:pt x="12" y="222"/>
                    </a:lnTo>
                    <a:lnTo>
                      <a:pt x="22" y="234"/>
                    </a:lnTo>
                    <a:lnTo>
                      <a:pt x="34" y="242"/>
                    </a:lnTo>
                    <a:lnTo>
                      <a:pt x="48" y="250"/>
                    </a:lnTo>
                    <a:lnTo>
                      <a:pt x="62" y="254"/>
                    </a:lnTo>
                    <a:lnTo>
                      <a:pt x="80" y="256"/>
                    </a:lnTo>
                    <a:lnTo>
                      <a:pt x="80" y="256"/>
                    </a:lnTo>
                    <a:lnTo>
                      <a:pt x="104" y="254"/>
                    </a:lnTo>
                    <a:lnTo>
                      <a:pt x="124" y="252"/>
                    </a:lnTo>
                    <a:lnTo>
                      <a:pt x="138" y="246"/>
                    </a:lnTo>
                    <a:lnTo>
                      <a:pt x="150" y="240"/>
                    </a:lnTo>
                    <a:lnTo>
                      <a:pt x="160" y="230"/>
                    </a:lnTo>
                    <a:lnTo>
                      <a:pt x="166" y="222"/>
                    </a:lnTo>
                    <a:lnTo>
                      <a:pt x="170" y="210"/>
                    </a:lnTo>
                    <a:lnTo>
                      <a:pt x="172" y="200"/>
                    </a:lnTo>
                    <a:lnTo>
                      <a:pt x="172" y="200"/>
                    </a:lnTo>
                    <a:lnTo>
                      <a:pt x="176" y="184"/>
                    </a:lnTo>
                    <a:lnTo>
                      <a:pt x="176" y="168"/>
                    </a:lnTo>
                    <a:lnTo>
                      <a:pt x="174" y="152"/>
                    </a:lnTo>
                    <a:lnTo>
                      <a:pt x="170" y="136"/>
                    </a:lnTo>
                    <a:lnTo>
                      <a:pt x="164" y="120"/>
                    </a:lnTo>
                    <a:lnTo>
                      <a:pt x="156" y="104"/>
                    </a:lnTo>
                    <a:lnTo>
                      <a:pt x="148" y="88"/>
                    </a:lnTo>
                    <a:lnTo>
                      <a:pt x="136" y="72"/>
                    </a:lnTo>
                    <a:close/>
                    <a:moveTo>
                      <a:pt x="158" y="196"/>
                    </a:moveTo>
                    <a:lnTo>
                      <a:pt x="158" y="196"/>
                    </a:lnTo>
                    <a:lnTo>
                      <a:pt x="152" y="212"/>
                    </a:lnTo>
                    <a:lnTo>
                      <a:pt x="148" y="220"/>
                    </a:lnTo>
                    <a:lnTo>
                      <a:pt x="142" y="226"/>
                    </a:lnTo>
                    <a:lnTo>
                      <a:pt x="132" y="232"/>
                    </a:lnTo>
                    <a:lnTo>
                      <a:pt x="120" y="236"/>
                    </a:lnTo>
                    <a:lnTo>
                      <a:pt x="102" y="238"/>
                    </a:lnTo>
                    <a:lnTo>
                      <a:pt x="80" y="240"/>
                    </a:lnTo>
                    <a:lnTo>
                      <a:pt x="80" y="240"/>
                    </a:lnTo>
                    <a:lnTo>
                      <a:pt x="66" y="238"/>
                    </a:lnTo>
                    <a:lnTo>
                      <a:pt x="54" y="236"/>
                    </a:lnTo>
                    <a:lnTo>
                      <a:pt x="42" y="230"/>
                    </a:lnTo>
                    <a:lnTo>
                      <a:pt x="32" y="222"/>
                    </a:lnTo>
                    <a:lnTo>
                      <a:pt x="26" y="214"/>
                    </a:lnTo>
                    <a:lnTo>
                      <a:pt x="20" y="204"/>
                    </a:lnTo>
                    <a:lnTo>
                      <a:pt x="18" y="194"/>
                    </a:lnTo>
                    <a:lnTo>
                      <a:pt x="16" y="184"/>
                    </a:lnTo>
                    <a:lnTo>
                      <a:pt x="16" y="184"/>
                    </a:lnTo>
                    <a:lnTo>
                      <a:pt x="16" y="168"/>
                    </a:lnTo>
                    <a:lnTo>
                      <a:pt x="18" y="154"/>
                    </a:lnTo>
                    <a:lnTo>
                      <a:pt x="24" y="126"/>
                    </a:lnTo>
                    <a:lnTo>
                      <a:pt x="24" y="126"/>
                    </a:lnTo>
                    <a:lnTo>
                      <a:pt x="32" y="88"/>
                    </a:lnTo>
                    <a:lnTo>
                      <a:pt x="32" y="68"/>
                    </a:lnTo>
                    <a:lnTo>
                      <a:pt x="32" y="46"/>
                    </a:lnTo>
                    <a:lnTo>
                      <a:pt x="32" y="46"/>
                    </a:lnTo>
                    <a:lnTo>
                      <a:pt x="40" y="60"/>
                    </a:lnTo>
                    <a:lnTo>
                      <a:pt x="48" y="72"/>
                    </a:lnTo>
                    <a:lnTo>
                      <a:pt x="58" y="98"/>
                    </a:lnTo>
                    <a:lnTo>
                      <a:pt x="64" y="118"/>
                    </a:lnTo>
                    <a:lnTo>
                      <a:pt x="66" y="126"/>
                    </a:lnTo>
                    <a:lnTo>
                      <a:pt x="66" y="126"/>
                    </a:lnTo>
                    <a:lnTo>
                      <a:pt x="78" y="108"/>
                    </a:lnTo>
                    <a:lnTo>
                      <a:pt x="88" y="92"/>
                    </a:lnTo>
                    <a:lnTo>
                      <a:pt x="94" y="78"/>
                    </a:lnTo>
                    <a:lnTo>
                      <a:pt x="94" y="78"/>
                    </a:lnTo>
                    <a:lnTo>
                      <a:pt x="98" y="90"/>
                    </a:lnTo>
                    <a:lnTo>
                      <a:pt x="102" y="106"/>
                    </a:lnTo>
                    <a:lnTo>
                      <a:pt x="104" y="128"/>
                    </a:lnTo>
                    <a:lnTo>
                      <a:pt x="104" y="152"/>
                    </a:lnTo>
                    <a:lnTo>
                      <a:pt x="104" y="152"/>
                    </a:lnTo>
                    <a:lnTo>
                      <a:pt x="116" y="140"/>
                    </a:lnTo>
                    <a:lnTo>
                      <a:pt x="128" y="126"/>
                    </a:lnTo>
                    <a:lnTo>
                      <a:pt x="142" y="108"/>
                    </a:lnTo>
                    <a:lnTo>
                      <a:pt x="142" y="108"/>
                    </a:lnTo>
                    <a:lnTo>
                      <a:pt x="152" y="130"/>
                    </a:lnTo>
                    <a:lnTo>
                      <a:pt x="158" y="154"/>
                    </a:lnTo>
                    <a:lnTo>
                      <a:pt x="160" y="176"/>
                    </a:lnTo>
                    <a:lnTo>
                      <a:pt x="160" y="186"/>
                    </a:lnTo>
                    <a:lnTo>
                      <a:pt x="158" y="1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33" name="Freeform 87">
                <a:extLst>
                  <a:ext uri="{FF2B5EF4-FFF2-40B4-BE49-F238E27FC236}">
                    <a16:creationId xmlns:a16="http://schemas.microsoft.com/office/drawing/2014/main" id="{57343519-A575-45CB-80DF-595F3B2C9AC7}"/>
                  </a:ext>
                </a:extLst>
              </p:cNvPr>
              <p:cNvSpPr>
                <a:spLocks/>
              </p:cNvSpPr>
              <p:nvPr/>
            </p:nvSpPr>
            <p:spPr bwMode="auto">
              <a:xfrm>
                <a:off x="5699125" y="2949575"/>
                <a:ext cx="177800" cy="142875"/>
              </a:xfrm>
              <a:custGeom>
                <a:avLst/>
                <a:gdLst/>
                <a:ahLst/>
                <a:cxnLst>
                  <a:cxn ang="0">
                    <a:pos x="102" y="32"/>
                  </a:cxn>
                  <a:cxn ang="0">
                    <a:pos x="88" y="46"/>
                  </a:cxn>
                  <a:cxn ang="0">
                    <a:pos x="64" y="62"/>
                  </a:cxn>
                  <a:cxn ang="0">
                    <a:pos x="60" y="48"/>
                  </a:cxn>
                  <a:cxn ang="0">
                    <a:pos x="60" y="14"/>
                  </a:cxn>
                  <a:cxn ang="0">
                    <a:pos x="48" y="32"/>
                  </a:cxn>
                  <a:cxn ang="0">
                    <a:pos x="34" y="52"/>
                  </a:cxn>
                  <a:cxn ang="0">
                    <a:pos x="14" y="0"/>
                  </a:cxn>
                  <a:cxn ang="0">
                    <a:pos x="10" y="12"/>
                  </a:cxn>
                  <a:cxn ang="0">
                    <a:pos x="2" y="36"/>
                  </a:cxn>
                  <a:cxn ang="0">
                    <a:pos x="0" y="78"/>
                  </a:cxn>
                  <a:cxn ang="0">
                    <a:pos x="0" y="82"/>
                  </a:cxn>
                  <a:cxn ang="0">
                    <a:pos x="4" y="82"/>
                  </a:cxn>
                  <a:cxn ang="0">
                    <a:pos x="8" y="78"/>
                  </a:cxn>
                  <a:cxn ang="0">
                    <a:pos x="8" y="60"/>
                  </a:cxn>
                  <a:cxn ang="0">
                    <a:pos x="14" y="24"/>
                  </a:cxn>
                  <a:cxn ang="0">
                    <a:pos x="30" y="62"/>
                  </a:cxn>
                  <a:cxn ang="0">
                    <a:pos x="36" y="62"/>
                  </a:cxn>
                  <a:cxn ang="0">
                    <a:pos x="52" y="40"/>
                  </a:cxn>
                  <a:cxn ang="0">
                    <a:pos x="54" y="56"/>
                  </a:cxn>
                  <a:cxn ang="0">
                    <a:pos x="60" y="74"/>
                  </a:cxn>
                  <a:cxn ang="0">
                    <a:pos x="64" y="72"/>
                  </a:cxn>
                  <a:cxn ang="0">
                    <a:pos x="90" y="56"/>
                  </a:cxn>
                  <a:cxn ang="0">
                    <a:pos x="104" y="42"/>
                  </a:cxn>
                  <a:cxn ang="0">
                    <a:pos x="102" y="76"/>
                  </a:cxn>
                  <a:cxn ang="0">
                    <a:pos x="98" y="86"/>
                  </a:cxn>
                  <a:cxn ang="0">
                    <a:pos x="102" y="90"/>
                  </a:cxn>
                  <a:cxn ang="0">
                    <a:pos x="102" y="90"/>
                  </a:cxn>
                  <a:cxn ang="0">
                    <a:pos x="104" y="90"/>
                  </a:cxn>
                  <a:cxn ang="0">
                    <a:pos x="106" y="88"/>
                  </a:cxn>
                  <a:cxn ang="0">
                    <a:pos x="112" y="62"/>
                  </a:cxn>
                  <a:cxn ang="0">
                    <a:pos x="110" y="32"/>
                  </a:cxn>
                </a:cxnLst>
                <a:rect l="0" t="0" r="r" b="b"/>
                <a:pathLst>
                  <a:path w="112" h="90">
                    <a:moveTo>
                      <a:pt x="110" y="24"/>
                    </a:moveTo>
                    <a:lnTo>
                      <a:pt x="102" y="32"/>
                    </a:lnTo>
                    <a:lnTo>
                      <a:pt x="102" y="32"/>
                    </a:lnTo>
                    <a:lnTo>
                      <a:pt x="88" y="46"/>
                    </a:lnTo>
                    <a:lnTo>
                      <a:pt x="78" y="54"/>
                    </a:lnTo>
                    <a:lnTo>
                      <a:pt x="64" y="62"/>
                    </a:lnTo>
                    <a:lnTo>
                      <a:pt x="64" y="62"/>
                    </a:lnTo>
                    <a:lnTo>
                      <a:pt x="60" y="48"/>
                    </a:lnTo>
                    <a:lnTo>
                      <a:pt x="60" y="28"/>
                    </a:lnTo>
                    <a:lnTo>
                      <a:pt x="60" y="14"/>
                    </a:lnTo>
                    <a:lnTo>
                      <a:pt x="48" y="32"/>
                    </a:lnTo>
                    <a:lnTo>
                      <a:pt x="48" y="32"/>
                    </a:lnTo>
                    <a:lnTo>
                      <a:pt x="34" y="52"/>
                    </a:lnTo>
                    <a:lnTo>
                      <a:pt x="34" y="52"/>
                    </a:lnTo>
                    <a:lnTo>
                      <a:pt x="18" y="10"/>
                    </a:lnTo>
                    <a:lnTo>
                      <a:pt x="14" y="0"/>
                    </a:lnTo>
                    <a:lnTo>
                      <a:pt x="10" y="12"/>
                    </a:lnTo>
                    <a:lnTo>
                      <a:pt x="10" y="12"/>
                    </a:lnTo>
                    <a:lnTo>
                      <a:pt x="6" y="24"/>
                    </a:lnTo>
                    <a:lnTo>
                      <a:pt x="2" y="36"/>
                    </a:lnTo>
                    <a:lnTo>
                      <a:pt x="0" y="54"/>
                    </a:lnTo>
                    <a:lnTo>
                      <a:pt x="0" y="78"/>
                    </a:lnTo>
                    <a:lnTo>
                      <a:pt x="0" y="78"/>
                    </a:lnTo>
                    <a:lnTo>
                      <a:pt x="0" y="82"/>
                    </a:lnTo>
                    <a:lnTo>
                      <a:pt x="4" y="82"/>
                    </a:lnTo>
                    <a:lnTo>
                      <a:pt x="4" y="82"/>
                    </a:lnTo>
                    <a:lnTo>
                      <a:pt x="6" y="82"/>
                    </a:lnTo>
                    <a:lnTo>
                      <a:pt x="8" y="78"/>
                    </a:lnTo>
                    <a:lnTo>
                      <a:pt x="8" y="78"/>
                    </a:lnTo>
                    <a:lnTo>
                      <a:pt x="8" y="60"/>
                    </a:lnTo>
                    <a:lnTo>
                      <a:pt x="8" y="46"/>
                    </a:lnTo>
                    <a:lnTo>
                      <a:pt x="14" y="24"/>
                    </a:lnTo>
                    <a:lnTo>
                      <a:pt x="14" y="24"/>
                    </a:lnTo>
                    <a:lnTo>
                      <a:pt x="30" y="62"/>
                    </a:lnTo>
                    <a:lnTo>
                      <a:pt x="32" y="68"/>
                    </a:lnTo>
                    <a:lnTo>
                      <a:pt x="36" y="62"/>
                    </a:lnTo>
                    <a:lnTo>
                      <a:pt x="36" y="62"/>
                    </a:lnTo>
                    <a:lnTo>
                      <a:pt x="52" y="40"/>
                    </a:lnTo>
                    <a:lnTo>
                      <a:pt x="52" y="40"/>
                    </a:lnTo>
                    <a:lnTo>
                      <a:pt x="54" y="56"/>
                    </a:lnTo>
                    <a:lnTo>
                      <a:pt x="58" y="68"/>
                    </a:lnTo>
                    <a:lnTo>
                      <a:pt x="60" y="74"/>
                    </a:lnTo>
                    <a:lnTo>
                      <a:pt x="64" y="72"/>
                    </a:lnTo>
                    <a:lnTo>
                      <a:pt x="64" y="72"/>
                    </a:lnTo>
                    <a:lnTo>
                      <a:pt x="78" y="64"/>
                    </a:lnTo>
                    <a:lnTo>
                      <a:pt x="90" y="56"/>
                    </a:lnTo>
                    <a:lnTo>
                      <a:pt x="104" y="42"/>
                    </a:lnTo>
                    <a:lnTo>
                      <a:pt x="104" y="42"/>
                    </a:lnTo>
                    <a:lnTo>
                      <a:pt x="104" y="66"/>
                    </a:lnTo>
                    <a:lnTo>
                      <a:pt x="102" y="76"/>
                    </a:lnTo>
                    <a:lnTo>
                      <a:pt x="98" y="86"/>
                    </a:lnTo>
                    <a:lnTo>
                      <a:pt x="98" y="86"/>
                    </a:lnTo>
                    <a:lnTo>
                      <a:pt x="98" y="88"/>
                    </a:lnTo>
                    <a:lnTo>
                      <a:pt x="102" y="90"/>
                    </a:lnTo>
                    <a:lnTo>
                      <a:pt x="102" y="90"/>
                    </a:lnTo>
                    <a:lnTo>
                      <a:pt x="102" y="90"/>
                    </a:lnTo>
                    <a:lnTo>
                      <a:pt x="102" y="90"/>
                    </a:lnTo>
                    <a:lnTo>
                      <a:pt x="104" y="90"/>
                    </a:lnTo>
                    <a:lnTo>
                      <a:pt x="106" y="88"/>
                    </a:lnTo>
                    <a:lnTo>
                      <a:pt x="106" y="88"/>
                    </a:lnTo>
                    <a:lnTo>
                      <a:pt x="110" y="76"/>
                    </a:lnTo>
                    <a:lnTo>
                      <a:pt x="112" y="62"/>
                    </a:lnTo>
                    <a:lnTo>
                      <a:pt x="112" y="48"/>
                    </a:lnTo>
                    <a:lnTo>
                      <a:pt x="110" y="32"/>
                    </a:lnTo>
                    <a:lnTo>
                      <a:pt x="11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34" name="Freeform 131">
              <a:extLst>
                <a:ext uri="{FF2B5EF4-FFF2-40B4-BE49-F238E27FC236}">
                  <a16:creationId xmlns:a16="http://schemas.microsoft.com/office/drawing/2014/main" id="{96E48662-74FD-4BEB-B706-ADD6C16A5C69}"/>
                </a:ext>
              </a:extLst>
            </p:cNvPr>
            <p:cNvSpPr>
              <a:spLocks noEditPoints="1"/>
            </p:cNvSpPr>
            <p:nvPr/>
          </p:nvSpPr>
          <p:spPr bwMode="auto">
            <a:xfrm>
              <a:off x="11187103" y="2694725"/>
              <a:ext cx="489517" cy="489517"/>
            </a:xfrm>
            <a:custGeom>
              <a:avLst/>
              <a:gdLst/>
              <a:ahLst/>
              <a:cxnLst>
                <a:cxn ang="0">
                  <a:pos x="178" y="8"/>
                </a:cxn>
                <a:cxn ang="0">
                  <a:pos x="162" y="28"/>
                </a:cxn>
                <a:cxn ang="0">
                  <a:pos x="122" y="68"/>
                </a:cxn>
                <a:cxn ang="0">
                  <a:pos x="66" y="72"/>
                </a:cxn>
                <a:cxn ang="0">
                  <a:pos x="20" y="76"/>
                </a:cxn>
                <a:cxn ang="0">
                  <a:pos x="2" y="96"/>
                </a:cxn>
                <a:cxn ang="0">
                  <a:pos x="0" y="120"/>
                </a:cxn>
                <a:cxn ang="0">
                  <a:pos x="14" y="146"/>
                </a:cxn>
                <a:cxn ang="0">
                  <a:pos x="32" y="152"/>
                </a:cxn>
                <a:cxn ang="0">
                  <a:pos x="48" y="168"/>
                </a:cxn>
                <a:cxn ang="0">
                  <a:pos x="52" y="252"/>
                </a:cxn>
                <a:cxn ang="0">
                  <a:pos x="96" y="256"/>
                </a:cxn>
                <a:cxn ang="0">
                  <a:pos x="112" y="240"/>
                </a:cxn>
                <a:cxn ang="0">
                  <a:pos x="108" y="222"/>
                </a:cxn>
                <a:cxn ang="0">
                  <a:pos x="104" y="160"/>
                </a:cxn>
                <a:cxn ang="0">
                  <a:pos x="106" y="156"/>
                </a:cxn>
                <a:cxn ang="0">
                  <a:pos x="108" y="154"/>
                </a:cxn>
                <a:cxn ang="0">
                  <a:pos x="108" y="154"/>
                </a:cxn>
                <a:cxn ang="0">
                  <a:pos x="124" y="156"/>
                </a:cxn>
                <a:cxn ang="0">
                  <a:pos x="162" y="196"/>
                </a:cxn>
                <a:cxn ang="0">
                  <a:pos x="188" y="222"/>
                </a:cxn>
                <a:cxn ang="0">
                  <a:pos x="212" y="222"/>
                </a:cxn>
                <a:cxn ang="0">
                  <a:pos x="248" y="172"/>
                </a:cxn>
                <a:cxn ang="0">
                  <a:pos x="256" y="112"/>
                </a:cxn>
                <a:cxn ang="0">
                  <a:pos x="242" y="36"/>
                </a:cxn>
                <a:cxn ang="0">
                  <a:pos x="206" y="0"/>
                </a:cxn>
                <a:cxn ang="0">
                  <a:pos x="162" y="88"/>
                </a:cxn>
                <a:cxn ang="0">
                  <a:pos x="196" y="96"/>
                </a:cxn>
                <a:cxn ang="0">
                  <a:pos x="198" y="122"/>
                </a:cxn>
                <a:cxn ang="0">
                  <a:pos x="162" y="136"/>
                </a:cxn>
                <a:cxn ang="0">
                  <a:pos x="16" y="112"/>
                </a:cxn>
                <a:cxn ang="0">
                  <a:pos x="32" y="88"/>
                </a:cxn>
                <a:cxn ang="0">
                  <a:pos x="80" y="112"/>
                </a:cxn>
                <a:cxn ang="0">
                  <a:pos x="32" y="136"/>
                </a:cxn>
                <a:cxn ang="0">
                  <a:pos x="18" y="122"/>
                </a:cxn>
                <a:cxn ang="0">
                  <a:pos x="64" y="168"/>
                </a:cxn>
                <a:cxn ang="0">
                  <a:pos x="66" y="152"/>
                </a:cxn>
                <a:cxn ang="0">
                  <a:pos x="88" y="160"/>
                </a:cxn>
                <a:cxn ang="0">
                  <a:pos x="90" y="226"/>
                </a:cxn>
                <a:cxn ang="0">
                  <a:pos x="96" y="240"/>
                </a:cxn>
                <a:cxn ang="0">
                  <a:pos x="104" y="136"/>
                </a:cxn>
                <a:cxn ang="0">
                  <a:pos x="88" y="112"/>
                </a:cxn>
                <a:cxn ang="0">
                  <a:pos x="98" y="90"/>
                </a:cxn>
                <a:cxn ang="0">
                  <a:pos x="116" y="86"/>
                </a:cxn>
                <a:cxn ang="0">
                  <a:pos x="148" y="72"/>
                </a:cxn>
                <a:cxn ang="0">
                  <a:pos x="144" y="132"/>
                </a:cxn>
                <a:cxn ang="0">
                  <a:pos x="128" y="140"/>
                </a:cxn>
                <a:cxn ang="0">
                  <a:pos x="200" y="208"/>
                </a:cxn>
                <a:cxn ang="0">
                  <a:pos x="178" y="192"/>
                </a:cxn>
                <a:cxn ang="0">
                  <a:pos x="184" y="152"/>
                </a:cxn>
                <a:cxn ang="0">
                  <a:pos x="206" y="140"/>
                </a:cxn>
                <a:cxn ang="0">
                  <a:pos x="216" y="112"/>
                </a:cxn>
                <a:cxn ang="0">
                  <a:pos x="210" y="90"/>
                </a:cxn>
                <a:cxn ang="0">
                  <a:pos x="190" y="72"/>
                </a:cxn>
                <a:cxn ang="0">
                  <a:pos x="170" y="50"/>
                </a:cxn>
                <a:cxn ang="0">
                  <a:pos x="194" y="18"/>
                </a:cxn>
                <a:cxn ang="0">
                  <a:pos x="216" y="24"/>
                </a:cxn>
                <a:cxn ang="0">
                  <a:pos x="236" y="74"/>
                </a:cxn>
                <a:cxn ang="0">
                  <a:pos x="240" y="132"/>
                </a:cxn>
                <a:cxn ang="0">
                  <a:pos x="222" y="192"/>
                </a:cxn>
              </a:cxnLst>
              <a:rect l="0" t="0" r="r" b="b"/>
              <a:pathLst>
                <a:path w="256" h="256">
                  <a:moveTo>
                    <a:pt x="200" y="0"/>
                  </a:moveTo>
                  <a:lnTo>
                    <a:pt x="200" y="0"/>
                  </a:lnTo>
                  <a:lnTo>
                    <a:pt x="188" y="2"/>
                  </a:lnTo>
                  <a:lnTo>
                    <a:pt x="178" y="8"/>
                  </a:lnTo>
                  <a:lnTo>
                    <a:pt x="170" y="16"/>
                  </a:lnTo>
                  <a:lnTo>
                    <a:pt x="162" y="28"/>
                  </a:lnTo>
                  <a:lnTo>
                    <a:pt x="162" y="28"/>
                  </a:lnTo>
                  <a:lnTo>
                    <a:pt x="162" y="28"/>
                  </a:lnTo>
                  <a:lnTo>
                    <a:pt x="150" y="46"/>
                  </a:lnTo>
                  <a:lnTo>
                    <a:pt x="136" y="60"/>
                  </a:lnTo>
                  <a:lnTo>
                    <a:pt x="130" y="66"/>
                  </a:lnTo>
                  <a:lnTo>
                    <a:pt x="122" y="68"/>
                  </a:lnTo>
                  <a:lnTo>
                    <a:pt x="114" y="72"/>
                  </a:lnTo>
                  <a:lnTo>
                    <a:pt x="106" y="72"/>
                  </a:lnTo>
                  <a:lnTo>
                    <a:pt x="100" y="72"/>
                  </a:lnTo>
                  <a:lnTo>
                    <a:pt x="66" y="72"/>
                  </a:lnTo>
                  <a:lnTo>
                    <a:pt x="32" y="72"/>
                  </a:lnTo>
                  <a:lnTo>
                    <a:pt x="32" y="72"/>
                  </a:lnTo>
                  <a:lnTo>
                    <a:pt x="26" y="72"/>
                  </a:lnTo>
                  <a:lnTo>
                    <a:pt x="20" y="76"/>
                  </a:lnTo>
                  <a:lnTo>
                    <a:pt x="14" y="78"/>
                  </a:lnTo>
                  <a:lnTo>
                    <a:pt x="10" y="84"/>
                  </a:lnTo>
                  <a:lnTo>
                    <a:pt x="6" y="90"/>
                  </a:lnTo>
                  <a:lnTo>
                    <a:pt x="2" y="96"/>
                  </a:lnTo>
                  <a:lnTo>
                    <a:pt x="0" y="104"/>
                  </a:lnTo>
                  <a:lnTo>
                    <a:pt x="0" y="112"/>
                  </a:lnTo>
                  <a:lnTo>
                    <a:pt x="0" y="112"/>
                  </a:lnTo>
                  <a:lnTo>
                    <a:pt x="0" y="120"/>
                  </a:lnTo>
                  <a:lnTo>
                    <a:pt x="2" y="128"/>
                  </a:lnTo>
                  <a:lnTo>
                    <a:pt x="6" y="134"/>
                  </a:lnTo>
                  <a:lnTo>
                    <a:pt x="10" y="140"/>
                  </a:lnTo>
                  <a:lnTo>
                    <a:pt x="14" y="146"/>
                  </a:lnTo>
                  <a:lnTo>
                    <a:pt x="20" y="148"/>
                  </a:lnTo>
                  <a:lnTo>
                    <a:pt x="26" y="152"/>
                  </a:lnTo>
                  <a:lnTo>
                    <a:pt x="32" y="152"/>
                  </a:lnTo>
                  <a:lnTo>
                    <a:pt x="32" y="152"/>
                  </a:lnTo>
                  <a:lnTo>
                    <a:pt x="38" y="154"/>
                  </a:lnTo>
                  <a:lnTo>
                    <a:pt x="44" y="156"/>
                  </a:lnTo>
                  <a:lnTo>
                    <a:pt x="46" y="162"/>
                  </a:lnTo>
                  <a:lnTo>
                    <a:pt x="48" y="168"/>
                  </a:lnTo>
                  <a:lnTo>
                    <a:pt x="48" y="240"/>
                  </a:lnTo>
                  <a:lnTo>
                    <a:pt x="48" y="240"/>
                  </a:lnTo>
                  <a:lnTo>
                    <a:pt x="50" y="246"/>
                  </a:lnTo>
                  <a:lnTo>
                    <a:pt x="52" y="252"/>
                  </a:lnTo>
                  <a:lnTo>
                    <a:pt x="58" y="254"/>
                  </a:lnTo>
                  <a:lnTo>
                    <a:pt x="64" y="256"/>
                  </a:lnTo>
                  <a:lnTo>
                    <a:pt x="96" y="256"/>
                  </a:lnTo>
                  <a:lnTo>
                    <a:pt x="96" y="256"/>
                  </a:lnTo>
                  <a:lnTo>
                    <a:pt x="102" y="254"/>
                  </a:lnTo>
                  <a:lnTo>
                    <a:pt x="108" y="252"/>
                  </a:lnTo>
                  <a:lnTo>
                    <a:pt x="110" y="246"/>
                  </a:lnTo>
                  <a:lnTo>
                    <a:pt x="112" y="240"/>
                  </a:lnTo>
                  <a:lnTo>
                    <a:pt x="112" y="232"/>
                  </a:lnTo>
                  <a:lnTo>
                    <a:pt x="112" y="232"/>
                  </a:lnTo>
                  <a:lnTo>
                    <a:pt x="110" y="226"/>
                  </a:lnTo>
                  <a:lnTo>
                    <a:pt x="108" y="222"/>
                  </a:lnTo>
                  <a:lnTo>
                    <a:pt x="106" y="220"/>
                  </a:lnTo>
                  <a:lnTo>
                    <a:pt x="104" y="216"/>
                  </a:lnTo>
                  <a:lnTo>
                    <a:pt x="104" y="160"/>
                  </a:lnTo>
                  <a:lnTo>
                    <a:pt x="104" y="160"/>
                  </a:lnTo>
                  <a:lnTo>
                    <a:pt x="104" y="160"/>
                  </a:lnTo>
                  <a:lnTo>
                    <a:pt x="104" y="160"/>
                  </a:lnTo>
                  <a:lnTo>
                    <a:pt x="106" y="156"/>
                  </a:lnTo>
                  <a:lnTo>
                    <a:pt x="106" y="156"/>
                  </a:lnTo>
                  <a:lnTo>
                    <a:pt x="106" y="156"/>
                  </a:lnTo>
                  <a:lnTo>
                    <a:pt x="106" y="156"/>
                  </a:lnTo>
                  <a:lnTo>
                    <a:pt x="108" y="154"/>
                  </a:lnTo>
                  <a:lnTo>
                    <a:pt x="108" y="154"/>
                  </a:lnTo>
                  <a:lnTo>
                    <a:pt x="108" y="154"/>
                  </a:lnTo>
                  <a:lnTo>
                    <a:pt x="108" y="154"/>
                  </a:lnTo>
                  <a:lnTo>
                    <a:pt x="108" y="154"/>
                  </a:lnTo>
                  <a:lnTo>
                    <a:pt x="108" y="154"/>
                  </a:lnTo>
                  <a:lnTo>
                    <a:pt x="110" y="152"/>
                  </a:lnTo>
                  <a:lnTo>
                    <a:pt x="110" y="152"/>
                  </a:lnTo>
                  <a:lnTo>
                    <a:pt x="118" y="154"/>
                  </a:lnTo>
                  <a:lnTo>
                    <a:pt x="124" y="156"/>
                  </a:lnTo>
                  <a:lnTo>
                    <a:pt x="138" y="166"/>
                  </a:lnTo>
                  <a:lnTo>
                    <a:pt x="150" y="178"/>
                  </a:lnTo>
                  <a:lnTo>
                    <a:pt x="162" y="196"/>
                  </a:lnTo>
                  <a:lnTo>
                    <a:pt x="162" y="196"/>
                  </a:lnTo>
                  <a:lnTo>
                    <a:pt x="162" y="196"/>
                  </a:lnTo>
                  <a:lnTo>
                    <a:pt x="170" y="208"/>
                  </a:lnTo>
                  <a:lnTo>
                    <a:pt x="178" y="216"/>
                  </a:lnTo>
                  <a:lnTo>
                    <a:pt x="188" y="222"/>
                  </a:lnTo>
                  <a:lnTo>
                    <a:pt x="200" y="224"/>
                  </a:lnTo>
                  <a:lnTo>
                    <a:pt x="200" y="224"/>
                  </a:lnTo>
                  <a:lnTo>
                    <a:pt x="206" y="224"/>
                  </a:lnTo>
                  <a:lnTo>
                    <a:pt x="212" y="222"/>
                  </a:lnTo>
                  <a:lnTo>
                    <a:pt x="224" y="214"/>
                  </a:lnTo>
                  <a:lnTo>
                    <a:pt x="234" y="204"/>
                  </a:lnTo>
                  <a:lnTo>
                    <a:pt x="242" y="188"/>
                  </a:lnTo>
                  <a:lnTo>
                    <a:pt x="248" y="172"/>
                  </a:lnTo>
                  <a:lnTo>
                    <a:pt x="252" y="152"/>
                  </a:lnTo>
                  <a:lnTo>
                    <a:pt x="256" y="132"/>
                  </a:lnTo>
                  <a:lnTo>
                    <a:pt x="256" y="112"/>
                  </a:lnTo>
                  <a:lnTo>
                    <a:pt x="256" y="112"/>
                  </a:lnTo>
                  <a:lnTo>
                    <a:pt x="256" y="92"/>
                  </a:lnTo>
                  <a:lnTo>
                    <a:pt x="252" y="72"/>
                  </a:lnTo>
                  <a:lnTo>
                    <a:pt x="248" y="52"/>
                  </a:lnTo>
                  <a:lnTo>
                    <a:pt x="242" y="36"/>
                  </a:lnTo>
                  <a:lnTo>
                    <a:pt x="234" y="20"/>
                  </a:lnTo>
                  <a:lnTo>
                    <a:pt x="224" y="10"/>
                  </a:lnTo>
                  <a:lnTo>
                    <a:pt x="212" y="2"/>
                  </a:lnTo>
                  <a:lnTo>
                    <a:pt x="206" y="0"/>
                  </a:lnTo>
                  <a:lnTo>
                    <a:pt x="200" y="0"/>
                  </a:lnTo>
                  <a:close/>
                  <a:moveTo>
                    <a:pt x="160" y="112"/>
                  </a:moveTo>
                  <a:lnTo>
                    <a:pt x="160" y="112"/>
                  </a:lnTo>
                  <a:lnTo>
                    <a:pt x="162" y="88"/>
                  </a:lnTo>
                  <a:lnTo>
                    <a:pt x="184" y="88"/>
                  </a:lnTo>
                  <a:lnTo>
                    <a:pt x="184" y="88"/>
                  </a:lnTo>
                  <a:lnTo>
                    <a:pt x="190" y="90"/>
                  </a:lnTo>
                  <a:lnTo>
                    <a:pt x="196" y="96"/>
                  </a:lnTo>
                  <a:lnTo>
                    <a:pt x="198" y="102"/>
                  </a:lnTo>
                  <a:lnTo>
                    <a:pt x="200" y="112"/>
                  </a:lnTo>
                  <a:lnTo>
                    <a:pt x="200" y="112"/>
                  </a:lnTo>
                  <a:lnTo>
                    <a:pt x="198" y="122"/>
                  </a:lnTo>
                  <a:lnTo>
                    <a:pt x="196" y="128"/>
                  </a:lnTo>
                  <a:lnTo>
                    <a:pt x="190" y="134"/>
                  </a:lnTo>
                  <a:lnTo>
                    <a:pt x="184" y="136"/>
                  </a:lnTo>
                  <a:lnTo>
                    <a:pt x="162" y="136"/>
                  </a:lnTo>
                  <a:lnTo>
                    <a:pt x="162" y="136"/>
                  </a:lnTo>
                  <a:lnTo>
                    <a:pt x="160" y="112"/>
                  </a:lnTo>
                  <a:close/>
                  <a:moveTo>
                    <a:pt x="16" y="112"/>
                  </a:moveTo>
                  <a:lnTo>
                    <a:pt x="16" y="112"/>
                  </a:lnTo>
                  <a:lnTo>
                    <a:pt x="18" y="102"/>
                  </a:lnTo>
                  <a:lnTo>
                    <a:pt x="20" y="96"/>
                  </a:lnTo>
                  <a:lnTo>
                    <a:pt x="26" y="90"/>
                  </a:lnTo>
                  <a:lnTo>
                    <a:pt x="32" y="88"/>
                  </a:lnTo>
                  <a:lnTo>
                    <a:pt x="88" y="88"/>
                  </a:lnTo>
                  <a:lnTo>
                    <a:pt x="88" y="88"/>
                  </a:lnTo>
                  <a:lnTo>
                    <a:pt x="82" y="98"/>
                  </a:lnTo>
                  <a:lnTo>
                    <a:pt x="80" y="112"/>
                  </a:lnTo>
                  <a:lnTo>
                    <a:pt x="80" y="112"/>
                  </a:lnTo>
                  <a:lnTo>
                    <a:pt x="82" y="126"/>
                  </a:lnTo>
                  <a:lnTo>
                    <a:pt x="88" y="136"/>
                  </a:lnTo>
                  <a:lnTo>
                    <a:pt x="32" y="136"/>
                  </a:lnTo>
                  <a:lnTo>
                    <a:pt x="32" y="136"/>
                  </a:lnTo>
                  <a:lnTo>
                    <a:pt x="26" y="134"/>
                  </a:lnTo>
                  <a:lnTo>
                    <a:pt x="20" y="128"/>
                  </a:lnTo>
                  <a:lnTo>
                    <a:pt x="18" y="122"/>
                  </a:lnTo>
                  <a:lnTo>
                    <a:pt x="16" y="112"/>
                  </a:lnTo>
                  <a:close/>
                  <a:moveTo>
                    <a:pt x="96" y="240"/>
                  </a:moveTo>
                  <a:lnTo>
                    <a:pt x="64" y="240"/>
                  </a:lnTo>
                  <a:lnTo>
                    <a:pt x="64" y="168"/>
                  </a:lnTo>
                  <a:lnTo>
                    <a:pt x="64" y="168"/>
                  </a:lnTo>
                  <a:lnTo>
                    <a:pt x="62" y="160"/>
                  </a:lnTo>
                  <a:lnTo>
                    <a:pt x="60" y="152"/>
                  </a:lnTo>
                  <a:lnTo>
                    <a:pt x="66" y="152"/>
                  </a:lnTo>
                  <a:lnTo>
                    <a:pt x="66" y="152"/>
                  </a:lnTo>
                  <a:lnTo>
                    <a:pt x="90" y="152"/>
                  </a:lnTo>
                  <a:lnTo>
                    <a:pt x="90" y="152"/>
                  </a:lnTo>
                  <a:lnTo>
                    <a:pt x="88" y="160"/>
                  </a:lnTo>
                  <a:lnTo>
                    <a:pt x="88" y="216"/>
                  </a:lnTo>
                  <a:lnTo>
                    <a:pt x="88" y="216"/>
                  </a:lnTo>
                  <a:lnTo>
                    <a:pt x="88" y="222"/>
                  </a:lnTo>
                  <a:lnTo>
                    <a:pt x="90" y="226"/>
                  </a:lnTo>
                  <a:lnTo>
                    <a:pt x="94" y="232"/>
                  </a:lnTo>
                  <a:lnTo>
                    <a:pt x="94" y="232"/>
                  </a:lnTo>
                  <a:lnTo>
                    <a:pt x="96" y="234"/>
                  </a:lnTo>
                  <a:lnTo>
                    <a:pt x="96" y="240"/>
                  </a:lnTo>
                  <a:close/>
                  <a:moveTo>
                    <a:pt x="106" y="136"/>
                  </a:moveTo>
                  <a:lnTo>
                    <a:pt x="104" y="136"/>
                  </a:lnTo>
                  <a:lnTo>
                    <a:pt x="104" y="136"/>
                  </a:lnTo>
                  <a:lnTo>
                    <a:pt x="104" y="136"/>
                  </a:lnTo>
                  <a:lnTo>
                    <a:pt x="98" y="134"/>
                  </a:lnTo>
                  <a:lnTo>
                    <a:pt x="92" y="128"/>
                  </a:lnTo>
                  <a:lnTo>
                    <a:pt x="90" y="122"/>
                  </a:lnTo>
                  <a:lnTo>
                    <a:pt x="88" y="112"/>
                  </a:lnTo>
                  <a:lnTo>
                    <a:pt x="88" y="112"/>
                  </a:lnTo>
                  <a:lnTo>
                    <a:pt x="90" y="102"/>
                  </a:lnTo>
                  <a:lnTo>
                    <a:pt x="92" y="96"/>
                  </a:lnTo>
                  <a:lnTo>
                    <a:pt x="98" y="90"/>
                  </a:lnTo>
                  <a:lnTo>
                    <a:pt x="104" y="88"/>
                  </a:lnTo>
                  <a:lnTo>
                    <a:pt x="106" y="88"/>
                  </a:lnTo>
                  <a:lnTo>
                    <a:pt x="106" y="88"/>
                  </a:lnTo>
                  <a:lnTo>
                    <a:pt x="116" y="86"/>
                  </a:lnTo>
                  <a:lnTo>
                    <a:pt x="128" y="84"/>
                  </a:lnTo>
                  <a:lnTo>
                    <a:pt x="138" y="78"/>
                  </a:lnTo>
                  <a:lnTo>
                    <a:pt x="148" y="72"/>
                  </a:lnTo>
                  <a:lnTo>
                    <a:pt x="148" y="72"/>
                  </a:lnTo>
                  <a:lnTo>
                    <a:pt x="144" y="92"/>
                  </a:lnTo>
                  <a:lnTo>
                    <a:pt x="144" y="112"/>
                  </a:lnTo>
                  <a:lnTo>
                    <a:pt x="144" y="112"/>
                  </a:lnTo>
                  <a:lnTo>
                    <a:pt x="144" y="132"/>
                  </a:lnTo>
                  <a:lnTo>
                    <a:pt x="148" y="152"/>
                  </a:lnTo>
                  <a:lnTo>
                    <a:pt x="148" y="152"/>
                  </a:lnTo>
                  <a:lnTo>
                    <a:pt x="138" y="146"/>
                  </a:lnTo>
                  <a:lnTo>
                    <a:pt x="128" y="140"/>
                  </a:lnTo>
                  <a:lnTo>
                    <a:pt x="116" y="138"/>
                  </a:lnTo>
                  <a:lnTo>
                    <a:pt x="106" y="136"/>
                  </a:lnTo>
                  <a:close/>
                  <a:moveTo>
                    <a:pt x="200" y="208"/>
                  </a:moveTo>
                  <a:lnTo>
                    <a:pt x="200" y="208"/>
                  </a:lnTo>
                  <a:lnTo>
                    <a:pt x="194" y="206"/>
                  </a:lnTo>
                  <a:lnTo>
                    <a:pt x="188" y="204"/>
                  </a:lnTo>
                  <a:lnTo>
                    <a:pt x="184" y="198"/>
                  </a:lnTo>
                  <a:lnTo>
                    <a:pt x="178" y="192"/>
                  </a:lnTo>
                  <a:lnTo>
                    <a:pt x="170" y="174"/>
                  </a:lnTo>
                  <a:lnTo>
                    <a:pt x="164" y="152"/>
                  </a:lnTo>
                  <a:lnTo>
                    <a:pt x="184" y="152"/>
                  </a:lnTo>
                  <a:lnTo>
                    <a:pt x="184" y="152"/>
                  </a:lnTo>
                  <a:lnTo>
                    <a:pt x="190" y="152"/>
                  </a:lnTo>
                  <a:lnTo>
                    <a:pt x="196" y="148"/>
                  </a:lnTo>
                  <a:lnTo>
                    <a:pt x="202" y="146"/>
                  </a:lnTo>
                  <a:lnTo>
                    <a:pt x="206" y="140"/>
                  </a:lnTo>
                  <a:lnTo>
                    <a:pt x="210" y="134"/>
                  </a:lnTo>
                  <a:lnTo>
                    <a:pt x="214" y="128"/>
                  </a:lnTo>
                  <a:lnTo>
                    <a:pt x="216" y="120"/>
                  </a:lnTo>
                  <a:lnTo>
                    <a:pt x="216" y="112"/>
                  </a:lnTo>
                  <a:lnTo>
                    <a:pt x="216" y="112"/>
                  </a:lnTo>
                  <a:lnTo>
                    <a:pt x="216" y="104"/>
                  </a:lnTo>
                  <a:lnTo>
                    <a:pt x="214" y="96"/>
                  </a:lnTo>
                  <a:lnTo>
                    <a:pt x="210" y="90"/>
                  </a:lnTo>
                  <a:lnTo>
                    <a:pt x="206" y="84"/>
                  </a:lnTo>
                  <a:lnTo>
                    <a:pt x="202" y="78"/>
                  </a:lnTo>
                  <a:lnTo>
                    <a:pt x="196" y="76"/>
                  </a:lnTo>
                  <a:lnTo>
                    <a:pt x="190" y="72"/>
                  </a:lnTo>
                  <a:lnTo>
                    <a:pt x="184" y="72"/>
                  </a:lnTo>
                  <a:lnTo>
                    <a:pt x="164" y="72"/>
                  </a:lnTo>
                  <a:lnTo>
                    <a:pt x="164" y="72"/>
                  </a:lnTo>
                  <a:lnTo>
                    <a:pt x="170" y="50"/>
                  </a:lnTo>
                  <a:lnTo>
                    <a:pt x="178" y="32"/>
                  </a:lnTo>
                  <a:lnTo>
                    <a:pt x="184" y="26"/>
                  </a:lnTo>
                  <a:lnTo>
                    <a:pt x="188" y="20"/>
                  </a:lnTo>
                  <a:lnTo>
                    <a:pt x="194" y="18"/>
                  </a:lnTo>
                  <a:lnTo>
                    <a:pt x="200" y="16"/>
                  </a:lnTo>
                  <a:lnTo>
                    <a:pt x="200" y="16"/>
                  </a:lnTo>
                  <a:lnTo>
                    <a:pt x="208" y="18"/>
                  </a:lnTo>
                  <a:lnTo>
                    <a:pt x="216" y="24"/>
                  </a:lnTo>
                  <a:lnTo>
                    <a:pt x="222" y="32"/>
                  </a:lnTo>
                  <a:lnTo>
                    <a:pt x="228" y="44"/>
                  </a:lnTo>
                  <a:lnTo>
                    <a:pt x="234" y="58"/>
                  </a:lnTo>
                  <a:lnTo>
                    <a:pt x="236" y="74"/>
                  </a:lnTo>
                  <a:lnTo>
                    <a:pt x="240" y="92"/>
                  </a:lnTo>
                  <a:lnTo>
                    <a:pt x="240" y="112"/>
                  </a:lnTo>
                  <a:lnTo>
                    <a:pt x="240" y="112"/>
                  </a:lnTo>
                  <a:lnTo>
                    <a:pt x="240" y="132"/>
                  </a:lnTo>
                  <a:lnTo>
                    <a:pt x="236" y="150"/>
                  </a:lnTo>
                  <a:lnTo>
                    <a:pt x="234" y="166"/>
                  </a:lnTo>
                  <a:lnTo>
                    <a:pt x="228" y="180"/>
                  </a:lnTo>
                  <a:lnTo>
                    <a:pt x="222" y="192"/>
                  </a:lnTo>
                  <a:lnTo>
                    <a:pt x="216" y="200"/>
                  </a:lnTo>
                  <a:lnTo>
                    <a:pt x="208" y="206"/>
                  </a:lnTo>
                  <a:lnTo>
                    <a:pt x="200" y="20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nvGrpSpPr>
            <p:cNvPr id="35" name="Group 40">
              <a:extLst>
                <a:ext uri="{FF2B5EF4-FFF2-40B4-BE49-F238E27FC236}">
                  <a16:creationId xmlns:a16="http://schemas.microsoft.com/office/drawing/2014/main" id="{91144007-0D46-495C-9234-07822810EAF8}"/>
                </a:ext>
              </a:extLst>
            </p:cNvPr>
            <p:cNvGrpSpPr/>
            <p:nvPr/>
          </p:nvGrpSpPr>
          <p:grpSpPr>
            <a:xfrm>
              <a:off x="8250003" y="2694725"/>
              <a:ext cx="489517" cy="489517"/>
              <a:chOff x="3962400" y="1962150"/>
              <a:chExt cx="406400" cy="406400"/>
            </a:xfrm>
            <a:solidFill>
              <a:schemeClr val="accent1"/>
            </a:solidFill>
          </p:grpSpPr>
          <p:sp>
            <p:nvSpPr>
              <p:cNvPr id="36" name="Freeform 155">
                <a:extLst>
                  <a:ext uri="{FF2B5EF4-FFF2-40B4-BE49-F238E27FC236}">
                    <a16:creationId xmlns:a16="http://schemas.microsoft.com/office/drawing/2014/main" id="{5C5A0399-7476-4079-9BEE-C804E448974F}"/>
                  </a:ext>
                </a:extLst>
              </p:cNvPr>
              <p:cNvSpPr>
                <a:spLocks noEditPoints="1"/>
              </p:cNvSpPr>
              <p:nvPr/>
            </p:nvSpPr>
            <p:spPr bwMode="auto">
              <a:xfrm>
                <a:off x="3962400" y="1962150"/>
                <a:ext cx="406400" cy="406400"/>
              </a:xfrm>
              <a:custGeom>
                <a:avLst/>
                <a:gdLst/>
                <a:ahLst/>
                <a:cxnLst>
                  <a:cxn ang="0">
                    <a:pos x="172" y="4"/>
                  </a:cxn>
                  <a:cxn ang="0">
                    <a:pos x="164" y="0"/>
                  </a:cxn>
                  <a:cxn ang="0">
                    <a:pos x="156" y="0"/>
                  </a:cxn>
                  <a:cxn ang="0">
                    <a:pos x="148" y="4"/>
                  </a:cxn>
                  <a:cxn ang="0">
                    <a:pos x="144" y="12"/>
                  </a:cxn>
                  <a:cxn ang="0">
                    <a:pos x="138" y="28"/>
                  </a:cxn>
                  <a:cxn ang="0">
                    <a:pos x="126" y="42"/>
                  </a:cxn>
                  <a:cxn ang="0">
                    <a:pos x="104" y="60"/>
                  </a:cxn>
                  <a:cxn ang="0">
                    <a:pos x="80" y="74"/>
                  </a:cxn>
                  <a:cxn ang="0">
                    <a:pos x="40" y="100"/>
                  </a:cxn>
                  <a:cxn ang="0">
                    <a:pos x="28" y="110"/>
                  </a:cxn>
                  <a:cxn ang="0">
                    <a:pos x="12" y="132"/>
                  </a:cxn>
                  <a:cxn ang="0">
                    <a:pos x="0" y="156"/>
                  </a:cxn>
                  <a:cxn ang="0">
                    <a:pos x="0" y="164"/>
                  </a:cxn>
                  <a:cxn ang="0">
                    <a:pos x="84" y="252"/>
                  </a:cxn>
                  <a:cxn ang="0">
                    <a:pos x="92" y="256"/>
                  </a:cxn>
                  <a:cxn ang="0">
                    <a:pos x="100" y="256"/>
                  </a:cxn>
                  <a:cxn ang="0">
                    <a:pos x="108" y="252"/>
                  </a:cxn>
                  <a:cxn ang="0">
                    <a:pos x="112" y="244"/>
                  </a:cxn>
                  <a:cxn ang="0">
                    <a:pos x="130" y="214"/>
                  </a:cxn>
                  <a:cxn ang="0">
                    <a:pos x="140" y="204"/>
                  </a:cxn>
                  <a:cxn ang="0">
                    <a:pos x="176" y="182"/>
                  </a:cxn>
                  <a:cxn ang="0">
                    <a:pos x="204" y="166"/>
                  </a:cxn>
                  <a:cxn ang="0">
                    <a:pos x="228" y="146"/>
                  </a:cxn>
                  <a:cxn ang="0">
                    <a:pos x="238" y="136"/>
                  </a:cxn>
                  <a:cxn ang="0">
                    <a:pos x="250" y="112"/>
                  </a:cxn>
                  <a:cxn ang="0">
                    <a:pos x="256" y="100"/>
                  </a:cxn>
                  <a:cxn ang="0">
                    <a:pos x="252" y="84"/>
                  </a:cxn>
                  <a:cxn ang="0">
                    <a:pos x="96" y="240"/>
                  </a:cxn>
                  <a:cxn ang="0">
                    <a:pos x="16" y="160"/>
                  </a:cxn>
                  <a:cxn ang="0">
                    <a:pos x="28" y="136"/>
                  </a:cxn>
                  <a:cxn ang="0">
                    <a:pos x="44" y="116"/>
                  </a:cxn>
                  <a:cxn ang="0">
                    <a:pos x="88" y="88"/>
                  </a:cxn>
                  <a:cxn ang="0">
                    <a:pos x="132" y="60"/>
                  </a:cxn>
                  <a:cxn ang="0">
                    <a:pos x="148" y="40"/>
                  </a:cxn>
                  <a:cxn ang="0">
                    <a:pos x="160" y="16"/>
                  </a:cxn>
                  <a:cxn ang="0">
                    <a:pos x="240" y="96"/>
                  </a:cxn>
                  <a:cxn ang="0">
                    <a:pos x="234" y="108"/>
                  </a:cxn>
                  <a:cxn ang="0">
                    <a:pos x="220" y="130"/>
                  </a:cxn>
                  <a:cxn ang="0">
                    <a:pos x="190" y="154"/>
                  </a:cxn>
                  <a:cxn ang="0">
                    <a:pos x="146" y="182"/>
                  </a:cxn>
                  <a:cxn ang="0">
                    <a:pos x="116" y="206"/>
                  </a:cxn>
                  <a:cxn ang="0">
                    <a:pos x="102" y="228"/>
                  </a:cxn>
                </a:cxnLst>
                <a:rect l="0" t="0" r="r" b="b"/>
                <a:pathLst>
                  <a:path w="256" h="256">
                    <a:moveTo>
                      <a:pt x="252" y="84"/>
                    </a:moveTo>
                    <a:lnTo>
                      <a:pt x="172" y="4"/>
                    </a:lnTo>
                    <a:lnTo>
                      <a:pt x="172" y="4"/>
                    </a:lnTo>
                    <a:lnTo>
                      <a:pt x="164" y="0"/>
                    </a:lnTo>
                    <a:lnTo>
                      <a:pt x="156" y="0"/>
                    </a:lnTo>
                    <a:lnTo>
                      <a:pt x="156" y="0"/>
                    </a:lnTo>
                    <a:lnTo>
                      <a:pt x="152" y="2"/>
                    </a:lnTo>
                    <a:lnTo>
                      <a:pt x="148" y="4"/>
                    </a:lnTo>
                    <a:lnTo>
                      <a:pt x="148" y="4"/>
                    </a:lnTo>
                    <a:lnTo>
                      <a:pt x="144" y="12"/>
                    </a:lnTo>
                    <a:lnTo>
                      <a:pt x="144" y="12"/>
                    </a:lnTo>
                    <a:lnTo>
                      <a:pt x="138" y="28"/>
                    </a:lnTo>
                    <a:lnTo>
                      <a:pt x="126" y="42"/>
                    </a:lnTo>
                    <a:lnTo>
                      <a:pt x="126" y="42"/>
                    </a:lnTo>
                    <a:lnTo>
                      <a:pt x="116" y="52"/>
                    </a:lnTo>
                    <a:lnTo>
                      <a:pt x="104" y="60"/>
                    </a:lnTo>
                    <a:lnTo>
                      <a:pt x="80" y="74"/>
                    </a:lnTo>
                    <a:lnTo>
                      <a:pt x="80" y="74"/>
                    </a:lnTo>
                    <a:lnTo>
                      <a:pt x="52" y="90"/>
                    </a:lnTo>
                    <a:lnTo>
                      <a:pt x="40" y="100"/>
                    </a:lnTo>
                    <a:lnTo>
                      <a:pt x="28" y="110"/>
                    </a:lnTo>
                    <a:lnTo>
                      <a:pt x="28" y="110"/>
                    </a:lnTo>
                    <a:lnTo>
                      <a:pt x="18" y="120"/>
                    </a:lnTo>
                    <a:lnTo>
                      <a:pt x="12" y="132"/>
                    </a:lnTo>
                    <a:lnTo>
                      <a:pt x="6" y="144"/>
                    </a:lnTo>
                    <a:lnTo>
                      <a:pt x="0" y="156"/>
                    </a:lnTo>
                    <a:lnTo>
                      <a:pt x="0" y="156"/>
                    </a:lnTo>
                    <a:lnTo>
                      <a:pt x="0" y="164"/>
                    </a:lnTo>
                    <a:lnTo>
                      <a:pt x="4" y="172"/>
                    </a:lnTo>
                    <a:lnTo>
                      <a:pt x="84" y="252"/>
                    </a:lnTo>
                    <a:lnTo>
                      <a:pt x="84" y="252"/>
                    </a:lnTo>
                    <a:lnTo>
                      <a:pt x="92" y="256"/>
                    </a:lnTo>
                    <a:lnTo>
                      <a:pt x="100" y="256"/>
                    </a:lnTo>
                    <a:lnTo>
                      <a:pt x="100" y="256"/>
                    </a:lnTo>
                    <a:lnTo>
                      <a:pt x="108" y="252"/>
                    </a:lnTo>
                    <a:lnTo>
                      <a:pt x="108" y="252"/>
                    </a:lnTo>
                    <a:lnTo>
                      <a:pt x="112" y="244"/>
                    </a:lnTo>
                    <a:lnTo>
                      <a:pt x="112" y="244"/>
                    </a:lnTo>
                    <a:lnTo>
                      <a:pt x="118" y="228"/>
                    </a:lnTo>
                    <a:lnTo>
                      <a:pt x="130" y="214"/>
                    </a:lnTo>
                    <a:lnTo>
                      <a:pt x="130" y="214"/>
                    </a:lnTo>
                    <a:lnTo>
                      <a:pt x="140" y="204"/>
                    </a:lnTo>
                    <a:lnTo>
                      <a:pt x="152" y="196"/>
                    </a:lnTo>
                    <a:lnTo>
                      <a:pt x="176" y="182"/>
                    </a:lnTo>
                    <a:lnTo>
                      <a:pt x="176" y="182"/>
                    </a:lnTo>
                    <a:lnTo>
                      <a:pt x="204" y="166"/>
                    </a:lnTo>
                    <a:lnTo>
                      <a:pt x="216" y="156"/>
                    </a:lnTo>
                    <a:lnTo>
                      <a:pt x="228" y="146"/>
                    </a:lnTo>
                    <a:lnTo>
                      <a:pt x="228" y="146"/>
                    </a:lnTo>
                    <a:lnTo>
                      <a:pt x="238" y="136"/>
                    </a:lnTo>
                    <a:lnTo>
                      <a:pt x="244" y="124"/>
                    </a:lnTo>
                    <a:lnTo>
                      <a:pt x="250" y="112"/>
                    </a:lnTo>
                    <a:lnTo>
                      <a:pt x="256" y="100"/>
                    </a:lnTo>
                    <a:lnTo>
                      <a:pt x="256" y="100"/>
                    </a:lnTo>
                    <a:lnTo>
                      <a:pt x="256" y="92"/>
                    </a:lnTo>
                    <a:lnTo>
                      <a:pt x="252" y="84"/>
                    </a:lnTo>
                    <a:close/>
                    <a:moveTo>
                      <a:pt x="96" y="240"/>
                    </a:moveTo>
                    <a:lnTo>
                      <a:pt x="96" y="240"/>
                    </a:lnTo>
                    <a:lnTo>
                      <a:pt x="16" y="160"/>
                    </a:lnTo>
                    <a:lnTo>
                      <a:pt x="16" y="160"/>
                    </a:lnTo>
                    <a:lnTo>
                      <a:pt x="22" y="148"/>
                    </a:lnTo>
                    <a:lnTo>
                      <a:pt x="28" y="136"/>
                    </a:lnTo>
                    <a:lnTo>
                      <a:pt x="36" y="126"/>
                    </a:lnTo>
                    <a:lnTo>
                      <a:pt x="44" y="116"/>
                    </a:lnTo>
                    <a:lnTo>
                      <a:pt x="66" y="102"/>
                    </a:lnTo>
                    <a:lnTo>
                      <a:pt x="88" y="88"/>
                    </a:lnTo>
                    <a:lnTo>
                      <a:pt x="110" y="74"/>
                    </a:lnTo>
                    <a:lnTo>
                      <a:pt x="132" y="60"/>
                    </a:lnTo>
                    <a:lnTo>
                      <a:pt x="140" y="50"/>
                    </a:lnTo>
                    <a:lnTo>
                      <a:pt x="148" y="40"/>
                    </a:lnTo>
                    <a:lnTo>
                      <a:pt x="154" y="28"/>
                    </a:lnTo>
                    <a:lnTo>
                      <a:pt x="160" y="16"/>
                    </a:lnTo>
                    <a:lnTo>
                      <a:pt x="160" y="16"/>
                    </a:lnTo>
                    <a:lnTo>
                      <a:pt x="240" y="96"/>
                    </a:lnTo>
                    <a:lnTo>
                      <a:pt x="240" y="96"/>
                    </a:lnTo>
                    <a:lnTo>
                      <a:pt x="234" y="108"/>
                    </a:lnTo>
                    <a:lnTo>
                      <a:pt x="228" y="120"/>
                    </a:lnTo>
                    <a:lnTo>
                      <a:pt x="220" y="130"/>
                    </a:lnTo>
                    <a:lnTo>
                      <a:pt x="212" y="140"/>
                    </a:lnTo>
                    <a:lnTo>
                      <a:pt x="190" y="154"/>
                    </a:lnTo>
                    <a:lnTo>
                      <a:pt x="168" y="168"/>
                    </a:lnTo>
                    <a:lnTo>
                      <a:pt x="146" y="182"/>
                    </a:lnTo>
                    <a:lnTo>
                      <a:pt x="124" y="196"/>
                    </a:lnTo>
                    <a:lnTo>
                      <a:pt x="116" y="206"/>
                    </a:lnTo>
                    <a:lnTo>
                      <a:pt x="108" y="216"/>
                    </a:lnTo>
                    <a:lnTo>
                      <a:pt x="102" y="228"/>
                    </a:lnTo>
                    <a:lnTo>
                      <a:pt x="96" y="2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37" name="Freeform 158">
                <a:extLst>
                  <a:ext uri="{FF2B5EF4-FFF2-40B4-BE49-F238E27FC236}">
                    <a16:creationId xmlns:a16="http://schemas.microsoft.com/office/drawing/2014/main" id="{03708E64-09DA-429E-B363-6A9E9243D6BA}"/>
                  </a:ext>
                </a:extLst>
              </p:cNvPr>
              <p:cNvSpPr>
                <a:spLocks noEditPoints="1"/>
              </p:cNvSpPr>
              <p:nvPr/>
            </p:nvSpPr>
            <p:spPr bwMode="auto">
              <a:xfrm>
                <a:off x="4111625" y="2105025"/>
                <a:ext cx="107950" cy="114300"/>
              </a:xfrm>
              <a:custGeom>
                <a:avLst/>
                <a:gdLst/>
                <a:ahLst/>
                <a:cxnLst>
                  <a:cxn ang="0">
                    <a:pos x="54" y="24"/>
                  </a:cxn>
                  <a:cxn ang="0">
                    <a:pos x="46" y="24"/>
                  </a:cxn>
                  <a:cxn ang="0">
                    <a:pos x="30" y="30"/>
                  </a:cxn>
                  <a:cxn ang="0">
                    <a:pos x="18" y="14"/>
                  </a:cxn>
                  <a:cxn ang="0">
                    <a:pos x="28" y="12"/>
                  </a:cxn>
                  <a:cxn ang="0">
                    <a:pos x="34" y="14"/>
                  </a:cxn>
                  <a:cxn ang="0">
                    <a:pos x="38" y="10"/>
                  </a:cxn>
                  <a:cxn ang="0">
                    <a:pos x="38" y="4"/>
                  </a:cxn>
                  <a:cxn ang="0">
                    <a:pos x="30" y="0"/>
                  </a:cxn>
                  <a:cxn ang="0">
                    <a:pos x="16" y="4"/>
                  </a:cxn>
                  <a:cxn ang="0">
                    <a:pos x="10" y="8"/>
                  </a:cxn>
                  <a:cxn ang="0">
                    <a:pos x="8" y="6"/>
                  </a:cxn>
                  <a:cxn ang="0">
                    <a:pos x="4" y="6"/>
                  </a:cxn>
                  <a:cxn ang="0">
                    <a:pos x="6" y="12"/>
                  </a:cxn>
                  <a:cxn ang="0">
                    <a:pos x="6" y="12"/>
                  </a:cxn>
                  <a:cxn ang="0">
                    <a:pos x="0" y="28"/>
                  </a:cxn>
                  <a:cxn ang="0">
                    <a:pos x="0" y="36"/>
                  </a:cxn>
                  <a:cxn ang="0">
                    <a:pos x="10" y="46"/>
                  </a:cxn>
                  <a:cxn ang="0">
                    <a:pos x="26" y="46"/>
                  </a:cxn>
                  <a:cxn ang="0">
                    <a:pos x="48" y="58"/>
                  </a:cxn>
                  <a:cxn ang="0">
                    <a:pos x="44" y="62"/>
                  </a:cxn>
                  <a:cxn ang="0">
                    <a:pos x="36" y="60"/>
                  </a:cxn>
                  <a:cxn ang="0">
                    <a:pos x="32" y="58"/>
                  </a:cxn>
                  <a:cxn ang="0">
                    <a:pos x="26" y="58"/>
                  </a:cxn>
                  <a:cxn ang="0">
                    <a:pos x="24" y="62"/>
                  </a:cxn>
                  <a:cxn ang="0">
                    <a:pos x="32" y="70"/>
                  </a:cxn>
                  <a:cxn ang="0">
                    <a:pos x="38" y="72"/>
                  </a:cxn>
                  <a:cxn ang="0">
                    <a:pos x="56" y="66"/>
                  </a:cxn>
                  <a:cxn ang="0">
                    <a:pos x="60" y="70"/>
                  </a:cxn>
                  <a:cxn ang="0">
                    <a:pos x="64" y="68"/>
                  </a:cxn>
                  <a:cxn ang="0">
                    <a:pos x="66" y="66"/>
                  </a:cxn>
                  <a:cxn ang="0">
                    <a:pos x="60" y="60"/>
                  </a:cxn>
                  <a:cxn ang="0">
                    <a:pos x="66" y="52"/>
                  </a:cxn>
                  <a:cxn ang="0">
                    <a:pos x="68" y="36"/>
                  </a:cxn>
                  <a:cxn ang="0">
                    <a:pos x="18" y="34"/>
                  </a:cxn>
                  <a:cxn ang="0">
                    <a:pos x="12" y="32"/>
                  </a:cxn>
                  <a:cxn ang="0">
                    <a:pos x="10" y="30"/>
                  </a:cxn>
                  <a:cxn ang="0">
                    <a:pos x="12" y="22"/>
                  </a:cxn>
                  <a:cxn ang="0">
                    <a:pos x="14" y="18"/>
                  </a:cxn>
                  <a:cxn ang="0">
                    <a:pos x="18" y="34"/>
                  </a:cxn>
                  <a:cxn ang="0">
                    <a:pos x="52" y="54"/>
                  </a:cxn>
                  <a:cxn ang="0">
                    <a:pos x="40" y="40"/>
                  </a:cxn>
                  <a:cxn ang="0">
                    <a:pos x="48" y="36"/>
                  </a:cxn>
                  <a:cxn ang="0">
                    <a:pos x="52" y="38"/>
                  </a:cxn>
                  <a:cxn ang="0">
                    <a:pos x="56" y="42"/>
                  </a:cxn>
                  <a:cxn ang="0">
                    <a:pos x="56" y="46"/>
                  </a:cxn>
                </a:cxnLst>
                <a:rect l="0" t="0" r="r" b="b"/>
                <a:pathLst>
                  <a:path w="68" h="72">
                    <a:moveTo>
                      <a:pt x="62" y="30"/>
                    </a:moveTo>
                    <a:lnTo>
                      <a:pt x="62" y="30"/>
                    </a:lnTo>
                    <a:lnTo>
                      <a:pt x="54" y="24"/>
                    </a:lnTo>
                    <a:lnTo>
                      <a:pt x="54" y="24"/>
                    </a:lnTo>
                    <a:lnTo>
                      <a:pt x="46" y="24"/>
                    </a:lnTo>
                    <a:lnTo>
                      <a:pt x="46" y="24"/>
                    </a:lnTo>
                    <a:lnTo>
                      <a:pt x="38" y="26"/>
                    </a:lnTo>
                    <a:lnTo>
                      <a:pt x="38" y="26"/>
                    </a:lnTo>
                    <a:lnTo>
                      <a:pt x="30" y="30"/>
                    </a:lnTo>
                    <a:lnTo>
                      <a:pt x="30" y="30"/>
                    </a:lnTo>
                    <a:lnTo>
                      <a:pt x="18" y="14"/>
                    </a:lnTo>
                    <a:lnTo>
                      <a:pt x="18" y="14"/>
                    </a:lnTo>
                    <a:lnTo>
                      <a:pt x="24" y="12"/>
                    </a:lnTo>
                    <a:lnTo>
                      <a:pt x="24" y="12"/>
                    </a:lnTo>
                    <a:lnTo>
                      <a:pt x="28" y="12"/>
                    </a:lnTo>
                    <a:lnTo>
                      <a:pt x="28" y="12"/>
                    </a:lnTo>
                    <a:lnTo>
                      <a:pt x="34" y="14"/>
                    </a:lnTo>
                    <a:lnTo>
                      <a:pt x="34" y="14"/>
                    </a:lnTo>
                    <a:lnTo>
                      <a:pt x="36" y="12"/>
                    </a:lnTo>
                    <a:lnTo>
                      <a:pt x="36" y="12"/>
                    </a:lnTo>
                    <a:lnTo>
                      <a:pt x="38" y="10"/>
                    </a:lnTo>
                    <a:lnTo>
                      <a:pt x="38" y="10"/>
                    </a:lnTo>
                    <a:lnTo>
                      <a:pt x="38" y="4"/>
                    </a:lnTo>
                    <a:lnTo>
                      <a:pt x="38" y="4"/>
                    </a:lnTo>
                    <a:lnTo>
                      <a:pt x="34" y="2"/>
                    </a:lnTo>
                    <a:lnTo>
                      <a:pt x="30" y="0"/>
                    </a:lnTo>
                    <a:lnTo>
                      <a:pt x="30" y="0"/>
                    </a:lnTo>
                    <a:lnTo>
                      <a:pt x="24" y="2"/>
                    </a:lnTo>
                    <a:lnTo>
                      <a:pt x="24" y="2"/>
                    </a:lnTo>
                    <a:lnTo>
                      <a:pt x="16" y="4"/>
                    </a:lnTo>
                    <a:lnTo>
                      <a:pt x="16" y="4"/>
                    </a:lnTo>
                    <a:lnTo>
                      <a:pt x="10" y="8"/>
                    </a:lnTo>
                    <a:lnTo>
                      <a:pt x="10" y="8"/>
                    </a:lnTo>
                    <a:lnTo>
                      <a:pt x="10" y="6"/>
                    </a:lnTo>
                    <a:lnTo>
                      <a:pt x="10" y="6"/>
                    </a:lnTo>
                    <a:lnTo>
                      <a:pt x="8" y="6"/>
                    </a:lnTo>
                    <a:lnTo>
                      <a:pt x="8" y="6"/>
                    </a:lnTo>
                    <a:lnTo>
                      <a:pt x="4" y="6"/>
                    </a:lnTo>
                    <a:lnTo>
                      <a:pt x="4" y="6"/>
                    </a:lnTo>
                    <a:lnTo>
                      <a:pt x="4" y="10"/>
                    </a:lnTo>
                    <a:lnTo>
                      <a:pt x="4" y="10"/>
                    </a:lnTo>
                    <a:lnTo>
                      <a:pt x="6" y="12"/>
                    </a:lnTo>
                    <a:lnTo>
                      <a:pt x="6" y="12"/>
                    </a:lnTo>
                    <a:lnTo>
                      <a:pt x="6" y="12"/>
                    </a:lnTo>
                    <a:lnTo>
                      <a:pt x="6" y="12"/>
                    </a:lnTo>
                    <a:lnTo>
                      <a:pt x="2" y="20"/>
                    </a:lnTo>
                    <a:lnTo>
                      <a:pt x="2" y="20"/>
                    </a:lnTo>
                    <a:lnTo>
                      <a:pt x="0" y="28"/>
                    </a:lnTo>
                    <a:lnTo>
                      <a:pt x="0" y="28"/>
                    </a:lnTo>
                    <a:lnTo>
                      <a:pt x="0" y="36"/>
                    </a:lnTo>
                    <a:lnTo>
                      <a:pt x="0" y="36"/>
                    </a:lnTo>
                    <a:lnTo>
                      <a:pt x="4" y="44"/>
                    </a:lnTo>
                    <a:lnTo>
                      <a:pt x="4" y="44"/>
                    </a:lnTo>
                    <a:lnTo>
                      <a:pt x="10" y="46"/>
                    </a:lnTo>
                    <a:lnTo>
                      <a:pt x="18" y="48"/>
                    </a:lnTo>
                    <a:lnTo>
                      <a:pt x="18" y="48"/>
                    </a:lnTo>
                    <a:lnTo>
                      <a:pt x="26" y="46"/>
                    </a:lnTo>
                    <a:lnTo>
                      <a:pt x="34" y="42"/>
                    </a:lnTo>
                    <a:lnTo>
                      <a:pt x="34" y="42"/>
                    </a:lnTo>
                    <a:lnTo>
                      <a:pt x="48" y="58"/>
                    </a:lnTo>
                    <a:lnTo>
                      <a:pt x="48" y="58"/>
                    </a:lnTo>
                    <a:lnTo>
                      <a:pt x="44" y="62"/>
                    </a:lnTo>
                    <a:lnTo>
                      <a:pt x="44" y="62"/>
                    </a:lnTo>
                    <a:lnTo>
                      <a:pt x="40" y="60"/>
                    </a:lnTo>
                    <a:lnTo>
                      <a:pt x="40" y="60"/>
                    </a:lnTo>
                    <a:lnTo>
                      <a:pt x="36" y="60"/>
                    </a:lnTo>
                    <a:lnTo>
                      <a:pt x="36" y="60"/>
                    </a:lnTo>
                    <a:lnTo>
                      <a:pt x="32" y="58"/>
                    </a:lnTo>
                    <a:lnTo>
                      <a:pt x="32" y="58"/>
                    </a:lnTo>
                    <a:lnTo>
                      <a:pt x="30" y="56"/>
                    </a:lnTo>
                    <a:lnTo>
                      <a:pt x="30" y="56"/>
                    </a:lnTo>
                    <a:lnTo>
                      <a:pt x="26" y="58"/>
                    </a:lnTo>
                    <a:lnTo>
                      <a:pt x="26" y="58"/>
                    </a:lnTo>
                    <a:lnTo>
                      <a:pt x="24" y="62"/>
                    </a:lnTo>
                    <a:lnTo>
                      <a:pt x="24" y="62"/>
                    </a:lnTo>
                    <a:lnTo>
                      <a:pt x="26" y="66"/>
                    </a:lnTo>
                    <a:lnTo>
                      <a:pt x="26" y="66"/>
                    </a:lnTo>
                    <a:lnTo>
                      <a:pt x="32" y="70"/>
                    </a:lnTo>
                    <a:lnTo>
                      <a:pt x="32" y="70"/>
                    </a:lnTo>
                    <a:lnTo>
                      <a:pt x="38" y="72"/>
                    </a:lnTo>
                    <a:lnTo>
                      <a:pt x="38" y="72"/>
                    </a:lnTo>
                    <a:lnTo>
                      <a:pt x="48" y="72"/>
                    </a:lnTo>
                    <a:lnTo>
                      <a:pt x="48" y="72"/>
                    </a:lnTo>
                    <a:lnTo>
                      <a:pt x="56" y="66"/>
                    </a:lnTo>
                    <a:lnTo>
                      <a:pt x="56" y="66"/>
                    </a:lnTo>
                    <a:lnTo>
                      <a:pt x="60" y="70"/>
                    </a:lnTo>
                    <a:lnTo>
                      <a:pt x="60" y="70"/>
                    </a:lnTo>
                    <a:lnTo>
                      <a:pt x="62" y="70"/>
                    </a:lnTo>
                    <a:lnTo>
                      <a:pt x="62" y="70"/>
                    </a:lnTo>
                    <a:lnTo>
                      <a:pt x="64" y="68"/>
                    </a:lnTo>
                    <a:lnTo>
                      <a:pt x="64" y="68"/>
                    </a:lnTo>
                    <a:lnTo>
                      <a:pt x="66" y="66"/>
                    </a:lnTo>
                    <a:lnTo>
                      <a:pt x="66" y="66"/>
                    </a:lnTo>
                    <a:lnTo>
                      <a:pt x="64" y="64"/>
                    </a:lnTo>
                    <a:lnTo>
                      <a:pt x="64" y="64"/>
                    </a:lnTo>
                    <a:lnTo>
                      <a:pt x="60" y="60"/>
                    </a:lnTo>
                    <a:lnTo>
                      <a:pt x="60" y="60"/>
                    </a:lnTo>
                    <a:lnTo>
                      <a:pt x="66" y="52"/>
                    </a:lnTo>
                    <a:lnTo>
                      <a:pt x="66" y="52"/>
                    </a:lnTo>
                    <a:lnTo>
                      <a:pt x="68" y="42"/>
                    </a:lnTo>
                    <a:lnTo>
                      <a:pt x="68" y="42"/>
                    </a:lnTo>
                    <a:lnTo>
                      <a:pt x="68" y="36"/>
                    </a:lnTo>
                    <a:lnTo>
                      <a:pt x="68" y="36"/>
                    </a:lnTo>
                    <a:lnTo>
                      <a:pt x="62" y="30"/>
                    </a:lnTo>
                    <a:close/>
                    <a:moveTo>
                      <a:pt x="18" y="34"/>
                    </a:moveTo>
                    <a:lnTo>
                      <a:pt x="18" y="34"/>
                    </a:lnTo>
                    <a:lnTo>
                      <a:pt x="14" y="34"/>
                    </a:lnTo>
                    <a:lnTo>
                      <a:pt x="12" y="32"/>
                    </a:lnTo>
                    <a:lnTo>
                      <a:pt x="12" y="32"/>
                    </a:lnTo>
                    <a:lnTo>
                      <a:pt x="10" y="30"/>
                    </a:lnTo>
                    <a:lnTo>
                      <a:pt x="10" y="30"/>
                    </a:lnTo>
                    <a:lnTo>
                      <a:pt x="10" y="26"/>
                    </a:lnTo>
                    <a:lnTo>
                      <a:pt x="10" y="26"/>
                    </a:lnTo>
                    <a:lnTo>
                      <a:pt x="12" y="22"/>
                    </a:lnTo>
                    <a:lnTo>
                      <a:pt x="12" y="22"/>
                    </a:lnTo>
                    <a:lnTo>
                      <a:pt x="14" y="18"/>
                    </a:lnTo>
                    <a:lnTo>
                      <a:pt x="14" y="18"/>
                    </a:lnTo>
                    <a:lnTo>
                      <a:pt x="26" y="32"/>
                    </a:lnTo>
                    <a:lnTo>
                      <a:pt x="26" y="32"/>
                    </a:lnTo>
                    <a:lnTo>
                      <a:pt x="18" y="34"/>
                    </a:lnTo>
                    <a:close/>
                    <a:moveTo>
                      <a:pt x="56" y="50"/>
                    </a:moveTo>
                    <a:lnTo>
                      <a:pt x="56" y="50"/>
                    </a:lnTo>
                    <a:lnTo>
                      <a:pt x="52" y="54"/>
                    </a:lnTo>
                    <a:lnTo>
                      <a:pt x="52" y="54"/>
                    </a:lnTo>
                    <a:lnTo>
                      <a:pt x="40" y="40"/>
                    </a:lnTo>
                    <a:lnTo>
                      <a:pt x="40" y="40"/>
                    </a:lnTo>
                    <a:lnTo>
                      <a:pt x="44" y="38"/>
                    </a:lnTo>
                    <a:lnTo>
                      <a:pt x="44" y="38"/>
                    </a:lnTo>
                    <a:lnTo>
                      <a:pt x="48" y="36"/>
                    </a:lnTo>
                    <a:lnTo>
                      <a:pt x="48" y="36"/>
                    </a:lnTo>
                    <a:lnTo>
                      <a:pt x="52" y="38"/>
                    </a:lnTo>
                    <a:lnTo>
                      <a:pt x="52" y="38"/>
                    </a:lnTo>
                    <a:lnTo>
                      <a:pt x="54" y="40"/>
                    </a:lnTo>
                    <a:lnTo>
                      <a:pt x="54" y="40"/>
                    </a:lnTo>
                    <a:lnTo>
                      <a:pt x="56" y="42"/>
                    </a:lnTo>
                    <a:lnTo>
                      <a:pt x="56" y="42"/>
                    </a:lnTo>
                    <a:lnTo>
                      <a:pt x="56" y="46"/>
                    </a:lnTo>
                    <a:lnTo>
                      <a:pt x="56" y="46"/>
                    </a:lnTo>
                    <a:lnTo>
                      <a:pt x="56"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38" name="Freeform 159">
                <a:extLst>
                  <a:ext uri="{FF2B5EF4-FFF2-40B4-BE49-F238E27FC236}">
                    <a16:creationId xmlns:a16="http://schemas.microsoft.com/office/drawing/2014/main" id="{52759CC6-2252-4D23-B2F2-922EEB954D55}"/>
                  </a:ext>
                </a:extLst>
              </p:cNvPr>
              <p:cNvSpPr>
                <a:spLocks/>
              </p:cNvSpPr>
              <p:nvPr/>
            </p:nvSpPr>
            <p:spPr bwMode="auto">
              <a:xfrm>
                <a:off x="4111625" y="2105025"/>
                <a:ext cx="107950" cy="114300"/>
              </a:xfrm>
              <a:custGeom>
                <a:avLst/>
                <a:gdLst/>
                <a:ahLst/>
                <a:cxnLst>
                  <a:cxn ang="0">
                    <a:pos x="62" y="30"/>
                  </a:cxn>
                  <a:cxn ang="0">
                    <a:pos x="54" y="24"/>
                  </a:cxn>
                  <a:cxn ang="0">
                    <a:pos x="46" y="24"/>
                  </a:cxn>
                  <a:cxn ang="0">
                    <a:pos x="38" y="26"/>
                  </a:cxn>
                  <a:cxn ang="0">
                    <a:pos x="30" y="30"/>
                  </a:cxn>
                  <a:cxn ang="0">
                    <a:pos x="18" y="14"/>
                  </a:cxn>
                  <a:cxn ang="0">
                    <a:pos x="24" y="12"/>
                  </a:cxn>
                  <a:cxn ang="0">
                    <a:pos x="28" y="12"/>
                  </a:cxn>
                  <a:cxn ang="0">
                    <a:pos x="34" y="14"/>
                  </a:cxn>
                  <a:cxn ang="0">
                    <a:pos x="36" y="12"/>
                  </a:cxn>
                  <a:cxn ang="0">
                    <a:pos x="38" y="10"/>
                  </a:cxn>
                  <a:cxn ang="0">
                    <a:pos x="38" y="4"/>
                  </a:cxn>
                  <a:cxn ang="0">
                    <a:pos x="30" y="0"/>
                  </a:cxn>
                  <a:cxn ang="0">
                    <a:pos x="24" y="2"/>
                  </a:cxn>
                  <a:cxn ang="0">
                    <a:pos x="16" y="4"/>
                  </a:cxn>
                  <a:cxn ang="0">
                    <a:pos x="10" y="8"/>
                  </a:cxn>
                  <a:cxn ang="0">
                    <a:pos x="10" y="6"/>
                  </a:cxn>
                  <a:cxn ang="0">
                    <a:pos x="8" y="6"/>
                  </a:cxn>
                  <a:cxn ang="0">
                    <a:pos x="4" y="6"/>
                  </a:cxn>
                  <a:cxn ang="0">
                    <a:pos x="4" y="10"/>
                  </a:cxn>
                  <a:cxn ang="0">
                    <a:pos x="6" y="12"/>
                  </a:cxn>
                  <a:cxn ang="0">
                    <a:pos x="6" y="12"/>
                  </a:cxn>
                  <a:cxn ang="0">
                    <a:pos x="2" y="20"/>
                  </a:cxn>
                  <a:cxn ang="0">
                    <a:pos x="0" y="28"/>
                  </a:cxn>
                  <a:cxn ang="0">
                    <a:pos x="0" y="36"/>
                  </a:cxn>
                  <a:cxn ang="0">
                    <a:pos x="4" y="44"/>
                  </a:cxn>
                  <a:cxn ang="0">
                    <a:pos x="10" y="46"/>
                  </a:cxn>
                  <a:cxn ang="0">
                    <a:pos x="18" y="48"/>
                  </a:cxn>
                  <a:cxn ang="0">
                    <a:pos x="34" y="42"/>
                  </a:cxn>
                  <a:cxn ang="0">
                    <a:pos x="48" y="58"/>
                  </a:cxn>
                  <a:cxn ang="0">
                    <a:pos x="44" y="62"/>
                  </a:cxn>
                  <a:cxn ang="0">
                    <a:pos x="40" y="60"/>
                  </a:cxn>
                  <a:cxn ang="0">
                    <a:pos x="36" y="60"/>
                  </a:cxn>
                  <a:cxn ang="0">
                    <a:pos x="32" y="58"/>
                  </a:cxn>
                  <a:cxn ang="0">
                    <a:pos x="30" y="56"/>
                  </a:cxn>
                  <a:cxn ang="0">
                    <a:pos x="26" y="58"/>
                  </a:cxn>
                  <a:cxn ang="0">
                    <a:pos x="24" y="62"/>
                  </a:cxn>
                  <a:cxn ang="0">
                    <a:pos x="26" y="66"/>
                  </a:cxn>
                  <a:cxn ang="0">
                    <a:pos x="32" y="70"/>
                  </a:cxn>
                  <a:cxn ang="0">
                    <a:pos x="38" y="72"/>
                  </a:cxn>
                  <a:cxn ang="0">
                    <a:pos x="48" y="72"/>
                  </a:cxn>
                  <a:cxn ang="0">
                    <a:pos x="56" y="66"/>
                  </a:cxn>
                  <a:cxn ang="0">
                    <a:pos x="60" y="70"/>
                  </a:cxn>
                  <a:cxn ang="0">
                    <a:pos x="62" y="70"/>
                  </a:cxn>
                  <a:cxn ang="0">
                    <a:pos x="64" y="68"/>
                  </a:cxn>
                  <a:cxn ang="0">
                    <a:pos x="66" y="66"/>
                  </a:cxn>
                  <a:cxn ang="0">
                    <a:pos x="64" y="64"/>
                  </a:cxn>
                  <a:cxn ang="0">
                    <a:pos x="60" y="60"/>
                  </a:cxn>
                  <a:cxn ang="0">
                    <a:pos x="66" y="52"/>
                  </a:cxn>
                  <a:cxn ang="0">
                    <a:pos x="68" y="42"/>
                  </a:cxn>
                  <a:cxn ang="0">
                    <a:pos x="68" y="36"/>
                  </a:cxn>
                  <a:cxn ang="0">
                    <a:pos x="62" y="30"/>
                  </a:cxn>
                </a:cxnLst>
                <a:rect l="0" t="0" r="r" b="b"/>
                <a:pathLst>
                  <a:path w="68" h="72">
                    <a:moveTo>
                      <a:pt x="62" y="30"/>
                    </a:moveTo>
                    <a:lnTo>
                      <a:pt x="62" y="30"/>
                    </a:lnTo>
                    <a:lnTo>
                      <a:pt x="54" y="24"/>
                    </a:lnTo>
                    <a:lnTo>
                      <a:pt x="54" y="24"/>
                    </a:lnTo>
                    <a:lnTo>
                      <a:pt x="46" y="24"/>
                    </a:lnTo>
                    <a:lnTo>
                      <a:pt x="46" y="24"/>
                    </a:lnTo>
                    <a:lnTo>
                      <a:pt x="38" y="26"/>
                    </a:lnTo>
                    <a:lnTo>
                      <a:pt x="38" y="26"/>
                    </a:lnTo>
                    <a:lnTo>
                      <a:pt x="30" y="30"/>
                    </a:lnTo>
                    <a:lnTo>
                      <a:pt x="30" y="30"/>
                    </a:lnTo>
                    <a:lnTo>
                      <a:pt x="18" y="14"/>
                    </a:lnTo>
                    <a:lnTo>
                      <a:pt x="18" y="14"/>
                    </a:lnTo>
                    <a:lnTo>
                      <a:pt x="24" y="12"/>
                    </a:lnTo>
                    <a:lnTo>
                      <a:pt x="24" y="12"/>
                    </a:lnTo>
                    <a:lnTo>
                      <a:pt x="28" y="12"/>
                    </a:lnTo>
                    <a:lnTo>
                      <a:pt x="28" y="12"/>
                    </a:lnTo>
                    <a:lnTo>
                      <a:pt x="34" y="14"/>
                    </a:lnTo>
                    <a:lnTo>
                      <a:pt x="34" y="14"/>
                    </a:lnTo>
                    <a:lnTo>
                      <a:pt x="36" y="12"/>
                    </a:lnTo>
                    <a:lnTo>
                      <a:pt x="36" y="12"/>
                    </a:lnTo>
                    <a:lnTo>
                      <a:pt x="38" y="10"/>
                    </a:lnTo>
                    <a:lnTo>
                      <a:pt x="38" y="10"/>
                    </a:lnTo>
                    <a:lnTo>
                      <a:pt x="38" y="4"/>
                    </a:lnTo>
                    <a:lnTo>
                      <a:pt x="38" y="4"/>
                    </a:lnTo>
                    <a:lnTo>
                      <a:pt x="34" y="2"/>
                    </a:lnTo>
                    <a:lnTo>
                      <a:pt x="30" y="0"/>
                    </a:lnTo>
                    <a:lnTo>
                      <a:pt x="30" y="0"/>
                    </a:lnTo>
                    <a:lnTo>
                      <a:pt x="24" y="2"/>
                    </a:lnTo>
                    <a:lnTo>
                      <a:pt x="24" y="2"/>
                    </a:lnTo>
                    <a:lnTo>
                      <a:pt x="16" y="4"/>
                    </a:lnTo>
                    <a:lnTo>
                      <a:pt x="16" y="4"/>
                    </a:lnTo>
                    <a:lnTo>
                      <a:pt x="10" y="8"/>
                    </a:lnTo>
                    <a:lnTo>
                      <a:pt x="10" y="8"/>
                    </a:lnTo>
                    <a:lnTo>
                      <a:pt x="10" y="6"/>
                    </a:lnTo>
                    <a:lnTo>
                      <a:pt x="10" y="6"/>
                    </a:lnTo>
                    <a:lnTo>
                      <a:pt x="8" y="6"/>
                    </a:lnTo>
                    <a:lnTo>
                      <a:pt x="8" y="6"/>
                    </a:lnTo>
                    <a:lnTo>
                      <a:pt x="4" y="6"/>
                    </a:lnTo>
                    <a:lnTo>
                      <a:pt x="4" y="6"/>
                    </a:lnTo>
                    <a:lnTo>
                      <a:pt x="4" y="10"/>
                    </a:lnTo>
                    <a:lnTo>
                      <a:pt x="4" y="10"/>
                    </a:lnTo>
                    <a:lnTo>
                      <a:pt x="6" y="12"/>
                    </a:lnTo>
                    <a:lnTo>
                      <a:pt x="6" y="12"/>
                    </a:lnTo>
                    <a:lnTo>
                      <a:pt x="6" y="12"/>
                    </a:lnTo>
                    <a:lnTo>
                      <a:pt x="6" y="12"/>
                    </a:lnTo>
                    <a:lnTo>
                      <a:pt x="2" y="20"/>
                    </a:lnTo>
                    <a:lnTo>
                      <a:pt x="2" y="20"/>
                    </a:lnTo>
                    <a:lnTo>
                      <a:pt x="0" y="28"/>
                    </a:lnTo>
                    <a:lnTo>
                      <a:pt x="0" y="28"/>
                    </a:lnTo>
                    <a:lnTo>
                      <a:pt x="0" y="36"/>
                    </a:lnTo>
                    <a:lnTo>
                      <a:pt x="0" y="36"/>
                    </a:lnTo>
                    <a:lnTo>
                      <a:pt x="4" y="44"/>
                    </a:lnTo>
                    <a:lnTo>
                      <a:pt x="4" y="44"/>
                    </a:lnTo>
                    <a:lnTo>
                      <a:pt x="10" y="46"/>
                    </a:lnTo>
                    <a:lnTo>
                      <a:pt x="18" y="48"/>
                    </a:lnTo>
                    <a:lnTo>
                      <a:pt x="18" y="48"/>
                    </a:lnTo>
                    <a:lnTo>
                      <a:pt x="26" y="46"/>
                    </a:lnTo>
                    <a:lnTo>
                      <a:pt x="34" y="42"/>
                    </a:lnTo>
                    <a:lnTo>
                      <a:pt x="34" y="42"/>
                    </a:lnTo>
                    <a:lnTo>
                      <a:pt x="48" y="58"/>
                    </a:lnTo>
                    <a:lnTo>
                      <a:pt x="48" y="58"/>
                    </a:lnTo>
                    <a:lnTo>
                      <a:pt x="44" y="62"/>
                    </a:lnTo>
                    <a:lnTo>
                      <a:pt x="44" y="62"/>
                    </a:lnTo>
                    <a:lnTo>
                      <a:pt x="40" y="60"/>
                    </a:lnTo>
                    <a:lnTo>
                      <a:pt x="40" y="60"/>
                    </a:lnTo>
                    <a:lnTo>
                      <a:pt x="36" y="60"/>
                    </a:lnTo>
                    <a:lnTo>
                      <a:pt x="36" y="60"/>
                    </a:lnTo>
                    <a:lnTo>
                      <a:pt x="32" y="58"/>
                    </a:lnTo>
                    <a:lnTo>
                      <a:pt x="32" y="58"/>
                    </a:lnTo>
                    <a:lnTo>
                      <a:pt x="30" y="56"/>
                    </a:lnTo>
                    <a:lnTo>
                      <a:pt x="30" y="56"/>
                    </a:lnTo>
                    <a:lnTo>
                      <a:pt x="26" y="58"/>
                    </a:lnTo>
                    <a:lnTo>
                      <a:pt x="26" y="58"/>
                    </a:lnTo>
                    <a:lnTo>
                      <a:pt x="24" y="62"/>
                    </a:lnTo>
                    <a:lnTo>
                      <a:pt x="24" y="62"/>
                    </a:lnTo>
                    <a:lnTo>
                      <a:pt x="26" y="66"/>
                    </a:lnTo>
                    <a:lnTo>
                      <a:pt x="26" y="66"/>
                    </a:lnTo>
                    <a:lnTo>
                      <a:pt x="32" y="70"/>
                    </a:lnTo>
                    <a:lnTo>
                      <a:pt x="32" y="70"/>
                    </a:lnTo>
                    <a:lnTo>
                      <a:pt x="38" y="72"/>
                    </a:lnTo>
                    <a:lnTo>
                      <a:pt x="38" y="72"/>
                    </a:lnTo>
                    <a:lnTo>
                      <a:pt x="48" y="72"/>
                    </a:lnTo>
                    <a:lnTo>
                      <a:pt x="48" y="72"/>
                    </a:lnTo>
                    <a:lnTo>
                      <a:pt x="56" y="66"/>
                    </a:lnTo>
                    <a:lnTo>
                      <a:pt x="56" y="66"/>
                    </a:lnTo>
                    <a:lnTo>
                      <a:pt x="60" y="70"/>
                    </a:lnTo>
                    <a:lnTo>
                      <a:pt x="60" y="70"/>
                    </a:lnTo>
                    <a:lnTo>
                      <a:pt x="62" y="70"/>
                    </a:lnTo>
                    <a:lnTo>
                      <a:pt x="62" y="70"/>
                    </a:lnTo>
                    <a:lnTo>
                      <a:pt x="64" y="68"/>
                    </a:lnTo>
                    <a:lnTo>
                      <a:pt x="64" y="68"/>
                    </a:lnTo>
                    <a:lnTo>
                      <a:pt x="66" y="66"/>
                    </a:lnTo>
                    <a:lnTo>
                      <a:pt x="66" y="66"/>
                    </a:lnTo>
                    <a:lnTo>
                      <a:pt x="64" y="64"/>
                    </a:lnTo>
                    <a:lnTo>
                      <a:pt x="64" y="64"/>
                    </a:lnTo>
                    <a:lnTo>
                      <a:pt x="60" y="60"/>
                    </a:lnTo>
                    <a:lnTo>
                      <a:pt x="60" y="60"/>
                    </a:lnTo>
                    <a:lnTo>
                      <a:pt x="66" y="52"/>
                    </a:lnTo>
                    <a:lnTo>
                      <a:pt x="66" y="52"/>
                    </a:lnTo>
                    <a:lnTo>
                      <a:pt x="68" y="42"/>
                    </a:lnTo>
                    <a:lnTo>
                      <a:pt x="68" y="42"/>
                    </a:lnTo>
                    <a:lnTo>
                      <a:pt x="68" y="36"/>
                    </a:lnTo>
                    <a:lnTo>
                      <a:pt x="68" y="36"/>
                    </a:lnTo>
                    <a:lnTo>
                      <a:pt x="62" y="3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39" name="Freeform 160">
                <a:extLst>
                  <a:ext uri="{FF2B5EF4-FFF2-40B4-BE49-F238E27FC236}">
                    <a16:creationId xmlns:a16="http://schemas.microsoft.com/office/drawing/2014/main" id="{E47E42AF-3754-4937-8138-04A3AB165026}"/>
                  </a:ext>
                </a:extLst>
              </p:cNvPr>
              <p:cNvSpPr>
                <a:spLocks/>
              </p:cNvSpPr>
              <p:nvPr/>
            </p:nvSpPr>
            <p:spPr bwMode="auto">
              <a:xfrm>
                <a:off x="4127500" y="2133600"/>
                <a:ext cx="25400" cy="25400"/>
              </a:xfrm>
              <a:custGeom>
                <a:avLst/>
                <a:gdLst/>
                <a:ahLst/>
                <a:cxnLst>
                  <a:cxn ang="0">
                    <a:pos x="8" y="16"/>
                  </a:cxn>
                  <a:cxn ang="0">
                    <a:pos x="8" y="16"/>
                  </a:cxn>
                  <a:cxn ang="0">
                    <a:pos x="4" y="16"/>
                  </a:cxn>
                  <a:cxn ang="0">
                    <a:pos x="2" y="14"/>
                  </a:cxn>
                  <a:cxn ang="0">
                    <a:pos x="2" y="14"/>
                  </a:cxn>
                  <a:cxn ang="0">
                    <a:pos x="0" y="12"/>
                  </a:cxn>
                  <a:cxn ang="0">
                    <a:pos x="0" y="12"/>
                  </a:cxn>
                  <a:cxn ang="0">
                    <a:pos x="0" y="8"/>
                  </a:cxn>
                  <a:cxn ang="0">
                    <a:pos x="0" y="8"/>
                  </a:cxn>
                  <a:cxn ang="0">
                    <a:pos x="2" y="4"/>
                  </a:cxn>
                  <a:cxn ang="0">
                    <a:pos x="2" y="4"/>
                  </a:cxn>
                  <a:cxn ang="0">
                    <a:pos x="4" y="0"/>
                  </a:cxn>
                  <a:cxn ang="0">
                    <a:pos x="4" y="0"/>
                  </a:cxn>
                  <a:cxn ang="0">
                    <a:pos x="16" y="14"/>
                  </a:cxn>
                  <a:cxn ang="0">
                    <a:pos x="16" y="14"/>
                  </a:cxn>
                  <a:cxn ang="0">
                    <a:pos x="8" y="16"/>
                  </a:cxn>
                </a:cxnLst>
                <a:rect l="0" t="0" r="r" b="b"/>
                <a:pathLst>
                  <a:path w="16" h="16">
                    <a:moveTo>
                      <a:pt x="8" y="16"/>
                    </a:moveTo>
                    <a:lnTo>
                      <a:pt x="8" y="16"/>
                    </a:lnTo>
                    <a:lnTo>
                      <a:pt x="4" y="16"/>
                    </a:lnTo>
                    <a:lnTo>
                      <a:pt x="2" y="14"/>
                    </a:lnTo>
                    <a:lnTo>
                      <a:pt x="2" y="14"/>
                    </a:lnTo>
                    <a:lnTo>
                      <a:pt x="0" y="12"/>
                    </a:lnTo>
                    <a:lnTo>
                      <a:pt x="0" y="12"/>
                    </a:lnTo>
                    <a:lnTo>
                      <a:pt x="0" y="8"/>
                    </a:lnTo>
                    <a:lnTo>
                      <a:pt x="0" y="8"/>
                    </a:lnTo>
                    <a:lnTo>
                      <a:pt x="2" y="4"/>
                    </a:lnTo>
                    <a:lnTo>
                      <a:pt x="2" y="4"/>
                    </a:lnTo>
                    <a:lnTo>
                      <a:pt x="4" y="0"/>
                    </a:lnTo>
                    <a:lnTo>
                      <a:pt x="4" y="0"/>
                    </a:lnTo>
                    <a:lnTo>
                      <a:pt x="16" y="14"/>
                    </a:lnTo>
                    <a:lnTo>
                      <a:pt x="16" y="14"/>
                    </a:lnTo>
                    <a:lnTo>
                      <a:pt x="8" y="1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40" name="Freeform 161">
                <a:extLst>
                  <a:ext uri="{FF2B5EF4-FFF2-40B4-BE49-F238E27FC236}">
                    <a16:creationId xmlns:a16="http://schemas.microsoft.com/office/drawing/2014/main" id="{23004430-81EB-4DB5-A671-81C869845716}"/>
                  </a:ext>
                </a:extLst>
              </p:cNvPr>
              <p:cNvSpPr>
                <a:spLocks/>
              </p:cNvSpPr>
              <p:nvPr/>
            </p:nvSpPr>
            <p:spPr bwMode="auto">
              <a:xfrm>
                <a:off x="4175125" y="2162175"/>
                <a:ext cx="25400" cy="28575"/>
              </a:xfrm>
              <a:custGeom>
                <a:avLst/>
                <a:gdLst/>
                <a:ahLst/>
                <a:cxnLst>
                  <a:cxn ang="0">
                    <a:pos x="16" y="14"/>
                  </a:cxn>
                  <a:cxn ang="0">
                    <a:pos x="16" y="14"/>
                  </a:cxn>
                  <a:cxn ang="0">
                    <a:pos x="12" y="18"/>
                  </a:cxn>
                  <a:cxn ang="0">
                    <a:pos x="12" y="18"/>
                  </a:cxn>
                  <a:cxn ang="0">
                    <a:pos x="0" y="4"/>
                  </a:cxn>
                  <a:cxn ang="0">
                    <a:pos x="0" y="4"/>
                  </a:cxn>
                  <a:cxn ang="0">
                    <a:pos x="4" y="2"/>
                  </a:cxn>
                  <a:cxn ang="0">
                    <a:pos x="4" y="2"/>
                  </a:cxn>
                  <a:cxn ang="0">
                    <a:pos x="8" y="0"/>
                  </a:cxn>
                  <a:cxn ang="0">
                    <a:pos x="8" y="0"/>
                  </a:cxn>
                  <a:cxn ang="0">
                    <a:pos x="12" y="2"/>
                  </a:cxn>
                  <a:cxn ang="0">
                    <a:pos x="12" y="2"/>
                  </a:cxn>
                  <a:cxn ang="0">
                    <a:pos x="14" y="4"/>
                  </a:cxn>
                  <a:cxn ang="0">
                    <a:pos x="14" y="4"/>
                  </a:cxn>
                  <a:cxn ang="0">
                    <a:pos x="16" y="6"/>
                  </a:cxn>
                  <a:cxn ang="0">
                    <a:pos x="16" y="6"/>
                  </a:cxn>
                  <a:cxn ang="0">
                    <a:pos x="16" y="10"/>
                  </a:cxn>
                  <a:cxn ang="0">
                    <a:pos x="16" y="10"/>
                  </a:cxn>
                  <a:cxn ang="0">
                    <a:pos x="16" y="14"/>
                  </a:cxn>
                </a:cxnLst>
                <a:rect l="0" t="0" r="r" b="b"/>
                <a:pathLst>
                  <a:path w="16" h="18">
                    <a:moveTo>
                      <a:pt x="16" y="14"/>
                    </a:moveTo>
                    <a:lnTo>
                      <a:pt x="16" y="14"/>
                    </a:lnTo>
                    <a:lnTo>
                      <a:pt x="12" y="18"/>
                    </a:lnTo>
                    <a:lnTo>
                      <a:pt x="12" y="18"/>
                    </a:lnTo>
                    <a:lnTo>
                      <a:pt x="0" y="4"/>
                    </a:lnTo>
                    <a:lnTo>
                      <a:pt x="0" y="4"/>
                    </a:lnTo>
                    <a:lnTo>
                      <a:pt x="4" y="2"/>
                    </a:lnTo>
                    <a:lnTo>
                      <a:pt x="4" y="2"/>
                    </a:lnTo>
                    <a:lnTo>
                      <a:pt x="8" y="0"/>
                    </a:lnTo>
                    <a:lnTo>
                      <a:pt x="8" y="0"/>
                    </a:lnTo>
                    <a:lnTo>
                      <a:pt x="12" y="2"/>
                    </a:lnTo>
                    <a:lnTo>
                      <a:pt x="12" y="2"/>
                    </a:lnTo>
                    <a:lnTo>
                      <a:pt x="14" y="4"/>
                    </a:lnTo>
                    <a:lnTo>
                      <a:pt x="14" y="4"/>
                    </a:lnTo>
                    <a:lnTo>
                      <a:pt x="16" y="6"/>
                    </a:lnTo>
                    <a:lnTo>
                      <a:pt x="16" y="6"/>
                    </a:lnTo>
                    <a:lnTo>
                      <a:pt x="16" y="10"/>
                    </a:lnTo>
                    <a:lnTo>
                      <a:pt x="16" y="10"/>
                    </a:lnTo>
                    <a:lnTo>
                      <a:pt x="16" y="1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41" name="Freeform 162">
                <a:extLst>
                  <a:ext uri="{FF2B5EF4-FFF2-40B4-BE49-F238E27FC236}">
                    <a16:creationId xmlns:a16="http://schemas.microsoft.com/office/drawing/2014/main" id="{97FCBD60-7C6F-417A-BF63-6E43CCF55813}"/>
                  </a:ext>
                </a:extLst>
              </p:cNvPr>
              <p:cNvSpPr>
                <a:spLocks/>
              </p:cNvSpPr>
              <p:nvPr/>
            </p:nvSpPr>
            <p:spPr bwMode="auto">
              <a:xfrm>
                <a:off x="4098925" y="2241550"/>
                <a:ext cx="60325" cy="66675"/>
              </a:xfrm>
              <a:custGeom>
                <a:avLst/>
                <a:gdLst/>
                <a:ahLst/>
                <a:cxnLst>
                  <a:cxn ang="0">
                    <a:pos x="32" y="2"/>
                  </a:cxn>
                  <a:cxn ang="0">
                    <a:pos x="32" y="2"/>
                  </a:cxn>
                  <a:cxn ang="0">
                    <a:pos x="32" y="2"/>
                  </a:cxn>
                  <a:cxn ang="0">
                    <a:pos x="18" y="14"/>
                  </a:cxn>
                  <a:cxn ang="0">
                    <a:pos x="18" y="14"/>
                  </a:cxn>
                  <a:cxn ang="0">
                    <a:pos x="6" y="28"/>
                  </a:cxn>
                  <a:cxn ang="0">
                    <a:pos x="0" y="34"/>
                  </a:cxn>
                  <a:cxn ang="0">
                    <a:pos x="0" y="34"/>
                  </a:cxn>
                  <a:cxn ang="0">
                    <a:pos x="0" y="34"/>
                  </a:cxn>
                  <a:cxn ang="0">
                    <a:pos x="0" y="38"/>
                  </a:cxn>
                  <a:cxn ang="0">
                    <a:pos x="0" y="40"/>
                  </a:cxn>
                  <a:cxn ang="0">
                    <a:pos x="0" y="40"/>
                  </a:cxn>
                  <a:cxn ang="0">
                    <a:pos x="4" y="42"/>
                  </a:cxn>
                  <a:cxn ang="0">
                    <a:pos x="6" y="40"/>
                  </a:cxn>
                  <a:cxn ang="0">
                    <a:pos x="6" y="40"/>
                  </a:cxn>
                  <a:cxn ang="0">
                    <a:pos x="6" y="40"/>
                  </a:cxn>
                  <a:cxn ang="0">
                    <a:pos x="12" y="32"/>
                  </a:cxn>
                  <a:cxn ang="0">
                    <a:pos x="12" y="32"/>
                  </a:cxn>
                  <a:cxn ang="0">
                    <a:pos x="22" y="20"/>
                  </a:cxn>
                  <a:cxn ang="0">
                    <a:pos x="22" y="20"/>
                  </a:cxn>
                  <a:cxn ang="0">
                    <a:pos x="36" y="8"/>
                  </a:cxn>
                  <a:cxn ang="0">
                    <a:pos x="36" y="8"/>
                  </a:cxn>
                  <a:cxn ang="0">
                    <a:pos x="36" y="8"/>
                  </a:cxn>
                  <a:cxn ang="0">
                    <a:pos x="38" y="8"/>
                  </a:cxn>
                  <a:cxn ang="0">
                    <a:pos x="38" y="8"/>
                  </a:cxn>
                  <a:cxn ang="0">
                    <a:pos x="38" y="4"/>
                  </a:cxn>
                  <a:cxn ang="0">
                    <a:pos x="38" y="2"/>
                  </a:cxn>
                  <a:cxn ang="0">
                    <a:pos x="38" y="2"/>
                  </a:cxn>
                  <a:cxn ang="0">
                    <a:pos x="34" y="0"/>
                  </a:cxn>
                  <a:cxn ang="0">
                    <a:pos x="32" y="2"/>
                  </a:cxn>
                </a:cxnLst>
                <a:rect l="0" t="0" r="r" b="b"/>
                <a:pathLst>
                  <a:path w="38" h="42">
                    <a:moveTo>
                      <a:pt x="32" y="2"/>
                    </a:moveTo>
                    <a:lnTo>
                      <a:pt x="32" y="2"/>
                    </a:lnTo>
                    <a:lnTo>
                      <a:pt x="32" y="2"/>
                    </a:lnTo>
                    <a:lnTo>
                      <a:pt x="18" y="14"/>
                    </a:lnTo>
                    <a:lnTo>
                      <a:pt x="18" y="14"/>
                    </a:lnTo>
                    <a:lnTo>
                      <a:pt x="6" y="28"/>
                    </a:lnTo>
                    <a:lnTo>
                      <a:pt x="0" y="34"/>
                    </a:lnTo>
                    <a:lnTo>
                      <a:pt x="0" y="34"/>
                    </a:lnTo>
                    <a:lnTo>
                      <a:pt x="0" y="34"/>
                    </a:lnTo>
                    <a:lnTo>
                      <a:pt x="0" y="38"/>
                    </a:lnTo>
                    <a:lnTo>
                      <a:pt x="0" y="40"/>
                    </a:lnTo>
                    <a:lnTo>
                      <a:pt x="0" y="40"/>
                    </a:lnTo>
                    <a:lnTo>
                      <a:pt x="4" y="42"/>
                    </a:lnTo>
                    <a:lnTo>
                      <a:pt x="6" y="40"/>
                    </a:lnTo>
                    <a:lnTo>
                      <a:pt x="6" y="40"/>
                    </a:lnTo>
                    <a:lnTo>
                      <a:pt x="6" y="40"/>
                    </a:lnTo>
                    <a:lnTo>
                      <a:pt x="12" y="32"/>
                    </a:lnTo>
                    <a:lnTo>
                      <a:pt x="12" y="32"/>
                    </a:lnTo>
                    <a:lnTo>
                      <a:pt x="22" y="20"/>
                    </a:lnTo>
                    <a:lnTo>
                      <a:pt x="22" y="20"/>
                    </a:lnTo>
                    <a:lnTo>
                      <a:pt x="36" y="8"/>
                    </a:lnTo>
                    <a:lnTo>
                      <a:pt x="36" y="8"/>
                    </a:lnTo>
                    <a:lnTo>
                      <a:pt x="36" y="8"/>
                    </a:lnTo>
                    <a:lnTo>
                      <a:pt x="38" y="8"/>
                    </a:lnTo>
                    <a:lnTo>
                      <a:pt x="38" y="8"/>
                    </a:lnTo>
                    <a:lnTo>
                      <a:pt x="38" y="4"/>
                    </a:lnTo>
                    <a:lnTo>
                      <a:pt x="38" y="2"/>
                    </a:lnTo>
                    <a:lnTo>
                      <a:pt x="38" y="2"/>
                    </a:lnTo>
                    <a:lnTo>
                      <a:pt x="34" y="0"/>
                    </a:lnTo>
                    <a:lnTo>
                      <a:pt x="32"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42" name="Freeform 163">
                <a:extLst>
                  <a:ext uri="{FF2B5EF4-FFF2-40B4-BE49-F238E27FC236}">
                    <a16:creationId xmlns:a16="http://schemas.microsoft.com/office/drawing/2014/main" id="{233A4387-B4F7-4C88-8A12-B6100BB75B56}"/>
                  </a:ext>
                </a:extLst>
              </p:cNvPr>
              <p:cNvSpPr>
                <a:spLocks/>
              </p:cNvSpPr>
              <p:nvPr/>
            </p:nvSpPr>
            <p:spPr bwMode="auto">
              <a:xfrm>
                <a:off x="4098925" y="2241550"/>
                <a:ext cx="60325" cy="66675"/>
              </a:xfrm>
              <a:custGeom>
                <a:avLst/>
                <a:gdLst/>
                <a:ahLst/>
                <a:cxnLst>
                  <a:cxn ang="0">
                    <a:pos x="32" y="2"/>
                  </a:cxn>
                  <a:cxn ang="0">
                    <a:pos x="32" y="2"/>
                  </a:cxn>
                  <a:cxn ang="0">
                    <a:pos x="32" y="2"/>
                  </a:cxn>
                  <a:cxn ang="0">
                    <a:pos x="18" y="14"/>
                  </a:cxn>
                  <a:cxn ang="0">
                    <a:pos x="18" y="14"/>
                  </a:cxn>
                  <a:cxn ang="0">
                    <a:pos x="6" y="28"/>
                  </a:cxn>
                  <a:cxn ang="0">
                    <a:pos x="0" y="34"/>
                  </a:cxn>
                  <a:cxn ang="0">
                    <a:pos x="0" y="34"/>
                  </a:cxn>
                  <a:cxn ang="0">
                    <a:pos x="0" y="34"/>
                  </a:cxn>
                  <a:cxn ang="0">
                    <a:pos x="0" y="38"/>
                  </a:cxn>
                  <a:cxn ang="0">
                    <a:pos x="0" y="40"/>
                  </a:cxn>
                  <a:cxn ang="0">
                    <a:pos x="0" y="40"/>
                  </a:cxn>
                  <a:cxn ang="0">
                    <a:pos x="4" y="42"/>
                  </a:cxn>
                  <a:cxn ang="0">
                    <a:pos x="6" y="40"/>
                  </a:cxn>
                  <a:cxn ang="0">
                    <a:pos x="6" y="40"/>
                  </a:cxn>
                  <a:cxn ang="0">
                    <a:pos x="6" y="40"/>
                  </a:cxn>
                  <a:cxn ang="0">
                    <a:pos x="12" y="32"/>
                  </a:cxn>
                  <a:cxn ang="0">
                    <a:pos x="12" y="32"/>
                  </a:cxn>
                  <a:cxn ang="0">
                    <a:pos x="22" y="20"/>
                  </a:cxn>
                  <a:cxn ang="0">
                    <a:pos x="22" y="20"/>
                  </a:cxn>
                  <a:cxn ang="0">
                    <a:pos x="36" y="8"/>
                  </a:cxn>
                  <a:cxn ang="0">
                    <a:pos x="36" y="8"/>
                  </a:cxn>
                  <a:cxn ang="0">
                    <a:pos x="36" y="8"/>
                  </a:cxn>
                  <a:cxn ang="0">
                    <a:pos x="38" y="8"/>
                  </a:cxn>
                  <a:cxn ang="0">
                    <a:pos x="38" y="8"/>
                  </a:cxn>
                  <a:cxn ang="0">
                    <a:pos x="38" y="4"/>
                  </a:cxn>
                  <a:cxn ang="0">
                    <a:pos x="38" y="2"/>
                  </a:cxn>
                  <a:cxn ang="0">
                    <a:pos x="38" y="2"/>
                  </a:cxn>
                  <a:cxn ang="0">
                    <a:pos x="34" y="0"/>
                  </a:cxn>
                  <a:cxn ang="0">
                    <a:pos x="32" y="2"/>
                  </a:cxn>
                </a:cxnLst>
                <a:rect l="0" t="0" r="r" b="b"/>
                <a:pathLst>
                  <a:path w="38" h="42">
                    <a:moveTo>
                      <a:pt x="32" y="2"/>
                    </a:moveTo>
                    <a:lnTo>
                      <a:pt x="32" y="2"/>
                    </a:lnTo>
                    <a:lnTo>
                      <a:pt x="32" y="2"/>
                    </a:lnTo>
                    <a:lnTo>
                      <a:pt x="18" y="14"/>
                    </a:lnTo>
                    <a:lnTo>
                      <a:pt x="18" y="14"/>
                    </a:lnTo>
                    <a:lnTo>
                      <a:pt x="6" y="28"/>
                    </a:lnTo>
                    <a:lnTo>
                      <a:pt x="0" y="34"/>
                    </a:lnTo>
                    <a:lnTo>
                      <a:pt x="0" y="34"/>
                    </a:lnTo>
                    <a:lnTo>
                      <a:pt x="0" y="34"/>
                    </a:lnTo>
                    <a:lnTo>
                      <a:pt x="0" y="38"/>
                    </a:lnTo>
                    <a:lnTo>
                      <a:pt x="0" y="40"/>
                    </a:lnTo>
                    <a:lnTo>
                      <a:pt x="0" y="40"/>
                    </a:lnTo>
                    <a:lnTo>
                      <a:pt x="4" y="42"/>
                    </a:lnTo>
                    <a:lnTo>
                      <a:pt x="6" y="40"/>
                    </a:lnTo>
                    <a:lnTo>
                      <a:pt x="6" y="40"/>
                    </a:lnTo>
                    <a:lnTo>
                      <a:pt x="6" y="40"/>
                    </a:lnTo>
                    <a:lnTo>
                      <a:pt x="12" y="32"/>
                    </a:lnTo>
                    <a:lnTo>
                      <a:pt x="12" y="32"/>
                    </a:lnTo>
                    <a:lnTo>
                      <a:pt x="22" y="20"/>
                    </a:lnTo>
                    <a:lnTo>
                      <a:pt x="22" y="20"/>
                    </a:lnTo>
                    <a:lnTo>
                      <a:pt x="36" y="8"/>
                    </a:lnTo>
                    <a:lnTo>
                      <a:pt x="36" y="8"/>
                    </a:lnTo>
                    <a:lnTo>
                      <a:pt x="36" y="8"/>
                    </a:lnTo>
                    <a:lnTo>
                      <a:pt x="38" y="8"/>
                    </a:lnTo>
                    <a:lnTo>
                      <a:pt x="38" y="8"/>
                    </a:lnTo>
                    <a:lnTo>
                      <a:pt x="38" y="4"/>
                    </a:lnTo>
                    <a:lnTo>
                      <a:pt x="38" y="2"/>
                    </a:lnTo>
                    <a:lnTo>
                      <a:pt x="38" y="2"/>
                    </a:lnTo>
                    <a:lnTo>
                      <a:pt x="34" y="0"/>
                    </a:lnTo>
                    <a:lnTo>
                      <a:pt x="32" y="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43" name="Freeform 164">
                <a:extLst>
                  <a:ext uri="{FF2B5EF4-FFF2-40B4-BE49-F238E27FC236}">
                    <a16:creationId xmlns:a16="http://schemas.microsoft.com/office/drawing/2014/main" id="{ADA58451-C97D-43CC-ADE6-E3BC29FE6534}"/>
                  </a:ext>
                </a:extLst>
              </p:cNvPr>
              <p:cNvSpPr>
                <a:spLocks/>
              </p:cNvSpPr>
              <p:nvPr/>
            </p:nvSpPr>
            <p:spPr bwMode="auto">
              <a:xfrm>
                <a:off x="4171950" y="2025650"/>
                <a:ext cx="60325" cy="63500"/>
              </a:xfrm>
              <a:custGeom>
                <a:avLst/>
                <a:gdLst/>
                <a:ahLst/>
                <a:cxnLst>
                  <a:cxn ang="0">
                    <a:pos x="16" y="22"/>
                  </a:cxn>
                  <a:cxn ang="0">
                    <a:pos x="16" y="22"/>
                  </a:cxn>
                  <a:cxn ang="0">
                    <a:pos x="2" y="34"/>
                  </a:cxn>
                  <a:cxn ang="0">
                    <a:pos x="2" y="34"/>
                  </a:cxn>
                  <a:cxn ang="0">
                    <a:pos x="0" y="34"/>
                  </a:cxn>
                  <a:cxn ang="0">
                    <a:pos x="0" y="34"/>
                  </a:cxn>
                  <a:cxn ang="0">
                    <a:pos x="0" y="36"/>
                  </a:cxn>
                  <a:cxn ang="0">
                    <a:pos x="0" y="40"/>
                  </a:cxn>
                  <a:cxn ang="0">
                    <a:pos x="0" y="40"/>
                  </a:cxn>
                  <a:cxn ang="0">
                    <a:pos x="4" y="40"/>
                  </a:cxn>
                  <a:cxn ang="0">
                    <a:pos x="6" y="40"/>
                  </a:cxn>
                  <a:cxn ang="0">
                    <a:pos x="6" y="40"/>
                  </a:cxn>
                  <a:cxn ang="0">
                    <a:pos x="6" y="40"/>
                  </a:cxn>
                  <a:cxn ang="0">
                    <a:pos x="20" y="28"/>
                  </a:cxn>
                  <a:cxn ang="0">
                    <a:pos x="20" y="28"/>
                  </a:cxn>
                  <a:cxn ang="0">
                    <a:pos x="32" y="14"/>
                  </a:cxn>
                  <a:cxn ang="0">
                    <a:pos x="38" y="6"/>
                  </a:cxn>
                  <a:cxn ang="0">
                    <a:pos x="38" y="6"/>
                  </a:cxn>
                  <a:cxn ang="0">
                    <a:pos x="38" y="6"/>
                  </a:cxn>
                  <a:cxn ang="0">
                    <a:pos x="38" y="4"/>
                  </a:cxn>
                  <a:cxn ang="0">
                    <a:pos x="38" y="0"/>
                  </a:cxn>
                  <a:cxn ang="0">
                    <a:pos x="38" y="0"/>
                  </a:cxn>
                  <a:cxn ang="0">
                    <a:pos x="34" y="0"/>
                  </a:cxn>
                  <a:cxn ang="0">
                    <a:pos x="32" y="0"/>
                  </a:cxn>
                  <a:cxn ang="0">
                    <a:pos x="32" y="0"/>
                  </a:cxn>
                  <a:cxn ang="0">
                    <a:pos x="32" y="2"/>
                  </a:cxn>
                  <a:cxn ang="0">
                    <a:pos x="26" y="10"/>
                  </a:cxn>
                  <a:cxn ang="0">
                    <a:pos x="26" y="10"/>
                  </a:cxn>
                  <a:cxn ang="0">
                    <a:pos x="16" y="22"/>
                  </a:cxn>
                </a:cxnLst>
                <a:rect l="0" t="0" r="r" b="b"/>
                <a:pathLst>
                  <a:path w="38" h="40">
                    <a:moveTo>
                      <a:pt x="16" y="22"/>
                    </a:moveTo>
                    <a:lnTo>
                      <a:pt x="16" y="22"/>
                    </a:lnTo>
                    <a:lnTo>
                      <a:pt x="2" y="34"/>
                    </a:lnTo>
                    <a:lnTo>
                      <a:pt x="2" y="34"/>
                    </a:lnTo>
                    <a:lnTo>
                      <a:pt x="0" y="34"/>
                    </a:lnTo>
                    <a:lnTo>
                      <a:pt x="0" y="34"/>
                    </a:lnTo>
                    <a:lnTo>
                      <a:pt x="0" y="36"/>
                    </a:lnTo>
                    <a:lnTo>
                      <a:pt x="0" y="40"/>
                    </a:lnTo>
                    <a:lnTo>
                      <a:pt x="0" y="40"/>
                    </a:lnTo>
                    <a:lnTo>
                      <a:pt x="4" y="40"/>
                    </a:lnTo>
                    <a:lnTo>
                      <a:pt x="6" y="40"/>
                    </a:lnTo>
                    <a:lnTo>
                      <a:pt x="6" y="40"/>
                    </a:lnTo>
                    <a:lnTo>
                      <a:pt x="6" y="40"/>
                    </a:lnTo>
                    <a:lnTo>
                      <a:pt x="20" y="28"/>
                    </a:lnTo>
                    <a:lnTo>
                      <a:pt x="20" y="28"/>
                    </a:lnTo>
                    <a:lnTo>
                      <a:pt x="32" y="14"/>
                    </a:lnTo>
                    <a:lnTo>
                      <a:pt x="38" y="6"/>
                    </a:lnTo>
                    <a:lnTo>
                      <a:pt x="38" y="6"/>
                    </a:lnTo>
                    <a:lnTo>
                      <a:pt x="38" y="6"/>
                    </a:lnTo>
                    <a:lnTo>
                      <a:pt x="38" y="4"/>
                    </a:lnTo>
                    <a:lnTo>
                      <a:pt x="38" y="0"/>
                    </a:lnTo>
                    <a:lnTo>
                      <a:pt x="38" y="0"/>
                    </a:lnTo>
                    <a:lnTo>
                      <a:pt x="34" y="0"/>
                    </a:lnTo>
                    <a:lnTo>
                      <a:pt x="32" y="0"/>
                    </a:lnTo>
                    <a:lnTo>
                      <a:pt x="32" y="0"/>
                    </a:lnTo>
                    <a:lnTo>
                      <a:pt x="32" y="2"/>
                    </a:lnTo>
                    <a:lnTo>
                      <a:pt x="26" y="10"/>
                    </a:lnTo>
                    <a:lnTo>
                      <a:pt x="26" y="10"/>
                    </a:lnTo>
                    <a:lnTo>
                      <a:pt x="16"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44" name="Freeform 165">
                <a:extLst>
                  <a:ext uri="{FF2B5EF4-FFF2-40B4-BE49-F238E27FC236}">
                    <a16:creationId xmlns:a16="http://schemas.microsoft.com/office/drawing/2014/main" id="{A7E6F118-07B3-4726-A4DE-1312985FF8C1}"/>
                  </a:ext>
                </a:extLst>
              </p:cNvPr>
              <p:cNvSpPr>
                <a:spLocks/>
              </p:cNvSpPr>
              <p:nvPr/>
            </p:nvSpPr>
            <p:spPr bwMode="auto">
              <a:xfrm>
                <a:off x="4171950" y="2025650"/>
                <a:ext cx="60325" cy="63500"/>
              </a:xfrm>
              <a:custGeom>
                <a:avLst/>
                <a:gdLst/>
                <a:ahLst/>
                <a:cxnLst>
                  <a:cxn ang="0">
                    <a:pos x="16" y="22"/>
                  </a:cxn>
                  <a:cxn ang="0">
                    <a:pos x="16" y="22"/>
                  </a:cxn>
                  <a:cxn ang="0">
                    <a:pos x="2" y="34"/>
                  </a:cxn>
                  <a:cxn ang="0">
                    <a:pos x="2" y="34"/>
                  </a:cxn>
                  <a:cxn ang="0">
                    <a:pos x="0" y="34"/>
                  </a:cxn>
                  <a:cxn ang="0">
                    <a:pos x="0" y="34"/>
                  </a:cxn>
                  <a:cxn ang="0">
                    <a:pos x="0" y="36"/>
                  </a:cxn>
                  <a:cxn ang="0">
                    <a:pos x="0" y="40"/>
                  </a:cxn>
                  <a:cxn ang="0">
                    <a:pos x="0" y="40"/>
                  </a:cxn>
                  <a:cxn ang="0">
                    <a:pos x="4" y="40"/>
                  </a:cxn>
                  <a:cxn ang="0">
                    <a:pos x="6" y="40"/>
                  </a:cxn>
                  <a:cxn ang="0">
                    <a:pos x="6" y="40"/>
                  </a:cxn>
                  <a:cxn ang="0">
                    <a:pos x="6" y="40"/>
                  </a:cxn>
                  <a:cxn ang="0">
                    <a:pos x="20" y="28"/>
                  </a:cxn>
                  <a:cxn ang="0">
                    <a:pos x="20" y="28"/>
                  </a:cxn>
                  <a:cxn ang="0">
                    <a:pos x="32" y="14"/>
                  </a:cxn>
                  <a:cxn ang="0">
                    <a:pos x="38" y="6"/>
                  </a:cxn>
                  <a:cxn ang="0">
                    <a:pos x="38" y="6"/>
                  </a:cxn>
                  <a:cxn ang="0">
                    <a:pos x="38" y="6"/>
                  </a:cxn>
                  <a:cxn ang="0">
                    <a:pos x="38" y="4"/>
                  </a:cxn>
                  <a:cxn ang="0">
                    <a:pos x="38" y="0"/>
                  </a:cxn>
                  <a:cxn ang="0">
                    <a:pos x="38" y="0"/>
                  </a:cxn>
                  <a:cxn ang="0">
                    <a:pos x="34" y="0"/>
                  </a:cxn>
                  <a:cxn ang="0">
                    <a:pos x="32" y="0"/>
                  </a:cxn>
                  <a:cxn ang="0">
                    <a:pos x="32" y="0"/>
                  </a:cxn>
                  <a:cxn ang="0">
                    <a:pos x="32" y="2"/>
                  </a:cxn>
                  <a:cxn ang="0">
                    <a:pos x="26" y="10"/>
                  </a:cxn>
                  <a:cxn ang="0">
                    <a:pos x="26" y="10"/>
                  </a:cxn>
                  <a:cxn ang="0">
                    <a:pos x="16" y="22"/>
                  </a:cxn>
                </a:cxnLst>
                <a:rect l="0" t="0" r="r" b="b"/>
                <a:pathLst>
                  <a:path w="38" h="40">
                    <a:moveTo>
                      <a:pt x="16" y="22"/>
                    </a:moveTo>
                    <a:lnTo>
                      <a:pt x="16" y="22"/>
                    </a:lnTo>
                    <a:lnTo>
                      <a:pt x="2" y="34"/>
                    </a:lnTo>
                    <a:lnTo>
                      <a:pt x="2" y="34"/>
                    </a:lnTo>
                    <a:lnTo>
                      <a:pt x="0" y="34"/>
                    </a:lnTo>
                    <a:lnTo>
                      <a:pt x="0" y="34"/>
                    </a:lnTo>
                    <a:lnTo>
                      <a:pt x="0" y="36"/>
                    </a:lnTo>
                    <a:lnTo>
                      <a:pt x="0" y="40"/>
                    </a:lnTo>
                    <a:lnTo>
                      <a:pt x="0" y="40"/>
                    </a:lnTo>
                    <a:lnTo>
                      <a:pt x="4" y="40"/>
                    </a:lnTo>
                    <a:lnTo>
                      <a:pt x="6" y="40"/>
                    </a:lnTo>
                    <a:lnTo>
                      <a:pt x="6" y="40"/>
                    </a:lnTo>
                    <a:lnTo>
                      <a:pt x="6" y="40"/>
                    </a:lnTo>
                    <a:lnTo>
                      <a:pt x="20" y="28"/>
                    </a:lnTo>
                    <a:lnTo>
                      <a:pt x="20" y="28"/>
                    </a:lnTo>
                    <a:lnTo>
                      <a:pt x="32" y="14"/>
                    </a:lnTo>
                    <a:lnTo>
                      <a:pt x="38" y="6"/>
                    </a:lnTo>
                    <a:lnTo>
                      <a:pt x="38" y="6"/>
                    </a:lnTo>
                    <a:lnTo>
                      <a:pt x="38" y="6"/>
                    </a:lnTo>
                    <a:lnTo>
                      <a:pt x="38" y="4"/>
                    </a:lnTo>
                    <a:lnTo>
                      <a:pt x="38" y="0"/>
                    </a:lnTo>
                    <a:lnTo>
                      <a:pt x="38" y="0"/>
                    </a:lnTo>
                    <a:lnTo>
                      <a:pt x="34" y="0"/>
                    </a:lnTo>
                    <a:lnTo>
                      <a:pt x="32" y="0"/>
                    </a:lnTo>
                    <a:lnTo>
                      <a:pt x="32" y="0"/>
                    </a:lnTo>
                    <a:lnTo>
                      <a:pt x="32" y="2"/>
                    </a:lnTo>
                    <a:lnTo>
                      <a:pt x="26" y="10"/>
                    </a:lnTo>
                    <a:lnTo>
                      <a:pt x="26" y="10"/>
                    </a:lnTo>
                    <a:lnTo>
                      <a:pt x="16" y="2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45" name="Freeform 181">
              <a:extLst>
                <a:ext uri="{FF2B5EF4-FFF2-40B4-BE49-F238E27FC236}">
                  <a16:creationId xmlns:a16="http://schemas.microsoft.com/office/drawing/2014/main" id="{B994EA78-4CD0-406A-9275-B199A8340D48}"/>
                </a:ext>
              </a:extLst>
            </p:cNvPr>
            <p:cNvSpPr>
              <a:spLocks noEditPoints="1"/>
            </p:cNvSpPr>
            <p:nvPr/>
          </p:nvSpPr>
          <p:spPr bwMode="auto">
            <a:xfrm>
              <a:off x="6291936" y="2694725"/>
              <a:ext cx="489517" cy="489517"/>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nvGrpSpPr>
            <p:cNvPr id="46" name="Group 51">
              <a:extLst>
                <a:ext uri="{FF2B5EF4-FFF2-40B4-BE49-F238E27FC236}">
                  <a16:creationId xmlns:a16="http://schemas.microsoft.com/office/drawing/2014/main" id="{99E13629-151C-4C69-BAB9-B135FAF641CB}"/>
                </a:ext>
              </a:extLst>
            </p:cNvPr>
            <p:cNvGrpSpPr/>
            <p:nvPr/>
          </p:nvGrpSpPr>
          <p:grpSpPr>
            <a:xfrm>
              <a:off x="10208071" y="1715692"/>
              <a:ext cx="489517" cy="458922"/>
              <a:chOff x="5588000" y="1149350"/>
              <a:chExt cx="406400" cy="381000"/>
            </a:xfrm>
            <a:solidFill>
              <a:schemeClr val="accent1"/>
            </a:solidFill>
          </p:grpSpPr>
          <p:sp>
            <p:nvSpPr>
              <p:cNvPr id="47" name="Freeform 208">
                <a:extLst>
                  <a:ext uri="{FF2B5EF4-FFF2-40B4-BE49-F238E27FC236}">
                    <a16:creationId xmlns:a16="http://schemas.microsoft.com/office/drawing/2014/main" id="{94310253-161A-4262-9742-ABA85B5CD571}"/>
                  </a:ext>
                </a:extLst>
              </p:cNvPr>
              <p:cNvSpPr>
                <a:spLocks noEditPoints="1"/>
              </p:cNvSpPr>
              <p:nvPr/>
            </p:nvSpPr>
            <p:spPr bwMode="auto">
              <a:xfrm>
                <a:off x="5588000" y="1149350"/>
                <a:ext cx="406400" cy="381000"/>
              </a:xfrm>
              <a:custGeom>
                <a:avLst/>
                <a:gdLst/>
                <a:ahLst/>
                <a:cxnLst>
                  <a:cxn ang="0">
                    <a:pos x="204" y="4"/>
                  </a:cxn>
                  <a:cxn ang="0">
                    <a:pos x="198" y="2"/>
                  </a:cxn>
                  <a:cxn ang="0">
                    <a:pos x="24" y="0"/>
                  </a:cxn>
                  <a:cxn ang="0">
                    <a:pos x="14" y="2"/>
                  </a:cxn>
                  <a:cxn ang="0">
                    <a:pos x="2" y="14"/>
                  </a:cxn>
                  <a:cxn ang="0">
                    <a:pos x="0" y="216"/>
                  </a:cxn>
                  <a:cxn ang="0">
                    <a:pos x="2" y="226"/>
                  </a:cxn>
                  <a:cxn ang="0">
                    <a:pos x="14" y="238"/>
                  </a:cxn>
                  <a:cxn ang="0">
                    <a:pos x="232" y="240"/>
                  </a:cxn>
                  <a:cxn ang="0">
                    <a:pos x="242" y="238"/>
                  </a:cxn>
                  <a:cxn ang="0">
                    <a:pos x="254" y="226"/>
                  </a:cxn>
                  <a:cxn ang="0">
                    <a:pos x="256" y="64"/>
                  </a:cxn>
                  <a:cxn ang="0">
                    <a:pos x="254" y="58"/>
                  </a:cxn>
                  <a:cxn ang="0">
                    <a:pos x="240" y="216"/>
                  </a:cxn>
                  <a:cxn ang="0">
                    <a:pos x="240" y="220"/>
                  </a:cxn>
                  <a:cxn ang="0">
                    <a:pos x="236" y="224"/>
                  </a:cxn>
                  <a:cxn ang="0">
                    <a:pos x="24" y="224"/>
                  </a:cxn>
                  <a:cxn ang="0">
                    <a:pos x="20" y="224"/>
                  </a:cxn>
                  <a:cxn ang="0">
                    <a:pos x="16" y="220"/>
                  </a:cxn>
                  <a:cxn ang="0">
                    <a:pos x="16" y="24"/>
                  </a:cxn>
                  <a:cxn ang="0">
                    <a:pos x="16" y="20"/>
                  </a:cxn>
                  <a:cxn ang="0">
                    <a:pos x="20" y="16"/>
                  </a:cxn>
                  <a:cxn ang="0">
                    <a:pos x="184" y="16"/>
                  </a:cxn>
                  <a:cxn ang="0">
                    <a:pos x="184" y="48"/>
                  </a:cxn>
                  <a:cxn ang="0">
                    <a:pos x="186" y="58"/>
                  </a:cxn>
                  <a:cxn ang="0">
                    <a:pos x="198" y="70"/>
                  </a:cxn>
                  <a:cxn ang="0">
                    <a:pos x="216" y="72"/>
                  </a:cxn>
                  <a:cxn ang="0">
                    <a:pos x="240" y="216"/>
                  </a:cxn>
                  <a:cxn ang="0">
                    <a:pos x="208" y="64"/>
                  </a:cxn>
                  <a:cxn ang="0">
                    <a:pos x="202" y="62"/>
                  </a:cxn>
                  <a:cxn ang="0">
                    <a:pos x="194" y="54"/>
                  </a:cxn>
                  <a:cxn ang="0">
                    <a:pos x="192" y="48"/>
                  </a:cxn>
                  <a:cxn ang="0">
                    <a:pos x="240" y="64"/>
                  </a:cxn>
                </a:cxnLst>
                <a:rect l="0" t="0" r="r" b="b"/>
                <a:pathLst>
                  <a:path w="256" h="240">
                    <a:moveTo>
                      <a:pt x="252" y="52"/>
                    </a:moveTo>
                    <a:lnTo>
                      <a:pt x="204" y="4"/>
                    </a:lnTo>
                    <a:lnTo>
                      <a:pt x="204" y="4"/>
                    </a:lnTo>
                    <a:lnTo>
                      <a:pt x="198" y="2"/>
                    </a:lnTo>
                    <a:lnTo>
                      <a:pt x="192" y="0"/>
                    </a:lnTo>
                    <a:lnTo>
                      <a:pt x="24" y="0"/>
                    </a:lnTo>
                    <a:lnTo>
                      <a:pt x="24" y="0"/>
                    </a:lnTo>
                    <a:lnTo>
                      <a:pt x="14" y="2"/>
                    </a:lnTo>
                    <a:lnTo>
                      <a:pt x="8" y="8"/>
                    </a:lnTo>
                    <a:lnTo>
                      <a:pt x="2" y="14"/>
                    </a:lnTo>
                    <a:lnTo>
                      <a:pt x="0" y="24"/>
                    </a:lnTo>
                    <a:lnTo>
                      <a:pt x="0" y="216"/>
                    </a:lnTo>
                    <a:lnTo>
                      <a:pt x="0" y="216"/>
                    </a:lnTo>
                    <a:lnTo>
                      <a:pt x="2" y="226"/>
                    </a:lnTo>
                    <a:lnTo>
                      <a:pt x="8" y="232"/>
                    </a:lnTo>
                    <a:lnTo>
                      <a:pt x="14" y="238"/>
                    </a:lnTo>
                    <a:lnTo>
                      <a:pt x="24" y="240"/>
                    </a:lnTo>
                    <a:lnTo>
                      <a:pt x="232" y="240"/>
                    </a:lnTo>
                    <a:lnTo>
                      <a:pt x="232" y="240"/>
                    </a:lnTo>
                    <a:lnTo>
                      <a:pt x="242" y="238"/>
                    </a:lnTo>
                    <a:lnTo>
                      <a:pt x="248" y="232"/>
                    </a:lnTo>
                    <a:lnTo>
                      <a:pt x="254" y="226"/>
                    </a:lnTo>
                    <a:lnTo>
                      <a:pt x="256" y="216"/>
                    </a:lnTo>
                    <a:lnTo>
                      <a:pt x="256" y="64"/>
                    </a:lnTo>
                    <a:lnTo>
                      <a:pt x="256" y="64"/>
                    </a:lnTo>
                    <a:lnTo>
                      <a:pt x="254" y="58"/>
                    </a:lnTo>
                    <a:lnTo>
                      <a:pt x="252" y="52"/>
                    </a:lnTo>
                    <a:close/>
                    <a:moveTo>
                      <a:pt x="240" y="216"/>
                    </a:moveTo>
                    <a:lnTo>
                      <a:pt x="240" y="216"/>
                    </a:lnTo>
                    <a:lnTo>
                      <a:pt x="240" y="220"/>
                    </a:lnTo>
                    <a:lnTo>
                      <a:pt x="238" y="222"/>
                    </a:lnTo>
                    <a:lnTo>
                      <a:pt x="236" y="224"/>
                    </a:lnTo>
                    <a:lnTo>
                      <a:pt x="232" y="224"/>
                    </a:lnTo>
                    <a:lnTo>
                      <a:pt x="24" y="224"/>
                    </a:lnTo>
                    <a:lnTo>
                      <a:pt x="24" y="224"/>
                    </a:lnTo>
                    <a:lnTo>
                      <a:pt x="20" y="224"/>
                    </a:lnTo>
                    <a:lnTo>
                      <a:pt x="18" y="222"/>
                    </a:lnTo>
                    <a:lnTo>
                      <a:pt x="16" y="220"/>
                    </a:lnTo>
                    <a:lnTo>
                      <a:pt x="16" y="216"/>
                    </a:lnTo>
                    <a:lnTo>
                      <a:pt x="16" y="24"/>
                    </a:lnTo>
                    <a:lnTo>
                      <a:pt x="16" y="24"/>
                    </a:lnTo>
                    <a:lnTo>
                      <a:pt x="16" y="20"/>
                    </a:lnTo>
                    <a:lnTo>
                      <a:pt x="18" y="18"/>
                    </a:lnTo>
                    <a:lnTo>
                      <a:pt x="20" y="16"/>
                    </a:lnTo>
                    <a:lnTo>
                      <a:pt x="24" y="16"/>
                    </a:lnTo>
                    <a:lnTo>
                      <a:pt x="184" y="16"/>
                    </a:lnTo>
                    <a:lnTo>
                      <a:pt x="184" y="48"/>
                    </a:lnTo>
                    <a:lnTo>
                      <a:pt x="184" y="48"/>
                    </a:lnTo>
                    <a:lnTo>
                      <a:pt x="184" y="48"/>
                    </a:lnTo>
                    <a:lnTo>
                      <a:pt x="186" y="58"/>
                    </a:lnTo>
                    <a:lnTo>
                      <a:pt x="192" y="64"/>
                    </a:lnTo>
                    <a:lnTo>
                      <a:pt x="198" y="70"/>
                    </a:lnTo>
                    <a:lnTo>
                      <a:pt x="208" y="72"/>
                    </a:lnTo>
                    <a:lnTo>
                      <a:pt x="216" y="72"/>
                    </a:lnTo>
                    <a:lnTo>
                      <a:pt x="240" y="72"/>
                    </a:lnTo>
                    <a:lnTo>
                      <a:pt x="240" y="216"/>
                    </a:lnTo>
                    <a:close/>
                    <a:moveTo>
                      <a:pt x="216" y="64"/>
                    </a:moveTo>
                    <a:lnTo>
                      <a:pt x="208" y="64"/>
                    </a:lnTo>
                    <a:lnTo>
                      <a:pt x="208" y="64"/>
                    </a:lnTo>
                    <a:lnTo>
                      <a:pt x="202" y="62"/>
                    </a:lnTo>
                    <a:lnTo>
                      <a:pt x="196" y="60"/>
                    </a:lnTo>
                    <a:lnTo>
                      <a:pt x="194" y="54"/>
                    </a:lnTo>
                    <a:lnTo>
                      <a:pt x="192" y="48"/>
                    </a:lnTo>
                    <a:lnTo>
                      <a:pt x="192" y="48"/>
                    </a:lnTo>
                    <a:lnTo>
                      <a:pt x="192" y="16"/>
                    </a:lnTo>
                    <a:lnTo>
                      <a:pt x="240" y="64"/>
                    </a:lnTo>
                    <a:lnTo>
                      <a:pt x="216"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48" name="Freeform 212">
                <a:extLst>
                  <a:ext uri="{FF2B5EF4-FFF2-40B4-BE49-F238E27FC236}">
                    <a16:creationId xmlns:a16="http://schemas.microsoft.com/office/drawing/2014/main" id="{15C44675-D08B-4E2A-92AB-711516BDFEC2}"/>
                  </a:ext>
                </a:extLst>
              </p:cNvPr>
              <p:cNvSpPr>
                <a:spLocks/>
              </p:cNvSpPr>
              <p:nvPr/>
            </p:nvSpPr>
            <p:spPr bwMode="auto">
              <a:xfrm>
                <a:off x="5778500" y="1225550"/>
                <a:ext cx="76200" cy="12700"/>
              </a:xfrm>
              <a:custGeom>
                <a:avLst/>
                <a:gdLst/>
                <a:ahLst/>
                <a:cxnLst>
                  <a:cxn ang="0">
                    <a:pos x="4" y="8"/>
                  </a:cxn>
                  <a:cxn ang="0">
                    <a:pos x="44" y="8"/>
                  </a:cxn>
                  <a:cxn ang="0">
                    <a:pos x="44" y="8"/>
                  </a:cxn>
                  <a:cxn ang="0">
                    <a:pos x="46" y="6"/>
                  </a:cxn>
                  <a:cxn ang="0">
                    <a:pos x="48" y="4"/>
                  </a:cxn>
                  <a:cxn ang="0">
                    <a:pos x="48" y="4"/>
                  </a:cxn>
                  <a:cxn ang="0">
                    <a:pos x="46" y="2"/>
                  </a:cxn>
                  <a:cxn ang="0">
                    <a:pos x="44" y="0"/>
                  </a:cxn>
                  <a:cxn ang="0">
                    <a:pos x="4" y="0"/>
                  </a:cxn>
                  <a:cxn ang="0">
                    <a:pos x="4" y="0"/>
                  </a:cxn>
                  <a:cxn ang="0">
                    <a:pos x="2" y="2"/>
                  </a:cxn>
                  <a:cxn ang="0">
                    <a:pos x="0" y="4"/>
                  </a:cxn>
                  <a:cxn ang="0">
                    <a:pos x="0" y="4"/>
                  </a:cxn>
                  <a:cxn ang="0">
                    <a:pos x="2" y="6"/>
                  </a:cxn>
                  <a:cxn ang="0">
                    <a:pos x="4" y="8"/>
                  </a:cxn>
                </a:cxnLst>
                <a:rect l="0" t="0" r="r" b="b"/>
                <a:pathLst>
                  <a:path w="48" h="8">
                    <a:moveTo>
                      <a:pt x="4" y="8"/>
                    </a:moveTo>
                    <a:lnTo>
                      <a:pt x="44" y="8"/>
                    </a:lnTo>
                    <a:lnTo>
                      <a:pt x="44" y="8"/>
                    </a:lnTo>
                    <a:lnTo>
                      <a:pt x="46" y="6"/>
                    </a:lnTo>
                    <a:lnTo>
                      <a:pt x="48" y="4"/>
                    </a:lnTo>
                    <a:lnTo>
                      <a:pt x="48" y="4"/>
                    </a:lnTo>
                    <a:lnTo>
                      <a:pt x="46" y="2"/>
                    </a:lnTo>
                    <a:lnTo>
                      <a:pt x="44" y="0"/>
                    </a:lnTo>
                    <a:lnTo>
                      <a:pt x="4" y="0"/>
                    </a:lnTo>
                    <a:lnTo>
                      <a:pt x="4" y="0"/>
                    </a:lnTo>
                    <a:lnTo>
                      <a:pt x="2" y="2"/>
                    </a:lnTo>
                    <a:lnTo>
                      <a:pt x="0" y="4"/>
                    </a:lnTo>
                    <a:lnTo>
                      <a:pt x="0" y="4"/>
                    </a:lnTo>
                    <a:lnTo>
                      <a:pt x="2" y="6"/>
                    </a:lnTo>
                    <a:lnTo>
                      <a:pt x="4"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49" name="Freeform 213">
                <a:extLst>
                  <a:ext uri="{FF2B5EF4-FFF2-40B4-BE49-F238E27FC236}">
                    <a16:creationId xmlns:a16="http://schemas.microsoft.com/office/drawing/2014/main" id="{CED60917-1782-440E-92BC-D156844EAD65}"/>
                  </a:ext>
                </a:extLst>
              </p:cNvPr>
              <p:cNvSpPr>
                <a:spLocks/>
              </p:cNvSpPr>
              <p:nvPr/>
            </p:nvSpPr>
            <p:spPr bwMode="auto">
              <a:xfrm>
                <a:off x="5778500" y="1225550"/>
                <a:ext cx="76200" cy="12700"/>
              </a:xfrm>
              <a:custGeom>
                <a:avLst/>
                <a:gdLst/>
                <a:ahLst/>
                <a:cxnLst>
                  <a:cxn ang="0">
                    <a:pos x="4" y="8"/>
                  </a:cxn>
                  <a:cxn ang="0">
                    <a:pos x="44" y="8"/>
                  </a:cxn>
                  <a:cxn ang="0">
                    <a:pos x="44" y="8"/>
                  </a:cxn>
                  <a:cxn ang="0">
                    <a:pos x="46" y="6"/>
                  </a:cxn>
                  <a:cxn ang="0">
                    <a:pos x="48" y="4"/>
                  </a:cxn>
                  <a:cxn ang="0">
                    <a:pos x="48" y="4"/>
                  </a:cxn>
                  <a:cxn ang="0">
                    <a:pos x="46" y="2"/>
                  </a:cxn>
                  <a:cxn ang="0">
                    <a:pos x="44" y="0"/>
                  </a:cxn>
                  <a:cxn ang="0">
                    <a:pos x="4" y="0"/>
                  </a:cxn>
                  <a:cxn ang="0">
                    <a:pos x="4" y="0"/>
                  </a:cxn>
                  <a:cxn ang="0">
                    <a:pos x="2" y="2"/>
                  </a:cxn>
                  <a:cxn ang="0">
                    <a:pos x="0" y="4"/>
                  </a:cxn>
                  <a:cxn ang="0">
                    <a:pos x="0" y="4"/>
                  </a:cxn>
                  <a:cxn ang="0">
                    <a:pos x="2" y="6"/>
                  </a:cxn>
                  <a:cxn ang="0">
                    <a:pos x="4" y="8"/>
                  </a:cxn>
                </a:cxnLst>
                <a:rect l="0" t="0" r="r" b="b"/>
                <a:pathLst>
                  <a:path w="48" h="8">
                    <a:moveTo>
                      <a:pt x="4" y="8"/>
                    </a:moveTo>
                    <a:lnTo>
                      <a:pt x="44" y="8"/>
                    </a:lnTo>
                    <a:lnTo>
                      <a:pt x="44" y="8"/>
                    </a:lnTo>
                    <a:lnTo>
                      <a:pt x="46" y="6"/>
                    </a:lnTo>
                    <a:lnTo>
                      <a:pt x="48" y="4"/>
                    </a:lnTo>
                    <a:lnTo>
                      <a:pt x="48" y="4"/>
                    </a:lnTo>
                    <a:lnTo>
                      <a:pt x="46" y="2"/>
                    </a:lnTo>
                    <a:lnTo>
                      <a:pt x="44" y="0"/>
                    </a:lnTo>
                    <a:lnTo>
                      <a:pt x="4" y="0"/>
                    </a:lnTo>
                    <a:lnTo>
                      <a:pt x="4" y="0"/>
                    </a:lnTo>
                    <a:lnTo>
                      <a:pt x="2" y="2"/>
                    </a:lnTo>
                    <a:lnTo>
                      <a:pt x="0" y="4"/>
                    </a:lnTo>
                    <a:lnTo>
                      <a:pt x="0" y="4"/>
                    </a:lnTo>
                    <a:lnTo>
                      <a:pt x="2" y="6"/>
                    </a:lnTo>
                    <a:lnTo>
                      <a:pt x="4" y="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0" name="Freeform 214">
                <a:extLst>
                  <a:ext uri="{FF2B5EF4-FFF2-40B4-BE49-F238E27FC236}">
                    <a16:creationId xmlns:a16="http://schemas.microsoft.com/office/drawing/2014/main" id="{892504E0-B39E-492D-BFE8-1E3001BA87D8}"/>
                  </a:ext>
                </a:extLst>
              </p:cNvPr>
              <p:cNvSpPr>
                <a:spLocks/>
              </p:cNvSpPr>
              <p:nvPr/>
            </p:nvSpPr>
            <p:spPr bwMode="auto">
              <a:xfrm>
                <a:off x="5778500" y="1263650"/>
                <a:ext cx="76200" cy="12700"/>
              </a:xfrm>
              <a:custGeom>
                <a:avLst/>
                <a:gdLst/>
                <a:ahLst/>
                <a:cxnLst>
                  <a:cxn ang="0">
                    <a:pos x="4" y="8"/>
                  </a:cxn>
                  <a:cxn ang="0">
                    <a:pos x="44" y="8"/>
                  </a:cxn>
                  <a:cxn ang="0">
                    <a:pos x="44" y="8"/>
                  </a:cxn>
                  <a:cxn ang="0">
                    <a:pos x="46" y="6"/>
                  </a:cxn>
                  <a:cxn ang="0">
                    <a:pos x="48" y="4"/>
                  </a:cxn>
                  <a:cxn ang="0">
                    <a:pos x="48" y="4"/>
                  </a:cxn>
                  <a:cxn ang="0">
                    <a:pos x="46" y="2"/>
                  </a:cxn>
                  <a:cxn ang="0">
                    <a:pos x="44" y="0"/>
                  </a:cxn>
                  <a:cxn ang="0">
                    <a:pos x="4" y="0"/>
                  </a:cxn>
                  <a:cxn ang="0">
                    <a:pos x="4" y="0"/>
                  </a:cxn>
                  <a:cxn ang="0">
                    <a:pos x="2" y="2"/>
                  </a:cxn>
                  <a:cxn ang="0">
                    <a:pos x="0" y="4"/>
                  </a:cxn>
                  <a:cxn ang="0">
                    <a:pos x="0" y="4"/>
                  </a:cxn>
                  <a:cxn ang="0">
                    <a:pos x="2" y="6"/>
                  </a:cxn>
                  <a:cxn ang="0">
                    <a:pos x="4" y="8"/>
                  </a:cxn>
                </a:cxnLst>
                <a:rect l="0" t="0" r="r" b="b"/>
                <a:pathLst>
                  <a:path w="48" h="8">
                    <a:moveTo>
                      <a:pt x="4" y="8"/>
                    </a:moveTo>
                    <a:lnTo>
                      <a:pt x="44" y="8"/>
                    </a:lnTo>
                    <a:lnTo>
                      <a:pt x="44" y="8"/>
                    </a:lnTo>
                    <a:lnTo>
                      <a:pt x="46" y="6"/>
                    </a:lnTo>
                    <a:lnTo>
                      <a:pt x="48" y="4"/>
                    </a:lnTo>
                    <a:lnTo>
                      <a:pt x="48" y="4"/>
                    </a:lnTo>
                    <a:lnTo>
                      <a:pt x="46" y="2"/>
                    </a:lnTo>
                    <a:lnTo>
                      <a:pt x="44" y="0"/>
                    </a:lnTo>
                    <a:lnTo>
                      <a:pt x="4" y="0"/>
                    </a:lnTo>
                    <a:lnTo>
                      <a:pt x="4" y="0"/>
                    </a:lnTo>
                    <a:lnTo>
                      <a:pt x="2" y="2"/>
                    </a:lnTo>
                    <a:lnTo>
                      <a:pt x="0" y="4"/>
                    </a:lnTo>
                    <a:lnTo>
                      <a:pt x="0" y="4"/>
                    </a:lnTo>
                    <a:lnTo>
                      <a:pt x="2" y="6"/>
                    </a:lnTo>
                    <a:lnTo>
                      <a:pt x="4"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1" name="Freeform 215">
                <a:extLst>
                  <a:ext uri="{FF2B5EF4-FFF2-40B4-BE49-F238E27FC236}">
                    <a16:creationId xmlns:a16="http://schemas.microsoft.com/office/drawing/2014/main" id="{69577891-6769-4962-889C-396EFB6A8C6A}"/>
                  </a:ext>
                </a:extLst>
              </p:cNvPr>
              <p:cNvSpPr>
                <a:spLocks/>
              </p:cNvSpPr>
              <p:nvPr/>
            </p:nvSpPr>
            <p:spPr bwMode="auto">
              <a:xfrm>
                <a:off x="5778500" y="1263650"/>
                <a:ext cx="76200" cy="12700"/>
              </a:xfrm>
              <a:custGeom>
                <a:avLst/>
                <a:gdLst/>
                <a:ahLst/>
                <a:cxnLst>
                  <a:cxn ang="0">
                    <a:pos x="4" y="8"/>
                  </a:cxn>
                  <a:cxn ang="0">
                    <a:pos x="44" y="8"/>
                  </a:cxn>
                  <a:cxn ang="0">
                    <a:pos x="44" y="8"/>
                  </a:cxn>
                  <a:cxn ang="0">
                    <a:pos x="46" y="6"/>
                  </a:cxn>
                  <a:cxn ang="0">
                    <a:pos x="48" y="4"/>
                  </a:cxn>
                  <a:cxn ang="0">
                    <a:pos x="48" y="4"/>
                  </a:cxn>
                  <a:cxn ang="0">
                    <a:pos x="46" y="2"/>
                  </a:cxn>
                  <a:cxn ang="0">
                    <a:pos x="44" y="0"/>
                  </a:cxn>
                  <a:cxn ang="0">
                    <a:pos x="4" y="0"/>
                  </a:cxn>
                  <a:cxn ang="0">
                    <a:pos x="4" y="0"/>
                  </a:cxn>
                  <a:cxn ang="0">
                    <a:pos x="2" y="2"/>
                  </a:cxn>
                  <a:cxn ang="0">
                    <a:pos x="0" y="4"/>
                  </a:cxn>
                  <a:cxn ang="0">
                    <a:pos x="0" y="4"/>
                  </a:cxn>
                  <a:cxn ang="0">
                    <a:pos x="2" y="6"/>
                  </a:cxn>
                  <a:cxn ang="0">
                    <a:pos x="4" y="8"/>
                  </a:cxn>
                </a:cxnLst>
                <a:rect l="0" t="0" r="r" b="b"/>
                <a:pathLst>
                  <a:path w="48" h="8">
                    <a:moveTo>
                      <a:pt x="4" y="8"/>
                    </a:moveTo>
                    <a:lnTo>
                      <a:pt x="44" y="8"/>
                    </a:lnTo>
                    <a:lnTo>
                      <a:pt x="44" y="8"/>
                    </a:lnTo>
                    <a:lnTo>
                      <a:pt x="46" y="6"/>
                    </a:lnTo>
                    <a:lnTo>
                      <a:pt x="48" y="4"/>
                    </a:lnTo>
                    <a:lnTo>
                      <a:pt x="48" y="4"/>
                    </a:lnTo>
                    <a:lnTo>
                      <a:pt x="46" y="2"/>
                    </a:lnTo>
                    <a:lnTo>
                      <a:pt x="44" y="0"/>
                    </a:lnTo>
                    <a:lnTo>
                      <a:pt x="4" y="0"/>
                    </a:lnTo>
                    <a:lnTo>
                      <a:pt x="4" y="0"/>
                    </a:lnTo>
                    <a:lnTo>
                      <a:pt x="2" y="2"/>
                    </a:lnTo>
                    <a:lnTo>
                      <a:pt x="0" y="4"/>
                    </a:lnTo>
                    <a:lnTo>
                      <a:pt x="0" y="4"/>
                    </a:lnTo>
                    <a:lnTo>
                      <a:pt x="2" y="6"/>
                    </a:lnTo>
                    <a:lnTo>
                      <a:pt x="4" y="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2" name="Freeform 216">
                <a:extLst>
                  <a:ext uri="{FF2B5EF4-FFF2-40B4-BE49-F238E27FC236}">
                    <a16:creationId xmlns:a16="http://schemas.microsoft.com/office/drawing/2014/main" id="{F2817DBD-C8BC-41B3-B078-44F10B06E3C8}"/>
                  </a:ext>
                </a:extLst>
              </p:cNvPr>
              <p:cNvSpPr>
                <a:spLocks/>
              </p:cNvSpPr>
              <p:nvPr/>
            </p:nvSpPr>
            <p:spPr bwMode="auto">
              <a:xfrm>
                <a:off x="5778500" y="1301750"/>
                <a:ext cx="165100" cy="12700"/>
              </a:xfrm>
              <a:custGeom>
                <a:avLst/>
                <a:gdLst/>
                <a:ahLst/>
                <a:cxnLst>
                  <a:cxn ang="0">
                    <a:pos x="0" y="4"/>
                  </a:cxn>
                  <a:cxn ang="0">
                    <a:pos x="0" y="4"/>
                  </a:cxn>
                  <a:cxn ang="0">
                    <a:pos x="2" y="6"/>
                  </a:cxn>
                  <a:cxn ang="0">
                    <a:pos x="4" y="8"/>
                  </a:cxn>
                  <a:cxn ang="0">
                    <a:pos x="100" y="8"/>
                  </a:cxn>
                  <a:cxn ang="0">
                    <a:pos x="100" y="8"/>
                  </a:cxn>
                  <a:cxn ang="0">
                    <a:pos x="102" y="6"/>
                  </a:cxn>
                  <a:cxn ang="0">
                    <a:pos x="104" y="4"/>
                  </a:cxn>
                  <a:cxn ang="0">
                    <a:pos x="104" y="4"/>
                  </a:cxn>
                  <a:cxn ang="0">
                    <a:pos x="102" y="2"/>
                  </a:cxn>
                  <a:cxn ang="0">
                    <a:pos x="100" y="0"/>
                  </a:cxn>
                  <a:cxn ang="0">
                    <a:pos x="4" y="0"/>
                  </a:cxn>
                  <a:cxn ang="0">
                    <a:pos x="4" y="0"/>
                  </a:cxn>
                  <a:cxn ang="0">
                    <a:pos x="2" y="2"/>
                  </a:cxn>
                  <a:cxn ang="0">
                    <a:pos x="0" y="4"/>
                  </a:cxn>
                </a:cxnLst>
                <a:rect l="0" t="0" r="r" b="b"/>
                <a:pathLst>
                  <a:path w="104" h="8">
                    <a:moveTo>
                      <a:pt x="0" y="4"/>
                    </a:moveTo>
                    <a:lnTo>
                      <a:pt x="0" y="4"/>
                    </a:lnTo>
                    <a:lnTo>
                      <a:pt x="2" y="6"/>
                    </a:lnTo>
                    <a:lnTo>
                      <a:pt x="4" y="8"/>
                    </a:lnTo>
                    <a:lnTo>
                      <a:pt x="100" y="8"/>
                    </a:lnTo>
                    <a:lnTo>
                      <a:pt x="100" y="8"/>
                    </a:lnTo>
                    <a:lnTo>
                      <a:pt x="102" y="6"/>
                    </a:lnTo>
                    <a:lnTo>
                      <a:pt x="104" y="4"/>
                    </a:lnTo>
                    <a:lnTo>
                      <a:pt x="104" y="4"/>
                    </a:lnTo>
                    <a:lnTo>
                      <a:pt x="102" y="2"/>
                    </a:lnTo>
                    <a:lnTo>
                      <a:pt x="100" y="0"/>
                    </a:lnTo>
                    <a:lnTo>
                      <a:pt x="4" y="0"/>
                    </a:lnTo>
                    <a:lnTo>
                      <a:pt x="4" y="0"/>
                    </a:lnTo>
                    <a:lnTo>
                      <a:pt x="2" y="2"/>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3" name="Freeform 217">
                <a:extLst>
                  <a:ext uri="{FF2B5EF4-FFF2-40B4-BE49-F238E27FC236}">
                    <a16:creationId xmlns:a16="http://schemas.microsoft.com/office/drawing/2014/main" id="{58F372EA-395C-4271-93BB-8D32B3E72FC9}"/>
                  </a:ext>
                </a:extLst>
              </p:cNvPr>
              <p:cNvSpPr>
                <a:spLocks/>
              </p:cNvSpPr>
              <p:nvPr/>
            </p:nvSpPr>
            <p:spPr bwMode="auto">
              <a:xfrm>
                <a:off x="5778500" y="1301750"/>
                <a:ext cx="165100" cy="12700"/>
              </a:xfrm>
              <a:custGeom>
                <a:avLst/>
                <a:gdLst/>
                <a:ahLst/>
                <a:cxnLst>
                  <a:cxn ang="0">
                    <a:pos x="0" y="4"/>
                  </a:cxn>
                  <a:cxn ang="0">
                    <a:pos x="0" y="4"/>
                  </a:cxn>
                  <a:cxn ang="0">
                    <a:pos x="2" y="6"/>
                  </a:cxn>
                  <a:cxn ang="0">
                    <a:pos x="4" y="8"/>
                  </a:cxn>
                  <a:cxn ang="0">
                    <a:pos x="100" y="8"/>
                  </a:cxn>
                  <a:cxn ang="0">
                    <a:pos x="100" y="8"/>
                  </a:cxn>
                  <a:cxn ang="0">
                    <a:pos x="102" y="6"/>
                  </a:cxn>
                  <a:cxn ang="0">
                    <a:pos x="104" y="4"/>
                  </a:cxn>
                  <a:cxn ang="0">
                    <a:pos x="104" y="4"/>
                  </a:cxn>
                  <a:cxn ang="0">
                    <a:pos x="102" y="2"/>
                  </a:cxn>
                  <a:cxn ang="0">
                    <a:pos x="100" y="0"/>
                  </a:cxn>
                  <a:cxn ang="0">
                    <a:pos x="4" y="0"/>
                  </a:cxn>
                  <a:cxn ang="0">
                    <a:pos x="4" y="0"/>
                  </a:cxn>
                  <a:cxn ang="0">
                    <a:pos x="2" y="2"/>
                  </a:cxn>
                  <a:cxn ang="0">
                    <a:pos x="0" y="4"/>
                  </a:cxn>
                </a:cxnLst>
                <a:rect l="0" t="0" r="r" b="b"/>
                <a:pathLst>
                  <a:path w="104" h="8">
                    <a:moveTo>
                      <a:pt x="0" y="4"/>
                    </a:moveTo>
                    <a:lnTo>
                      <a:pt x="0" y="4"/>
                    </a:lnTo>
                    <a:lnTo>
                      <a:pt x="2" y="6"/>
                    </a:lnTo>
                    <a:lnTo>
                      <a:pt x="4" y="8"/>
                    </a:lnTo>
                    <a:lnTo>
                      <a:pt x="100" y="8"/>
                    </a:lnTo>
                    <a:lnTo>
                      <a:pt x="100" y="8"/>
                    </a:lnTo>
                    <a:lnTo>
                      <a:pt x="102" y="6"/>
                    </a:lnTo>
                    <a:lnTo>
                      <a:pt x="104" y="4"/>
                    </a:lnTo>
                    <a:lnTo>
                      <a:pt x="104" y="4"/>
                    </a:lnTo>
                    <a:lnTo>
                      <a:pt x="102" y="2"/>
                    </a:lnTo>
                    <a:lnTo>
                      <a:pt x="100" y="0"/>
                    </a:lnTo>
                    <a:lnTo>
                      <a:pt x="4" y="0"/>
                    </a:lnTo>
                    <a:lnTo>
                      <a:pt x="4" y="0"/>
                    </a:lnTo>
                    <a:lnTo>
                      <a:pt x="2" y="2"/>
                    </a:lnTo>
                    <a:lnTo>
                      <a:pt x="0" y="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4" name="Freeform 218">
                <a:extLst>
                  <a:ext uri="{FF2B5EF4-FFF2-40B4-BE49-F238E27FC236}">
                    <a16:creationId xmlns:a16="http://schemas.microsoft.com/office/drawing/2014/main" id="{45BCE421-D258-4B1C-8BDC-0548BEEB676C}"/>
                  </a:ext>
                </a:extLst>
              </p:cNvPr>
              <p:cNvSpPr>
                <a:spLocks/>
              </p:cNvSpPr>
              <p:nvPr/>
            </p:nvSpPr>
            <p:spPr bwMode="auto">
              <a:xfrm>
                <a:off x="5638800" y="13779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5" name="Freeform 219">
                <a:extLst>
                  <a:ext uri="{FF2B5EF4-FFF2-40B4-BE49-F238E27FC236}">
                    <a16:creationId xmlns:a16="http://schemas.microsoft.com/office/drawing/2014/main" id="{554375C7-8857-43DF-97D7-EEBCE46AEFE3}"/>
                  </a:ext>
                </a:extLst>
              </p:cNvPr>
              <p:cNvSpPr>
                <a:spLocks/>
              </p:cNvSpPr>
              <p:nvPr/>
            </p:nvSpPr>
            <p:spPr bwMode="auto">
              <a:xfrm>
                <a:off x="5638800" y="13779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6" name="Freeform 220">
                <a:extLst>
                  <a:ext uri="{FF2B5EF4-FFF2-40B4-BE49-F238E27FC236}">
                    <a16:creationId xmlns:a16="http://schemas.microsoft.com/office/drawing/2014/main" id="{BA8ACBBF-15CA-494A-98C4-23ED93064A55}"/>
                  </a:ext>
                </a:extLst>
              </p:cNvPr>
              <p:cNvSpPr>
                <a:spLocks/>
              </p:cNvSpPr>
              <p:nvPr/>
            </p:nvSpPr>
            <p:spPr bwMode="auto">
              <a:xfrm>
                <a:off x="5638800" y="14160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7" name="Freeform 221">
                <a:extLst>
                  <a:ext uri="{FF2B5EF4-FFF2-40B4-BE49-F238E27FC236}">
                    <a16:creationId xmlns:a16="http://schemas.microsoft.com/office/drawing/2014/main" id="{F1BF47F9-103C-4A0F-ACB7-0166910E6670}"/>
                  </a:ext>
                </a:extLst>
              </p:cNvPr>
              <p:cNvSpPr>
                <a:spLocks/>
              </p:cNvSpPr>
              <p:nvPr/>
            </p:nvSpPr>
            <p:spPr bwMode="auto">
              <a:xfrm>
                <a:off x="5638800" y="14160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8" name="Freeform 222">
                <a:extLst>
                  <a:ext uri="{FF2B5EF4-FFF2-40B4-BE49-F238E27FC236}">
                    <a16:creationId xmlns:a16="http://schemas.microsoft.com/office/drawing/2014/main" id="{2D14045A-7F6C-417E-B89B-DD28637224AD}"/>
                  </a:ext>
                </a:extLst>
              </p:cNvPr>
              <p:cNvSpPr>
                <a:spLocks/>
              </p:cNvSpPr>
              <p:nvPr/>
            </p:nvSpPr>
            <p:spPr bwMode="auto">
              <a:xfrm>
                <a:off x="5638800" y="14541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59" name="Freeform 223">
                <a:extLst>
                  <a:ext uri="{FF2B5EF4-FFF2-40B4-BE49-F238E27FC236}">
                    <a16:creationId xmlns:a16="http://schemas.microsoft.com/office/drawing/2014/main" id="{1C368D96-1179-428D-B28F-974174729465}"/>
                  </a:ext>
                </a:extLst>
              </p:cNvPr>
              <p:cNvSpPr>
                <a:spLocks/>
              </p:cNvSpPr>
              <p:nvPr/>
            </p:nvSpPr>
            <p:spPr bwMode="auto">
              <a:xfrm>
                <a:off x="5638800" y="14541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60" name="Freeform 224">
                <a:extLst>
                  <a:ext uri="{FF2B5EF4-FFF2-40B4-BE49-F238E27FC236}">
                    <a16:creationId xmlns:a16="http://schemas.microsoft.com/office/drawing/2014/main" id="{DBA94C5B-2F11-4982-BAA4-61AD40D9B565}"/>
                  </a:ext>
                </a:extLst>
              </p:cNvPr>
              <p:cNvSpPr>
                <a:spLocks/>
              </p:cNvSpPr>
              <p:nvPr/>
            </p:nvSpPr>
            <p:spPr bwMode="auto">
              <a:xfrm>
                <a:off x="5638800" y="13398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61" name="Freeform 225">
                <a:extLst>
                  <a:ext uri="{FF2B5EF4-FFF2-40B4-BE49-F238E27FC236}">
                    <a16:creationId xmlns:a16="http://schemas.microsoft.com/office/drawing/2014/main" id="{569CDF55-F992-4910-A206-53610B055181}"/>
                  </a:ext>
                </a:extLst>
              </p:cNvPr>
              <p:cNvSpPr>
                <a:spLocks/>
              </p:cNvSpPr>
              <p:nvPr/>
            </p:nvSpPr>
            <p:spPr bwMode="auto">
              <a:xfrm>
                <a:off x="5638800" y="13398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62" name="Freeform 226">
                <a:extLst>
                  <a:ext uri="{FF2B5EF4-FFF2-40B4-BE49-F238E27FC236}">
                    <a16:creationId xmlns:a16="http://schemas.microsoft.com/office/drawing/2014/main" id="{70D3582E-0B19-475A-AA2F-E01A1C3A5ABA}"/>
                  </a:ext>
                </a:extLst>
              </p:cNvPr>
              <p:cNvSpPr>
                <a:spLocks noEditPoints="1"/>
              </p:cNvSpPr>
              <p:nvPr/>
            </p:nvSpPr>
            <p:spPr bwMode="auto">
              <a:xfrm>
                <a:off x="5638800" y="1212850"/>
                <a:ext cx="114300" cy="101600"/>
              </a:xfrm>
              <a:custGeom>
                <a:avLst/>
                <a:gdLst/>
                <a:ahLst/>
                <a:cxnLst>
                  <a:cxn ang="0">
                    <a:pos x="8" y="64"/>
                  </a:cxn>
                  <a:cxn ang="0">
                    <a:pos x="64" y="64"/>
                  </a:cxn>
                  <a:cxn ang="0">
                    <a:pos x="64" y="64"/>
                  </a:cxn>
                  <a:cxn ang="0">
                    <a:pos x="68" y="64"/>
                  </a:cxn>
                  <a:cxn ang="0">
                    <a:pos x="70" y="62"/>
                  </a:cxn>
                  <a:cxn ang="0">
                    <a:pos x="72" y="60"/>
                  </a:cxn>
                  <a:cxn ang="0">
                    <a:pos x="72" y="56"/>
                  </a:cxn>
                  <a:cxn ang="0">
                    <a:pos x="72" y="8"/>
                  </a:cxn>
                  <a:cxn ang="0">
                    <a:pos x="72" y="8"/>
                  </a:cxn>
                  <a:cxn ang="0">
                    <a:pos x="72" y="4"/>
                  </a:cxn>
                  <a:cxn ang="0">
                    <a:pos x="70" y="2"/>
                  </a:cxn>
                  <a:cxn ang="0">
                    <a:pos x="68" y="0"/>
                  </a:cxn>
                  <a:cxn ang="0">
                    <a:pos x="64" y="0"/>
                  </a:cxn>
                  <a:cxn ang="0">
                    <a:pos x="8" y="0"/>
                  </a:cxn>
                  <a:cxn ang="0">
                    <a:pos x="8" y="0"/>
                  </a:cxn>
                  <a:cxn ang="0">
                    <a:pos x="4" y="0"/>
                  </a:cxn>
                  <a:cxn ang="0">
                    <a:pos x="2" y="2"/>
                  </a:cxn>
                  <a:cxn ang="0">
                    <a:pos x="0" y="4"/>
                  </a:cxn>
                  <a:cxn ang="0">
                    <a:pos x="0" y="8"/>
                  </a:cxn>
                  <a:cxn ang="0">
                    <a:pos x="0" y="56"/>
                  </a:cxn>
                  <a:cxn ang="0">
                    <a:pos x="0" y="56"/>
                  </a:cxn>
                  <a:cxn ang="0">
                    <a:pos x="0" y="60"/>
                  </a:cxn>
                  <a:cxn ang="0">
                    <a:pos x="2" y="62"/>
                  </a:cxn>
                  <a:cxn ang="0">
                    <a:pos x="4" y="64"/>
                  </a:cxn>
                  <a:cxn ang="0">
                    <a:pos x="8" y="64"/>
                  </a:cxn>
                  <a:cxn ang="0">
                    <a:pos x="16" y="16"/>
                  </a:cxn>
                  <a:cxn ang="0">
                    <a:pos x="56" y="16"/>
                  </a:cxn>
                  <a:cxn ang="0">
                    <a:pos x="56" y="48"/>
                  </a:cxn>
                  <a:cxn ang="0">
                    <a:pos x="16" y="48"/>
                  </a:cxn>
                  <a:cxn ang="0">
                    <a:pos x="16" y="16"/>
                  </a:cxn>
                </a:cxnLst>
                <a:rect l="0" t="0" r="r" b="b"/>
                <a:pathLst>
                  <a:path w="72" h="64">
                    <a:moveTo>
                      <a:pt x="8" y="64"/>
                    </a:moveTo>
                    <a:lnTo>
                      <a:pt x="64" y="64"/>
                    </a:lnTo>
                    <a:lnTo>
                      <a:pt x="64" y="64"/>
                    </a:lnTo>
                    <a:lnTo>
                      <a:pt x="68" y="64"/>
                    </a:lnTo>
                    <a:lnTo>
                      <a:pt x="70" y="62"/>
                    </a:lnTo>
                    <a:lnTo>
                      <a:pt x="72" y="60"/>
                    </a:lnTo>
                    <a:lnTo>
                      <a:pt x="72" y="56"/>
                    </a:lnTo>
                    <a:lnTo>
                      <a:pt x="72" y="8"/>
                    </a:lnTo>
                    <a:lnTo>
                      <a:pt x="72" y="8"/>
                    </a:lnTo>
                    <a:lnTo>
                      <a:pt x="72" y="4"/>
                    </a:lnTo>
                    <a:lnTo>
                      <a:pt x="70" y="2"/>
                    </a:lnTo>
                    <a:lnTo>
                      <a:pt x="68" y="0"/>
                    </a:lnTo>
                    <a:lnTo>
                      <a:pt x="64" y="0"/>
                    </a:lnTo>
                    <a:lnTo>
                      <a:pt x="8" y="0"/>
                    </a:lnTo>
                    <a:lnTo>
                      <a:pt x="8" y="0"/>
                    </a:lnTo>
                    <a:lnTo>
                      <a:pt x="4" y="0"/>
                    </a:lnTo>
                    <a:lnTo>
                      <a:pt x="2" y="2"/>
                    </a:lnTo>
                    <a:lnTo>
                      <a:pt x="0" y="4"/>
                    </a:lnTo>
                    <a:lnTo>
                      <a:pt x="0" y="8"/>
                    </a:lnTo>
                    <a:lnTo>
                      <a:pt x="0" y="56"/>
                    </a:lnTo>
                    <a:lnTo>
                      <a:pt x="0" y="56"/>
                    </a:lnTo>
                    <a:lnTo>
                      <a:pt x="0" y="60"/>
                    </a:lnTo>
                    <a:lnTo>
                      <a:pt x="2" y="62"/>
                    </a:lnTo>
                    <a:lnTo>
                      <a:pt x="4" y="64"/>
                    </a:lnTo>
                    <a:lnTo>
                      <a:pt x="8" y="64"/>
                    </a:lnTo>
                    <a:close/>
                    <a:moveTo>
                      <a:pt x="16" y="16"/>
                    </a:moveTo>
                    <a:lnTo>
                      <a:pt x="56" y="16"/>
                    </a:lnTo>
                    <a:lnTo>
                      <a:pt x="56" y="48"/>
                    </a:lnTo>
                    <a:lnTo>
                      <a:pt x="16" y="48"/>
                    </a:lnTo>
                    <a:lnTo>
                      <a:pt x="1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63" name="Group 68">
              <a:extLst>
                <a:ext uri="{FF2B5EF4-FFF2-40B4-BE49-F238E27FC236}">
                  <a16:creationId xmlns:a16="http://schemas.microsoft.com/office/drawing/2014/main" id="{FE26A88D-417F-4CA4-BB6D-FD2B8BEDBE74}"/>
                </a:ext>
              </a:extLst>
            </p:cNvPr>
            <p:cNvGrpSpPr/>
            <p:nvPr/>
          </p:nvGrpSpPr>
          <p:grpSpPr>
            <a:xfrm>
              <a:off x="9244334" y="1715692"/>
              <a:ext cx="458922" cy="489517"/>
              <a:chOff x="4787900" y="1149350"/>
              <a:chExt cx="381000" cy="406400"/>
            </a:xfrm>
            <a:solidFill>
              <a:schemeClr val="accent1"/>
            </a:solidFill>
          </p:grpSpPr>
          <p:sp>
            <p:nvSpPr>
              <p:cNvPr id="64" name="Freeform 229">
                <a:extLst>
                  <a:ext uri="{FF2B5EF4-FFF2-40B4-BE49-F238E27FC236}">
                    <a16:creationId xmlns:a16="http://schemas.microsoft.com/office/drawing/2014/main" id="{970463E5-ED08-44A7-AE60-2A01C45B0223}"/>
                  </a:ext>
                </a:extLst>
              </p:cNvPr>
              <p:cNvSpPr>
                <a:spLocks noEditPoints="1"/>
              </p:cNvSpPr>
              <p:nvPr/>
            </p:nvSpPr>
            <p:spPr bwMode="auto">
              <a:xfrm>
                <a:off x="4787900" y="1149350"/>
                <a:ext cx="381000" cy="406400"/>
              </a:xfrm>
              <a:custGeom>
                <a:avLst/>
                <a:gdLst/>
                <a:ahLst/>
                <a:cxnLst>
                  <a:cxn ang="0">
                    <a:pos x="208" y="0"/>
                  </a:cxn>
                  <a:cxn ang="0">
                    <a:pos x="32" y="0"/>
                  </a:cxn>
                  <a:cxn ang="0">
                    <a:pos x="32" y="0"/>
                  </a:cxn>
                  <a:cxn ang="0">
                    <a:pos x="26" y="0"/>
                  </a:cxn>
                  <a:cxn ang="0">
                    <a:pos x="20" y="2"/>
                  </a:cxn>
                  <a:cxn ang="0">
                    <a:pos x="10" y="10"/>
                  </a:cxn>
                  <a:cxn ang="0">
                    <a:pos x="2" y="20"/>
                  </a:cxn>
                  <a:cxn ang="0">
                    <a:pos x="0" y="26"/>
                  </a:cxn>
                  <a:cxn ang="0">
                    <a:pos x="0" y="32"/>
                  </a:cxn>
                  <a:cxn ang="0">
                    <a:pos x="0" y="224"/>
                  </a:cxn>
                  <a:cxn ang="0">
                    <a:pos x="0" y="224"/>
                  </a:cxn>
                  <a:cxn ang="0">
                    <a:pos x="0" y="230"/>
                  </a:cxn>
                  <a:cxn ang="0">
                    <a:pos x="2" y="236"/>
                  </a:cxn>
                  <a:cxn ang="0">
                    <a:pos x="10" y="246"/>
                  </a:cxn>
                  <a:cxn ang="0">
                    <a:pos x="20" y="254"/>
                  </a:cxn>
                  <a:cxn ang="0">
                    <a:pos x="26" y="256"/>
                  </a:cxn>
                  <a:cxn ang="0">
                    <a:pos x="32" y="256"/>
                  </a:cxn>
                  <a:cxn ang="0">
                    <a:pos x="208" y="256"/>
                  </a:cxn>
                  <a:cxn ang="0">
                    <a:pos x="208" y="256"/>
                  </a:cxn>
                  <a:cxn ang="0">
                    <a:pos x="214" y="256"/>
                  </a:cxn>
                  <a:cxn ang="0">
                    <a:pos x="220" y="254"/>
                  </a:cxn>
                  <a:cxn ang="0">
                    <a:pos x="230" y="246"/>
                  </a:cxn>
                  <a:cxn ang="0">
                    <a:pos x="238" y="236"/>
                  </a:cxn>
                  <a:cxn ang="0">
                    <a:pos x="240" y="230"/>
                  </a:cxn>
                  <a:cxn ang="0">
                    <a:pos x="240" y="224"/>
                  </a:cxn>
                  <a:cxn ang="0">
                    <a:pos x="240" y="32"/>
                  </a:cxn>
                  <a:cxn ang="0">
                    <a:pos x="240" y="32"/>
                  </a:cxn>
                  <a:cxn ang="0">
                    <a:pos x="240" y="26"/>
                  </a:cxn>
                  <a:cxn ang="0">
                    <a:pos x="238" y="20"/>
                  </a:cxn>
                  <a:cxn ang="0">
                    <a:pos x="230" y="10"/>
                  </a:cxn>
                  <a:cxn ang="0">
                    <a:pos x="220" y="2"/>
                  </a:cxn>
                  <a:cxn ang="0">
                    <a:pos x="214" y="0"/>
                  </a:cxn>
                  <a:cxn ang="0">
                    <a:pos x="208" y="0"/>
                  </a:cxn>
                  <a:cxn ang="0">
                    <a:pos x="224" y="224"/>
                  </a:cxn>
                  <a:cxn ang="0">
                    <a:pos x="224" y="224"/>
                  </a:cxn>
                  <a:cxn ang="0">
                    <a:pos x="222" y="230"/>
                  </a:cxn>
                  <a:cxn ang="0">
                    <a:pos x="220" y="236"/>
                  </a:cxn>
                  <a:cxn ang="0">
                    <a:pos x="214" y="238"/>
                  </a:cxn>
                  <a:cxn ang="0">
                    <a:pos x="208" y="240"/>
                  </a:cxn>
                  <a:cxn ang="0">
                    <a:pos x="32" y="240"/>
                  </a:cxn>
                  <a:cxn ang="0">
                    <a:pos x="32" y="240"/>
                  </a:cxn>
                  <a:cxn ang="0">
                    <a:pos x="26" y="238"/>
                  </a:cxn>
                  <a:cxn ang="0">
                    <a:pos x="20" y="236"/>
                  </a:cxn>
                  <a:cxn ang="0">
                    <a:pos x="18" y="230"/>
                  </a:cxn>
                  <a:cxn ang="0">
                    <a:pos x="16" y="224"/>
                  </a:cxn>
                  <a:cxn ang="0">
                    <a:pos x="16" y="32"/>
                  </a:cxn>
                  <a:cxn ang="0">
                    <a:pos x="16" y="32"/>
                  </a:cxn>
                  <a:cxn ang="0">
                    <a:pos x="18" y="26"/>
                  </a:cxn>
                  <a:cxn ang="0">
                    <a:pos x="20" y="20"/>
                  </a:cxn>
                  <a:cxn ang="0">
                    <a:pos x="26" y="18"/>
                  </a:cxn>
                  <a:cxn ang="0">
                    <a:pos x="32" y="16"/>
                  </a:cxn>
                  <a:cxn ang="0">
                    <a:pos x="208" y="16"/>
                  </a:cxn>
                  <a:cxn ang="0">
                    <a:pos x="208" y="16"/>
                  </a:cxn>
                  <a:cxn ang="0">
                    <a:pos x="214" y="18"/>
                  </a:cxn>
                  <a:cxn ang="0">
                    <a:pos x="220" y="20"/>
                  </a:cxn>
                  <a:cxn ang="0">
                    <a:pos x="222" y="26"/>
                  </a:cxn>
                  <a:cxn ang="0">
                    <a:pos x="224" y="32"/>
                  </a:cxn>
                  <a:cxn ang="0">
                    <a:pos x="224" y="224"/>
                  </a:cxn>
                </a:cxnLst>
                <a:rect l="0" t="0" r="r" b="b"/>
                <a:pathLst>
                  <a:path w="240" h="256">
                    <a:moveTo>
                      <a:pt x="208" y="0"/>
                    </a:moveTo>
                    <a:lnTo>
                      <a:pt x="32" y="0"/>
                    </a:lnTo>
                    <a:lnTo>
                      <a:pt x="32" y="0"/>
                    </a:lnTo>
                    <a:lnTo>
                      <a:pt x="26" y="0"/>
                    </a:lnTo>
                    <a:lnTo>
                      <a:pt x="20" y="2"/>
                    </a:lnTo>
                    <a:lnTo>
                      <a:pt x="10" y="10"/>
                    </a:lnTo>
                    <a:lnTo>
                      <a:pt x="2" y="20"/>
                    </a:lnTo>
                    <a:lnTo>
                      <a:pt x="0" y="26"/>
                    </a:lnTo>
                    <a:lnTo>
                      <a:pt x="0" y="32"/>
                    </a:lnTo>
                    <a:lnTo>
                      <a:pt x="0" y="224"/>
                    </a:lnTo>
                    <a:lnTo>
                      <a:pt x="0" y="224"/>
                    </a:lnTo>
                    <a:lnTo>
                      <a:pt x="0" y="230"/>
                    </a:lnTo>
                    <a:lnTo>
                      <a:pt x="2" y="236"/>
                    </a:lnTo>
                    <a:lnTo>
                      <a:pt x="10" y="246"/>
                    </a:lnTo>
                    <a:lnTo>
                      <a:pt x="20" y="254"/>
                    </a:lnTo>
                    <a:lnTo>
                      <a:pt x="26" y="256"/>
                    </a:lnTo>
                    <a:lnTo>
                      <a:pt x="32" y="256"/>
                    </a:lnTo>
                    <a:lnTo>
                      <a:pt x="208" y="256"/>
                    </a:lnTo>
                    <a:lnTo>
                      <a:pt x="208" y="256"/>
                    </a:lnTo>
                    <a:lnTo>
                      <a:pt x="214" y="256"/>
                    </a:lnTo>
                    <a:lnTo>
                      <a:pt x="220" y="254"/>
                    </a:lnTo>
                    <a:lnTo>
                      <a:pt x="230" y="246"/>
                    </a:lnTo>
                    <a:lnTo>
                      <a:pt x="238" y="236"/>
                    </a:lnTo>
                    <a:lnTo>
                      <a:pt x="240" y="230"/>
                    </a:lnTo>
                    <a:lnTo>
                      <a:pt x="240" y="224"/>
                    </a:lnTo>
                    <a:lnTo>
                      <a:pt x="240" y="32"/>
                    </a:lnTo>
                    <a:lnTo>
                      <a:pt x="240" y="32"/>
                    </a:lnTo>
                    <a:lnTo>
                      <a:pt x="240" y="26"/>
                    </a:lnTo>
                    <a:lnTo>
                      <a:pt x="238" y="20"/>
                    </a:lnTo>
                    <a:lnTo>
                      <a:pt x="230" y="10"/>
                    </a:lnTo>
                    <a:lnTo>
                      <a:pt x="220" y="2"/>
                    </a:lnTo>
                    <a:lnTo>
                      <a:pt x="214" y="0"/>
                    </a:lnTo>
                    <a:lnTo>
                      <a:pt x="208" y="0"/>
                    </a:lnTo>
                    <a:close/>
                    <a:moveTo>
                      <a:pt x="224" y="224"/>
                    </a:moveTo>
                    <a:lnTo>
                      <a:pt x="224" y="224"/>
                    </a:lnTo>
                    <a:lnTo>
                      <a:pt x="222" y="230"/>
                    </a:lnTo>
                    <a:lnTo>
                      <a:pt x="220" y="236"/>
                    </a:lnTo>
                    <a:lnTo>
                      <a:pt x="214" y="238"/>
                    </a:lnTo>
                    <a:lnTo>
                      <a:pt x="208" y="240"/>
                    </a:lnTo>
                    <a:lnTo>
                      <a:pt x="32" y="240"/>
                    </a:lnTo>
                    <a:lnTo>
                      <a:pt x="32" y="240"/>
                    </a:lnTo>
                    <a:lnTo>
                      <a:pt x="26" y="238"/>
                    </a:lnTo>
                    <a:lnTo>
                      <a:pt x="20" y="236"/>
                    </a:lnTo>
                    <a:lnTo>
                      <a:pt x="18" y="230"/>
                    </a:lnTo>
                    <a:lnTo>
                      <a:pt x="16" y="224"/>
                    </a:lnTo>
                    <a:lnTo>
                      <a:pt x="16" y="32"/>
                    </a:lnTo>
                    <a:lnTo>
                      <a:pt x="16" y="32"/>
                    </a:lnTo>
                    <a:lnTo>
                      <a:pt x="18" y="26"/>
                    </a:lnTo>
                    <a:lnTo>
                      <a:pt x="20" y="20"/>
                    </a:lnTo>
                    <a:lnTo>
                      <a:pt x="26" y="18"/>
                    </a:lnTo>
                    <a:lnTo>
                      <a:pt x="32" y="16"/>
                    </a:lnTo>
                    <a:lnTo>
                      <a:pt x="208" y="16"/>
                    </a:lnTo>
                    <a:lnTo>
                      <a:pt x="208" y="16"/>
                    </a:lnTo>
                    <a:lnTo>
                      <a:pt x="214" y="18"/>
                    </a:lnTo>
                    <a:lnTo>
                      <a:pt x="220" y="20"/>
                    </a:lnTo>
                    <a:lnTo>
                      <a:pt x="222" y="26"/>
                    </a:lnTo>
                    <a:lnTo>
                      <a:pt x="224" y="32"/>
                    </a:lnTo>
                    <a:lnTo>
                      <a:pt x="224" y="2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65" name="Freeform 232">
                <a:extLst>
                  <a:ext uri="{FF2B5EF4-FFF2-40B4-BE49-F238E27FC236}">
                    <a16:creationId xmlns:a16="http://schemas.microsoft.com/office/drawing/2014/main" id="{28F2327D-D615-4F3D-AD25-5108A5A5E498}"/>
                  </a:ext>
                </a:extLst>
              </p:cNvPr>
              <p:cNvSpPr>
                <a:spLocks noEditPoints="1"/>
              </p:cNvSpPr>
              <p:nvPr/>
            </p:nvSpPr>
            <p:spPr bwMode="auto">
              <a:xfrm>
                <a:off x="4838700" y="1200150"/>
                <a:ext cx="279400" cy="254000"/>
              </a:xfrm>
              <a:custGeom>
                <a:avLst/>
                <a:gdLst/>
                <a:ahLst/>
                <a:cxnLst>
                  <a:cxn ang="0">
                    <a:pos x="168" y="0"/>
                  </a:cxn>
                  <a:cxn ang="0">
                    <a:pos x="8" y="0"/>
                  </a:cxn>
                  <a:cxn ang="0">
                    <a:pos x="8" y="0"/>
                  </a:cxn>
                  <a:cxn ang="0">
                    <a:pos x="4" y="0"/>
                  </a:cxn>
                  <a:cxn ang="0">
                    <a:pos x="2" y="2"/>
                  </a:cxn>
                  <a:cxn ang="0">
                    <a:pos x="0" y="4"/>
                  </a:cxn>
                  <a:cxn ang="0">
                    <a:pos x="0" y="8"/>
                  </a:cxn>
                  <a:cxn ang="0">
                    <a:pos x="0" y="152"/>
                  </a:cxn>
                  <a:cxn ang="0">
                    <a:pos x="0" y="152"/>
                  </a:cxn>
                  <a:cxn ang="0">
                    <a:pos x="0" y="156"/>
                  </a:cxn>
                  <a:cxn ang="0">
                    <a:pos x="2" y="158"/>
                  </a:cxn>
                  <a:cxn ang="0">
                    <a:pos x="4" y="160"/>
                  </a:cxn>
                  <a:cxn ang="0">
                    <a:pos x="8" y="160"/>
                  </a:cxn>
                  <a:cxn ang="0">
                    <a:pos x="168" y="160"/>
                  </a:cxn>
                  <a:cxn ang="0">
                    <a:pos x="168" y="160"/>
                  </a:cxn>
                  <a:cxn ang="0">
                    <a:pos x="172" y="160"/>
                  </a:cxn>
                  <a:cxn ang="0">
                    <a:pos x="174" y="158"/>
                  </a:cxn>
                  <a:cxn ang="0">
                    <a:pos x="176" y="156"/>
                  </a:cxn>
                  <a:cxn ang="0">
                    <a:pos x="176" y="152"/>
                  </a:cxn>
                  <a:cxn ang="0">
                    <a:pos x="176" y="8"/>
                  </a:cxn>
                  <a:cxn ang="0">
                    <a:pos x="176" y="8"/>
                  </a:cxn>
                  <a:cxn ang="0">
                    <a:pos x="176" y="4"/>
                  </a:cxn>
                  <a:cxn ang="0">
                    <a:pos x="174" y="2"/>
                  </a:cxn>
                  <a:cxn ang="0">
                    <a:pos x="172" y="0"/>
                  </a:cxn>
                  <a:cxn ang="0">
                    <a:pos x="168" y="0"/>
                  </a:cxn>
                  <a:cxn ang="0">
                    <a:pos x="168" y="8"/>
                  </a:cxn>
                  <a:cxn ang="0">
                    <a:pos x="168" y="118"/>
                  </a:cxn>
                  <a:cxn ang="0">
                    <a:pos x="142" y="90"/>
                  </a:cxn>
                  <a:cxn ang="0">
                    <a:pos x="142" y="90"/>
                  </a:cxn>
                  <a:cxn ang="0">
                    <a:pos x="140" y="88"/>
                  </a:cxn>
                  <a:cxn ang="0">
                    <a:pos x="136" y="88"/>
                  </a:cxn>
                  <a:cxn ang="0">
                    <a:pos x="136" y="88"/>
                  </a:cxn>
                  <a:cxn ang="0">
                    <a:pos x="132" y="88"/>
                  </a:cxn>
                  <a:cxn ang="0">
                    <a:pos x="130" y="90"/>
                  </a:cxn>
                  <a:cxn ang="0">
                    <a:pos x="110" y="114"/>
                  </a:cxn>
                  <a:cxn ang="0">
                    <a:pos x="46" y="42"/>
                  </a:cxn>
                  <a:cxn ang="0">
                    <a:pos x="46" y="42"/>
                  </a:cxn>
                  <a:cxn ang="0">
                    <a:pos x="44" y="40"/>
                  </a:cxn>
                  <a:cxn ang="0">
                    <a:pos x="40" y="40"/>
                  </a:cxn>
                  <a:cxn ang="0">
                    <a:pos x="40" y="40"/>
                  </a:cxn>
                  <a:cxn ang="0">
                    <a:pos x="36" y="40"/>
                  </a:cxn>
                  <a:cxn ang="0">
                    <a:pos x="34" y="42"/>
                  </a:cxn>
                  <a:cxn ang="0">
                    <a:pos x="8" y="72"/>
                  </a:cxn>
                  <a:cxn ang="0">
                    <a:pos x="8" y="8"/>
                  </a:cxn>
                  <a:cxn ang="0">
                    <a:pos x="168" y="8"/>
                  </a:cxn>
                  <a:cxn ang="0">
                    <a:pos x="8" y="84"/>
                  </a:cxn>
                  <a:cxn ang="0">
                    <a:pos x="40" y="48"/>
                  </a:cxn>
                  <a:cxn ang="0">
                    <a:pos x="104" y="122"/>
                  </a:cxn>
                  <a:cxn ang="0">
                    <a:pos x="110" y="126"/>
                  </a:cxn>
                  <a:cxn ang="0">
                    <a:pos x="132" y="152"/>
                  </a:cxn>
                  <a:cxn ang="0">
                    <a:pos x="8" y="152"/>
                  </a:cxn>
                  <a:cxn ang="0">
                    <a:pos x="8" y="84"/>
                  </a:cxn>
                  <a:cxn ang="0">
                    <a:pos x="142" y="152"/>
                  </a:cxn>
                  <a:cxn ang="0">
                    <a:pos x="114" y="120"/>
                  </a:cxn>
                  <a:cxn ang="0">
                    <a:pos x="136" y="96"/>
                  </a:cxn>
                  <a:cxn ang="0">
                    <a:pos x="168" y="132"/>
                  </a:cxn>
                  <a:cxn ang="0">
                    <a:pos x="168" y="152"/>
                  </a:cxn>
                  <a:cxn ang="0">
                    <a:pos x="142" y="152"/>
                  </a:cxn>
                </a:cxnLst>
                <a:rect l="0" t="0" r="r" b="b"/>
                <a:pathLst>
                  <a:path w="176" h="160">
                    <a:moveTo>
                      <a:pt x="168" y="0"/>
                    </a:moveTo>
                    <a:lnTo>
                      <a:pt x="8" y="0"/>
                    </a:lnTo>
                    <a:lnTo>
                      <a:pt x="8" y="0"/>
                    </a:lnTo>
                    <a:lnTo>
                      <a:pt x="4" y="0"/>
                    </a:lnTo>
                    <a:lnTo>
                      <a:pt x="2" y="2"/>
                    </a:lnTo>
                    <a:lnTo>
                      <a:pt x="0" y="4"/>
                    </a:lnTo>
                    <a:lnTo>
                      <a:pt x="0" y="8"/>
                    </a:lnTo>
                    <a:lnTo>
                      <a:pt x="0" y="152"/>
                    </a:lnTo>
                    <a:lnTo>
                      <a:pt x="0" y="152"/>
                    </a:lnTo>
                    <a:lnTo>
                      <a:pt x="0" y="156"/>
                    </a:lnTo>
                    <a:lnTo>
                      <a:pt x="2" y="158"/>
                    </a:lnTo>
                    <a:lnTo>
                      <a:pt x="4" y="160"/>
                    </a:lnTo>
                    <a:lnTo>
                      <a:pt x="8" y="160"/>
                    </a:lnTo>
                    <a:lnTo>
                      <a:pt x="168" y="160"/>
                    </a:lnTo>
                    <a:lnTo>
                      <a:pt x="168" y="160"/>
                    </a:lnTo>
                    <a:lnTo>
                      <a:pt x="172" y="160"/>
                    </a:lnTo>
                    <a:lnTo>
                      <a:pt x="174" y="158"/>
                    </a:lnTo>
                    <a:lnTo>
                      <a:pt x="176" y="156"/>
                    </a:lnTo>
                    <a:lnTo>
                      <a:pt x="176" y="152"/>
                    </a:lnTo>
                    <a:lnTo>
                      <a:pt x="176" y="8"/>
                    </a:lnTo>
                    <a:lnTo>
                      <a:pt x="176" y="8"/>
                    </a:lnTo>
                    <a:lnTo>
                      <a:pt x="176" y="4"/>
                    </a:lnTo>
                    <a:lnTo>
                      <a:pt x="174" y="2"/>
                    </a:lnTo>
                    <a:lnTo>
                      <a:pt x="172" y="0"/>
                    </a:lnTo>
                    <a:lnTo>
                      <a:pt x="168" y="0"/>
                    </a:lnTo>
                    <a:close/>
                    <a:moveTo>
                      <a:pt x="168" y="8"/>
                    </a:moveTo>
                    <a:lnTo>
                      <a:pt x="168" y="118"/>
                    </a:lnTo>
                    <a:lnTo>
                      <a:pt x="142" y="90"/>
                    </a:lnTo>
                    <a:lnTo>
                      <a:pt x="142" y="90"/>
                    </a:lnTo>
                    <a:lnTo>
                      <a:pt x="140" y="88"/>
                    </a:lnTo>
                    <a:lnTo>
                      <a:pt x="136" y="88"/>
                    </a:lnTo>
                    <a:lnTo>
                      <a:pt x="136" y="88"/>
                    </a:lnTo>
                    <a:lnTo>
                      <a:pt x="132" y="88"/>
                    </a:lnTo>
                    <a:lnTo>
                      <a:pt x="130" y="90"/>
                    </a:lnTo>
                    <a:lnTo>
                      <a:pt x="110" y="114"/>
                    </a:lnTo>
                    <a:lnTo>
                      <a:pt x="46" y="42"/>
                    </a:lnTo>
                    <a:lnTo>
                      <a:pt x="46" y="42"/>
                    </a:lnTo>
                    <a:lnTo>
                      <a:pt x="44" y="40"/>
                    </a:lnTo>
                    <a:lnTo>
                      <a:pt x="40" y="40"/>
                    </a:lnTo>
                    <a:lnTo>
                      <a:pt x="40" y="40"/>
                    </a:lnTo>
                    <a:lnTo>
                      <a:pt x="36" y="40"/>
                    </a:lnTo>
                    <a:lnTo>
                      <a:pt x="34" y="42"/>
                    </a:lnTo>
                    <a:lnTo>
                      <a:pt x="8" y="72"/>
                    </a:lnTo>
                    <a:lnTo>
                      <a:pt x="8" y="8"/>
                    </a:lnTo>
                    <a:lnTo>
                      <a:pt x="168" y="8"/>
                    </a:lnTo>
                    <a:close/>
                    <a:moveTo>
                      <a:pt x="8" y="84"/>
                    </a:moveTo>
                    <a:lnTo>
                      <a:pt x="40" y="48"/>
                    </a:lnTo>
                    <a:lnTo>
                      <a:pt x="104" y="122"/>
                    </a:lnTo>
                    <a:lnTo>
                      <a:pt x="110" y="126"/>
                    </a:lnTo>
                    <a:lnTo>
                      <a:pt x="132" y="152"/>
                    </a:lnTo>
                    <a:lnTo>
                      <a:pt x="8" y="152"/>
                    </a:lnTo>
                    <a:lnTo>
                      <a:pt x="8" y="84"/>
                    </a:lnTo>
                    <a:close/>
                    <a:moveTo>
                      <a:pt x="142" y="152"/>
                    </a:moveTo>
                    <a:lnTo>
                      <a:pt x="114" y="120"/>
                    </a:lnTo>
                    <a:lnTo>
                      <a:pt x="136" y="96"/>
                    </a:lnTo>
                    <a:lnTo>
                      <a:pt x="168" y="132"/>
                    </a:lnTo>
                    <a:lnTo>
                      <a:pt x="168" y="152"/>
                    </a:lnTo>
                    <a:lnTo>
                      <a:pt x="142" y="1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66" name="Freeform 237">
                <a:extLst>
                  <a:ext uri="{FF2B5EF4-FFF2-40B4-BE49-F238E27FC236}">
                    <a16:creationId xmlns:a16="http://schemas.microsoft.com/office/drawing/2014/main" id="{BC4FFB19-9668-404E-9D69-F57142B0AFDA}"/>
                  </a:ext>
                </a:extLst>
              </p:cNvPr>
              <p:cNvSpPr>
                <a:spLocks noEditPoints="1"/>
              </p:cNvSpPr>
              <p:nvPr/>
            </p:nvSpPr>
            <p:spPr bwMode="auto">
              <a:xfrm>
                <a:off x="4991100" y="1238250"/>
                <a:ext cx="76200" cy="76200"/>
              </a:xfrm>
              <a:custGeom>
                <a:avLst/>
                <a:gdLst/>
                <a:ahLst/>
                <a:cxnLst>
                  <a:cxn ang="0">
                    <a:pos x="24" y="48"/>
                  </a:cxn>
                  <a:cxn ang="0">
                    <a:pos x="24" y="48"/>
                  </a:cxn>
                  <a:cxn ang="0">
                    <a:pos x="34" y="46"/>
                  </a:cxn>
                  <a:cxn ang="0">
                    <a:pos x="40" y="40"/>
                  </a:cxn>
                  <a:cxn ang="0">
                    <a:pos x="46" y="34"/>
                  </a:cxn>
                  <a:cxn ang="0">
                    <a:pos x="48" y="24"/>
                  </a:cxn>
                  <a:cxn ang="0">
                    <a:pos x="48" y="24"/>
                  </a:cxn>
                  <a:cxn ang="0">
                    <a:pos x="46" y="14"/>
                  </a:cxn>
                  <a:cxn ang="0">
                    <a:pos x="40" y="8"/>
                  </a:cxn>
                  <a:cxn ang="0">
                    <a:pos x="34" y="2"/>
                  </a:cxn>
                  <a:cxn ang="0">
                    <a:pos x="24" y="0"/>
                  </a:cxn>
                  <a:cxn ang="0">
                    <a:pos x="24" y="0"/>
                  </a:cxn>
                  <a:cxn ang="0">
                    <a:pos x="14" y="2"/>
                  </a:cxn>
                  <a:cxn ang="0">
                    <a:pos x="8" y="8"/>
                  </a:cxn>
                  <a:cxn ang="0">
                    <a:pos x="2" y="14"/>
                  </a:cxn>
                  <a:cxn ang="0">
                    <a:pos x="0" y="24"/>
                  </a:cxn>
                  <a:cxn ang="0">
                    <a:pos x="0" y="24"/>
                  </a:cxn>
                  <a:cxn ang="0">
                    <a:pos x="2" y="34"/>
                  </a:cxn>
                  <a:cxn ang="0">
                    <a:pos x="8" y="40"/>
                  </a:cxn>
                  <a:cxn ang="0">
                    <a:pos x="14" y="46"/>
                  </a:cxn>
                  <a:cxn ang="0">
                    <a:pos x="24" y="48"/>
                  </a:cxn>
                  <a:cxn ang="0">
                    <a:pos x="24" y="8"/>
                  </a:cxn>
                  <a:cxn ang="0">
                    <a:pos x="24" y="8"/>
                  </a:cxn>
                  <a:cxn ang="0">
                    <a:pos x="30" y="10"/>
                  </a:cxn>
                  <a:cxn ang="0">
                    <a:pos x="36" y="12"/>
                  </a:cxn>
                  <a:cxn ang="0">
                    <a:pos x="38" y="18"/>
                  </a:cxn>
                  <a:cxn ang="0">
                    <a:pos x="40" y="24"/>
                  </a:cxn>
                  <a:cxn ang="0">
                    <a:pos x="40" y="24"/>
                  </a:cxn>
                  <a:cxn ang="0">
                    <a:pos x="38" y="30"/>
                  </a:cxn>
                  <a:cxn ang="0">
                    <a:pos x="36" y="36"/>
                  </a:cxn>
                  <a:cxn ang="0">
                    <a:pos x="30" y="38"/>
                  </a:cxn>
                  <a:cxn ang="0">
                    <a:pos x="24" y="40"/>
                  </a:cxn>
                  <a:cxn ang="0">
                    <a:pos x="24" y="40"/>
                  </a:cxn>
                  <a:cxn ang="0">
                    <a:pos x="18" y="38"/>
                  </a:cxn>
                  <a:cxn ang="0">
                    <a:pos x="12" y="36"/>
                  </a:cxn>
                  <a:cxn ang="0">
                    <a:pos x="10" y="30"/>
                  </a:cxn>
                  <a:cxn ang="0">
                    <a:pos x="8" y="24"/>
                  </a:cxn>
                  <a:cxn ang="0">
                    <a:pos x="8" y="24"/>
                  </a:cxn>
                  <a:cxn ang="0">
                    <a:pos x="10" y="18"/>
                  </a:cxn>
                  <a:cxn ang="0">
                    <a:pos x="12" y="12"/>
                  </a:cxn>
                  <a:cxn ang="0">
                    <a:pos x="18" y="10"/>
                  </a:cxn>
                  <a:cxn ang="0">
                    <a:pos x="24" y="8"/>
                  </a:cxn>
                </a:cxnLst>
                <a:rect l="0" t="0" r="r" b="b"/>
                <a:pathLst>
                  <a:path w="48" h="48">
                    <a:moveTo>
                      <a:pt x="24" y="48"/>
                    </a:move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lnTo>
                      <a:pt x="2" y="34"/>
                    </a:lnTo>
                    <a:lnTo>
                      <a:pt x="8" y="40"/>
                    </a:lnTo>
                    <a:lnTo>
                      <a:pt x="14" y="46"/>
                    </a:lnTo>
                    <a:lnTo>
                      <a:pt x="24" y="48"/>
                    </a:lnTo>
                    <a:close/>
                    <a:moveTo>
                      <a:pt x="24" y="8"/>
                    </a:moveTo>
                    <a:lnTo>
                      <a:pt x="24" y="8"/>
                    </a:lnTo>
                    <a:lnTo>
                      <a:pt x="30" y="10"/>
                    </a:lnTo>
                    <a:lnTo>
                      <a:pt x="36" y="12"/>
                    </a:lnTo>
                    <a:lnTo>
                      <a:pt x="38" y="18"/>
                    </a:lnTo>
                    <a:lnTo>
                      <a:pt x="40" y="24"/>
                    </a:lnTo>
                    <a:lnTo>
                      <a:pt x="40" y="24"/>
                    </a:lnTo>
                    <a:lnTo>
                      <a:pt x="38" y="30"/>
                    </a:lnTo>
                    <a:lnTo>
                      <a:pt x="36" y="36"/>
                    </a:lnTo>
                    <a:lnTo>
                      <a:pt x="30" y="38"/>
                    </a:lnTo>
                    <a:lnTo>
                      <a:pt x="24" y="40"/>
                    </a:lnTo>
                    <a:lnTo>
                      <a:pt x="24" y="40"/>
                    </a:lnTo>
                    <a:lnTo>
                      <a:pt x="18" y="38"/>
                    </a:lnTo>
                    <a:lnTo>
                      <a:pt x="12" y="36"/>
                    </a:lnTo>
                    <a:lnTo>
                      <a:pt x="10" y="30"/>
                    </a:lnTo>
                    <a:lnTo>
                      <a:pt x="8" y="24"/>
                    </a:lnTo>
                    <a:lnTo>
                      <a:pt x="8" y="24"/>
                    </a:lnTo>
                    <a:lnTo>
                      <a:pt x="10" y="18"/>
                    </a:lnTo>
                    <a:lnTo>
                      <a:pt x="12" y="12"/>
                    </a:lnTo>
                    <a:lnTo>
                      <a:pt x="18" y="10"/>
                    </a:lnTo>
                    <a:lnTo>
                      <a:pt x="24"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67" name="Group 72">
              <a:extLst>
                <a:ext uri="{FF2B5EF4-FFF2-40B4-BE49-F238E27FC236}">
                  <a16:creationId xmlns:a16="http://schemas.microsoft.com/office/drawing/2014/main" id="{6EE18C6B-CD29-495A-AC40-83003562168F}"/>
                </a:ext>
              </a:extLst>
            </p:cNvPr>
            <p:cNvGrpSpPr/>
            <p:nvPr/>
          </p:nvGrpSpPr>
          <p:grpSpPr>
            <a:xfrm>
              <a:off x="8250003" y="1715692"/>
              <a:ext cx="489517" cy="489517"/>
              <a:chOff x="3962400" y="1149350"/>
              <a:chExt cx="406400" cy="406400"/>
            </a:xfrm>
            <a:solidFill>
              <a:schemeClr val="accent1"/>
            </a:solidFill>
          </p:grpSpPr>
          <p:sp>
            <p:nvSpPr>
              <p:cNvPr id="68" name="Freeform 240">
                <a:extLst>
                  <a:ext uri="{FF2B5EF4-FFF2-40B4-BE49-F238E27FC236}">
                    <a16:creationId xmlns:a16="http://schemas.microsoft.com/office/drawing/2014/main" id="{7DFAB34D-CAE1-441B-9F82-F983562185FD}"/>
                  </a:ext>
                </a:extLst>
              </p:cNvPr>
              <p:cNvSpPr>
                <a:spLocks noEditPoints="1"/>
              </p:cNvSpPr>
              <p:nvPr/>
            </p:nvSpPr>
            <p:spPr bwMode="auto">
              <a:xfrm>
                <a:off x="3962400" y="1149350"/>
                <a:ext cx="406400" cy="406400"/>
              </a:xfrm>
              <a:custGeom>
                <a:avLst/>
                <a:gdLst/>
                <a:ahLst/>
                <a:cxnLst>
                  <a:cxn ang="0">
                    <a:pos x="208" y="82"/>
                  </a:cxn>
                  <a:cxn ang="0">
                    <a:pos x="168" y="54"/>
                  </a:cxn>
                  <a:cxn ang="0">
                    <a:pos x="160" y="24"/>
                  </a:cxn>
                  <a:cxn ang="0">
                    <a:pos x="136" y="2"/>
                  </a:cxn>
                  <a:cxn ang="0">
                    <a:pos x="112" y="6"/>
                  </a:cxn>
                  <a:cxn ang="0">
                    <a:pos x="102" y="38"/>
                  </a:cxn>
                  <a:cxn ang="0">
                    <a:pos x="82" y="76"/>
                  </a:cxn>
                  <a:cxn ang="0">
                    <a:pos x="64" y="86"/>
                  </a:cxn>
                  <a:cxn ang="0">
                    <a:pos x="24" y="80"/>
                  </a:cxn>
                  <a:cxn ang="0">
                    <a:pos x="2" y="94"/>
                  </a:cxn>
                  <a:cxn ang="0">
                    <a:pos x="2" y="242"/>
                  </a:cxn>
                  <a:cxn ang="0">
                    <a:pos x="48" y="256"/>
                  </a:cxn>
                  <a:cxn ang="0">
                    <a:pos x="66" y="248"/>
                  </a:cxn>
                  <a:cxn ang="0">
                    <a:pos x="70" y="242"/>
                  </a:cxn>
                  <a:cxn ang="0">
                    <a:pos x="72" y="242"/>
                  </a:cxn>
                  <a:cxn ang="0">
                    <a:pos x="136" y="256"/>
                  </a:cxn>
                  <a:cxn ang="0">
                    <a:pos x="206" y="256"/>
                  </a:cxn>
                  <a:cxn ang="0">
                    <a:pos x="224" y="240"/>
                  </a:cxn>
                  <a:cxn ang="0">
                    <a:pos x="228" y="218"/>
                  </a:cxn>
                  <a:cxn ang="0">
                    <a:pos x="242" y="198"/>
                  </a:cxn>
                  <a:cxn ang="0">
                    <a:pos x="242" y="176"/>
                  </a:cxn>
                  <a:cxn ang="0">
                    <a:pos x="252" y="144"/>
                  </a:cxn>
                  <a:cxn ang="0">
                    <a:pos x="256" y="116"/>
                  </a:cxn>
                  <a:cxn ang="0">
                    <a:pos x="256" y="112"/>
                  </a:cxn>
                  <a:cxn ang="0">
                    <a:pos x="234" y="84"/>
                  </a:cxn>
                  <a:cxn ang="0">
                    <a:pos x="54" y="238"/>
                  </a:cxn>
                  <a:cxn ang="0">
                    <a:pos x="24" y="240"/>
                  </a:cxn>
                  <a:cxn ang="0">
                    <a:pos x="16" y="232"/>
                  </a:cxn>
                  <a:cxn ang="0">
                    <a:pos x="18" y="98"/>
                  </a:cxn>
                  <a:cxn ang="0">
                    <a:pos x="48" y="96"/>
                  </a:cxn>
                  <a:cxn ang="0">
                    <a:pos x="56" y="104"/>
                  </a:cxn>
                  <a:cxn ang="0">
                    <a:pos x="240" y="120"/>
                  </a:cxn>
                  <a:cxn ang="0">
                    <a:pos x="208" y="128"/>
                  </a:cxn>
                  <a:cxn ang="0">
                    <a:pos x="204" y="132"/>
                  </a:cxn>
                  <a:cxn ang="0">
                    <a:pos x="224" y="136"/>
                  </a:cxn>
                  <a:cxn ang="0">
                    <a:pos x="236" y="150"/>
                  </a:cxn>
                  <a:cxn ang="0">
                    <a:pos x="228" y="166"/>
                  </a:cxn>
                  <a:cxn ang="0">
                    <a:pos x="198" y="170"/>
                  </a:cxn>
                  <a:cxn ang="0">
                    <a:pos x="200" y="176"/>
                  </a:cxn>
                  <a:cxn ang="0">
                    <a:pos x="226" y="182"/>
                  </a:cxn>
                  <a:cxn ang="0">
                    <a:pos x="224" y="198"/>
                  </a:cxn>
                  <a:cxn ang="0">
                    <a:pos x="192" y="208"/>
                  </a:cxn>
                  <a:cxn ang="0">
                    <a:pos x="188" y="212"/>
                  </a:cxn>
                  <a:cxn ang="0">
                    <a:pos x="204" y="216"/>
                  </a:cxn>
                  <a:cxn ang="0">
                    <a:pos x="212" y="228"/>
                  </a:cxn>
                  <a:cxn ang="0">
                    <a:pos x="206" y="238"/>
                  </a:cxn>
                  <a:cxn ang="0">
                    <a:pos x="136" y="240"/>
                  </a:cxn>
                  <a:cxn ang="0">
                    <a:pos x="70" y="226"/>
                  </a:cxn>
                  <a:cxn ang="0">
                    <a:pos x="64" y="218"/>
                  </a:cxn>
                  <a:cxn ang="0">
                    <a:pos x="70" y="100"/>
                  </a:cxn>
                  <a:cxn ang="0">
                    <a:pos x="84" y="94"/>
                  </a:cxn>
                  <a:cxn ang="0">
                    <a:pos x="114" y="56"/>
                  </a:cxn>
                  <a:cxn ang="0">
                    <a:pos x="120" y="24"/>
                  </a:cxn>
                  <a:cxn ang="0">
                    <a:pos x="128" y="16"/>
                  </a:cxn>
                  <a:cxn ang="0">
                    <a:pos x="148" y="40"/>
                  </a:cxn>
                  <a:cxn ang="0">
                    <a:pos x="150" y="74"/>
                  </a:cxn>
                  <a:cxn ang="0">
                    <a:pos x="226" y="98"/>
                  </a:cxn>
                  <a:cxn ang="0">
                    <a:pos x="238" y="106"/>
                  </a:cxn>
                </a:cxnLst>
                <a:rect l="0" t="0" r="r" b="b"/>
                <a:pathLst>
                  <a:path w="256" h="256">
                    <a:moveTo>
                      <a:pt x="234" y="84"/>
                    </a:moveTo>
                    <a:lnTo>
                      <a:pt x="234" y="84"/>
                    </a:lnTo>
                    <a:lnTo>
                      <a:pt x="224" y="82"/>
                    </a:lnTo>
                    <a:lnTo>
                      <a:pt x="208" y="82"/>
                    </a:lnTo>
                    <a:lnTo>
                      <a:pt x="166" y="80"/>
                    </a:lnTo>
                    <a:lnTo>
                      <a:pt x="166" y="80"/>
                    </a:lnTo>
                    <a:lnTo>
                      <a:pt x="168" y="68"/>
                    </a:lnTo>
                    <a:lnTo>
                      <a:pt x="168" y="54"/>
                    </a:lnTo>
                    <a:lnTo>
                      <a:pt x="168" y="54"/>
                    </a:lnTo>
                    <a:lnTo>
                      <a:pt x="166" y="44"/>
                    </a:lnTo>
                    <a:lnTo>
                      <a:pt x="164" y="34"/>
                    </a:lnTo>
                    <a:lnTo>
                      <a:pt x="160" y="24"/>
                    </a:lnTo>
                    <a:lnTo>
                      <a:pt x="154" y="16"/>
                    </a:lnTo>
                    <a:lnTo>
                      <a:pt x="148" y="10"/>
                    </a:lnTo>
                    <a:lnTo>
                      <a:pt x="142" y="4"/>
                    </a:lnTo>
                    <a:lnTo>
                      <a:pt x="136" y="2"/>
                    </a:lnTo>
                    <a:lnTo>
                      <a:pt x="128" y="0"/>
                    </a:lnTo>
                    <a:lnTo>
                      <a:pt x="128" y="0"/>
                    </a:lnTo>
                    <a:lnTo>
                      <a:pt x="118" y="2"/>
                    </a:lnTo>
                    <a:lnTo>
                      <a:pt x="112" y="6"/>
                    </a:lnTo>
                    <a:lnTo>
                      <a:pt x="106" y="14"/>
                    </a:lnTo>
                    <a:lnTo>
                      <a:pt x="104" y="24"/>
                    </a:lnTo>
                    <a:lnTo>
                      <a:pt x="104" y="24"/>
                    </a:lnTo>
                    <a:lnTo>
                      <a:pt x="102" y="38"/>
                    </a:lnTo>
                    <a:lnTo>
                      <a:pt x="98" y="54"/>
                    </a:lnTo>
                    <a:lnTo>
                      <a:pt x="94" y="62"/>
                    </a:lnTo>
                    <a:lnTo>
                      <a:pt x="88" y="70"/>
                    </a:lnTo>
                    <a:lnTo>
                      <a:pt x="82" y="76"/>
                    </a:lnTo>
                    <a:lnTo>
                      <a:pt x="72" y="82"/>
                    </a:lnTo>
                    <a:lnTo>
                      <a:pt x="72" y="82"/>
                    </a:lnTo>
                    <a:lnTo>
                      <a:pt x="64" y="86"/>
                    </a:lnTo>
                    <a:lnTo>
                      <a:pt x="64" y="86"/>
                    </a:lnTo>
                    <a:lnTo>
                      <a:pt x="64" y="86"/>
                    </a:lnTo>
                    <a:lnTo>
                      <a:pt x="56" y="82"/>
                    </a:lnTo>
                    <a:lnTo>
                      <a:pt x="48" y="80"/>
                    </a:lnTo>
                    <a:lnTo>
                      <a:pt x="24" y="80"/>
                    </a:lnTo>
                    <a:lnTo>
                      <a:pt x="24" y="80"/>
                    </a:lnTo>
                    <a:lnTo>
                      <a:pt x="14" y="82"/>
                    </a:lnTo>
                    <a:lnTo>
                      <a:pt x="8" y="88"/>
                    </a:lnTo>
                    <a:lnTo>
                      <a:pt x="2" y="94"/>
                    </a:lnTo>
                    <a:lnTo>
                      <a:pt x="0" y="104"/>
                    </a:lnTo>
                    <a:lnTo>
                      <a:pt x="0" y="232"/>
                    </a:lnTo>
                    <a:lnTo>
                      <a:pt x="0" y="232"/>
                    </a:lnTo>
                    <a:lnTo>
                      <a:pt x="2" y="242"/>
                    </a:lnTo>
                    <a:lnTo>
                      <a:pt x="8" y="248"/>
                    </a:lnTo>
                    <a:lnTo>
                      <a:pt x="14" y="254"/>
                    </a:lnTo>
                    <a:lnTo>
                      <a:pt x="24" y="256"/>
                    </a:lnTo>
                    <a:lnTo>
                      <a:pt x="48" y="256"/>
                    </a:lnTo>
                    <a:lnTo>
                      <a:pt x="48" y="256"/>
                    </a:lnTo>
                    <a:lnTo>
                      <a:pt x="54" y="254"/>
                    </a:lnTo>
                    <a:lnTo>
                      <a:pt x="60" y="252"/>
                    </a:lnTo>
                    <a:lnTo>
                      <a:pt x="66" y="248"/>
                    </a:lnTo>
                    <a:lnTo>
                      <a:pt x="70" y="242"/>
                    </a:lnTo>
                    <a:lnTo>
                      <a:pt x="70" y="242"/>
                    </a:lnTo>
                    <a:lnTo>
                      <a:pt x="70" y="242"/>
                    </a:lnTo>
                    <a:lnTo>
                      <a:pt x="70" y="242"/>
                    </a:lnTo>
                    <a:lnTo>
                      <a:pt x="72" y="242"/>
                    </a:lnTo>
                    <a:lnTo>
                      <a:pt x="72" y="242"/>
                    </a:lnTo>
                    <a:lnTo>
                      <a:pt x="72" y="242"/>
                    </a:lnTo>
                    <a:lnTo>
                      <a:pt x="72" y="242"/>
                    </a:lnTo>
                    <a:lnTo>
                      <a:pt x="104" y="250"/>
                    </a:lnTo>
                    <a:lnTo>
                      <a:pt x="104" y="250"/>
                    </a:lnTo>
                    <a:lnTo>
                      <a:pt x="122" y="254"/>
                    </a:lnTo>
                    <a:lnTo>
                      <a:pt x="136" y="256"/>
                    </a:lnTo>
                    <a:lnTo>
                      <a:pt x="152" y="256"/>
                    </a:lnTo>
                    <a:lnTo>
                      <a:pt x="196" y="256"/>
                    </a:lnTo>
                    <a:lnTo>
                      <a:pt x="196" y="256"/>
                    </a:lnTo>
                    <a:lnTo>
                      <a:pt x="206" y="256"/>
                    </a:lnTo>
                    <a:lnTo>
                      <a:pt x="214" y="252"/>
                    </a:lnTo>
                    <a:lnTo>
                      <a:pt x="220" y="248"/>
                    </a:lnTo>
                    <a:lnTo>
                      <a:pt x="224" y="240"/>
                    </a:lnTo>
                    <a:lnTo>
                      <a:pt x="224" y="240"/>
                    </a:lnTo>
                    <a:lnTo>
                      <a:pt x="228" y="232"/>
                    </a:lnTo>
                    <a:lnTo>
                      <a:pt x="228" y="232"/>
                    </a:lnTo>
                    <a:lnTo>
                      <a:pt x="230" y="226"/>
                    </a:lnTo>
                    <a:lnTo>
                      <a:pt x="228" y="218"/>
                    </a:lnTo>
                    <a:lnTo>
                      <a:pt x="228" y="218"/>
                    </a:lnTo>
                    <a:lnTo>
                      <a:pt x="234" y="212"/>
                    </a:lnTo>
                    <a:lnTo>
                      <a:pt x="238" y="208"/>
                    </a:lnTo>
                    <a:lnTo>
                      <a:pt x="242" y="198"/>
                    </a:lnTo>
                    <a:lnTo>
                      <a:pt x="242" y="198"/>
                    </a:lnTo>
                    <a:lnTo>
                      <a:pt x="244" y="184"/>
                    </a:lnTo>
                    <a:lnTo>
                      <a:pt x="242" y="176"/>
                    </a:lnTo>
                    <a:lnTo>
                      <a:pt x="242" y="176"/>
                    </a:lnTo>
                    <a:lnTo>
                      <a:pt x="248" y="166"/>
                    </a:lnTo>
                    <a:lnTo>
                      <a:pt x="252" y="154"/>
                    </a:lnTo>
                    <a:lnTo>
                      <a:pt x="252" y="154"/>
                    </a:lnTo>
                    <a:lnTo>
                      <a:pt x="252" y="144"/>
                    </a:lnTo>
                    <a:lnTo>
                      <a:pt x="248" y="134"/>
                    </a:lnTo>
                    <a:lnTo>
                      <a:pt x="248" y="134"/>
                    </a:lnTo>
                    <a:lnTo>
                      <a:pt x="254" y="126"/>
                    </a:lnTo>
                    <a:lnTo>
                      <a:pt x="256" y="116"/>
                    </a:lnTo>
                    <a:lnTo>
                      <a:pt x="256" y="116"/>
                    </a:lnTo>
                    <a:lnTo>
                      <a:pt x="256" y="116"/>
                    </a:lnTo>
                    <a:lnTo>
                      <a:pt x="256" y="112"/>
                    </a:lnTo>
                    <a:lnTo>
                      <a:pt x="256" y="112"/>
                    </a:lnTo>
                    <a:lnTo>
                      <a:pt x="254" y="104"/>
                    </a:lnTo>
                    <a:lnTo>
                      <a:pt x="250" y="96"/>
                    </a:lnTo>
                    <a:lnTo>
                      <a:pt x="244" y="88"/>
                    </a:lnTo>
                    <a:lnTo>
                      <a:pt x="234" y="84"/>
                    </a:lnTo>
                    <a:close/>
                    <a:moveTo>
                      <a:pt x="56" y="232"/>
                    </a:moveTo>
                    <a:lnTo>
                      <a:pt x="56" y="232"/>
                    </a:lnTo>
                    <a:lnTo>
                      <a:pt x="56" y="236"/>
                    </a:lnTo>
                    <a:lnTo>
                      <a:pt x="54" y="238"/>
                    </a:lnTo>
                    <a:lnTo>
                      <a:pt x="52" y="240"/>
                    </a:lnTo>
                    <a:lnTo>
                      <a:pt x="48" y="240"/>
                    </a:lnTo>
                    <a:lnTo>
                      <a:pt x="24" y="240"/>
                    </a:lnTo>
                    <a:lnTo>
                      <a:pt x="24" y="240"/>
                    </a:lnTo>
                    <a:lnTo>
                      <a:pt x="20" y="240"/>
                    </a:lnTo>
                    <a:lnTo>
                      <a:pt x="18" y="238"/>
                    </a:lnTo>
                    <a:lnTo>
                      <a:pt x="16" y="236"/>
                    </a:lnTo>
                    <a:lnTo>
                      <a:pt x="16" y="232"/>
                    </a:lnTo>
                    <a:lnTo>
                      <a:pt x="16" y="104"/>
                    </a:lnTo>
                    <a:lnTo>
                      <a:pt x="16" y="104"/>
                    </a:lnTo>
                    <a:lnTo>
                      <a:pt x="16" y="100"/>
                    </a:lnTo>
                    <a:lnTo>
                      <a:pt x="18" y="98"/>
                    </a:lnTo>
                    <a:lnTo>
                      <a:pt x="20" y="96"/>
                    </a:lnTo>
                    <a:lnTo>
                      <a:pt x="24" y="96"/>
                    </a:lnTo>
                    <a:lnTo>
                      <a:pt x="48" y="96"/>
                    </a:lnTo>
                    <a:lnTo>
                      <a:pt x="48" y="96"/>
                    </a:lnTo>
                    <a:lnTo>
                      <a:pt x="52" y="96"/>
                    </a:lnTo>
                    <a:lnTo>
                      <a:pt x="54" y="98"/>
                    </a:lnTo>
                    <a:lnTo>
                      <a:pt x="56" y="100"/>
                    </a:lnTo>
                    <a:lnTo>
                      <a:pt x="56" y="104"/>
                    </a:lnTo>
                    <a:lnTo>
                      <a:pt x="56" y="232"/>
                    </a:lnTo>
                    <a:close/>
                    <a:moveTo>
                      <a:pt x="240" y="116"/>
                    </a:moveTo>
                    <a:lnTo>
                      <a:pt x="240" y="116"/>
                    </a:lnTo>
                    <a:lnTo>
                      <a:pt x="240" y="120"/>
                    </a:lnTo>
                    <a:lnTo>
                      <a:pt x="238" y="124"/>
                    </a:lnTo>
                    <a:lnTo>
                      <a:pt x="232" y="126"/>
                    </a:lnTo>
                    <a:lnTo>
                      <a:pt x="224" y="128"/>
                    </a:lnTo>
                    <a:lnTo>
                      <a:pt x="208" y="128"/>
                    </a:lnTo>
                    <a:lnTo>
                      <a:pt x="208" y="128"/>
                    </a:lnTo>
                    <a:lnTo>
                      <a:pt x="206" y="130"/>
                    </a:lnTo>
                    <a:lnTo>
                      <a:pt x="204" y="132"/>
                    </a:lnTo>
                    <a:lnTo>
                      <a:pt x="204" y="132"/>
                    </a:lnTo>
                    <a:lnTo>
                      <a:pt x="206" y="134"/>
                    </a:lnTo>
                    <a:lnTo>
                      <a:pt x="208" y="136"/>
                    </a:lnTo>
                    <a:lnTo>
                      <a:pt x="224" y="136"/>
                    </a:lnTo>
                    <a:lnTo>
                      <a:pt x="224" y="136"/>
                    </a:lnTo>
                    <a:lnTo>
                      <a:pt x="230" y="138"/>
                    </a:lnTo>
                    <a:lnTo>
                      <a:pt x="234" y="142"/>
                    </a:lnTo>
                    <a:lnTo>
                      <a:pt x="236" y="146"/>
                    </a:lnTo>
                    <a:lnTo>
                      <a:pt x="236" y="150"/>
                    </a:lnTo>
                    <a:lnTo>
                      <a:pt x="236" y="150"/>
                    </a:lnTo>
                    <a:lnTo>
                      <a:pt x="236" y="156"/>
                    </a:lnTo>
                    <a:lnTo>
                      <a:pt x="232" y="162"/>
                    </a:lnTo>
                    <a:lnTo>
                      <a:pt x="228" y="166"/>
                    </a:lnTo>
                    <a:lnTo>
                      <a:pt x="220" y="168"/>
                    </a:lnTo>
                    <a:lnTo>
                      <a:pt x="200" y="168"/>
                    </a:lnTo>
                    <a:lnTo>
                      <a:pt x="200" y="168"/>
                    </a:lnTo>
                    <a:lnTo>
                      <a:pt x="198" y="170"/>
                    </a:lnTo>
                    <a:lnTo>
                      <a:pt x="196" y="172"/>
                    </a:lnTo>
                    <a:lnTo>
                      <a:pt x="196" y="172"/>
                    </a:lnTo>
                    <a:lnTo>
                      <a:pt x="198" y="174"/>
                    </a:lnTo>
                    <a:lnTo>
                      <a:pt x="200" y="176"/>
                    </a:lnTo>
                    <a:lnTo>
                      <a:pt x="216" y="176"/>
                    </a:lnTo>
                    <a:lnTo>
                      <a:pt x="216" y="176"/>
                    </a:lnTo>
                    <a:lnTo>
                      <a:pt x="224" y="178"/>
                    </a:lnTo>
                    <a:lnTo>
                      <a:pt x="226" y="182"/>
                    </a:lnTo>
                    <a:lnTo>
                      <a:pt x="228" y="188"/>
                    </a:lnTo>
                    <a:lnTo>
                      <a:pt x="226" y="192"/>
                    </a:lnTo>
                    <a:lnTo>
                      <a:pt x="226" y="192"/>
                    </a:lnTo>
                    <a:lnTo>
                      <a:pt x="224" y="198"/>
                    </a:lnTo>
                    <a:lnTo>
                      <a:pt x="220" y="204"/>
                    </a:lnTo>
                    <a:lnTo>
                      <a:pt x="216" y="206"/>
                    </a:lnTo>
                    <a:lnTo>
                      <a:pt x="206" y="208"/>
                    </a:lnTo>
                    <a:lnTo>
                      <a:pt x="192" y="208"/>
                    </a:lnTo>
                    <a:lnTo>
                      <a:pt x="192" y="208"/>
                    </a:lnTo>
                    <a:lnTo>
                      <a:pt x="190" y="210"/>
                    </a:lnTo>
                    <a:lnTo>
                      <a:pt x="188" y="212"/>
                    </a:lnTo>
                    <a:lnTo>
                      <a:pt x="188" y="212"/>
                    </a:lnTo>
                    <a:lnTo>
                      <a:pt x="190" y="214"/>
                    </a:lnTo>
                    <a:lnTo>
                      <a:pt x="192" y="216"/>
                    </a:lnTo>
                    <a:lnTo>
                      <a:pt x="204" y="216"/>
                    </a:lnTo>
                    <a:lnTo>
                      <a:pt x="204" y="216"/>
                    </a:lnTo>
                    <a:lnTo>
                      <a:pt x="210" y="218"/>
                    </a:lnTo>
                    <a:lnTo>
                      <a:pt x="212" y="220"/>
                    </a:lnTo>
                    <a:lnTo>
                      <a:pt x="214" y="224"/>
                    </a:lnTo>
                    <a:lnTo>
                      <a:pt x="212" y="228"/>
                    </a:lnTo>
                    <a:lnTo>
                      <a:pt x="212" y="228"/>
                    </a:lnTo>
                    <a:lnTo>
                      <a:pt x="210" y="234"/>
                    </a:lnTo>
                    <a:lnTo>
                      <a:pt x="210" y="234"/>
                    </a:lnTo>
                    <a:lnTo>
                      <a:pt x="206" y="238"/>
                    </a:lnTo>
                    <a:lnTo>
                      <a:pt x="196" y="240"/>
                    </a:lnTo>
                    <a:lnTo>
                      <a:pt x="152" y="240"/>
                    </a:lnTo>
                    <a:lnTo>
                      <a:pt x="152" y="240"/>
                    </a:lnTo>
                    <a:lnTo>
                      <a:pt x="136" y="240"/>
                    </a:lnTo>
                    <a:lnTo>
                      <a:pt x="122" y="238"/>
                    </a:lnTo>
                    <a:lnTo>
                      <a:pt x="108" y="234"/>
                    </a:lnTo>
                    <a:lnTo>
                      <a:pt x="108" y="234"/>
                    </a:lnTo>
                    <a:lnTo>
                      <a:pt x="70" y="226"/>
                    </a:lnTo>
                    <a:lnTo>
                      <a:pt x="70" y="226"/>
                    </a:lnTo>
                    <a:lnTo>
                      <a:pt x="68" y="224"/>
                    </a:lnTo>
                    <a:lnTo>
                      <a:pt x="66" y="222"/>
                    </a:lnTo>
                    <a:lnTo>
                      <a:pt x="64" y="218"/>
                    </a:lnTo>
                    <a:lnTo>
                      <a:pt x="64" y="108"/>
                    </a:lnTo>
                    <a:lnTo>
                      <a:pt x="64" y="108"/>
                    </a:lnTo>
                    <a:lnTo>
                      <a:pt x="66" y="104"/>
                    </a:lnTo>
                    <a:lnTo>
                      <a:pt x="70" y="100"/>
                    </a:lnTo>
                    <a:lnTo>
                      <a:pt x="70" y="100"/>
                    </a:lnTo>
                    <a:lnTo>
                      <a:pt x="72" y="100"/>
                    </a:lnTo>
                    <a:lnTo>
                      <a:pt x="72" y="100"/>
                    </a:lnTo>
                    <a:lnTo>
                      <a:pt x="84" y="94"/>
                    </a:lnTo>
                    <a:lnTo>
                      <a:pt x="94" y="86"/>
                    </a:lnTo>
                    <a:lnTo>
                      <a:pt x="104" y="76"/>
                    </a:lnTo>
                    <a:lnTo>
                      <a:pt x="110" y="66"/>
                    </a:lnTo>
                    <a:lnTo>
                      <a:pt x="114" y="56"/>
                    </a:lnTo>
                    <a:lnTo>
                      <a:pt x="118" y="46"/>
                    </a:lnTo>
                    <a:lnTo>
                      <a:pt x="120" y="34"/>
                    </a:lnTo>
                    <a:lnTo>
                      <a:pt x="120" y="24"/>
                    </a:lnTo>
                    <a:lnTo>
                      <a:pt x="120" y="24"/>
                    </a:lnTo>
                    <a:lnTo>
                      <a:pt x="122" y="18"/>
                    </a:lnTo>
                    <a:lnTo>
                      <a:pt x="124" y="16"/>
                    </a:lnTo>
                    <a:lnTo>
                      <a:pt x="128" y="16"/>
                    </a:lnTo>
                    <a:lnTo>
                      <a:pt x="128" y="16"/>
                    </a:lnTo>
                    <a:lnTo>
                      <a:pt x="132" y="16"/>
                    </a:lnTo>
                    <a:lnTo>
                      <a:pt x="136" y="18"/>
                    </a:lnTo>
                    <a:lnTo>
                      <a:pt x="142" y="28"/>
                    </a:lnTo>
                    <a:lnTo>
                      <a:pt x="148" y="40"/>
                    </a:lnTo>
                    <a:lnTo>
                      <a:pt x="150" y="46"/>
                    </a:lnTo>
                    <a:lnTo>
                      <a:pt x="152" y="54"/>
                    </a:lnTo>
                    <a:lnTo>
                      <a:pt x="152" y="54"/>
                    </a:lnTo>
                    <a:lnTo>
                      <a:pt x="150" y="74"/>
                    </a:lnTo>
                    <a:lnTo>
                      <a:pt x="144" y="96"/>
                    </a:lnTo>
                    <a:lnTo>
                      <a:pt x="144" y="96"/>
                    </a:lnTo>
                    <a:lnTo>
                      <a:pt x="214" y="96"/>
                    </a:lnTo>
                    <a:lnTo>
                      <a:pt x="226" y="98"/>
                    </a:lnTo>
                    <a:lnTo>
                      <a:pt x="230" y="98"/>
                    </a:lnTo>
                    <a:lnTo>
                      <a:pt x="230" y="98"/>
                    </a:lnTo>
                    <a:lnTo>
                      <a:pt x="236" y="102"/>
                    </a:lnTo>
                    <a:lnTo>
                      <a:pt x="238" y="106"/>
                    </a:lnTo>
                    <a:lnTo>
                      <a:pt x="240" y="112"/>
                    </a:lnTo>
                    <a:lnTo>
                      <a:pt x="240" y="112"/>
                    </a:lnTo>
                    <a:lnTo>
                      <a:pt x="240" y="1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69" name="Freeform 244">
                <a:extLst>
                  <a:ext uri="{FF2B5EF4-FFF2-40B4-BE49-F238E27FC236}">
                    <a16:creationId xmlns:a16="http://schemas.microsoft.com/office/drawing/2014/main" id="{08121BD1-880F-4EE1-AD2C-45FEEE77514F}"/>
                  </a:ext>
                </a:extLst>
              </p:cNvPr>
              <p:cNvSpPr>
                <a:spLocks noEditPoints="1"/>
              </p:cNvSpPr>
              <p:nvPr/>
            </p:nvSpPr>
            <p:spPr bwMode="auto">
              <a:xfrm>
                <a:off x="4000500" y="1479550"/>
                <a:ext cx="38100" cy="38100"/>
              </a:xfrm>
              <a:custGeom>
                <a:avLst/>
                <a:gdLst/>
                <a:ahLst/>
                <a:cxnLst>
                  <a:cxn ang="0">
                    <a:pos x="12" y="0"/>
                  </a:cxn>
                  <a:cxn ang="0">
                    <a:pos x="12" y="0"/>
                  </a:cxn>
                  <a:cxn ang="0">
                    <a:pos x="8" y="0"/>
                  </a:cxn>
                  <a:cxn ang="0">
                    <a:pos x="4" y="4"/>
                  </a:cxn>
                  <a:cxn ang="0">
                    <a:pos x="0" y="8"/>
                  </a:cxn>
                  <a:cxn ang="0">
                    <a:pos x="0" y="12"/>
                  </a:cxn>
                  <a:cxn ang="0">
                    <a:pos x="0" y="12"/>
                  </a:cxn>
                  <a:cxn ang="0">
                    <a:pos x="0" y="16"/>
                  </a:cxn>
                  <a:cxn ang="0">
                    <a:pos x="4" y="20"/>
                  </a:cxn>
                  <a:cxn ang="0">
                    <a:pos x="8" y="24"/>
                  </a:cxn>
                  <a:cxn ang="0">
                    <a:pos x="12" y="24"/>
                  </a:cxn>
                  <a:cxn ang="0">
                    <a:pos x="12" y="24"/>
                  </a:cxn>
                  <a:cxn ang="0">
                    <a:pos x="16" y="24"/>
                  </a:cxn>
                  <a:cxn ang="0">
                    <a:pos x="20" y="20"/>
                  </a:cxn>
                  <a:cxn ang="0">
                    <a:pos x="24" y="16"/>
                  </a:cxn>
                  <a:cxn ang="0">
                    <a:pos x="24" y="12"/>
                  </a:cxn>
                  <a:cxn ang="0">
                    <a:pos x="24" y="12"/>
                  </a:cxn>
                  <a:cxn ang="0">
                    <a:pos x="24" y="8"/>
                  </a:cxn>
                  <a:cxn ang="0">
                    <a:pos x="20" y="4"/>
                  </a:cxn>
                  <a:cxn ang="0">
                    <a:pos x="16" y="0"/>
                  </a:cxn>
                  <a:cxn ang="0">
                    <a:pos x="12" y="0"/>
                  </a:cxn>
                  <a:cxn ang="0">
                    <a:pos x="12" y="16"/>
                  </a:cxn>
                  <a:cxn ang="0">
                    <a:pos x="12" y="16"/>
                  </a:cxn>
                  <a:cxn ang="0">
                    <a:pos x="10" y="14"/>
                  </a:cxn>
                  <a:cxn ang="0">
                    <a:pos x="8" y="12"/>
                  </a:cxn>
                  <a:cxn ang="0">
                    <a:pos x="8" y="12"/>
                  </a:cxn>
                  <a:cxn ang="0">
                    <a:pos x="10" y="10"/>
                  </a:cxn>
                  <a:cxn ang="0">
                    <a:pos x="12" y="8"/>
                  </a:cxn>
                  <a:cxn ang="0">
                    <a:pos x="12" y="8"/>
                  </a:cxn>
                  <a:cxn ang="0">
                    <a:pos x="14" y="10"/>
                  </a:cxn>
                  <a:cxn ang="0">
                    <a:pos x="16" y="12"/>
                  </a:cxn>
                  <a:cxn ang="0">
                    <a:pos x="16" y="12"/>
                  </a:cxn>
                  <a:cxn ang="0">
                    <a:pos x="14" y="14"/>
                  </a:cxn>
                  <a:cxn ang="0">
                    <a:pos x="12" y="16"/>
                  </a:cxn>
                </a:cxnLst>
                <a:rect l="0" t="0" r="r" b="b"/>
                <a:pathLst>
                  <a:path w="24" h="24">
                    <a:moveTo>
                      <a:pt x="12" y="0"/>
                    </a:moveTo>
                    <a:lnTo>
                      <a:pt x="12" y="0"/>
                    </a:lnTo>
                    <a:lnTo>
                      <a:pt x="8" y="0"/>
                    </a:lnTo>
                    <a:lnTo>
                      <a:pt x="4" y="4"/>
                    </a:lnTo>
                    <a:lnTo>
                      <a:pt x="0" y="8"/>
                    </a:lnTo>
                    <a:lnTo>
                      <a:pt x="0" y="12"/>
                    </a:lnTo>
                    <a:lnTo>
                      <a:pt x="0" y="12"/>
                    </a:lnTo>
                    <a:lnTo>
                      <a:pt x="0" y="16"/>
                    </a:lnTo>
                    <a:lnTo>
                      <a:pt x="4" y="20"/>
                    </a:lnTo>
                    <a:lnTo>
                      <a:pt x="8" y="24"/>
                    </a:lnTo>
                    <a:lnTo>
                      <a:pt x="12" y="24"/>
                    </a:lnTo>
                    <a:lnTo>
                      <a:pt x="12" y="24"/>
                    </a:lnTo>
                    <a:lnTo>
                      <a:pt x="16" y="24"/>
                    </a:lnTo>
                    <a:lnTo>
                      <a:pt x="20" y="20"/>
                    </a:lnTo>
                    <a:lnTo>
                      <a:pt x="24" y="16"/>
                    </a:lnTo>
                    <a:lnTo>
                      <a:pt x="24" y="12"/>
                    </a:lnTo>
                    <a:lnTo>
                      <a:pt x="24" y="12"/>
                    </a:lnTo>
                    <a:lnTo>
                      <a:pt x="24" y="8"/>
                    </a:lnTo>
                    <a:lnTo>
                      <a:pt x="20" y="4"/>
                    </a:lnTo>
                    <a:lnTo>
                      <a:pt x="16" y="0"/>
                    </a:lnTo>
                    <a:lnTo>
                      <a:pt x="12" y="0"/>
                    </a:lnTo>
                    <a:close/>
                    <a:moveTo>
                      <a:pt x="12" y="16"/>
                    </a:moveTo>
                    <a:lnTo>
                      <a:pt x="12" y="16"/>
                    </a:lnTo>
                    <a:lnTo>
                      <a:pt x="10" y="14"/>
                    </a:lnTo>
                    <a:lnTo>
                      <a:pt x="8" y="12"/>
                    </a:lnTo>
                    <a:lnTo>
                      <a:pt x="8" y="12"/>
                    </a:lnTo>
                    <a:lnTo>
                      <a:pt x="10" y="10"/>
                    </a:lnTo>
                    <a:lnTo>
                      <a:pt x="12" y="8"/>
                    </a:lnTo>
                    <a:lnTo>
                      <a:pt x="12" y="8"/>
                    </a:lnTo>
                    <a:lnTo>
                      <a:pt x="14" y="10"/>
                    </a:lnTo>
                    <a:lnTo>
                      <a:pt x="16" y="12"/>
                    </a:lnTo>
                    <a:lnTo>
                      <a:pt x="16" y="12"/>
                    </a:lnTo>
                    <a:lnTo>
                      <a:pt x="14" y="14"/>
                    </a:lnTo>
                    <a:lnTo>
                      <a:pt x="1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70" name="Freeform 245">
                <a:extLst>
                  <a:ext uri="{FF2B5EF4-FFF2-40B4-BE49-F238E27FC236}">
                    <a16:creationId xmlns:a16="http://schemas.microsoft.com/office/drawing/2014/main" id="{224B35D5-40B5-4541-8051-F0EBC26A199C}"/>
                  </a:ext>
                </a:extLst>
              </p:cNvPr>
              <p:cNvSpPr>
                <a:spLocks/>
              </p:cNvSpPr>
              <p:nvPr/>
            </p:nvSpPr>
            <p:spPr bwMode="auto">
              <a:xfrm>
                <a:off x="4000500" y="1479550"/>
                <a:ext cx="38100" cy="38100"/>
              </a:xfrm>
              <a:custGeom>
                <a:avLst/>
                <a:gdLst/>
                <a:ahLst/>
                <a:cxnLst>
                  <a:cxn ang="0">
                    <a:pos x="12" y="0"/>
                  </a:cxn>
                  <a:cxn ang="0">
                    <a:pos x="12" y="0"/>
                  </a:cxn>
                  <a:cxn ang="0">
                    <a:pos x="8" y="0"/>
                  </a:cxn>
                  <a:cxn ang="0">
                    <a:pos x="4" y="4"/>
                  </a:cxn>
                  <a:cxn ang="0">
                    <a:pos x="0" y="8"/>
                  </a:cxn>
                  <a:cxn ang="0">
                    <a:pos x="0" y="12"/>
                  </a:cxn>
                  <a:cxn ang="0">
                    <a:pos x="0" y="12"/>
                  </a:cxn>
                  <a:cxn ang="0">
                    <a:pos x="0" y="16"/>
                  </a:cxn>
                  <a:cxn ang="0">
                    <a:pos x="4" y="20"/>
                  </a:cxn>
                  <a:cxn ang="0">
                    <a:pos x="8" y="24"/>
                  </a:cxn>
                  <a:cxn ang="0">
                    <a:pos x="12" y="24"/>
                  </a:cxn>
                  <a:cxn ang="0">
                    <a:pos x="12" y="24"/>
                  </a:cxn>
                  <a:cxn ang="0">
                    <a:pos x="16" y="24"/>
                  </a:cxn>
                  <a:cxn ang="0">
                    <a:pos x="20" y="20"/>
                  </a:cxn>
                  <a:cxn ang="0">
                    <a:pos x="24" y="16"/>
                  </a:cxn>
                  <a:cxn ang="0">
                    <a:pos x="24" y="12"/>
                  </a:cxn>
                  <a:cxn ang="0">
                    <a:pos x="24" y="12"/>
                  </a:cxn>
                  <a:cxn ang="0">
                    <a:pos x="24" y="8"/>
                  </a:cxn>
                  <a:cxn ang="0">
                    <a:pos x="20" y="4"/>
                  </a:cxn>
                  <a:cxn ang="0">
                    <a:pos x="16" y="0"/>
                  </a:cxn>
                  <a:cxn ang="0">
                    <a:pos x="12" y="0"/>
                  </a:cxn>
                </a:cxnLst>
                <a:rect l="0" t="0" r="r" b="b"/>
                <a:pathLst>
                  <a:path w="24" h="24">
                    <a:moveTo>
                      <a:pt x="12" y="0"/>
                    </a:moveTo>
                    <a:lnTo>
                      <a:pt x="12" y="0"/>
                    </a:lnTo>
                    <a:lnTo>
                      <a:pt x="8" y="0"/>
                    </a:lnTo>
                    <a:lnTo>
                      <a:pt x="4" y="4"/>
                    </a:lnTo>
                    <a:lnTo>
                      <a:pt x="0" y="8"/>
                    </a:lnTo>
                    <a:lnTo>
                      <a:pt x="0" y="12"/>
                    </a:lnTo>
                    <a:lnTo>
                      <a:pt x="0" y="12"/>
                    </a:lnTo>
                    <a:lnTo>
                      <a:pt x="0" y="16"/>
                    </a:lnTo>
                    <a:lnTo>
                      <a:pt x="4" y="20"/>
                    </a:lnTo>
                    <a:lnTo>
                      <a:pt x="8" y="24"/>
                    </a:lnTo>
                    <a:lnTo>
                      <a:pt x="12" y="24"/>
                    </a:lnTo>
                    <a:lnTo>
                      <a:pt x="12" y="24"/>
                    </a:lnTo>
                    <a:lnTo>
                      <a:pt x="16" y="24"/>
                    </a:lnTo>
                    <a:lnTo>
                      <a:pt x="20" y="20"/>
                    </a:lnTo>
                    <a:lnTo>
                      <a:pt x="24" y="16"/>
                    </a:lnTo>
                    <a:lnTo>
                      <a:pt x="24" y="12"/>
                    </a:lnTo>
                    <a:lnTo>
                      <a:pt x="24" y="12"/>
                    </a:lnTo>
                    <a:lnTo>
                      <a:pt x="24" y="8"/>
                    </a:lnTo>
                    <a:lnTo>
                      <a:pt x="20" y="4"/>
                    </a:lnTo>
                    <a:lnTo>
                      <a:pt x="16" y="0"/>
                    </a:lnTo>
                    <a:lnTo>
                      <a:pt x="12"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71" name="Freeform 246">
                <a:extLst>
                  <a:ext uri="{FF2B5EF4-FFF2-40B4-BE49-F238E27FC236}">
                    <a16:creationId xmlns:a16="http://schemas.microsoft.com/office/drawing/2014/main" id="{F407523D-AE15-4AB9-908A-BC84E8A3D0B1}"/>
                  </a:ext>
                </a:extLst>
              </p:cNvPr>
              <p:cNvSpPr>
                <a:spLocks/>
              </p:cNvSpPr>
              <p:nvPr/>
            </p:nvSpPr>
            <p:spPr bwMode="auto">
              <a:xfrm>
                <a:off x="4013200" y="1492250"/>
                <a:ext cx="12700" cy="12700"/>
              </a:xfrm>
              <a:custGeom>
                <a:avLst/>
                <a:gdLst/>
                <a:ahLst/>
                <a:cxnLst>
                  <a:cxn ang="0">
                    <a:pos x="4" y="8"/>
                  </a:cxn>
                  <a:cxn ang="0">
                    <a:pos x="4" y="8"/>
                  </a:cxn>
                  <a:cxn ang="0">
                    <a:pos x="2" y="6"/>
                  </a:cxn>
                  <a:cxn ang="0">
                    <a:pos x="0" y="4"/>
                  </a:cxn>
                  <a:cxn ang="0">
                    <a:pos x="0" y="4"/>
                  </a:cxn>
                  <a:cxn ang="0">
                    <a:pos x="2" y="2"/>
                  </a:cxn>
                  <a:cxn ang="0">
                    <a:pos x="4" y="0"/>
                  </a:cxn>
                  <a:cxn ang="0">
                    <a:pos x="4" y="0"/>
                  </a:cxn>
                  <a:cxn ang="0">
                    <a:pos x="6" y="2"/>
                  </a:cxn>
                  <a:cxn ang="0">
                    <a:pos x="8" y="4"/>
                  </a:cxn>
                  <a:cxn ang="0">
                    <a:pos x="8" y="4"/>
                  </a:cxn>
                  <a:cxn ang="0">
                    <a:pos x="6" y="6"/>
                  </a:cxn>
                  <a:cxn ang="0">
                    <a:pos x="4" y="8"/>
                  </a:cxn>
                </a:cxnLst>
                <a:rect l="0" t="0" r="r" b="b"/>
                <a:pathLst>
                  <a:path w="8" h="8">
                    <a:moveTo>
                      <a:pt x="4" y="8"/>
                    </a:moveTo>
                    <a:lnTo>
                      <a:pt x="4" y="8"/>
                    </a:lnTo>
                    <a:lnTo>
                      <a:pt x="2" y="6"/>
                    </a:lnTo>
                    <a:lnTo>
                      <a:pt x="0" y="4"/>
                    </a:lnTo>
                    <a:lnTo>
                      <a:pt x="0" y="4"/>
                    </a:lnTo>
                    <a:lnTo>
                      <a:pt x="2" y="2"/>
                    </a:lnTo>
                    <a:lnTo>
                      <a:pt x="4" y="0"/>
                    </a:lnTo>
                    <a:lnTo>
                      <a:pt x="4" y="0"/>
                    </a:lnTo>
                    <a:lnTo>
                      <a:pt x="6" y="2"/>
                    </a:lnTo>
                    <a:lnTo>
                      <a:pt x="8" y="4"/>
                    </a:lnTo>
                    <a:lnTo>
                      <a:pt x="8" y="4"/>
                    </a:lnTo>
                    <a:lnTo>
                      <a:pt x="6" y="6"/>
                    </a:lnTo>
                    <a:lnTo>
                      <a:pt x="4" y="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72" name="Group 77">
              <a:extLst>
                <a:ext uri="{FF2B5EF4-FFF2-40B4-BE49-F238E27FC236}">
                  <a16:creationId xmlns:a16="http://schemas.microsoft.com/office/drawing/2014/main" id="{A4330528-CB45-489D-8B71-D844BE5CCC07}"/>
                </a:ext>
              </a:extLst>
            </p:cNvPr>
            <p:cNvGrpSpPr/>
            <p:nvPr/>
          </p:nvGrpSpPr>
          <p:grpSpPr>
            <a:xfrm>
              <a:off x="9259632" y="2694725"/>
              <a:ext cx="428328" cy="489517"/>
              <a:chOff x="4800600" y="1962150"/>
              <a:chExt cx="355600" cy="406400"/>
            </a:xfrm>
            <a:solidFill>
              <a:schemeClr val="accent1"/>
            </a:solidFill>
          </p:grpSpPr>
          <p:sp>
            <p:nvSpPr>
              <p:cNvPr id="73" name="Freeform 78">
                <a:extLst>
                  <a:ext uri="{FF2B5EF4-FFF2-40B4-BE49-F238E27FC236}">
                    <a16:creationId xmlns:a16="http://schemas.microsoft.com/office/drawing/2014/main" id="{6204FBBB-5D6A-4471-B40D-AA87B5D3B621}"/>
                  </a:ext>
                </a:extLst>
              </p:cNvPr>
              <p:cNvSpPr>
                <a:spLocks/>
              </p:cNvSpPr>
              <p:nvPr/>
            </p:nvSpPr>
            <p:spPr bwMode="auto">
              <a:xfrm>
                <a:off x="5080000" y="22796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74" name="Freeform 79">
                <a:extLst>
                  <a:ext uri="{FF2B5EF4-FFF2-40B4-BE49-F238E27FC236}">
                    <a16:creationId xmlns:a16="http://schemas.microsoft.com/office/drawing/2014/main" id="{82C66332-41FA-45E1-B914-B14162A5303A}"/>
                  </a:ext>
                </a:extLst>
              </p:cNvPr>
              <p:cNvSpPr>
                <a:spLocks/>
              </p:cNvSpPr>
              <p:nvPr/>
            </p:nvSpPr>
            <p:spPr bwMode="auto">
              <a:xfrm>
                <a:off x="5080000" y="22796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75" name="Freeform 80">
                <a:extLst>
                  <a:ext uri="{FF2B5EF4-FFF2-40B4-BE49-F238E27FC236}">
                    <a16:creationId xmlns:a16="http://schemas.microsoft.com/office/drawing/2014/main" id="{BA3E1E7D-6EF2-474B-9340-8B2DEF96A778}"/>
                  </a:ext>
                </a:extLst>
              </p:cNvPr>
              <p:cNvSpPr>
                <a:spLocks/>
              </p:cNvSpPr>
              <p:nvPr/>
            </p:nvSpPr>
            <p:spPr bwMode="auto">
              <a:xfrm>
                <a:off x="5080000" y="22034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76" name="Freeform 81">
                <a:extLst>
                  <a:ext uri="{FF2B5EF4-FFF2-40B4-BE49-F238E27FC236}">
                    <a16:creationId xmlns:a16="http://schemas.microsoft.com/office/drawing/2014/main" id="{04598D84-D2B3-4D14-A8EA-6EE7D6995BFB}"/>
                  </a:ext>
                </a:extLst>
              </p:cNvPr>
              <p:cNvSpPr>
                <a:spLocks/>
              </p:cNvSpPr>
              <p:nvPr/>
            </p:nvSpPr>
            <p:spPr bwMode="auto">
              <a:xfrm>
                <a:off x="5080000" y="22034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77" name="Freeform 82">
                <a:extLst>
                  <a:ext uri="{FF2B5EF4-FFF2-40B4-BE49-F238E27FC236}">
                    <a16:creationId xmlns:a16="http://schemas.microsoft.com/office/drawing/2014/main" id="{A9187369-AEC5-4403-A41E-75F7100772B3}"/>
                  </a:ext>
                </a:extLst>
              </p:cNvPr>
              <p:cNvSpPr>
                <a:spLocks/>
              </p:cNvSpPr>
              <p:nvPr/>
            </p:nvSpPr>
            <p:spPr bwMode="auto">
              <a:xfrm>
                <a:off x="5080000" y="21272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78" name="Freeform 83">
                <a:extLst>
                  <a:ext uri="{FF2B5EF4-FFF2-40B4-BE49-F238E27FC236}">
                    <a16:creationId xmlns:a16="http://schemas.microsoft.com/office/drawing/2014/main" id="{345614FA-C359-4F3A-B432-17DE68458684}"/>
                  </a:ext>
                </a:extLst>
              </p:cNvPr>
              <p:cNvSpPr>
                <a:spLocks/>
              </p:cNvSpPr>
              <p:nvPr/>
            </p:nvSpPr>
            <p:spPr bwMode="auto">
              <a:xfrm>
                <a:off x="5080000" y="21272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79" name="Freeform 143">
                <a:extLst>
                  <a:ext uri="{FF2B5EF4-FFF2-40B4-BE49-F238E27FC236}">
                    <a16:creationId xmlns:a16="http://schemas.microsoft.com/office/drawing/2014/main" id="{86AC28A5-30E4-4E2F-B453-264B7E0BDA1F}"/>
                  </a:ext>
                </a:extLst>
              </p:cNvPr>
              <p:cNvSpPr>
                <a:spLocks noEditPoints="1"/>
              </p:cNvSpPr>
              <p:nvPr/>
            </p:nvSpPr>
            <p:spPr bwMode="auto">
              <a:xfrm>
                <a:off x="4800600" y="1962150"/>
                <a:ext cx="355600" cy="406400"/>
              </a:xfrm>
              <a:custGeom>
                <a:avLst/>
                <a:gdLst/>
                <a:ahLst/>
                <a:cxnLst>
                  <a:cxn ang="0">
                    <a:pos x="72" y="4"/>
                  </a:cxn>
                  <a:cxn ang="0">
                    <a:pos x="10" y="28"/>
                  </a:cxn>
                  <a:cxn ang="0">
                    <a:pos x="0" y="204"/>
                  </a:cxn>
                  <a:cxn ang="0">
                    <a:pos x="10" y="228"/>
                  </a:cxn>
                  <a:cxn ang="0">
                    <a:pos x="72" y="252"/>
                  </a:cxn>
                  <a:cxn ang="0">
                    <a:pos x="132" y="256"/>
                  </a:cxn>
                  <a:cxn ang="0">
                    <a:pos x="202" y="236"/>
                  </a:cxn>
                  <a:cxn ang="0">
                    <a:pos x="224" y="204"/>
                  </a:cxn>
                  <a:cxn ang="0">
                    <a:pos x="222" y="40"/>
                  </a:cxn>
                  <a:cxn ang="0">
                    <a:pos x="172" y="8"/>
                  </a:cxn>
                  <a:cxn ang="0">
                    <a:pos x="208" y="204"/>
                  </a:cxn>
                  <a:cxn ang="0">
                    <a:pos x="192" y="224"/>
                  </a:cxn>
                  <a:cxn ang="0">
                    <a:pos x="132" y="240"/>
                  </a:cxn>
                  <a:cxn ang="0">
                    <a:pos x="74" y="238"/>
                  </a:cxn>
                  <a:cxn ang="0">
                    <a:pos x="24" y="218"/>
                  </a:cxn>
                  <a:cxn ang="0">
                    <a:pos x="16" y="174"/>
                  </a:cxn>
                  <a:cxn ang="0">
                    <a:pos x="56" y="194"/>
                  </a:cxn>
                  <a:cxn ang="0">
                    <a:pos x="142" y="198"/>
                  </a:cxn>
                  <a:cxn ang="0">
                    <a:pos x="200" y="180"/>
                  </a:cxn>
                  <a:cxn ang="0">
                    <a:pos x="208" y="156"/>
                  </a:cxn>
                  <a:cxn ang="0">
                    <a:pos x="206" y="164"/>
                  </a:cxn>
                  <a:cxn ang="0">
                    <a:pos x="166" y="186"/>
                  </a:cxn>
                  <a:cxn ang="0">
                    <a:pos x="112" y="192"/>
                  </a:cxn>
                  <a:cxn ang="0">
                    <a:pos x="44" y="182"/>
                  </a:cxn>
                  <a:cxn ang="0">
                    <a:pos x="16" y="156"/>
                  </a:cxn>
                  <a:cxn ang="0">
                    <a:pos x="16" y="126"/>
                  </a:cxn>
                  <a:cxn ang="0">
                    <a:pos x="44" y="142"/>
                  </a:cxn>
                  <a:cxn ang="0">
                    <a:pos x="112" y="152"/>
                  </a:cxn>
                  <a:cxn ang="0">
                    <a:pos x="192" y="138"/>
                  </a:cxn>
                  <a:cxn ang="0">
                    <a:pos x="208" y="108"/>
                  </a:cxn>
                  <a:cxn ang="0">
                    <a:pos x="208" y="108"/>
                  </a:cxn>
                  <a:cxn ang="0">
                    <a:pos x="180" y="134"/>
                  </a:cxn>
                  <a:cxn ang="0">
                    <a:pos x="112" y="144"/>
                  </a:cxn>
                  <a:cxn ang="0">
                    <a:pos x="58" y="138"/>
                  </a:cxn>
                  <a:cxn ang="0">
                    <a:pos x="18" y="116"/>
                  </a:cxn>
                  <a:cxn ang="0">
                    <a:pos x="16" y="108"/>
                  </a:cxn>
                  <a:cxn ang="0">
                    <a:pos x="34" y="90"/>
                  </a:cxn>
                  <a:cxn ang="0">
                    <a:pos x="112" y="104"/>
                  </a:cxn>
                  <a:cxn ang="0">
                    <a:pos x="200" y="86"/>
                  </a:cxn>
                  <a:cxn ang="0">
                    <a:pos x="112" y="88"/>
                  </a:cxn>
                  <a:cxn ang="0">
                    <a:pos x="44" y="78"/>
                  </a:cxn>
                  <a:cxn ang="0">
                    <a:pos x="16" y="52"/>
                  </a:cxn>
                  <a:cxn ang="0">
                    <a:pos x="32" y="32"/>
                  </a:cxn>
                  <a:cxn ang="0">
                    <a:pos x="92" y="16"/>
                  </a:cxn>
                  <a:cxn ang="0">
                    <a:pos x="150" y="18"/>
                  </a:cxn>
                  <a:cxn ang="0">
                    <a:pos x="200" y="38"/>
                  </a:cxn>
                  <a:cxn ang="0">
                    <a:pos x="206" y="60"/>
                  </a:cxn>
                  <a:cxn ang="0">
                    <a:pos x="166" y="82"/>
                  </a:cxn>
                </a:cxnLst>
                <a:rect l="0" t="0" r="r" b="b"/>
                <a:pathLst>
                  <a:path w="224" h="256">
                    <a:moveTo>
                      <a:pt x="112" y="0"/>
                    </a:moveTo>
                    <a:lnTo>
                      <a:pt x="112" y="0"/>
                    </a:lnTo>
                    <a:lnTo>
                      <a:pt x="92" y="0"/>
                    </a:lnTo>
                    <a:lnTo>
                      <a:pt x="72" y="4"/>
                    </a:lnTo>
                    <a:lnTo>
                      <a:pt x="52" y="8"/>
                    </a:lnTo>
                    <a:lnTo>
                      <a:pt x="36" y="12"/>
                    </a:lnTo>
                    <a:lnTo>
                      <a:pt x="22" y="20"/>
                    </a:lnTo>
                    <a:lnTo>
                      <a:pt x="10" y="28"/>
                    </a:lnTo>
                    <a:lnTo>
                      <a:pt x="2" y="40"/>
                    </a:lnTo>
                    <a:lnTo>
                      <a:pt x="0" y="46"/>
                    </a:lnTo>
                    <a:lnTo>
                      <a:pt x="0" y="52"/>
                    </a:lnTo>
                    <a:lnTo>
                      <a:pt x="0" y="204"/>
                    </a:lnTo>
                    <a:lnTo>
                      <a:pt x="0" y="204"/>
                    </a:lnTo>
                    <a:lnTo>
                      <a:pt x="0" y="210"/>
                    </a:lnTo>
                    <a:lnTo>
                      <a:pt x="2" y="216"/>
                    </a:lnTo>
                    <a:lnTo>
                      <a:pt x="10" y="228"/>
                    </a:lnTo>
                    <a:lnTo>
                      <a:pt x="22" y="236"/>
                    </a:lnTo>
                    <a:lnTo>
                      <a:pt x="36" y="244"/>
                    </a:lnTo>
                    <a:lnTo>
                      <a:pt x="52" y="248"/>
                    </a:lnTo>
                    <a:lnTo>
                      <a:pt x="72" y="252"/>
                    </a:lnTo>
                    <a:lnTo>
                      <a:pt x="92" y="256"/>
                    </a:lnTo>
                    <a:lnTo>
                      <a:pt x="112" y="256"/>
                    </a:lnTo>
                    <a:lnTo>
                      <a:pt x="112" y="256"/>
                    </a:lnTo>
                    <a:lnTo>
                      <a:pt x="132" y="256"/>
                    </a:lnTo>
                    <a:lnTo>
                      <a:pt x="152" y="252"/>
                    </a:lnTo>
                    <a:lnTo>
                      <a:pt x="172" y="248"/>
                    </a:lnTo>
                    <a:lnTo>
                      <a:pt x="188" y="244"/>
                    </a:lnTo>
                    <a:lnTo>
                      <a:pt x="202" y="236"/>
                    </a:lnTo>
                    <a:lnTo>
                      <a:pt x="214" y="228"/>
                    </a:lnTo>
                    <a:lnTo>
                      <a:pt x="222" y="216"/>
                    </a:lnTo>
                    <a:lnTo>
                      <a:pt x="224" y="210"/>
                    </a:lnTo>
                    <a:lnTo>
                      <a:pt x="224" y="204"/>
                    </a:lnTo>
                    <a:lnTo>
                      <a:pt x="224" y="52"/>
                    </a:lnTo>
                    <a:lnTo>
                      <a:pt x="224" y="52"/>
                    </a:lnTo>
                    <a:lnTo>
                      <a:pt x="224" y="46"/>
                    </a:lnTo>
                    <a:lnTo>
                      <a:pt x="222" y="40"/>
                    </a:lnTo>
                    <a:lnTo>
                      <a:pt x="214" y="28"/>
                    </a:lnTo>
                    <a:lnTo>
                      <a:pt x="202" y="20"/>
                    </a:lnTo>
                    <a:lnTo>
                      <a:pt x="188" y="12"/>
                    </a:lnTo>
                    <a:lnTo>
                      <a:pt x="172" y="8"/>
                    </a:lnTo>
                    <a:lnTo>
                      <a:pt x="152" y="4"/>
                    </a:lnTo>
                    <a:lnTo>
                      <a:pt x="132" y="0"/>
                    </a:lnTo>
                    <a:lnTo>
                      <a:pt x="112" y="0"/>
                    </a:lnTo>
                    <a:close/>
                    <a:moveTo>
                      <a:pt x="208" y="204"/>
                    </a:moveTo>
                    <a:lnTo>
                      <a:pt x="208" y="204"/>
                    </a:lnTo>
                    <a:lnTo>
                      <a:pt x="206" y="212"/>
                    </a:lnTo>
                    <a:lnTo>
                      <a:pt x="200" y="218"/>
                    </a:lnTo>
                    <a:lnTo>
                      <a:pt x="192" y="224"/>
                    </a:lnTo>
                    <a:lnTo>
                      <a:pt x="180" y="230"/>
                    </a:lnTo>
                    <a:lnTo>
                      <a:pt x="166" y="234"/>
                    </a:lnTo>
                    <a:lnTo>
                      <a:pt x="150" y="238"/>
                    </a:lnTo>
                    <a:lnTo>
                      <a:pt x="132" y="240"/>
                    </a:lnTo>
                    <a:lnTo>
                      <a:pt x="112" y="240"/>
                    </a:lnTo>
                    <a:lnTo>
                      <a:pt x="112" y="240"/>
                    </a:lnTo>
                    <a:lnTo>
                      <a:pt x="92" y="240"/>
                    </a:lnTo>
                    <a:lnTo>
                      <a:pt x="74" y="238"/>
                    </a:lnTo>
                    <a:lnTo>
                      <a:pt x="58" y="234"/>
                    </a:lnTo>
                    <a:lnTo>
                      <a:pt x="44" y="230"/>
                    </a:lnTo>
                    <a:lnTo>
                      <a:pt x="32" y="224"/>
                    </a:lnTo>
                    <a:lnTo>
                      <a:pt x="24" y="218"/>
                    </a:lnTo>
                    <a:lnTo>
                      <a:pt x="18" y="212"/>
                    </a:lnTo>
                    <a:lnTo>
                      <a:pt x="16" y="204"/>
                    </a:lnTo>
                    <a:lnTo>
                      <a:pt x="16" y="174"/>
                    </a:lnTo>
                    <a:lnTo>
                      <a:pt x="16" y="174"/>
                    </a:lnTo>
                    <a:lnTo>
                      <a:pt x="24" y="180"/>
                    </a:lnTo>
                    <a:lnTo>
                      <a:pt x="32" y="186"/>
                    </a:lnTo>
                    <a:lnTo>
                      <a:pt x="44" y="190"/>
                    </a:lnTo>
                    <a:lnTo>
                      <a:pt x="56" y="194"/>
                    </a:lnTo>
                    <a:lnTo>
                      <a:pt x="82" y="198"/>
                    </a:lnTo>
                    <a:lnTo>
                      <a:pt x="112" y="200"/>
                    </a:lnTo>
                    <a:lnTo>
                      <a:pt x="112" y="200"/>
                    </a:lnTo>
                    <a:lnTo>
                      <a:pt x="142" y="198"/>
                    </a:lnTo>
                    <a:lnTo>
                      <a:pt x="168" y="194"/>
                    </a:lnTo>
                    <a:lnTo>
                      <a:pt x="180" y="190"/>
                    </a:lnTo>
                    <a:lnTo>
                      <a:pt x="192" y="186"/>
                    </a:lnTo>
                    <a:lnTo>
                      <a:pt x="200" y="180"/>
                    </a:lnTo>
                    <a:lnTo>
                      <a:pt x="208" y="174"/>
                    </a:lnTo>
                    <a:lnTo>
                      <a:pt x="208" y="204"/>
                    </a:lnTo>
                    <a:close/>
                    <a:moveTo>
                      <a:pt x="208" y="156"/>
                    </a:moveTo>
                    <a:lnTo>
                      <a:pt x="208" y="156"/>
                    </a:lnTo>
                    <a:lnTo>
                      <a:pt x="208" y="156"/>
                    </a:lnTo>
                    <a:lnTo>
                      <a:pt x="208" y="156"/>
                    </a:lnTo>
                    <a:lnTo>
                      <a:pt x="208" y="156"/>
                    </a:lnTo>
                    <a:lnTo>
                      <a:pt x="206" y="164"/>
                    </a:lnTo>
                    <a:lnTo>
                      <a:pt x="200" y="170"/>
                    </a:lnTo>
                    <a:lnTo>
                      <a:pt x="192" y="176"/>
                    </a:lnTo>
                    <a:lnTo>
                      <a:pt x="180" y="182"/>
                    </a:lnTo>
                    <a:lnTo>
                      <a:pt x="166" y="186"/>
                    </a:lnTo>
                    <a:lnTo>
                      <a:pt x="150" y="190"/>
                    </a:lnTo>
                    <a:lnTo>
                      <a:pt x="132" y="192"/>
                    </a:lnTo>
                    <a:lnTo>
                      <a:pt x="112" y="192"/>
                    </a:lnTo>
                    <a:lnTo>
                      <a:pt x="112" y="192"/>
                    </a:lnTo>
                    <a:lnTo>
                      <a:pt x="92" y="192"/>
                    </a:lnTo>
                    <a:lnTo>
                      <a:pt x="74" y="190"/>
                    </a:lnTo>
                    <a:lnTo>
                      <a:pt x="58" y="186"/>
                    </a:lnTo>
                    <a:lnTo>
                      <a:pt x="44" y="182"/>
                    </a:lnTo>
                    <a:lnTo>
                      <a:pt x="32" y="176"/>
                    </a:lnTo>
                    <a:lnTo>
                      <a:pt x="24" y="170"/>
                    </a:lnTo>
                    <a:lnTo>
                      <a:pt x="18" y="164"/>
                    </a:lnTo>
                    <a:lnTo>
                      <a:pt x="16" y="156"/>
                    </a:lnTo>
                    <a:lnTo>
                      <a:pt x="16" y="156"/>
                    </a:lnTo>
                    <a:lnTo>
                      <a:pt x="16" y="156"/>
                    </a:lnTo>
                    <a:lnTo>
                      <a:pt x="16" y="156"/>
                    </a:lnTo>
                    <a:lnTo>
                      <a:pt x="16" y="126"/>
                    </a:lnTo>
                    <a:lnTo>
                      <a:pt x="16" y="126"/>
                    </a:lnTo>
                    <a:lnTo>
                      <a:pt x="24" y="132"/>
                    </a:lnTo>
                    <a:lnTo>
                      <a:pt x="32" y="138"/>
                    </a:lnTo>
                    <a:lnTo>
                      <a:pt x="44" y="142"/>
                    </a:lnTo>
                    <a:lnTo>
                      <a:pt x="56" y="146"/>
                    </a:lnTo>
                    <a:lnTo>
                      <a:pt x="82" y="150"/>
                    </a:lnTo>
                    <a:lnTo>
                      <a:pt x="112" y="152"/>
                    </a:lnTo>
                    <a:lnTo>
                      <a:pt x="112" y="152"/>
                    </a:lnTo>
                    <a:lnTo>
                      <a:pt x="142" y="150"/>
                    </a:lnTo>
                    <a:lnTo>
                      <a:pt x="168" y="146"/>
                    </a:lnTo>
                    <a:lnTo>
                      <a:pt x="180" y="142"/>
                    </a:lnTo>
                    <a:lnTo>
                      <a:pt x="192" y="138"/>
                    </a:lnTo>
                    <a:lnTo>
                      <a:pt x="200" y="132"/>
                    </a:lnTo>
                    <a:lnTo>
                      <a:pt x="208" y="126"/>
                    </a:lnTo>
                    <a:lnTo>
                      <a:pt x="208" y="156"/>
                    </a:lnTo>
                    <a:close/>
                    <a:moveTo>
                      <a:pt x="208" y="108"/>
                    </a:moveTo>
                    <a:lnTo>
                      <a:pt x="208" y="108"/>
                    </a:lnTo>
                    <a:lnTo>
                      <a:pt x="208" y="108"/>
                    </a:lnTo>
                    <a:lnTo>
                      <a:pt x="208" y="108"/>
                    </a:lnTo>
                    <a:lnTo>
                      <a:pt x="208" y="108"/>
                    </a:lnTo>
                    <a:lnTo>
                      <a:pt x="206" y="116"/>
                    </a:lnTo>
                    <a:lnTo>
                      <a:pt x="200" y="122"/>
                    </a:lnTo>
                    <a:lnTo>
                      <a:pt x="192" y="128"/>
                    </a:lnTo>
                    <a:lnTo>
                      <a:pt x="180" y="134"/>
                    </a:lnTo>
                    <a:lnTo>
                      <a:pt x="166" y="138"/>
                    </a:lnTo>
                    <a:lnTo>
                      <a:pt x="150" y="142"/>
                    </a:lnTo>
                    <a:lnTo>
                      <a:pt x="132" y="144"/>
                    </a:lnTo>
                    <a:lnTo>
                      <a:pt x="112" y="144"/>
                    </a:lnTo>
                    <a:lnTo>
                      <a:pt x="112" y="144"/>
                    </a:lnTo>
                    <a:lnTo>
                      <a:pt x="92" y="144"/>
                    </a:lnTo>
                    <a:lnTo>
                      <a:pt x="74" y="142"/>
                    </a:lnTo>
                    <a:lnTo>
                      <a:pt x="58" y="138"/>
                    </a:lnTo>
                    <a:lnTo>
                      <a:pt x="44" y="134"/>
                    </a:lnTo>
                    <a:lnTo>
                      <a:pt x="32" y="128"/>
                    </a:lnTo>
                    <a:lnTo>
                      <a:pt x="24" y="122"/>
                    </a:lnTo>
                    <a:lnTo>
                      <a:pt x="18" y="116"/>
                    </a:lnTo>
                    <a:lnTo>
                      <a:pt x="16" y="108"/>
                    </a:lnTo>
                    <a:lnTo>
                      <a:pt x="16" y="108"/>
                    </a:lnTo>
                    <a:lnTo>
                      <a:pt x="16" y="108"/>
                    </a:lnTo>
                    <a:lnTo>
                      <a:pt x="16" y="108"/>
                    </a:lnTo>
                    <a:lnTo>
                      <a:pt x="16" y="80"/>
                    </a:lnTo>
                    <a:lnTo>
                      <a:pt x="16" y="80"/>
                    </a:lnTo>
                    <a:lnTo>
                      <a:pt x="24" y="86"/>
                    </a:lnTo>
                    <a:lnTo>
                      <a:pt x="34" y="90"/>
                    </a:lnTo>
                    <a:lnTo>
                      <a:pt x="58" y="98"/>
                    </a:lnTo>
                    <a:lnTo>
                      <a:pt x="84" y="102"/>
                    </a:lnTo>
                    <a:lnTo>
                      <a:pt x="112" y="104"/>
                    </a:lnTo>
                    <a:lnTo>
                      <a:pt x="112" y="104"/>
                    </a:lnTo>
                    <a:lnTo>
                      <a:pt x="140" y="102"/>
                    </a:lnTo>
                    <a:lnTo>
                      <a:pt x="166" y="98"/>
                    </a:lnTo>
                    <a:lnTo>
                      <a:pt x="190" y="90"/>
                    </a:lnTo>
                    <a:lnTo>
                      <a:pt x="200" y="86"/>
                    </a:lnTo>
                    <a:lnTo>
                      <a:pt x="208" y="80"/>
                    </a:lnTo>
                    <a:lnTo>
                      <a:pt x="208" y="108"/>
                    </a:lnTo>
                    <a:close/>
                    <a:moveTo>
                      <a:pt x="112" y="88"/>
                    </a:moveTo>
                    <a:lnTo>
                      <a:pt x="112" y="88"/>
                    </a:lnTo>
                    <a:lnTo>
                      <a:pt x="92" y="88"/>
                    </a:lnTo>
                    <a:lnTo>
                      <a:pt x="74" y="86"/>
                    </a:lnTo>
                    <a:lnTo>
                      <a:pt x="58" y="82"/>
                    </a:lnTo>
                    <a:lnTo>
                      <a:pt x="44" y="78"/>
                    </a:lnTo>
                    <a:lnTo>
                      <a:pt x="32" y="72"/>
                    </a:lnTo>
                    <a:lnTo>
                      <a:pt x="24" y="66"/>
                    </a:lnTo>
                    <a:lnTo>
                      <a:pt x="18" y="60"/>
                    </a:lnTo>
                    <a:lnTo>
                      <a:pt x="16" y="52"/>
                    </a:lnTo>
                    <a:lnTo>
                      <a:pt x="16" y="52"/>
                    </a:lnTo>
                    <a:lnTo>
                      <a:pt x="18" y="44"/>
                    </a:lnTo>
                    <a:lnTo>
                      <a:pt x="24" y="38"/>
                    </a:lnTo>
                    <a:lnTo>
                      <a:pt x="32" y="32"/>
                    </a:lnTo>
                    <a:lnTo>
                      <a:pt x="44" y="26"/>
                    </a:lnTo>
                    <a:lnTo>
                      <a:pt x="58" y="22"/>
                    </a:lnTo>
                    <a:lnTo>
                      <a:pt x="74" y="18"/>
                    </a:lnTo>
                    <a:lnTo>
                      <a:pt x="92" y="16"/>
                    </a:lnTo>
                    <a:lnTo>
                      <a:pt x="112" y="16"/>
                    </a:lnTo>
                    <a:lnTo>
                      <a:pt x="112" y="16"/>
                    </a:lnTo>
                    <a:lnTo>
                      <a:pt x="132" y="16"/>
                    </a:lnTo>
                    <a:lnTo>
                      <a:pt x="150" y="18"/>
                    </a:lnTo>
                    <a:lnTo>
                      <a:pt x="166" y="22"/>
                    </a:lnTo>
                    <a:lnTo>
                      <a:pt x="180" y="26"/>
                    </a:lnTo>
                    <a:lnTo>
                      <a:pt x="192" y="32"/>
                    </a:lnTo>
                    <a:lnTo>
                      <a:pt x="200" y="38"/>
                    </a:lnTo>
                    <a:lnTo>
                      <a:pt x="206" y="44"/>
                    </a:lnTo>
                    <a:lnTo>
                      <a:pt x="208" y="52"/>
                    </a:lnTo>
                    <a:lnTo>
                      <a:pt x="208" y="52"/>
                    </a:lnTo>
                    <a:lnTo>
                      <a:pt x="206" y="60"/>
                    </a:lnTo>
                    <a:lnTo>
                      <a:pt x="200" y="66"/>
                    </a:lnTo>
                    <a:lnTo>
                      <a:pt x="192" y="72"/>
                    </a:lnTo>
                    <a:lnTo>
                      <a:pt x="180" y="78"/>
                    </a:lnTo>
                    <a:lnTo>
                      <a:pt x="166" y="82"/>
                    </a:lnTo>
                    <a:lnTo>
                      <a:pt x="150" y="86"/>
                    </a:lnTo>
                    <a:lnTo>
                      <a:pt x="132" y="88"/>
                    </a:lnTo>
                    <a:lnTo>
                      <a:pt x="112" y="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80" name="Group 85">
              <a:extLst>
                <a:ext uri="{FF2B5EF4-FFF2-40B4-BE49-F238E27FC236}">
                  <a16:creationId xmlns:a16="http://schemas.microsoft.com/office/drawing/2014/main" id="{07FF0BF3-1D74-4B65-923E-BBE2D49A157E}"/>
                </a:ext>
              </a:extLst>
            </p:cNvPr>
            <p:cNvGrpSpPr/>
            <p:nvPr/>
          </p:nvGrpSpPr>
          <p:grpSpPr>
            <a:xfrm>
              <a:off x="7270969" y="3673758"/>
              <a:ext cx="489517" cy="489517"/>
              <a:chOff x="3149600" y="2774950"/>
              <a:chExt cx="406400" cy="406400"/>
            </a:xfrm>
            <a:solidFill>
              <a:schemeClr val="accent1"/>
            </a:solidFill>
          </p:grpSpPr>
          <p:sp>
            <p:nvSpPr>
              <p:cNvPr id="81" name="Freeform 110">
                <a:extLst>
                  <a:ext uri="{FF2B5EF4-FFF2-40B4-BE49-F238E27FC236}">
                    <a16:creationId xmlns:a16="http://schemas.microsoft.com/office/drawing/2014/main" id="{85F5BF73-A0F6-4ED5-B72E-CC33CDAD031F}"/>
                  </a:ext>
                </a:extLst>
              </p:cNvPr>
              <p:cNvSpPr>
                <a:spLocks noEditPoints="1"/>
              </p:cNvSpPr>
              <p:nvPr/>
            </p:nvSpPr>
            <p:spPr bwMode="auto">
              <a:xfrm>
                <a:off x="3327400" y="2978150"/>
                <a:ext cx="63500" cy="63500"/>
              </a:xfrm>
              <a:custGeom>
                <a:avLst/>
                <a:gdLst/>
                <a:ahLst/>
                <a:cxnLst>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Lst>
                <a:rect l="0" t="0" r="r" b="b"/>
                <a:pathLst>
                  <a:path w="40" h="40">
                    <a:moveTo>
                      <a:pt x="20" y="40"/>
                    </a:moveTo>
                    <a:lnTo>
                      <a:pt x="20" y="40"/>
                    </a:lnTo>
                    <a:lnTo>
                      <a:pt x="28" y="38"/>
                    </a:lnTo>
                    <a:lnTo>
                      <a:pt x="34" y="34"/>
                    </a:lnTo>
                    <a:lnTo>
                      <a:pt x="38" y="28"/>
                    </a:lnTo>
                    <a:lnTo>
                      <a:pt x="40" y="20"/>
                    </a:lnTo>
                    <a:lnTo>
                      <a:pt x="40" y="20"/>
                    </a:lnTo>
                    <a:lnTo>
                      <a:pt x="38" y="12"/>
                    </a:lnTo>
                    <a:lnTo>
                      <a:pt x="34" y="6"/>
                    </a:lnTo>
                    <a:lnTo>
                      <a:pt x="28" y="2"/>
                    </a:lnTo>
                    <a:lnTo>
                      <a:pt x="20" y="0"/>
                    </a:lnTo>
                    <a:lnTo>
                      <a:pt x="20" y="0"/>
                    </a:lnTo>
                    <a:lnTo>
                      <a:pt x="12" y="2"/>
                    </a:lnTo>
                    <a:lnTo>
                      <a:pt x="6" y="6"/>
                    </a:lnTo>
                    <a:lnTo>
                      <a:pt x="2" y="12"/>
                    </a:lnTo>
                    <a:lnTo>
                      <a:pt x="0" y="20"/>
                    </a:lnTo>
                    <a:lnTo>
                      <a:pt x="0" y="20"/>
                    </a:lnTo>
                    <a:lnTo>
                      <a:pt x="2" y="28"/>
                    </a:lnTo>
                    <a:lnTo>
                      <a:pt x="6" y="34"/>
                    </a:lnTo>
                    <a:lnTo>
                      <a:pt x="12" y="38"/>
                    </a:lnTo>
                    <a:lnTo>
                      <a:pt x="20" y="40"/>
                    </a:lnTo>
                    <a:close/>
                    <a:moveTo>
                      <a:pt x="20" y="8"/>
                    </a:moveTo>
                    <a:lnTo>
                      <a:pt x="20" y="8"/>
                    </a:lnTo>
                    <a:lnTo>
                      <a:pt x="24" y="8"/>
                    </a:lnTo>
                    <a:lnTo>
                      <a:pt x="28" y="12"/>
                    </a:lnTo>
                    <a:lnTo>
                      <a:pt x="32" y="16"/>
                    </a:lnTo>
                    <a:lnTo>
                      <a:pt x="32" y="20"/>
                    </a:lnTo>
                    <a:lnTo>
                      <a:pt x="32" y="20"/>
                    </a:lnTo>
                    <a:lnTo>
                      <a:pt x="32" y="24"/>
                    </a:lnTo>
                    <a:lnTo>
                      <a:pt x="28" y="28"/>
                    </a:lnTo>
                    <a:lnTo>
                      <a:pt x="24" y="32"/>
                    </a:lnTo>
                    <a:lnTo>
                      <a:pt x="20" y="32"/>
                    </a:lnTo>
                    <a:lnTo>
                      <a:pt x="20" y="32"/>
                    </a:lnTo>
                    <a:lnTo>
                      <a:pt x="16" y="32"/>
                    </a:lnTo>
                    <a:lnTo>
                      <a:pt x="12" y="28"/>
                    </a:lnTo>
                    <a:lnTo>
                      <a:pt x="8" y="24"/>
                    </a:lnTo>
                    <a:lnTo>
                      <a:pt x="8" y="20"/>
                    </a:lnTo>
                    <a:lnTo>
                      <a:pt x="8" y="20"/>
                    </a:lnTo>
                    <a:lnTo>
                      <a:pt x="8" y="16"/>
                    </a:lnTo>
                    <a:lnTo>
                      <a:pt x="12" y="12"/>
                    </a:lnTo>
                    <a:lnTo>
                      <a:pt x="16" y="8"/>
                    </a:lnTo>
                    <a:lnTo>
                      <a:pt x="20"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82" name="Freeform 113">
                <a:extLst>
                  <a:ext uri="{FF2B5EF4-FFF2-40B4-BE49-F238E27FC236}">
                    <a16:creationId xmlns:a16="http://schemas.microsoft.com/office/drawing/2014/main" id="{4A92B27D-5421-4CB5-8FBB-5B32187AFA98}"/>
                  </a:ext>
                </a:extLst>
              </p:cNvPr>
              <p:cNvSpPr>
                <a:spLocks noEditPoints="1"/>
              </p:cNvSpPr>
              <p:nvPr/>
            </p:nvSpPr>
            <p:spPr bwMode="auto">
              <a:xfrm>
                <a:off x="3492500" y="2774950"/>
                <a:ext cx="63500" cy="63500"/>
              </a:xfrm>
              <a:custGeom>
                <a:avLst/>
                <a:gdLst/>
                <a:ahLst/>
                <a:cxnLst>
                  <a:cxn ang="0">
                    <a:pos x="20" y="0"/>
                  </a:cxn>
                  <a:cxn ang="0">
                    <a:pos x="20" y="0"/>
                  </a:cxn>
                  <a:cxn ang="0">
                    <a:pos x="12" y="2"/>
                  </a:cxn>
                  <a:cxn ang="0">
                    <a:pos x="6" y="6"/>
                  </a:cxn>
                  <a:cxn ang="0">
                    <a:pos x="2" y="12"/>
                  </a:cxn>
                  <a:cxn ang="0">
                    <a:pos x="0" y="20"/>
                  </a:cxn>
                  <a:cxn ang="0">
                    <a:pos x="0" y="20"/>
                  </a:cxn>
                  <a:cxn ang="0">
                    <a:pos x="2" y="28"/>
                  </a:cxn>
                  <a:cxn ang="0">
                    <a:pos x="6" y="34"/>
                  </a:cxn>
                  <a:cxn ang="0">
                    <a:pos x="12" y="38"/>
                  </a:cxn>
                  <a:cxn ang="0">
                    <a:pos x="20" y="40"/>
                  </a:cxn>
                  <a:cxn ang="0">
                    <a:pos x="20" y="40"/>
                  </a:cxn>
                  <a:cxn ang="0">
                    <a:pos x="28" y="38"/>
                  </a:cxn>
                  <a:cxn ang="0">
                    <a:pos x="34" y="34"/>
                  </a:cxn>
                  <a:cxn ang="0">
                    <a:pos x="38" y="28"/>
                  </a:cxn>
                  <a:cxn ang="0">
                    <a:pos x="40" y="20"/>
                  </a:cxn>
                  <a:cxn ang="0">
                    <a:pos x="40" y="20"/>
                  </a:cxn>
                  <a:cxn ang="0">
                    <a:pos x="38" y="12"/>
                  </a:cxn>
                  <a:cxn ang="0">
                    <a:pos x="34" y="6"/>
                  </a:cxn>
                  <a:cxn ang="0">
                    <a:pos x="28" y="2"/>
                  </a:cxn>
                  <a:cxn ang="0">
                    <a:pos x="20" y="0"/>
                  </a:cxn>
                  <a:cxn ang="0">
                    <a:pos x="20" y="32"/>
                  </a:cxn>
                  <a:cxn ang="0">
                    <a:pos x="20" y="32"/>
                  </a:cxn>
                  <a:cxn ang="0">
                    <a:pos x="16" y="32"/>
                  </a:cxn>
                  <a:cxn ang="0">
                    <a:pos x="12" y="28"/>
                  </a:cxn>
                  <a:cxn ang="0">
                    <a:pos x="8" y="24"/>
                  </a:cxn>
                  <a:cxn ang="0">
                    <a:pos x="8" y="20"/>
                  </a:cxn>
                  <a:cxn ang="0">
                    <a:pos x="8" y="20"/>
                  </a:cxn>
                  <a:cxn ang="0">
                    <a:pos x="8" y="16"/>
                  </a:cxn>
                  <a:cxn ang="0">
                    <a:pos x="12" y="12"/>
                  </a:cxn>
                  <a:cxn ang="0">
                    <a:pos x="16" y="8"/>
                  </a:cxn>
                  <a:cxn ang="0">
                    <a:pos x="20" y="8"/>
                  </a:cxn>
                  <a:cxn ang="0">
                    <a:pos x="20" y="8"/>
                  </a:cxn>
                  <a:cxn ang="0">
                    <a:pos x="24" y="8"/>
                  </a:cxn>
                  <a:cxn ang="0">
                    <a:pos x="28" y="12"/>
                  </a:cxn>
                  <a:cxn ang="0">
                    <a:pos x="32" y="16"/>
                  </a:cxn>
                  <a:cxn ang="0">
                    <a:pos x="32" y="20"/>
                  </a:cxn>
                  <a:cxn ang="0">
                    <a:pos x="32" y="20"/>
                  </a:cxn>
                  <a:cxn ang="0">
                    <a:pos x="32" y="24"/>
                  </a:cxn>
                  <a:cxn ang="0">
                    <a:pos x="28" y="28"/>
                  </a:cxn>
                  <a:cxn ang="0">
                    <a:pos x="24" y="32"/>
                  </a:cxn>
                  <a:cxn ang="0">
                    <a:pos x="20" y="32"/>
                  </a:cxn>
                </a:cxnLst>
                <a:rect l="0" t="0" r="r" b="b"/>
                <a:pathLst>
                  <a:path w="40" h="40">
                    <a:moveTo>
                      <a:pt x="20" y="0"/>
                    </a:moveTo>
                    <a:lnTo>
                      <a:pt x="20" y="0"/>
                    </a:lnTo>
                    <a:lnTo>
                      <a:pt x="12" y="2"/>
                    </a:lnTo>
                    <a:lnTo>
                      <a:pt x="6" y="6"/>
                    </a:lnTo>
                    <a:lnTo>
                      <a:pt x="2" y="12"/>
                    </a:lnTo>
                    <a:lnTo>
                      <a:pt x="0" y="20"/>
                    </a:lnTo>
                    <a:lnTo>
                      <a:pt x="0" y="20"/>
                    </a:lnTo>
                    <a:lnTo>
                      <a:pt x="2" y="28"/>
                    </a:lnTo>
                    <a:lnTo>
                      <a:pt x="6" y="34"/>
                    </a:lnTo>
                    <a:lnTo>
                      <a:pt x="12" y="38"/>
                    </a:lnTo>
                    <a:lnTo>
                      <a:pt x="20" y="40"/>
                    </a:lnTo>
                    <a:lnTo>
                      <a:pt x="20" y="40"/>
                    </a:lnTo>
                    <a:lnTo>
                      <a:pt x="28" y="38"/>
                    </a:lnTo>
                    <a:lnTo>
                      <a:pt x="34" y="34"/>
                    </a:lnTo>
                    <a:lnTo>
                      <a:pt x="38" y="28"/>
                    </a:lnTo>
                    <a:lnTo>
                      <a:pt x="40" y="20"/>
                    </a:lnTo>
                    <a:lnTo>
                      <a:pt x="40" y="20"/>
                    </a:lnTo>
                    <a:lnTo>
                      <a:pt x="38" y="12"/>
                    </a:lnTo>
                    <a:lnTo>
                      <a:pt x="34" y="6"/>
                    </a:lnTo>
                    <a:lnTo>
                      <a:pt x="28" y="2"/>
                    </a:lnTo>
                    <a:lnTo>
                      <a:pt x="20" y="0"/>
                    </a:lnTo>
                    <a:close/>
                    <a:moveTo>
                      <a:pt x="20" y="32"/>
                    </a:moveTo>
                    <a:lnTo>
                      <a:pt x="20" y="32"/>
                    </a:lnTo>
                    <a:lnTo>
                      <a:pt x="16" y="32"/>
                    </a:lnTo>
                    <a:lnTo>
                      <a:pt x="12" y="28"/>
                    </a:lnTo>
                    <a:lnTo>
                      <a:pt x="8" y="24"/>
                    </a:lnTo>
                    <a:lnTo>
                      <a:pt x="8" y="20"/>
                    </a:lnTo>
                    <a:lnTo>
                      <a:pt x="8" y="20"/>
                    </a:lnTo>
                    <a:lnTo>
                      <a:pt x="8" y="16"/>
                    </a:lnTo>
                    <a:lnTo>
                      <a:pt x="12" y="12"/>
                    </a:lnTo>
                    <a:lnTo>
                      <a:pt x="16" y="8"/>
                    </a:lnTo>
                    <a:lnTo>
                      <a:pt x="20" y="8"/>
                    </a:lnTo>
                    <a:lnTo>
                      <a:pt x="20" y="8"/>
                    </a:lnTo>
                    <a:lnTo>
                      <a:pt x="24" y="8"/>
                    </a:lnTo>
                    <a:lnTo>
                      <a:pt x="28" y="12"/>
                    </a:lnTo>
                    <a:lnTo>
                      <a:pt x="32" y="16"/>
                    </a:lnTo>
                    <a:lnTo>
                      <a:pt x="32" y="20"/>
                    </a:lnTo>
                    <a:lnTo>
                      <a:pt x="32" y="20"/>
                    </a:lnTo>
                    <a:lnTo>
                      <a:pt x="32" y="24"/>
                    </a:lnTo>
                    <a:lnTo>
                      <a:pt x="28" y="28"/>
                    </a:lnTo>
                    <a:lnTo>
                      <a:pt x="24" y="32"/>
                    </a:lnTo>
                    <a:lnTo>
                      <a:pt x="20"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83" name="Freeform 116">
                <a:extLst>
                  <a:ext uri="{FF2B5EF4-FFF2-40B4-BE49-F238E27FC236}">
                    <a16:creationId xmlns:a16="http://schemas.microsoft.com/office/drawing/2014/main" id="{19A9C0EB-0C3C-41E8-B23C-475344BCF9F9}"/>
                  </a:ext>
                </a:extLst>
              </p:cNvPr>
              <p:cNvSpPr>
                <a:spLocks noEditPoints="1"/>
              </p:cNvSpPr>
              <p:nvPr/>
            </p:nvSpPr>
            <p:spPr bwMode="auto">
              <a:xfrm>
                <a:off x="3251200" y="2965450"/>
                <a:ext cx="50800" cy="50800"/>
              </a:xfrm>
              <a:custGeom>
                <a:avLst/>
                <a:gdLst/>
                <a:ahLst/>
                <a:cxnLst>
                  <a:cxn ang="0">
                    <a:pos x="0" y="16"/>
                  </a:cxn>
                  <a:cxn ang="0">
                    <a:pos x="0" y="16"/>
                  </a:cxn>
                  <a:cxn ang="0">
                    <a:pos x="2" y="22"/>
                  </a:cxn>
                  <a:cxn ang="0">
                    <a:pos x="4" y="28"/>
                  </a:cxn>
                  <a:cxn ang="0">
                    <a:pos x="10" y="30"/>
                  </a:cxn>
                  <a:cxn ang="0">
                    <a:pos x="16" y="32"/>
                  </a:cxn>
                  <a:cxn ang="0">
                    <a:pos x="16" y="32"/>
                  </a:cxn>
                  <a:cxn ang="0">
                    <a:pos x="22" y="30"/>
                  </a:cxn>
                  <a:cxn ang="0">
                    <a:pos x="28" y="28"/>
                  </a:cxn>
                  <a:cxn ang="0">
                    <a:pos x="30" y="22"/>
                  </a:cxn>
                  <a:cxn ang="0">
                    <a:pos x="32" y="16"/>
                  </a:cxn>
                  <a:cxn ang="0">
                    <a:pos x="32" y="16"/>
                  </a:cxn>
                  <a:cxn ang="0">
                    <a:pos x="30" y="10"/>
                  </a:cxn>
                  <a:cxn ang="0">
                    <a:pos x="28" y="4"/>
                  </a:cxn>
                  <a:cxn ang="0">
                    <a:pos x="22" y="2"/>
                  </a:cxn>
                  <a:cxn ang="0">
                    <a:pos x="16" y="0"/>
                  </a:cxn>
                  <a:cxn ang="0">
                    <a:pos x="16" y="0"/>
                  </a:cxn>
                  <a:cxn ang="0">
                    <a:pos x="10" y="2"/>
                  </a:cxn>
                  <a:cxn ang="0">
                    <a:pos x="4" y="4"/>
                  </a:cxn>
                  <a:cxn ang="0">
                    <a:pos x="2" y="10"/>
                  </a:cxn>
                  <a:cxn ang="0">
                    <a:pos x="0" y="16"/>
                  </a:cxn>
                  <a:cxn ang="0">
                    <a:pos x="16" y="8"/>
                  </a:cxn>
                  <a:cxn ang="0">
                    <a:pos x="16" y="8"/>
                  </a:cxn>
                  <a:cxn ang="0">
                    <a:pos x="20" y="8"/>
                  </a:cxn>
                  <a:cxn ang="0">
                    <a:pos x="22" y="10"/>
                  </a:cxn>
                  <a:cxn ang="0">
                    <a:pos x="24" y="12"/>
                  </a:cxn>
                  <a:cxn ang="0">
                    <a:pos x="24" y="16"/>
                  </a:cxn>
                  <a:cxn ang="0">
                    <a:pos x="24" y="16"/>
                  </a:cxn>
                  <a:cxn ang="0">
                    <a:pos x="24" y="20"/>
                  </a:cxn>
                  <a:cxn ang="0">
                    <a:pos x="22" y="22"/>
                  </a:cxn>
                  <a:cxn ang="0">
                    <a:pos x="20" y="24"/>
                  </a:cxn>
                  <a:cxn ang="0">
                    <a:pos x="16" y="24"/>
                  </a:cxn>
                  <a:cxn ang="0">
                    <a:pos x="16" y="24"/>
                  </a:cxn>
                  <a:cxn ang="0">
                    <a:pos x="12" y="24"/>
                  </a:cxn>
                  <a:cxn ang="0">
                    <a:pos x="10" y="22"/>
                  </a:cxn>
                  <a:cxn ang="0">
                    <a:pos x="8" y="20"/>
                  </a:cxn>
                  <a:cxn ang="0">
                    <a:pos x="8" y="16"/>
                  </a:cxn>
                  <a:cxn ang="0">
                    <a:pos x="8" y="16"/>
                  </a:cxn>
                  <a:cxn ang="0">
                    <a:pos x="8" y="12"/>
                  </a:cxn>
                  <a:cxn ang="0">
                    <a:pos x="10" y="10"/>
                  </a:cxn>
                  <a:cxn ang="0">
                    <a:pos x="12" y="8"/>
                  </a:cxn>
                  <a:cxn ang="0">
                    <a:pos x="16" y="8"/>
                  </a:cxn>
                </a:cxnLst>
                <a:rect l="0" t="0" r="r" b="b"/>
                <a:pathLst>
                  <a:path w="32" h="32">
                    <a:moveTo>
                      <a:pt x="0" y="16"/>
                    </a:moveTo>
                    <a:lnTo>
                      <a:pt x="0" y="16"/>
                    </a:lnTo>
                    <a:lnTo>
                      <a:pt x="2" y="22"/>
                    </a:lnTo>
                    <a:lnTo>
                      <a:pt x="4" y="28"/>
                    </a:lnTo>
                    <a:lnTo>
                      <a:pt x="10" y="30"/>
                    </a:lnTo>
                    <a:lnTo>
                      <a:pt x="16" y="32"/>
                    </a:lnTo>
                    <a:lnTo>
                      <a:pt x="16" y="32"/>
                    </a:lnTo>
                    <a:lnTo>
                      <a:pt x="22" y="30"/>
                    </a:lnTo>
                    <a:lnTo>
                      <a:pt x="28" y="28"/>
                    </a:lnTo>
                    <a:lnTo>
                      <a:pt x="30" y="22"/>
                    </a:lnTo>
                    <a:lnTo>
                      <a:pt x="32" y="16"/>
                    </a:lnTo>
                    <a:lnTo>
                      <a:pt x="32" y="16"/>
                    </a:lnTo>
                    <a:lnTo>
                      <a:pt x="30" y="10"/>
                    </a:lnTo>
                    <a:lnTo>
                      <a:pt x="28" y="4"/>
                    </a:lnTo>
                    <a:lnTo>
                      <a:pt x="22" y="2"/>
                    </a:lnTo>
                    <a:lnTo>
                      <a:pt x="16" y="0"/>
                    </a:lnTo>
                    <a:lnTo>
                      <a:pt x="16" y="0"/>
                    </a:lnTo>
                    <a:lnTo>
                      <a:pt x="10" y="2"/>
                    </a:lnTo>
                    <a:lnTo>
                      <a:pt x="4" y="4"/>
                    </a:lnTo>
                    <a:lnTo>
                      <a:pt x="2" y="10"/>
                    </a:lnTo>
                    <a:lnTo>
                      <a:pt x="0" y="16"/>
                    </a:lnTo>
                    <a:close/>
                    <a:moveTo>
                      <a:pt x="16" y="8"/>
                    </a:moveTo>
                    <a:lnTo>
                      <a:pt x="16" y="8"/>
                    </a:lnTo>
                    <a:lnTo>
                      <a:pt x="20" y="8"/>
                    </a:lnTo>
                    <a:lnTo>
                      <a:pt x="22" y="10"/>
                    </a:lnTo>
                    <a:lnTo>
                      <a:pt x="24" y="12"/>
                    </a:lnTo>
                    <a:lnTo>
                      <a:pt x="24" y="16"/>
                    </a:lnTo>
                    <a:lnTo>
                      <a:pt x="24" y="16"/>
                    </a:lnTo>
                    <a:lnTo>
                      <a:pt x="24" y="20"/>
                    </a:lnTo>
                    <a:lnTo>
                      <a:pt x="22" y="22"/>
                    </a:lnTo>
                    <a:lnTo>
                      <a:pt x="20" y="24"/>
                    </a:lnTo>
                    <a:lnTo>
                      <a:pt x="16" y="24"/>
                    </a:lnTo>
                    <a:lnTo>
                      <a:pt x="16" y="24"/>
                    </a:lnTo>
                    <a:lnTo>
                      <a:pt x="12" y="24"/>
                    </a:lnTo>
                    <a:lnTo>
                      <a:pt x="10" y="22"/>
                    </a:lnTo>
                    <a:lnTo>
                      <a:pt x="8" y="20"/>
                    </a:lnTo>
                    <a:lnTo>
                      <a:pt x="8" y="16"/>
                    </a:lnTo>
                    <a:lnTo>
                      <a:pt x="8" y="16"/>
                    </a:lnTo>
                    <a:lnTo>
                      <a:pt x="8" y="12"/>
                    </a:lnTo>
                    <a:lnTo>
                      <a:pt x="10" y="10"/>
                    </a:lnTo>
                    <a:lnTo>
                      <a:pt x="12" y="8"/>
                    </a:lnTo>
                    <a:lnTo>
                      <a:pt x="16"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84" name="Freeform 119">
                <a:extLst>
                  <a:ext uri="{FF2B5EF4-FFF2-40B4-BE49-F238E27FC236}">
                    <a16:creationId xmlns:a16="http://schemas.microsoft.com/office/drawing/2014/main" id="{5163224B-83B9-4584-84FB-53A63F940C10}"/>
                  </a:ext>
                </a:extLst>
              </p:cNvPr>
              <p:cNvSpPr>
                <a:spLocks/>
              </p:cNvSpPr>
              <p:nvPr/>
            </p:nvSpPr>
            <p:spPr bwMode="auto">
              <a:xfrm>
                <a:off x="3302000" y="30543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85" name="Freeform 121">
                <a:extLst>
                  <a:ext uri="{FF2B5EF4-FFF2-40B4-BE49-F238E27FC236}">
                    <a16:creationId xmlns:a16="http://schemas.microsoft.com/office/drawing/2014/main" id="{E74F3E5F-6EAD-4D82-BCA2-5F9DDBACD225}"/>
                  </a:ext>
                </a:extLst>
              </p:cNvPr>
              <p:cNvSpPr>
                <a:spLocks/>
              </p:cNvSpPr>
              <p:nvPr/>
            </p:nvSpPr>
            <p:spPr bwMode="auto">
              <a:xfrm>
                <a:off x="3505200" y="2863850"/>
                <a:ext cx="25400" cy="25400"/>
              </a:xfrm>
              <a:custGeom>
                <a:avLst/>
                <a:gdLst/>
                <a:ahLst/>
                <a:cxnLst>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Lst>
                <a:rect l="0" t="0" r="r" b="b"/>
                <a:pathLst>
                  <a:path w="16" h="16">
                    <a:moveTo>
                      <a:pt x="8" y="0"/>
                    </a:moveTo>
                    <a:lnTo>
                      <a:pt x="8" y="0"/>
                    </a:lnTo>
                    <a:lnTo>
                      <a:pt x="4" y="0"/>
                    </a:lnTo>
                    <a:lnTo>
                      <a:pt x="2" y="2"/>
                    </a:lnTo>
                    <a:lnTo>
                      <a:pt x="0" y="4"/>
                    </a:lnTo>
                    <a:lnTo>
                      <a:pt x="0" y="8"/>
                    </a:ln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86" name="Freeform 106">
                <a:extLst>
                  <a:ext uri="{FF2B5EF4-FFF2-40B4-BE49-F238E27FC236}">
                    <a16:creationId xmlns:a16="http://schemas.microsoft.com/office/drawing/2014/main" id="{E3D0F792-4AD7-4B7A-B3F5-A610F845F1B8}"/>
                  </a:ext>
                </a:extLst>
              </p:cNvPr>
              <p:cNvSpPr>
                <a:spLocks noEditPoints="1"/>
              </p:cNvSpPr>
              <p:nvPr/>
            </p:nvSpPr>
            <p:spPr bwMode="auto">
              <a:xfrm>
                <a:off x="3149600" y="2813050"/>
                <a:ext cx="371475" cy="368300"/>
              </a:xfrm>
              <a:custGeom>
                <a:avLst/>
                <a:gdLst/>
                <a:ahLst/>
                <a:cxnLst>
                  <a:cxn ang="0">
                    <a:pos x="166" y="6"/>
                  </a:cxn>
                  <a:cxn ang="0">
                    <a:pos x="152" y="0"/>
                  </a:cxn>
                  <a:cxn ang="0">
                    <a:pos x="144" y="2"/>
                  </a:cxn>
                  <a:cxn ang="0">
                    <a:pos x="126" y="18"/>
                  </a:cxn>
                  <a:cxn ang="0">
                    <a:pos x="122" y="24"/>
                  </a:cxn>
                  <a:cxn ang="0">
                    <a:pos x="120" y="32"/>
                  </a:cxn>
                  <a:cxn ang="0">
                    <a:pos x="122" y="42"/>
                  </a:cxn>
                  <a:cxn ang="0">
                    <a:pos x="14" y="86"/>
                  </a:cxn>
                  <a:cxn ang="0">
                    <a:pos x="6" y="92"/>
                  </a:cxn>
                  <a:cxn ang="0">
                    <a:pos x="0" y="102"/>
                  </a:cxn>
                  <a:cxn ang="0">
                    <a:pos x="0" y="108"/>
                  </a:cxn>
                  <a:cxn ang="0">
                    <a:pos x="4" y="120"/>
                  </a:cxn>
                  <a:cxn ang="0">
                    <a:pos x="108" y="224"/>
                  </a:cxn>
                  <a:cxn ang="0">
                    <a:pos x="116" y="230"/>
                  </a:cxn>
                  <a:cxn ang="0">
                    <a:pos x="126" y="232"/>
                  </a:cxn>
                  <a:cxn ang="0">
                    <a:pos x="126" y="232"/>
                  </a:cxn>
                  <a:cxn ang="0">
                    <a:pos x="130" y="232"/>
                  </a:cxn>
                  <a:cxn ang="0">
                    <a:pos x="142" y="226"/>
                  </a:cxn>
                  <a:cxn ang="0">
                    <a:pos x="148" y="216"/>
                  </a:cxn>
                  <a:cxn ang="0">
                    <a:pos x="190" y="110"/>
                  </a:cxn>
                  <a:cxn ang="0">
                    <a:pos x="202" y="114"/>
                  </a:cxn>
                  <a:cxn ang="0">
                    <a:pos x="210" y="112"/>
                  </a:cxn>
                  <a:cxn ang="0">
                    <a:pos x="228" y="96"/>
                  </a:cxn>
                  <a:cxn ang="0">
                    <a:pos x="232" y="90"/>
                  </a:cxn>
                  <a:cxn ang="0">
                    <a:pos x="234" y="82"/>
                  </a:cxn>
                  <a:cxn ang="0">
                    <a:pos x="228" y="68"/>
                  </a:cxn>
                  <a:cxn ang="0">
                    <a:pos x="134" y="210"/>
                  </a:cxn>
                  <a:cxn ang="0">
                    <a:pos x="130" y="214"/>
                  </a:cxn>
                  <a:cxn ang="0">
                    <a:pos x="128" y="216"/>
                  </a:cxn>
                  <a:cxn ang="0">
                    <a:pos x="126" y="216"/>
                  </a:cxn>
                  <a:cxn ang="0">
                    <a:pos x="18" y="112"/>
                  </a:cxn>
                  <a:cxn ang="0">
                    <a:pos x="16" y="110"/>
                  </a:cxn>
                  <a:cxn ang="0">
                    <a:pos x="16" y="106"/>
                  </a:cxn>
                  <a:cxn ang="0">
                    <a:pos x="20" y="100"/>
                  </a:cxn>
                  <a:cxn ang="0">
                    <a:pos x="70" y="80"/>
                  </a:cxn>
                  <a:cxn ang="0">
                    <a:pos x="96" y="86"/>
                  </a:cxn>
                  <a:cxn ang="0">
                    <a:pos x="134" y="92"/>
                  </a:cxn>
                  <a:cxn ang="0">
                    <a:pos x="158" y="104"/>
                  </a:cxn>
                  <a:cxn ang="0">
                    <a:pos x="134" y="210"/>
                  </a:cxn>
                  <a:cxn ang="0">
                    <a:pos x="204" y="96"/>
                  </a:cxn>
                  <a:cxn ang="0">
                    <a:pos x="202" y="98"/>
                  </a:cxn>
                  <a:cxn ang="0">
                    <a:pos x="184" y="82"/>
                  </a:cxn>
                  <a:cxn ang="0">
                    <a:pos x="174" y="108"/>
                  </a:cxn>
                  <a:cxn ang="0">
                    <a:pos x="166" y="100"/>
                  </a:cxn>
                  <a:cxn ang="0">
                    <a:pos x="138" y="86"/>
                  </a:cxn>
                  <a:cxn ang="0">
                    <a:pos x="104" y="78"/>
                  </a:cxn>
                  <a:cxn ang="0">
                    <a:pos x="82" y="76"/>
                  </a:cxn>
                  <a:cxn ang="0">
                    <a:pos x="138" y="34"/>
                  </a:cxn>
                  <a:cxn ang="0">
                    <a:pos x="136" y="32"/>
                  </a:cxn>
                  <a:cxn ang="0">
                    <a:pos x="148" y="18"/>
                  </a:cxn>
                  <a:cxn ang="0">
                    <a:pos x="152" y="16"/>
                  </a:cxn>
                  <a:cxn ang="0">
                    <a:pos x="216" y="78"/>
                  </a:cxn>
                  <a:cxn ang="0">
                    <a:pos x="218" y="82"/>
                  </a:cxn>
                </a:cxnLst>
                <a:rect l="0" t="0" r="r" b="b"/>
                <a:pathLst>
                  <a:path w="234" h="232">
                    <a:moveTo>
                      <a:pt x="166" y="6"/>
                    </a:moveTo>
                    <a:lnTo>
                      <a:pt x="166" y="6"/>
                    </a:lnTo>
                    <a:lnTo>
                      <a:pt x="158" y="2"/>
                    </a:lnTo>
                    <a:lnTo>
                      <a:pt x="152" y="0"/>
                    </a:lnTo>
                    <a:lnTo>
                      <a:pt x="152" y="0"/>
                    </a:lnTo>
                    <a:lnTo>
                      <a:pt x="144" y="2"/>
                    </a:lnTo>
                    <a:lnTo>
                      <a:pt x="138" y="6"/>
                    </a:lnTo>
                    <a:lnTo>
                      <a:pt x="126" y="18"/>
                    </a:lnTo>
                    <a:lnTo>
                      <a:pt x="126" y="18"/>
                    </a:lnTo>
                    <a:lnTo>
                      <a:pt x="122" y="24"/>
                    </a:lnTo>
                    <a:lnTo>
                      <a:pt x="120" y="32"/>
                    </a:lnTo>
                    <a:lnTo>
                      <a:pt x="120" y="32"/>
                    </a:lnTo>
                    <a:lnTo>
                      <a:pt x="120" y="36"/>
                    </a:lnTo>
                    <a:lnTo>
                      <a:pt x="122" y="42"/>
                    </a:lnTo>
                    <a:lnTo>
                      <a:pt x="14" y="86"/>
                    </a:lnTo>
                    <a:lnTo>
                      <a:pt x="14" y="86"/>
                    </a:lnTo>
                    <a:lnTo>
                      <a:pt x="10" y="88"/>
                    </a:lnTo>
                    <a:lnTo>
                      <a:pt x="6" y="92"/>
                    </a:lnTo>
                    <a:lnTo>
                      <a:pt x="2" y="98"/>
                    </a:lnTo>
                    <a:lnTo>
                      <a:pt x="0" y="102"/>
                    </a:lnTo>
                    <a:lnTo>
                      <a:pt x="0" y="102"/>
                    </a:lnTo>
                    <a:lnTo>
                      <a:pt x="0" y="108"/>
                    </a:lnTo>
                    <a:lnTo>
                      <a:pt x="2" y="114"/>
                    </a:lnTo>
                    <a:lnTo>
                      <a:pt x="4" y="120"/>
                    </a:lnTo>
                    <a:lnTo>
                      <a:pt x="8" y="124"/>
                    </a:lnTo>
                    <a:lnTo>
                      <a:pt x="108" y="224"/>
                    </a:lnTo>
                    <a:lnTo>
                      <a:pt x="108" y="224"/>
                    </a:lnTo>
                    <a:lnTo>
                      <a:pt x="116" y="230"/>
                    </a:lnTo>
                    <a:lnTo>
                      <a:pt x="126" y="232"/>
                    </a:lnTo>
                    <a:lnTo>
                      <a:pt x="126" y="232"/>
                    </a:lnTo>
                    <a:lnTo>
                      <a:pt x="126" y="232"/>
                    </a:lnTo>
                    <a:lnTo>
                      <a:pt x="126" y="232"/>
                    </a:lnTo>
                    <a:lnTo>
                      <a:pt x="130" y="232"/>
                    </a:lnTo>
                    <a:lnTo>
                      <a:pt x="130" y="232"/>
                    </a:lnTo>
                    <a:lnTo>
                      <a:pt x="136" y="230"/>
                    </a:lnTo>
                    <a:lnTo>
                      <a:pt x="142" y="226"/>
                    </a:lnTo>
                    <a:lnTo>
                      <a:pt x="146" y="222"/>
                    </a:lnTo>
                    <a:lnTo>
                      <a:pt x="148" y="216"/>
                    </a:lnTo>
                    <a:lnTo>
                      <a:pt x="190" y="110"/>
                    </a:lnTo>
                    <a:lnTo>
                      <a:pt x="190" y="110"/>
                    </a:lnTo>
                    <a:lnTo>
                      <a:pt x="196" y="112"/>
                    </a:lnTo>
                    <a:lnTo>
                      <a:pt x="202" y="114"/>
                    </a:lnTo>
                    <a:lnTo>
                      <a:pt x="202" y="114"/>
                    </a:lnTo>
                    <a:lnTo>
                      <a:pt x="210" y="112"/>
                    </a:lnTo>
                    <a:lnTo>
                      <a:pt x="216" y="108"/>
                    </a:lnTo>
                    <a:lnTo>
                      <a:pt x="228" y="96"/>
                    </a:lnTo>
                    <a:lnTo>
                      <a:pt x="228" y="96"/>
                    </a:lnTo>
                    <a:lnTo>
                      <a:pt x="232" y="90"/>
                    </a:lnTo>
                    <a:lnTo>
                      <a:pt x="234" y="82"/>
                    </a:lnTo>
                    <a:lnTo>
                      <a:pt x="234" y="82"/>
                    </a:lnTo>
                    <a:lnTo>
                      <a:pt x="232" y="74"/>
                    </a:lnTo>
                    <a:lnTo>
                      <a:pt x="228" y="68"/>
                    </a:lnTo>
                    <a:lnTo>
                      <a:pt x="166" y="6"/>
                    </a:lnTo>
                    <a:close/>
                    <a:moveTo>
                      <a:pt x="134" y="210"/>
                    </a:moveTo>
                    <a:lnTo>
                      <a:pt x="134" y="210"/>
                    </a:lnTo>
                    <a:lnTo>
                      <a:pt x="130" y="214"/>
                    </a:lnTo>
                    <a:lnTo>
                      <a:pt x="128" y="216"/>
                    </a:lnTo>
                    <a:lnTo>
                      <a:pt x="128" y="216"/>
                    </a:lnTo>
                    <a:lnTo>
                      <a:pt x="126" y="216"/>
                    </a:lnTo>
                    <a:lnTo>
                      <a:pt x="126" y="216"/>
                    </a:lnTo>
                    <a:lnTo>
                      <a:pt x="120" y="214"/>
                    </a:lnTo>
                    <a:lnTo>
                      <a:pt x="18" y="112"/>
                    </a:lnTo>
                    <a:lnTo>
                      <a:pt x="18" y="112"/>
                    </a:lnTo>
                    <a:lnTo>
                      <a:pt x="16" y="110"/>
                    </a:lnTo>
                    <a:lnTo>
                      <a:pt x="16" y="106"/>
                    </a:lnTo>
                    <a:lnTo>
                      <a:pt x="16" y="106"/>
                    </a:lnTo>
                    <a:lnTo>
                      <a:pt x="18" y="102"/>
                    </a:lnTo>
                    <a:lnTo>
                      <a:pt x="20" y="100"/>
                    </a:lnTo>
                    <a:lnTo>
                      <a:pt x="70" y="80"/>
                    </a:lnTo>
                    <a:lnTo>
                      <a:pt x="70" y="80"/>
                    </a:lnTo>
                    <a:lnTo>
                      <a:pt x="84" y="84"/>
                    </a:lnTo>
                    <a:lnTo>
                      <a:pt x="96" y="86"/>
                    </a:lnTo>
                    <a:lnTo>
                      <a:pt x="120" y="88"/>
                    </a:lnTo>
                    <a:lnTo>
                      <a:pt x="134" y="92"/>
                    </a:lnTo>
                    <a:lnTo>
                      <a:pt x="146" y="98"/>
                    </a:lnTo>
                    <a:lnTo>
                      <a:pt x="158" y="104"/>
                    </a:lnTo>
                    <a:lnTo>
                      <a:pt x="172" y="116"/>
                    </a:lnTo>
                    <a:lnTo>
                      <a:pt x="134" y="210"/>
                    </a:lnTo>
                    <a:close/>
                    <a:moveTo>
                      <a:pt x="216" y="84"/>
                    </a:moveTo>
                    <a:lnTo>
                      <a:pt x="204" y="96"/>
                    </a:lnTo>
                    <a:lnTo>
                      <a:pt x="204" y="96"/>
                    </a:lnTo>
                    <a:lnTo>
                      <a:pt x="202" y="98"/>
                    </a:lnTo>
                    <a:lnTo>
                      <a:pt x="198" y="96"/>
                    </a:lnTo>
                    <a:lnTo>
                      <a:pt x="184" y="82"/>
                    </a:lnTo>
                    <a:lnTo>
                      <a:pt x="174" y="110"/>
                    </a:lnTo>
                    <a:lnTo>
                      <a:pt x="174" y="108"/>
                    </a:lnTo>
                    <a:lnTo>
                      <a:pt x="174" y="108"/>
                    </a:lnTo>
                    <a:lnTo>
                      <a:pt x="166" y="100"/>
                    </a:lnTo>
                    <a:lnTo>
                      <a:pt x="156" y="94"/>
                    </a:lnTo>
                    <a:lnTo>
                      <a:pt x="138" y="86"/>
                    </a:lnTo>
                    <a:lnTo>
                      <a:pt x="120" y="80"/>
                    </a:lnTo>
                    <a:lnTo>
                      <a:pt x="104" y="78"/>
                    </a:lnTo>
                    <a:lnTo>
                      <a:pt x="104" y="78"/>
                    </a:lnTo>
                    <a:lnTo>
                      <a:pt x="82" y="76"/>
                    </a:lnTo>
                    <a:lnTo>
                      <a:pt x="150" y="48"/>
                    </a:lnTo>
                    <a:lnTo>
                      <a:pt x="138" y="34"/>
                    </a:lnTo>
                    <a:lnTo>
                      <a:pt x="138" y="34"/>
                    </a:lnTo>
                    <a:lnTo>
                      <a:pt x="136" y="32"/>
                    </a:lnTo>
                    <a:lnTo>
                      <a:pt x="138" y="28"/>
                    </a:lnTo>
                    <a:lnTo>
                      <a:pt x="148" y="18"/>
                    </a:lnTo>
                    <a:lnTo>
                      <a:pt x="148" y="18"/>
                    </a:lnTo>
                    <a:lnTo>
                      <a:pt x="152" y="16"/>
                    </a:lnTo>
                    <a:lnTo>
                      <a:pt x="154" y="18"/>
                    </a:lnTo>
                    <a:lnTo>
                      <a:pt x="216" y="78"/>
                    </a:lnTo>
                    <a:lnTo>
                      <a:pt x="216" y="78"/>
                    </a:lnTo>
                    <a:lnTo>
                      <a:pt x="218" y="82"/>
                    </a:lnTo>
                    <a:lnTo>
                      <a:pt x="216" y="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87" name="Freeform 5">
              <a:extLst>
                <a:ext uri="{FF2B5EF4-FFF2-40B4-BE49-F238E27FC236}">
                  <a16:creationId xmlns:a16="http://schemas.microsoft.com/office/drawing/2014/main" id="{D23879B0-196F-40CF-9551-992A17F79C77}"/>
                </a:ext>
              </a:extLst>
            </p:cNvPr>
            <p:cNvSpPr>
              <a:spLocks noEditPoints="1"/>
            </p:cNvSpPr>
            <p:nvPr/>
          </p:nvSpPr>
          <p:spPr bwMode="auto">
            <a:xfrm>
              <a:off x="11202401" y="4668090"/>
              <a:ext cx="474219" cy="474219"/>
            </a:xfrm>
            <a:custGeom>
              <a:avLst/>
              <a:gdLst/>
              <a:ahLst/>
              <a:cxnLst>
                <a:cxn ang="0">
                  <a:pos x="100" y="2"/>
                </a:cxn>
                <a:cxn ang="0">
                  <a:pos x="36" y="36"/>
                </a:cxn>
                <a:cxn ang="0">
                  <a:pos x="2" y="100"/>
                </a:cxn>
                <a:cxn ang="0">
                  <a:pos x="0" y="136"/>
                </a:cxn>
                <a:cxn ang="0">
                  <a:pos x="22" y="194"/>
                </a:cxn>
                <a:cxn ang="0">
                  <a:pos x="88" y="242"/>
                </a:cxn>
                <a:cxn ang="0">
                  <a:pos x="124" y="248"/>
                </a:cxn>
                <a:cxn ang="0">
                  <a:pos x="172" y="238"/>
                </a:cxn>
                <a:cxn ang="0">
                  <a:pos x="238" y="172"/>
                </a:cxn>
                <a:cxn ang="0">
                  <a:pos x="248" y="124"/>
                </a:cxn>
                <a:cxn ang="0">
                  <a:pos x="242" y="88"/>
                </a:cxn>
                <a:cxn ang="0">
                  <a:pos x="194" y="22"/>
                </a:cxn>
                <a:cxn ang="0">
                  <a:pos x="136" y="0"/>
                </a:cxn>
                <a:cxn ang="0">
                  <a:pos x="184" y="120"/>
                </a:cxn>
                <a:cxn ang="0">
                  <a:pos x="190" y="62"/>
                </a:cxn>
                <a:cxn ang="0">
                  <a:pos x="224" y="84"/>
                </a:cxn>
                <a:cxn ang="0">
                  <a:pos x="120" y="232"/>
                </a:cxn>
                <a:cxn ang="0">
                  <a:pos x="86" y="190"/>
                </a:cxn>
                <a:cxn ang="0">
                  <a:pos x="120" y="232"/>
                </a:cxn>
                <a:cxn ang="0">
                  <a:pos x="140" y="26"/>
                </a:cxn>
                <a:cxn ang="0">
                  <a:pos x="164" y="66"/>
                </a:cxn>
                <a:cxn ang="0">
                  <a:pos x="128" y="16"/>
                </a:cxn>
                <a:cxn ang="0">
                  <a:pos x="158" y="22"/>
                </a:cxn>
                <a:cxn ang="0">
                  <a:pos x="200" y="46"/>
                </a:cxn>
                <a:cxn ang="0">
                  <a:pos x="166" y="50"/>
                </a:cxn>
                <a:cxn ang="0">
                  <a:pos x="120" y="16"/>
                </a:cxn>
                <a:cxn ang="0">
                  <a:pos x="84" y="66"/>
                </a:cxn>
                <a:cxn ang="0">
                  <a:pos x="108" y="26"/>
                </a:cxn>
                <a:cxn ang="0">
                  <a:pos x="76" y="62"/>
                </a:cxn>
                <a:cxn ang="0">
                  <a:pos x="48" y="46"/>
                </a:cxn>
                <a:cxn ang="0">
                  <a:pos x="106" y="18"/>
                </a:cxn>
                <a:cxn ang="0">
                  <a:pos x="82" y="50"/>
                </a:cxn>
                <a:cxn ang="0">
                  <a:pos x="100" y="78"/>
                </a:cxn>
                <a:cxn ang="0">
                  <a:pos x="72" y="120"/>
                </a:cxn>
                <a:cxn ang="0">
                  <a:pos x="120" y="176"/>
                </a:cxn>
                <a:cxn ang="0">
                  <a:pos x="84" y="182"/>
                </a:cxn>
                <a:cxn ang="0">
                  <a:pos x="72" y="128"/>
                </a:cxn>
                <a:cxn ang="0">
                  <a:pos x="92" y="226"/>
                </a:cxn>
                <a:cxn ang="0">
                  <a:pos x="54" y="206"/>
                </a:cxn>
                <a:cxn ang="0">
                  <a:pos x="92" y="212"/>
                </a:cxn>
                <a:cxn ang="0">
                  <a:pos x="128" y="184"/>
                </a:cxn>
                <a:cxn ang="0">
                  <a:pos x="154" y="202"/>
                </a:cxn>
                <a:cxn ang="0">
                  <a:pos x="128" y="232"/>
                </a:cxn>
                <a:cxn ang="0">
                  <a:pos x="194" y="206"/>
                </a:cxn>
                <a:cxn ang="0">
                  <a:pos x="156" y="226"/>
                </a:cxn>
                <a:cxn ang="0">
                  <a:pos x="168" y="192"/>
                </a:cxn>
                <a:cxn ang="0">
                  <a:pos x="128" y="176"/>
                </a:cxn>
                <a:cxn ang="0">
                  <a:pos x="174" y="142"/>
                </a:cxn>
                <a:cxn ang="0">
                  <a:pos x="128" y="120"/>
                </a:cxn>
                <a:cxn ang="0">
                  <a:pos x="168" y="72"/>
                </a:cxn>
                <a:cxn ang="0">
                  <a:pos x="128" y="120"/>
                </a:cxn>
                <a:cxn ang="0">
                  <a:pos x="74" y="70"/>
                </a:cxn>
                <a:cxn ang="0">
                  <a:pos x="16" y="120"/>
                </a:cxn>
                <a:cxn ang="0">
                  <a:pos x="32" y="66"/>
                </a:cxn>
                <a:cxn ang="0">
                  <a:pos x="64" y="128"/>
                </a:cxn>
                <a:cxn ang="0">
                  <a:pos x="76" y="186"/>
                </a:cxn>
                <a:cxn ang="0">
                  <a:pos x="48" y="200"/>
                </a:cxn>
                <a:cxn ang="0">
                  <a:pos x="16" y="128"/>
                </a:cxn>
                <a:cxn ang="0">
                  <a:pos x="172" y="186"/>
                </a:cxn>
                <a:cxn ang="0">
                  <a:pos x="182" y="144"/>
                </a:cxn>
                <a:cxn ang="0">
                  <a:pos x="230" y="148"/>
                </a:cxn>
              </a:cxnLst>
              <a:rect l="0" t="0" r="r" b="b"/>
              <a:pathLst>
                <a:path w="248" h="248">
                  <a:moveTo>
                    <a:pt x="124" y="0"/>
                  </a:moveTo>
                  <a:lnTo>
                    <a:pt x="124" y="0"/>
                  </a:lnTo>
                  <a:lnTo>
                    <a:pt x="112" y="0"/>
                  </a:lnTo>
                  <a:lnTo>
                    <a:pt x="100" y="2"/>
                  </a:lnTo>
                  <a:lnTo>
                    <a:pt x="88" y="6"/>
                  </a:lnTo>
                  <a:lnTo>
                    <a:pt x="76" y="10"/>
                  </a:lnTo>
                  <a:lnTo>
                    <a:pt x="54" y="22"/>
                  </a:lnTo>
                  <a:lnTo>
                    <a:pt x="36" y="36"/>
                  </a:lnTo>
                  <a:lnTo>
                    <a:pt x="22" y="54"/>
                  </a:lnTo>
                  <a:lnTo>
                    <a:pt x="10" y="76"/>
                  </a:lnTo>
                  <a:lnTo>
                    <a:pt x="6" y="88"/>
                  </a:lnTo>
                  <a:lnTo>
                    <a:pt x="2" y="100"/>
                  </a:lnTo>
                  <a:lnTo>
                    <a:pt x="0" y="112"/>
                  </a:lnTo>
                  <a:lnTo>
                    <a:pt x="0" y="124"/>
                  </a:lnTo>
                  <a:lnTo>
                    <a:pt x="0" y="124"/>
                  </a:lnTo>
                  <a:lnTo>
                    <a:pt x="0" y="136"/>
                  </a:lnTo>
                  <a:lnTo>
                    <a:pt x="2" y="148"/>
                  </a:lnTo>
                  <a:lnTo>
                    <a:pt x="6" y="160"/>
                  </a:lnTo>
                  <a:lnTo>
                    <a:pt x="10" y="172"/>
                  </a:lnTo>
                  <a:lnTo>
                    <a:pt x="22" y="194"/>
                  </a:lnTo>
                  <a:lnTo>
                    <a:pt x="36" y="212"/>
                  </a:lnTo>
                  <a:lnTo>
                    <a:pt x="54" y="226"/>
                  </a:lnTo>
                  <a:lnTo>
                    <a:pt x="76" y="238"/>
                  </a:lnTo>
                  <a:lnTo>
                    <a:pt x="88" y="242"/>
                  </a:lnTo>
                  <a:lnTo>
                    <a:pt x="100" y="246"/>
                  </a:lnTo>
                  <a:lnTo>
                    <a:pt x="112" y="248"/>
                  </a:lnTo>
                  <a:lnTo>
                    <a:pt x="124" y="248"/>
                  </a:lnTo>
                  <a:lnTo>
                    <a:pt x="124" y="248"/>
                  </a:lnTo>
                  <a:lnTo>
                    <a:pt x="136" y="248"/>
                  </a:lnTo>
                  <a:lnTo>
                    <a:pt x="148" y="246"/>
                  </a:lnTo>
                  <a:lnTo>
                    <a:pt x="160" y="242"/>
                  </a:lnTo>
                  <a:lnTo>
                    <a:pt x="172" y="238"/>
                  </a:lnTo>
                  <a:lnTo>
                    <a:pt x="194" y="226"/>
                  </a:lnTo>
                  <a:lnTo>
                    <a:pt x="212" y="212"/>
                  </a:lnTo>
                  <a:lnTo>
                    <a:pt x="226" y="194"/>
                  </a:lnTo>
                  <a:lnTo>
                    <a:pt x="238" y="172"/>
                  </a:lnTo>
                  <a:lnTo>
                    <a:pt x="242" y="160"/>
                  </a:lnTo>
                  <a:lnTo>
                    <a:pt x="246" y="148"/>
                  </a:lnTo>
                  <a:lnTo>
                    <a:pt x="248" y="136"/>
                  </a:lnTo>
                  <a:lnTo>
                    <a:pt x="248" y="124"/>
                  </a:lnTo>
                  <a:lnTo>
                    <a:pt x="248" y="124"/>
                  </a:lnTo>
                  <a:lnTo>
                    <a:pt x="248" y="112"/>
                  </a:lnTo>
                  <a:lnTo>
                    <a:pt x="246" y="100"/>
                  </a:lnTo>
                  <a:lnTo>
                    <a:pt x="242" y="88"/>
                  </a:lnTo>
                  <a:lnTo>
                    <a:pt x="238" y="76"/>
                  </a:lnTo>
                  <a:lnTo>
                    <a:pt x="226" y="54"/>
                  </a:lnTo>
                  <a:lnTo>
                    <a:pt x="212" y="36"/>
                  </a:lnTo>
                  <a:lnTo>
                    <a:pt x="194" y="22"/>
                  </a:lnTo>
                  <a:lnTo>
                    <a:pt x="172" y="10"/>
                  </a:lnTo>
                  <a:lnTo>
                    <a:pt x="160" y="6"/>
                  </a:lnTo>
                  <a:lnTo>
                    <a:pt x="148" y="2"/>
                  </a:lnTo>
                  <a:lnTo>
                    <a:pt x="136" y="0"/>
                  </a:lnTo>
                  <a:lnTo>
                    <a:pt x="124" y="0"/>
                  </a:lnTo>
                  <a:close/>
                  <a:moveTo>
                    <a:pt x="232" y="120"/>
                  </a:moveTo>
                  <a:lnTo>
                    <a:pt x="184" y="120"/>
                  </a:lnTo>
                  <a:lnTo>
                    <a:pt x="184" y="120"/>
                  </a:lnTo>
                  <a:lnTo>
                    <a:pt x="182" y="94"/>
                  </a:lnTo>
                  <a:lnTo>
                    <a:pt x="174" y="70"/>
                  </a:lnTo>
                  <a:lnTo>
                    <a:pt x="174" y="70"/>
                  </a:lnTo>
                  <a:lnTo>
                    <a:pt x="190" y="62"/>
                  </a:lnTo>
                  <a:lnTo>
                    <a:pt x="204" y="52"/>
                  </a:lnTo>
                  <a:lnTo>
                    <a:pt x="204" y="52"/>
                  </a:lnTo>
                  <a:lnTo>
                    <a:pt x="216" y="66"/>
                  </a:lnTo>
                  <a:lnTo>
                    <a:pt x="224" y="84"/>
                  </a:lnTo>
                  <a:lnTo>
                    <a:pt x="230" y="102"/>
                  </a:lnTo>
                  <a:lnTo>
                    <a:pt x="232" y="120"/>
                  </a:lnTo>
                  <a:close/>
                  <a:moveTo>
                    <a:pt x="120" y="232"/>
                  </a:moveTo>
                  <a:lnTo>
                    <a:pt x="120" y="232"/>
                  </a:lnTo>
                  <a:lnTo>
                    <a:pt x="110" y="222"/>
                  </a:lnTo>
                  <a:lnTo>
                    <a:pt x="102" y="212"/>
                  </a:lnTo>
                  <a:lnTo>
                    <a:pt x="94" y="202"/>
                  </a:lnTo>
                  <a:lnTo>
                    <a:pt x="86" y="190"/>
                  </a:lnTo>
                  <a:lnTo>
                    <a:pt x="86" y="190"/>
                  </a:lnTo>
                  <a:lnTo>
                    <a:pt x="104" y="186"/>
                  </a:lnTo>
                  <a:lnTo>
                    <a:pt x="120" y="184"/>
                  </a:lnTo>
                  <a:lnTo>
                    <a:pt x="120" y="232"/>
                  </a:lnTo>
                  <a:lnTo>
                    <a:pt x="120" y="232"/>
                  </a:lnTo>
                  <a:close/>
                  <a:moveTo>
                    <a:pt x="128" y="16"/>
                  </a:moveTo>
                  <a:lnTo>
                    <a:pt x="128" y="16"/>
                  </a:lnTo>
                  <a:lnTo>
                    <a:pt x="140" y="26"/>
                  </a:lnTo>
                  <a:lnTo>
                    <a:pt x="148" y="38"/>
                  </a:lnTo>
                  <a:lnTo>
                    <a:pt x="158" y="52"/>
                  </a:lnTo>
                  <a:lnTo>
                    <a:pt x="164" y="66"/>
                  </a:lnTo>
                  <a:lnTo>
                    <a:pt x="164" y="66"/>
                  </a:lnTo>
                  <a:lnTo>
                    <a:pt x="146" y="70"/>
                  </a:lnTo>
                  <a:lnTo>
                    <a:pt x="128" y="72"/>
                  </a:lnTo>
                  <a:lnTo>
                    <a:pt x="128" y="16"/>
                  </a:lnTo>
                  <a:lnTo>
                    <a:pt x="128" y="16"/>
                  </a:lnTo>
                  <a:lnTo>
                    <a:pt x="128" y="16"/>
                  </a:lnTo>
                  <a:close/>
                  <a:moveTo>
                    <a:pt x="142" y="18"/>
                  </a:moveTo>
                  <a:lnTo>
                    <a:pt x="142" y="18"/>
                  </a:lnTo>
                  <a:lnTo>
                    <a:pt x="158" y="22"/>
                  </a:lnTo>
                  <a:lnTo>
                    <a:pt x="172" y="28"/>
                  </a:lnTo>
                  <a:lnTo>
                    <a:pt x="186" y="36"/>
                  </a:lnTo>
                  <a:lnTo>
                    <a:pt x="200" y="46"/>
                  </a:lnTo>
                  <a:lnTo>
                    <a:pt x="200" y="46"/>
                  </a:lnTo>
                  <a:lnTo>
                    <a:pt x="186" y="56"/>
                  </a:lnTo>
                  <a:lnTo>
                    <a:pt x="172" y="62"/>
                  </a:lnTo>
                  <a:lnTo>
                    <a:pt x="172" y="62"/>
                  </a:lnTo>
                  <a:lnTo>
                    <a:pt x="166" y="50"/>
                  </a:lnTo>
                  <a:lnTo>
                    <a:pt x="158" y="38"/>
                  </a:lnTo>
                  <a:lnTo>
                    <a:pt x="150" y="28"/>
                  </a:lnTo>
                  <a:lnTo>
                    <a:pt x="142" y="18"/>
                  </a:lnTo>
                  <a:close/>
                  <a:moveTo>
                    <a:pt x="120" y="16"/>
                  </a:moveTo>
                  <a:lnTo>
                    <a:pt x="120" y="72"/>
                  </a:lnTo>
                  <a:lnTo>
                    <a:pt x="120" y="72"/>
                  </a:lnTo>
                  <a:lnTo>
                    <a:pt x="102" y="70"/>
                  </a:lnTo>
                  <a:lnTo>
                    <a:pt x="84" y="66"/>
                  </a:lnTo>
                  <a:lnTo>
                    <a:pt x="84" y="66"/>
                  </a:lnTo>
                  <a:lnTo>
                    <a:pt x="90" y="52"/>
                  </a:lnTo>
                  <a:lnTo>
                    <a:pt x="100" y="38"/>
                  </a:lnTo>
                  <a:lnTo>
                    <a:pt x="108" y="26"/>
                  </a:lnTo>
                  <a:lnTo>
                    <a:pt x="120" y="16"/>
                  </a:lnTo>
                  <a:lnTo>
                    <a:pt x="120" y="16"/>
                  </a:lnTo>
                  <a:lnTo>
                    <a:pt x="120" y="16"/>
                  </a:lnTo>
                  <a:close/>
                  <a:moveTo>
                    <a:pt x="76" y="62"/>
                  </a:moveTo>
                  <a:lnTo>
                    <a:pt x="76" y="62"/>
                  </a:lnTo>
                  <a:lnTo>
                    <a:pt x="62" y="56"/>
                  </a:lnTo>
                  <a:lnTo>
                    <a:pt x="48" y="46"/>
                  </a:lnTo>
                  <a:lnTo>
                    <a:pt x="48" y="46"/>
                  </a:lnTo>
                  <a:lnTo>
                    <a:pt x="62" y="36"/>
                  </a:lnTo>
                  <a:lnTo>
                    <a:pt x="76" y="28"/>
                  </a:lnTo>
                  <a:lnTo>
                    <a:pt x="90" y="22"/>
                  </a:lnTo>
                  <a:lnTo>
                    <a:pt x="106" y="18"/>
                  </a:lnTo>
                  <a:lnTo>
                    <a:pt x="106" y="18"/>
                  </a:lnTo>
                  <a:lnTo>
                    <a:pt x="98" y="28"/>
                  </a:lnTo>
                  <a:lnTo>
                    <a:pt x="90" y="38"/>
                  </a:lnTo>
                  <a:lnTo>
                    <a:pt x="82" y="50"/>
                  </a:lnTo>
                  <a:lnTo>
                    <a:pt x="76" y="62"/>
                  </a:lnTo>
                  <a:close/>
                  <a:moveTo>
                    <a:pt x="80" y="72"/>
                  </a:moveTo>
                  <a:lnTo>
                    <a:pt x="80" y="72"/>
                  </a:lnTo>
                  <a:lnTo>
                    <a:pt x="100" y="78"/>
                  </a:lnTo>
                  <a:lnTo>
                    <a:pt x="120" y="80"/>
                  </a:lnTo>
                  <a:lnTo>
                    <a:pt x="120" y="120"/>
                  </a:lnTo>
                  <a:lnTo>
                    <a:pt x="72" y="120"/>
                  </a:lnTo>
                  <a:lnTo>
                    <a:pt x="72" y="120"/>
                  </a:lnTo>
                  <a:lnTo>
                    <a:pt x="74" y="96"/>
                  </a:lnTo>
                  <a:lnTo>
                    <a:pt x="80" y="72"/>
                  </a:lnTo>
                  <a:close/>
                  <a:moveTo>
                    <a:pt x="120" y="128"/>
                  </a:moveTo>
                  <a:lnTo>
                    <a:pt x="120" y="176"/>
                  </a:lnTo>
                  <a:lnTo>
                    <a:pt x="120" y="176"/>
                  </a:lnTo>
                  <a:lnTo>
                    <a:pt x="102" y="178"/>
                  </a:lnTo>
                  <a:lnTo>
                    <a:pt x="84" y="182"/>
                  </a:lnTo>
                  <a:lnTo>
                    <a:pt x="84" y="182"/>
                  </a:lnTo>
                  <a:lnTo>
                    <a:pt x="80" y="170"/>
                  </a:lnTo>
                  <a:lnTo>
                    <a:pt x="76" y="156"/>
                  </a:lnTo>
                  <a:lnTo>
                    <a:pt x="74" y="142"/>
                  </a:lnTo>
                  <a:lnTo>
                    <a:pt x="72" y="128"/>
                  </a:lnTo>
                  <a:lnTo>
                    <a:pt x="120" y="128"/>
                  </a:lnTo>
                  <a:close/>
                  <a:moveTo>
                    <a:pt x="106" y="230"/>
                  </a:moveTo>
                  <a:lnTo>
                    <a:pt x="106" y="230"/>
                  </a:lnTo>
                  <a:lnTo>
                    <a:pt x="92" y="226"/>
                  </a:lnTo>
                  <a:lnTo>
                    <a:pt x="78" y="222"/>
                  </a:lnTo>
                  <a:lnTo>
                    <a:pt x="66" y="214"/>
                  </a:lnTo>
                  <a:lnTo>
                    <a:pt x="54" y="206"/>
                  </a:lnTo>
                  <a:lnTo>
                    <a:pt x="54" y="206"/>
                  </a:lnTo>
                  <a:lnTo>
                    <a:pt x="66" y="198"/>
                  </a:lnTo>
                  <a:lnTo>
                    <a:pt x="80" y="192"/>
                  </a:lnTo>
                  <a:lnTo>
                    <a:pt x="80" y="192"/>
                  </a:lnTo>
                  <a:lnTo>
                    <a:pt x="92" y="212"/>
                  </a:lnTo>
                  <a:lnTo>
                    <a:pt x="106" y="230"/>
                  </a:lnTo>
                  <a:close/>
                  <a:moveTo>
                    <a:pt x="128" y="232"/>
                  </a:moveTo>
                  <a:lnTo>
                    <a:pt x="128" y="184"/>
                  </a:lnTo>
                  <a:lnTo>
                    <a:pt x="128" y="184"/>
                  </a:lnTo>
                  <a:lnTo>
                    <a:pt x="144" y="186"/>
                  </a:lnTo>
                  <a:lnTo>
                    <a:pt x="162" y="190"/>
                  </a:lnTo>
                  <a:lnTo>
                    <a:pt x="162" y="190"/>
                  </a:lnTo>
                  <a:lnTo>
                    <a:pt x="154" y="202"/>
                  </a:lnTo>
                  <a:lnTo>
                    <a:pt x="146" y="212"/>
                  </a:lnTo>
                  <a:lnTo>
                    <a:pt x="138" y="222"/>
                  </a:lnTo>
                  <a:lnTo>
                    <a:pt x="128" y="232"/>
                  </a:lnTo>
                  <a:lnTo>
                    <a:pt x="128" y="232"/>
                  </a:lnTo>
                  <a:close/>
                  <a:moveTo>
                    <a:pt x="168" y="192"/>
                  </a:moveTo>
                  <a:lnTo>
                    <a:pt x="168" y="192"/>
                  </a:lnTo>
                  <a:lnTo>
                    <a:pt x="182" y="198"/>
                  </a:lnTo>
                  <a:lnTo>
                    <a:pt x="194" y="206"/>
                  </a:lnTo>
                  <a:lnTo>
                    <a:pt x="194" y="206"/>
                  </a:lnTo>
                  <a:lnTo>
                    <a:pt x="182" y="214"/>
                  </a:lnTo>
                  <a:lnTo>
                    <a:pt x="170" y="222"/>
                  </a:lnTo>
                  <a:lnTo>
                    <a:pt x="156" y="226"/>
                  </a:lnTo>
                  <a:lnTo>
                    <a:pt x="142" y="230"/>
                  </a:lnTo>
                  <a:lnTo>
                    <a:pt x="142" y="230"/>
                  </a:lnTo>
                  <a:lnTo>
                    <a:pt x="156" y="212"/>
                  </a:lnTo>
                  <a:lnTo>
                    <a:pt x="168" y="192"/>
                  </a:lnTo>
                  <a:close/>
                  <a:moveTo>
                    <a:pt x="164" y="182"/>
                  </a:moveTo>
                  <a:lnTo>
                    <a:pt x="164" y="182"/>
                  </a:lnTo>
                  <a:lnTo>
                    <a:pt x="146" y="178"/>
                  </a:lnTo>
                  <a:lnTo>
                    <a:pt x="128" y="176"/>
                  </a:lnTo>
                  <a:lnTo>
                    <a:pt x="128" y="128"/>
                  </a:lnTo>
                  <a:lnTo>
                    <a:pt x="176" y="128"/>
                  </a:lnTo>
                  <a:lnTo>
                    <a:pt x="176" y="128"/>
                  </a:lnTo>
                  <a:lnTo>
                    <a:pt x="174" y="142"/>
                  </a:lnTo>
                  <a:lnTo>
                    <a:pt x="172" y="156"/>
                  </a:lnTo>
                  <a:lnTo>
                    <a:pt x="168" y="170"/>
                  </a:lnTo>
                  <a:lnTo>
                    <a:pt x="164" y="182"/>
                  </a:lnTo>
                  <a:close/>
                  <a:moveTo>
                    <a:pt x="128" y="120"/>
                  </a:moveTo>
                  <a:lnTo>
                    <a:pt x="128" y="80"/>
                  </a:lnTo>
                  <a:lnTo>
                    <a:pt x="128" y="80"/>
                  </a:lnTo>
                  <a:lnTo>
                    <a:pt x="148" y="78"/>
                  </a:lnTo>
                  <a:lnTo>
                    <a:pt x="168" y="72"/>
                  </a:lnTo>
                  <a:lnTo>
                    <a:pt x="168" y="72"/>
                  </a:lnTo>
                  <a:lnTo>
                    <a:pt x="174" y="96"/>
                  </a:lnTo>
                  <a:lnTo>
                    <a:pt x="176" y="120"/>
                  </a:lnTo>
                  <a:lnTo>
                    <a:pt x="128" y="120"/>
                  </a:lnTo>
                  <a:close/>
                  <a:moveTo>
                    <a:pt x="44" y="52"/>
                  </a:moveTo>
                  <a:lnTo>
                    <a:pt x="44" y="52"/>
                  </a:lnTo>
                  <a:lnTo>
                    <a:pt x="58" y="62"/>
                  </a:lnTo>
                  <a:lnTo>
                    <a:pt x="74" y="70"/>
                  </a:lnTo>
                  <a:lnTo>
                    <a:pt x="74" y="70"/>
                  </a:lnTo>
                  <a:lnTo>
                    <a:pt x="66" y="94"/>
                  </a:lnTo>
                  <a:lnTo>
                    <a:pt x="64" y="120"/>
                  </a:lnTo>
                  <a:lnTo>
                    <a:pt x="16" y="120"/>
                  </a:lnTo>
                  <a:lnTo>
                    <a:pt x="16" y="120"/>
                  </a:lnTo>
                  <a:lnTo>
                    <a:pt x="18" y="102"/>
                  </a:lnTo>
                  <a:lnTo>
                    <a:pt x="24" y="84"/>
                  </a:lnTo>
                  <a:lnTo>
                    <a:pt x="32" y="66"/>
                  </a:lnTo>
                  <a:lnTo>
                    <a:pt x="44" y="52"/>
                  </a:lnTo>
                  <a:close/>
                  <a:moveTo>
                    <a:pt x="16" y="128"/>
                  </a:moveTo>
                  <a:lnTo>
                    <a:pt x="64" y="128"/>
                  </a:lnTo>
                  <a:lnTo>
                    <a:pt x="64" y="128"/>
                  </a:lnTo>
                  <a:lnTo>
                    <a:pt x="66" y="144"/>
                  </a:lnTo>
                  <a:lnTo>
                    <a:pt x="68" y="158"/>
                  </a:lnTo>
                  <a:lnTo>
                    <a:pt x="72" y="172"/>
                  </a:lnTo>
                  <a:lnTo>
                    <a:pt x="76" y="186"/>
                  </a:lnTo>
                  <a:lnTo>
                    <a:pt x="76" y="186"/>
                  </a:lnTo>
                  <a:lnTo>
                    <a:pt x="62" y="192"/>
                  </a:lnTo>
                  <a:lnTo>
                    <a:pt x="48" y="200"/>
                  </a:lnTo>
                  <a:lnTo>
                    <a:pt x="48" y="200"/>
                  </a:lnTo>
                  <a:lnTo>
                    <a:pt x="36" y="186"/>
                  </a:lnTo>
                  <a:lnTo>
                    <a:pt x="26" y="168"/>
                  </a:lnTo>
                  <a:lnTo>
                    <a:pt x="18" y="148"/>
                  </a:lnTo>
                  <a:lnTo>
                    <a:pt x="16" y="128"/>
                  </a:lnTo>
                  <a:close/>
                  <a:moveTo>
                    <a:pt x="200" y="200"/>
                  </a:moveTo>
                  <a:lnTo>
                    <a:pt x="200" y="200"/>
                  </a:lnTo>
                  <a:lnTo>
                    <a:pt x="186" y="192"/>
                  </a:lnTo>
                  <a:lnTo>
                    <a:pt x="172" y="186"/>
                  </a:lnTo>
                  <a:lnTo>
                    <a:pt x="172" y="186"/>
                  </a:lnTo>
                  <a:lnTo>
                    <a:pt x="176" y="172"/>
                  </a:lnTo>
                  <a:lnTo>
                    <a:pt x="180" y="158"/>
                  </a:lnTo>
                  <a:lnTo>
                    <a:pt x="182" y="144"/>
                  </a:lnTo>
                  <a:lnTo>
                    <a:pt x="184" y="128"/>
                  </a:lnTo>
                  <a:lnTo>
                    <a:pt x="232" y="128"/>
                  </a:lnTo>
                  <a:lnTo>
                    <a:pt x="232" y="128"/>
                  </a:lnTo>
                  <a:lnTo>
                    <a:pt x="230" y="148"/>
                  </a:lnTo>
                  <a:lnTo>
                    <a:pt x="222" y="168"/>
                  </a:lnTo>
                  <a:lnTo>
                    <a:pt x="212" y="186"/>
                  </a:lnTo>
                  <a:lnTo>
                    <a:pt x="200" y="20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nvGrpSpPr>
            <p:cNvPr id="88" name="Group 93">
              <a:extLst>
                <a:ext uri="{FF2B5EF4-FFF2-40B4-BE49-F238E27FC236}">
                  <a16:creationId xmlns:a16="http://schemas.microsoft.com/office/drawing/2014/main" id="{4FC9DDD0-E45D-444D-BCD1-E4E195FFAA26}"/>
                </a:ext>
              </a:extLst>
            </p:cNvPr>
            <p:cNvGrpSpPr/>
            <p:nvPr/>
          </p:nvGrpSpPr>
          <p:grpSpPr>
            <a:xfrm>
              <a:off x="10208071" y="4698684"/>
              <a:ext cx="489517" cy="397732"/>
              <a:chOff x="5588000" y="3625850"/>
              <a:chExt cx="406400" cy="330200"/>
            </a:xfrm>
            <a:solidFill>
              <a:schemeClr val="accent1"/>
            </a:solidFill>
          </p:grpSpPr>
          <p:sp>
            <p:nvSpPr>
              <p:cNvPr id="89" name="Freeform 23">
                <a:extLst>
                  <a:ext uri="{FF2B5EF4-FFF2-40B4-BE49-F238E27FC236}">
                    <a16:creationId xmlns:a16="http://schemas.microsoft.com/office/drawing/2014/main" id="{B80A9752-3180-4738-AA64-93E69C30542A}"/>
                  </a:ext>
                </a:extLst>
              </p:cNvPr>
              <p:cNvSpPr>
                <a:spLocks noEditPoints="1"/>
              </p:cNvSpPr>
              <p:nvPr/>
            </p:nvSpPr>
            <p:spPr bwMode="auto">
              <a:xfrm>
                <a:off x="5867400" y="3727450"/>
                <a:ext cx="76200" cy="101600"/>
              </a:xfrm>
              <a:custGeom>
                <a:avLst/>
                <a:gdLst/>
                <a:ahLst/>
                <a:cxnLst>
                  <a:cxn ang="0">
                    <a:pos x="22" y="4"/>
                  </a:cxn>
                  <a:cxn ang="0">
                    <a:pos x="22" y="4"/>
                  </a:cxn>
                  <a:cxn ang="0">
                    <a:pos x="20" y="0"/>
                  </a:cxn>
                  <a:cxn ang="0">
                    <a:pos x="16" y="0"/>
                  </a:cxn>
                  <a:cxn ang="0">
                    <a:pos x="8" y="0"/>
                  </a:cxn>
                  <a:cxn ang="0">
                    <a:pos x="8" y="0"/>
                  </a:cxn>
                  <a:cxn ang="0">
                    <a:pos x="4" y="0"/>
                  </a:cxn>
                  <a:cxn ang="0">
                    <a:pos x="2" y="2"/>
                  </a:cxn>
                  <a:cxn ang="0">
                    <a:pos x="0" y="4"/>
                  </a:cxn>
                  <a:cxn ang="0">
                    <a:pos x="0" y="8"/>
                  </a:cxn>
                  <a:cxn ang="0">
                    <a:pos x="0" y="56"/>
                  </a:cxn>
                  <a:cxn ang="0">
                    <a:pos x="0" y="56"/>
                  </a:cxn>
                  <a:cxn ang="0">
                    <a:pos x="0" y="60"/>
                  </a:cxn>
                  <a:cxn ang="0">
                    <a:pos x="2" y="62"/>
                  </a:cxn>
                  <a:cxn ang="0">
                    <a:pos x="4" y="64"/>
                  </a:cxn>
                  <a:cxn ang="0">
                    <a:pos x="8" y="64"/>
                  </a:cxn>
                  <a:cxn ang="0">
                    <a:pos x="40" y="64"/>
                  </a:cxn>
                  <a:cxn ang="0">
                    <a:pos x="40" y="64"/>
                  </a:cxn>
                  <a:cxn ang="0">
                    <a:pos x="44" y="64"/>
                  </a:cxn>
                  <a:cxn ang="0">
                    <a:pos x="46" y="62"/>
                  </a:cxn>
                  <a:cxn ang="0">
                    <a:pos x="48" y="60"/>
                  </a:cxn>
                  <a:cxn ang="0">
                    <a:pos x="48" y="56"/>
                  </a:cxn>
                  <a:cxn ang="0">
                    <a:pos x="48" y="44"/>
                  </a:cxn>
                  <a:cxn ang="0">
                    <a:pos x="48" y="44"/>
                  </a:cxn>
                  <a:cxn ang="0">
                    <a:pos x="46" y="40"/>
                  </a:cxn>
                  <a:cxn ang="0">
                    <a:pos x="22" y="4"/>
                  </a:cxn>
                  <a:cxn ang="0">
                    <a:pos x="40" y="56"/>
                  </a:cxn>
                  <a:cxn ang="0">
                    <a:pos x="8" y="56"/>
                  </a:cxn>
                  <a:cxn ang="0">
                    <a:pos x="8" y="8"/>
                  </a:cxn>
                  <a:cxn ang="0">
                    <a:pos x="16" y="8"/>
                  </a:cxn>
                  <a:cxn ang="0">
                    <a:pos x="40" y="44"/>
                  </a:cxn>
                  <a:cxn ang="0">
                    <a:pos x="40" y="56"/>
                  </a:cxn>
                </a:cxnLst>
                <a:rect l="0" t="0" r="r" b="b"/>
                <a:pathLst>
                  <a:path w="48" h="64">
                    <a:moveTo>
                      <a:pt x="22" y="4"/>
                    </a:moveTo>
                    <a:lnTo>
                      <a:pt x="22" y="4"/>
                    </a:lnTo>
                    <a:lnTo>
                      <a:pt x="20" y="0"/>
                    </a:lnTo>
                    <a:lnTo>
                      <a:pt x="16" y="0"/>
                    </a:lnTo>
                    <a:lnTo>
                      <a:pt x="8" y="0"/>
                    </a:lnTo>
                    <a:lnTo>
                      <a:pt x="8" y="0"/>
                    </a:lnTo>
                    <a:lnTo>
                      <a:pt x="4" y="0"/>
                    </a:lnTo>
                    <a:lnTo>
                      <a:pt x="2" y="2"/>
                    </a:lnTo>
                    <a:lnTo>
                      <a:pt x="0" y="4"/>
                    </a:lnTo>
                    <a:lnTo>
                      <a:pt x="0" y="8"/>
                    </a:lnTo>
                    <a:lnTo>
                      <a:pt x="0" y="56"/>
                    </a:lnTo>
                    <a:lnTo>
                      <a:pt x="0" y="56"/>
                    </a:lnTo>
                    <a:lnTo>
                      <a:pt x="0" y="60"/>
                    </a:lnTo>
                    <a:lnTo>
                      <a:pt x="2" y="62"/>
                    </a:lnTo>
                    <a:lnTo>
                      <a:pt x="4" y="64"/>
                    </a:lnTo>
                    <a:lnTo>
                      <a:pt x="8" y="64"/>
                    </a:lnTo>
                    <a:lnTo>
                      <a:pt x="40" y="64"/>
                    </a:lnTo>
                    <a:lnTo>
                      <a:pt x="40" y="64"/>
                    </a:lnTo>
                    <a:lnTo>
                      <a:pt x="44" y="64"/>
                    </a:lnTo>
                    <a:lnTo>
                      <a:pt x="46" y="62"/>
                    </a:lnTo>
                    <a:lnTo>
                      <a:pt x="48" y="60"/>
                    </a:lnTo>
                    <a:lnTo>
                      <a:pt x="48" y="56"/>
                    </a:lnTo>
                    <a:lnTo>
                      <a:pt x="48" y="44"/>
                    </a:lnTo>
                    <a:lnTo>
                      <a:pt x="48" y="44"/>
                    </a:lnTo>
                    <a:lnTo>
                      <a:pt x="46" y="40"/>
                    </a:lnTo>
                    <a:lnTo>
                      <a:pt x="22" y="4"/>
                    </a:lnTo>
                    <a:close/>
                    <a:moveTo>
                      <a:pt x="40" y="56"/>
                    </a:moveTo>
                    <a:lnTo>
                      <a:pt x="8" y="56"/>
                    </a:lnTo>
                    <a:lnTo>
                      <a:pt x="8" y="8"/>
                    </a:lnTo>
                    <a:lnTo>
                      <a:pt x="16" y="8"/>
                    </a:lnTo>
                    <a:lnTo>
                      <a:pt x="40" y="44"/>
                    </a:lnTo>
                    <a:lnTo>
                      <a:pt x="40"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90" name="Freeform 24">
                <a:extLst>
                  <a:ext uri="{FF2B5EF4-FFF2-40B4-BE49-F238E27FC236}">
                    <a16:creationId xmlns:a16="http://schemas.microsoft.com/office/drawing/2014/main" id="{85158888-DD2F-42B4-8737-90BD1BC5D8D1}"/>
                  </a:ext>
                </a:extLst>
              </p:cNvPr>
              <p:cNvSpPr>
                <a:spLocks noEditPoints="1"/>
              </p:cNvSpPr>
              <p:nvPr/>
            </p:nvSpPr>
            <p:spPr bwMode="auto">
              <a:xfrm>
                <a:off x="5588000" y="3625850"/>
                <a:ext cx="406400" cy="330200"/>
              </a:xfrm>
              <a:custGeom>
                <a:avLst/>
                <a:gdLst/>
                <a:ahLst/>
                <a:cxnLst>
                  <a:cxn ang="0">
                    <a:pos x="220" y="50"/>
                  </a:cxn>
                  <a:cxn ang="0">
                    <a:pos x="206" y="40"/>
                  </a:cxn>
                  <a:cxn ang="0">
                    <a:pos x="168" y="24"/>
                  </a:cxn>
                  <a:cxn ang="0">
                    <a:pos x="160" y="8"/>
                  </a:cxn>
                  <a:cxn ang="0">
                    <a:pos x="24" y="0"/>
                  </a:cxn>
                  <a:cxn ang="0">
                    <a:pos x="8" y="8"/>
                  </a:cxn>
                  <a:cxn ang="0">
                    <a:pos x="0" y="112"/>
                  </a:cxn>
                  <a:cxn ang="0">
                    <a:pos x="8" y="128"/>
                  </a:cxn>
                  <a:cxn ang="0">
                    <a:pos x="24" y="136"/>
                  </a:cxn>
                  <a:cxn ang="0">
                    <a:pos x="26" y="170"/>
                  </a:cxn>
                  <a:cxn ang="0">
                    <a:pos x="48" y="184"/>
                  </a:cxn>
                  <a:cxn ang="0">
                    <a:pos x="62" y="194"/>
                  </a:cxn>
                  <a:cxn ang="0">
                    <a:pos x="88" y="208"/>
                  </a:cxn>
                  <a:cxn ang="0">
                    <a:pos x="108" y="202"/>
                  </a:cxn>
                  <a:cxn ang="0">
                    <a:pos x="162" y="184"/>
                  </a:cxn>
                  <a:cxn ang="0">
                    <a:pos x="172" y="202"/>
                  </a:cxn>
                  <a:cxn ang="0">
                    <a:pos x="192" y="208"/>
                  </a:cxn>
                  <a:cxn ang="0">
                    <a:pos x="218" y="194"/>
                  </a:cxn>
                  <a:cxn ang="0">
                    <a:pos x="232" y="184"/>
                  </a:cxn>
                  <a:cxn ang="0">
                    <a:pos x="254" y="170"/>
                  </a:cxn>
                  <a:cxn ang="0">
                    <a:pos x="256" y="112"/>
                  </a:cxn>
                  <a:cxn ang="0">
                    <a:pos x="24" y="120"/>
                  </a:cxn>
                  <a:cxn ang="0">
                    <a:pos x="18" y="118"/>
                  </a:cxn>
                  <a:cxn ang="0">
                    <a:pos x="16" y="24"/>
                  </a:cxn>
                  <a:cxn ang="0">
                    <a:pos x="18" y="18"/>
                  </a:cxn>
                  <a:cxn ang="0">
                    <a:pos x="144" y="16"/>
                  </a:cxn>
                  <a:cxn ang="0">
                    <a:pos x="150" y="18"/>
                  </a:cxn>
                  <a:cxn ang="0">
                    <a:pos x="152" y="40"/>
                  </a:cxn>
                  <a:cxn ang="0">
                    <a:pos x="152" y="112"/>
                  </a:cxn>
                  <a:cxn ang="0">
                    <a:pos x="148" y="120"/>
                  </a:cxn>
                  <a:cxn ang="0">
                    <a:pos x="88" y="192"/>
                  </a:cxn>
                  <a:cxn ang="0">
                    <a:pos x="76" y="188"/>
                  </a:cxn>
                  <a:cxn ang="0">
                    <a:pos x="72" y="176"/>
                  </a:cxn>
                  <a:cxn ang="0">
                    <a:pos x="82" y="162"/>
                  </a:cxn>
                  <a:cxn ang="0">
                    <a:pos x="94" y="162"/>
                  </a:cxn>
                  <a:cxn ang="0">
                    <a:pos x="104" y="176"/>
                  </a:cxn>
                  <a:cxn ang="0">
                    <a:pos x="100" y="188"/>
                  </a:cxn>
                  <a:cxn ang="0">
                    <a:pos x="192" y="192"/>
                  </a:cxn>
                  <a:cxn ang="0">
                    <a:pos x="180" y="188"/>
                  </a:cxn>
                  <a:cxn ang="0">
                    <a:pos x="176" y="176"/>
                  </a:cxn>
                  <a:cxn ang="0">
                    <a:pos x="186" y="162"/>
                  </a:cxn>
                  <a:cxn ang="0">
                    <a:pos x="198" y="162"/>
                  </a:cxn>
                  <a:cxn ang="0">
                    <a:pos x="208" y="176"/>
                  </a:cxn>
                  <a:cxn ang="0">
                    <a:pos x="204" y="188"/>
                  </a:cxn>
                  <a:cxn ang="0">
                    <a:pos x="240" y="160"/>
                  </a:cxn>
                  <a:cxn ang="0">
                    <a:pos x="238" y="166"/>
                  </a:cxn>
                  <a:cxn ang="0">
                    <a:pos x="222" y="168"/>
                  </a:cxn>
                  <a:cxn ang="0">
                    <a:pos x="212" y="150"/>
                  </a:cxn>
                  <a:cxn ang="0">
                    <a:pos x="192" y="144"/>
                  </a:cxn>
                  <a:cxn ang="0">
                    <a:pos x="166" y="158"/>
                  </a:cxn>
                  <a:cxn ang="0">
                    <a:pos x="118" y="168"/>
                  </a:cxn>
                  <a:cxn ang="0">
                    <a:pos x="98" y="146"/>
                  </a:cxn>
                  <a:cxn ang="0">
                    <a:pos x="78" y="146"/>
                  </a:cxn>
                  <a:cxn ang="0">
                    <a:pos x="58" y="168"/>
                  </a:cxn>
                  <a:cxn ang="0">
                    <a:pos x="44" y="168"/>
                  </a:cxn>
                  <a:cxn ang="0">
                    <a:pos x="40" y="160"/>
                  </a:cxn>
                  <a:cxn ang="0">
                    <a:pos x="144" y="136"/>
                  </a:cxn>
                  <a:cxn ang="0">
                    <a:pos x="166" y="122"/>
                  </a:cxn>
                  <a:cxn ang="0">
                    <a:pos x="200" y="56"/>
                  </a:cxn>
                  <a:cxn ang="0">
                    <a:pos x="206" y="60"/>
                  </a:cxn>
                  <a:cxn ang="0">
                    <a:pos x="240" y="112"/>
                  </a:cxn>
                </a:cxnLst>
                <a:rect l="0" t="0" r="r" b="b"/>
                <a:pathLst>
                  <a:path w="256" h="208">
                    <a:moveTo>
                      <a:pt x="252" y="98"/>
                    </a:moveTo>
                    <a:lnTo>
                      <a:pt x="220" y="50"/>
                    </a:lnTo>
                    <a:lnTo>
                      <a:pt x="220" y="50"/>
                    </a:lnTo>
                    <a:lnTo>
                      <a:pt x="216" y="46"/>
                    </a:lnTo>
                    <a:lnTo>
                      <a:pt x="212" y="42"/>
                    </a:lnTo>
                    <a:lnTo>
                      <a:pt x="206" y="40"/>
                    </a:lnTo>
                    <a:lnTo>
                      <a:pt x="200" y="40"/>
                    </a:lnTo>
                    <a:lnTo>
                      <a:pt x="168" y="40"/>
                    </a:lnTo>
                    <a:lnTo>
                      <a:pt x="168" y="24"/>
                    </a:lnTo>
                    <a:lnTo>
                      <a:pt x="168" y="24"/>
                    </a:lnTo>
                    <a:lnTo>
                      <a:pt x="166" y="14"/>
                    </a:lnTo>
                    <a:lnTo>
                      <a:pt x="160" y="8"/>
                    </a:lnTo>
                    <a:lnTo>
                      <a:pt x="154" y="2"/>
                    </a:lnTo>
                    <a:lnTo>
                      <a:pt x="144" y="0"/>
                    </a:lnTo>
                    <a:lnTo>
                      <a:pt x="24" y="0"/>
                    </a:lnTo>
                    <a:lnTo>
                      <a:pt x="24" y="0"/>
                    </a:lnTo>
                    <a:lnTo>
                      <a:pt x="14" y="2"/>
                    </a:lnTo>
                    <a:lnTo>
                      <a:pt x="8" y="8"/>
                    </a:lnTo>
                    <a:lnTo>
                      <a:pt x="2" y="14"/>
                    </a:lnTo>
                    <a:lnTo>
                      <a:pt x="0" y="24"/>
                    </a:lnTo>
                    <a:lnTo>
                      <a:pt x="0" y="112"/>
                    </a:lnTo>
                    <a:lnTo>
                      <a:pt x="0" y="112"/>
                    </a:lnTo>
                    <a:lnTo>
                      <a:pt x="2" y="122"/>
                    </a:lnTo>
                    <a:lnTo>
                      <a:pt x="8" y="128"/>
                    </a:lnTo>
                    <a:lnTo>
                      <a:pt x="14" y="134"/>
                    </a:lnTo>
                    <a:lnTo>
                      <a:pt x="24" y="136"/>
                    </a:lnTo>
                    <a:lnTo>
                      <a:pt x="24" y="136"/>
                    </a:lnTo>
                    <a:lnTo>
                      <a:pt x="24" y="160"/>
                    </a:lnTo>
                    <a:lnTo>
                      <a:pt x="24" y="160"/>
                    </a:lnTo>
                    <a:lnTo>
                      <a:pt x="26" y="170"/>
                    </a:lnTo>
                    <a:lnTo>
                      <a:pt x="32" y="176"/>
                    </a:lnTo>
                    <a:lnTo>
                      <a:pt x="38" y="182"/>
                    </a:lnTo>
                    <a:lnTo>
                      <a:pt x="48" y="184"/>
                    </a:lnTo>
                    <a:lnTo>
                      <a:pt x="58" y="184"/>
                    </a:lnTo>
                    <a:lnTo>
                      <a:pt x="58" y="184"/>
                    </a:lnTo>
                    <a:lnTo>
                      <a:pt x="62" y="194"/>
                    </a:lnTo>
                    <a:lnTo>
                      <a:pt x="68" y="202"/>
                    </a:lnTo>
                    <a:lnTo>
                      <a:pt x="78" y="206"/>
                    </a:lnTo>
                    <a:lnTo>
                      <a:pt x="88" y="208"/>
                    </a:lnTo>
                    <a:lnTo>
                      <a:pt x="88" y="208"/>
                    </a:lnTo>
                    <a:lnTo>
                      <a:pt x="98" y="206"/>
                    </a:lnTo>
                    <a:lnTo>
                      <a:pt x="108" y="202"/>
                    </a:lnTo>
                    <a:lnTo>
                      <a:pt x="114" y="194"/>
                    </a:lnTo>
                    <a:lnTo>
                      <a:pt x="118" y="184"/>
                    </a:lnTo>
                    <a:lnTo>
                      <a:pt x="162" y="184"/>
                    </a:lnTo>
                    <a:lnTo>
                      <a:pt x="162" y="184"/>
                    </a:lnTo>
                    <a:lnTo>
                      <a:pt x="166" y="194"/>
                    </a:lnTo>
                    <a:lnTo>
                      <a:pt x="172" y="202"/>
                    </a:lnTo>
                    <a:lnTo>
                      <a:pt x="182" y="206"/>
                    </a:lnTo>
                    <a:lnTo>
                      <a:pt x="192" y="208"/>
                    </a:lnTo>
                    <a:lnTo>
                      <a:pt x="192" y="208"/>
                    </a:lnTo>
                    <a:lnTo>
                      <a:pt x="202" y="206"/>
                    </a:lnTo>
                    <a:lnTo>
                      <a:pt x="212" y="202"/>
                    </a:lnTo>
                    <a:lnTo>
                      <a:pt x="218" y="194"/>
                    </a:lnTo>
                    <a:lnTo>
                      <a:pt x="222" y="184"/>
                    </a:lnTo>
                    <a:lnTo>
                      <a:pt x="232" y="184"/>
                    </a:lnTo>
                    <a:lnTo>
                      <a:pt x="232" y="184"/>
                    </a:lnTo>
                    <a:lnTo>
                      <a:pt x="242" y="182"/>
                    </a:lnTo>
                    <a:lnTo>
                      <a:pt x="248" y="176"/>
                    </a:lnTo>
                    <a:lnTo>
                      <a:pt x="254" y="170"/>
                    </a:lnTo>
                    <a:lnTo>
                      <a:pt x="256" y="160"/>
                    </a:lnTo>
                    <a:lnTo>
                      <a:pt x="256" y="112"/>
                    </a:lnTo>
                    <a:lnTo>
                      <a:pt x="256" y="112"/>
                    </a:lnTo>
                    <a:lnTo>
                      <a:pt x="254" y="106"/>
                    </a:lnTo>
                    <a:lnTo>
                      <a:pt x="252" y="98"/>
                    </a:lnTo>
                    <a:close/>
                    <a:moveTo>
                      <a:pt x="24" y="120"/>
                    </a:moveTo>
                    <a:lnTo>
                      <a:pt x="24" y="120"/>
                    </a:lnTo>
                    <a:lnTo>
                      <a:pt x="20" y="120"/>
                    </a:lnTo>
                    <a:lnTo>
                      <a:pt x="18" y="118"/>
                    </a:lnTo>
                    <a:lnTo>
                      <a:pt x="16" y="116"/>
                    </a:lnTo>
                    <a:lnTo>
                      <a:pt x="16" y="112"/>
                    </a:lnTo>
                    <a:lnTo>
                      <a:pt x="16" y="24"/>
                    </a:lnTo>
                    <a:lnTo>
                      <a:pt x="16" y="24"/>
                    </a:lnTo>
                    <a:lnTo>
                      <a:pt x="16" y="20"/>
                    </a:lnTo>
                    <a:lnTo>
                      <a:pt x="18" y="18"/>
                    </a:lnTo>
                    <a:lnTo>
                      <a:pt x="20" y="16"/>
                    </a:lnTo>
                    <a:lnTo>
                      <a:pt x="24" y="16"/>
                    </a:lnTo>
                    <a:lnTo>
                      <a:pt x="144" y="16"/>
                    </a:lnTo>
                    <a:lnTo>
                      <a:pt x="144" y="16"/>
                    </a:lnTo>
                    <a:lnTo>
                      <a:pt x="148" y="16"/>
                    </a:lnTo>
                    <a:lnTo>
                      <a:pt x="150" y="18"/>
                    </a:lnTo>
                    <a:lnTo>
                      <a:pt x="152" y="20"/>
                    </a:lnTo>
                    <a:lnTo>
                      <a:pt x="152" y="24"/>
                    </a:lnTo>
                    <a:lnTo>
                      <a:pt x="152" y="40"/>
                    </a:lnTo>
                    <a:lnTo>
                      <a:pt x="152" y="56"/>
                    </a:lnTo>
                    <a:lnTo>
                      <a:pt x="152" y="112"/>
                    </a:lnTo>
                    <a:lnTo>
                      <a:pt x="152" y="112"/>
                    </a:lnTo>
                    <a:lnTo>
                      <a:pt x="152" y="116"/>
                    </a:lnTo>
                    <a:lnTo>
                      <a:pt x="150" y="118"/>
                    </a:lnTo>
                    <a:lnTo>
                      <a:pt x="148" y="120"/>
                    </a:lnTo>
                    <a:lnTo>
                      <a:pt x="144" y="120"/>
                    </a:lnTo>
                    <a:lnTo>
                      <a:pt x="24" y="120"/>
                    </a:lnTo>
                    <a:close/>
                    <a:moveTo>
                      <a:pt x="88" y="192"/>
                    </a:moveTo>
                    <a:lnTo>
                      <a:pt x="88" y="192"/>
                    </a:lnTo>
                    <a:lnTo>
                      <a:pt x="82" y="190"/>
                    </a:lnTo>
                    <a:lnTo>
                      <a:pt x="76" y="188"/>
                    </a:lnTo>
                    <a:lnTo>
                      <a:pt x="74" y="182"/>
                    </a:lnTo>
                    <a:lnTo>
                      <a:pt x="72" y="176"/>
                    </a:lnTo>
                    <a:lnTo>
                      <a:pt x="72" y="176"/>
                    </a:lnTo>
                    <a:lnTo>
                      <a:pt x="74" y="170"/>
                    </a:lnTo>
                    <a:lnTo>
                      <a:pt x="76" y="164"/>
                    </a:lnTo>
                    <a:lnTo>
                      <a:pt x="82" y="162"/>
                    </a:lnTo>
                    <a:lnTo>
                      <a:pt x="88" y="160"/>
                    </a:lnTo>
                    <a:lnTo>
                      <a:pt x="88" y="160"/>
                    </a:lnTo>
                    <a:lnTo>
                      <a:pt x="94" y="162"/>
                    </a:lnTo>
                    <a:lnTo>
                      <a:pt x="100" y="164"/>
                    </a:lnTo>
                    <a:lnTo>
                      <a:pt x="102" y="170"/>
                    </a:lnTo>
                    <a:lnTo>
                      <a:pt x="104" y="176"/>
                    </a:lnTo>
                    <a:lnTo>
                      <a:pt x="104" y="176"/>
                    </a:lnTo>
                    <a:lnTo>
                      <a:pt x="102" y="182"/>
                    </a:lnTo>
                    <a:lnTo>
                      <a:pt x="100" y="188"/>
                    </a:lnTo>
                    <a:lnTo>
                      <a:pt x="94" y="190"/>
                    </a:lnTo>
                    <a:lnTo>
                      <a:pt x="88" y="192"/>
                    </a:lnTo>
                    <a:close/>
                    <a:moveTo>
                      <a:pt x="192" y="192"/>
                    </a:moveTo>
                    <a:lnTo>
                      <a:pt x="192" y="192"/>
                    </a:lnTo>
                    <a:lnTo>
                      <a:pt x="186" y="190"/>
                    </a:lnTo>
                    <a:lnTo>
                      <a:pt x="180" y="188"/>
                    </a:lnTo>
                    <a:lnTo>
                      <a:pt x="178" y="182"/>
                    </a:lnTo>
                    <a:lnTo>
                      <a:pt x="176" y="176"/>
                    </a:lnTo>
                    <a:lnTo>
                      <a:pt x="176" y="176"/>
                    </a:lnTo>
                    <a:lnTo>
                      <a:pt x="178" y="170"/>
                    </a:lnTo>
                    <a:lnTo>
                      <a:pt x="180" y="164"/>
                    </a:lnTo>
                    <a:lnTo>
                      <a:pt x="186" y="162"/>
                    </a:lnTo>
                    <a:lnTo>
                      <a:pt x="192" y="160"/>
                    </a:lnTo>
                    <a:lnTo>
                      <a:pt x="192" y="160"/>
                    </a:lnTo>
                    <a:lnTo>
                      <a:pt x="198" y="162"/>
                    </a:lnTo>
                    <a:lnTo>
                      <a:pt x="204" y="164"/>
                    </a:lnTo>
                    <a:lnTo>
                      <a:pt x="206" y="170"/>
                    </a:lnTo>
                    <a:lnTo>
                      <a:pt x="208" y="176"/>
                    </a:lnTo>
                    <a:lnTo>
                      <a:pt x="208" y="176"/>
                    </a:lnTo>
                    <a:lnTo>
                      <a:pt x="206" y="182"/>
                    </a:lnTo>
                    <a:lnTo>
                      <a:pt x="204" y="188"/>
                    </a:lnTo>
                    <a:lnTo>
                      <a:pt x="198" y="190"/>
                    </a:lnTo>
                    <a:lnTo>
                      <a:pt x="192" y="192"/>
                    </a:lnTo>
                    <a:close/>
                    <a:moveTo>
                      <a:pt x="240" y="160"/>
                    </a:moveTo>
                    <a:lnTo>
                      <a:pt x="240" y="160"/>
                    </a:lnTo>
                    <a:lnTo>
                      <a:pt x="240" y="164"/>
                    </a:lnTo>
                    <a:lnTo>
                      <a:pt x="238" y="166"/>
                    </a:lnTo>
                    <a:lnTo>
                      <a:pt x="236" y="168"/>
                    </a:lnTo>
                    <a:lnTo>
                      <a:pt x="232" y="168"/>
                    </a:lnTo>
                    <a:lnTo>
                      <a:pt x="222" y="168"/>
                    </a:lnTo>
                    <a:lnTo>
                      <a:pt x="222" y="168"/>
                    </a:lnTo>
                    <a:lnTo>
                      <a:pt x="218" y="158"/>
                    </a:lnTo>
                    <a:lnTo>
                      <a:pt x="212" y="150"/>
                    </a:lnTo>
                    <a:lnTo>
                      <a:pt x="202" y="146"/>
                    </a:lnTo>
                    <a:lnTo>
                      <a:pt x="192" y="144"/>
                    </a:lnTo>
                    <a:lnTo>
                      <a:pt x="192" y="144"/>
                    </a:lnTo>
                    <a:lnTo>
                      <a:pt x="182" y="146"/>
                    </a:lnTo>
                    <a:lnTo>
                      <a:pt x="172" y="150"/>
                    </a:lnTo>
                    <a:lnTo>
                      <a:pt x="166" y="158"/>
                    </a:lnTo>
                    <a:lnTo>
                      <a:pt x="162" y="168"/>
                    </a:lnTo>
                    <a:lnTo>
                      <a:pt x="118" y="168"/>
                    </a:lnTo>
                    <a:lnTo>
                      <a:pt x="118" y="168"/>
                    </a:lnTo>
                    <a:lnTo>
                      <a:pt x="114" y="158"/>
                    </a:lnTo>
                    <a:lnTo>
                      <a:pt x="108" y="150"/>
                    </a:lnTo>
                    <a:lnTo>
                      <a:pt x="98" y="146"/>
                    </a:lnTo>
                    <a:lnTo>
                      <a:pt x="88" y="144"/>
                    </a:lnTo>
                    <a:lnTo>
                      <a:pt x="88" y="144"/>
                    </a:lnTo>
                    <a:lnTo>
                      <a:pt x="78" y="146"/>
                    </a:lnTo>
                    <a:lnTo>
                      <a:pt x="68" y="150"/>
                    </a:lnTo>
                    <a:lnTo>
                      <a:pt x="62" y="158"/>
                    </a:lnTo>
                    <a:lnTo>
                      <a:pt x="58" y="168"/>
                    </a:lnTo>
                    <a:lnTo>
                      <a:pt x="48" y="168"/>
                    </a:lnTo>
                    <a:lnTo>
                      <a:pt x="48" y="168"/>
                    </a:lnTo>
                    <a:lnTo>
                      <a:pt x="44" y="168"/>
                    </a:lnTo>
                    <a:lnTo>
                      <a:pt x="42" y="166"/>
                    </a:lnTo>
                    <a:lnTo>
                      <a:pt x="40" y="164"/>
                    </a:lnTo>
                    <a:lnTo>
                      <a:pt x="40" y="160"/>
                    </a:lnTo>
                    <a:lnTo>
                      <a:pt x="40" y="136"/>
                    </a:lnTo>
                    <a:lnTo>
                      <a:pt x="144" y="136"/>
                    </a:lnTo>
                    <a:lnTo>
                      <a:pt x="144" y="136"/>
                    </a:lnTo>
                    <a:lnTo>
                      <a:pt x="154" y="134"/>
                    </a:lnTo>
                    <a:lnTo>
                      <a:pt x="160" y="128"/>
                    </a:lnTo>
                    <a:lnTo>
                      <a:pt x="166" y="122"/>
                    </a:lnTo>
                    <a:lnTo>
                      <a:pt x="168" y="112"/>
                    </a:lnTo>
                    <a:lnTo>
                      <a:pt x="168" y="56"/>
                    </a:lnTo>
                    <a:lnTo>
                      <a:pt x="200" y="56"/>
                    </a:lnTo>
                    <a:lnTo>
                      <a:pt x="200" y="56"/>
                    </a:lnTo>
                    <a:lnTo>
                      <a:pt x="204" y="56"/>
                    </a:lnTo>
                    <a:lnTo>
                      <a:pt x="206" y="60"/>
                    </a:lnTo>
                    <a:lnTo>
                      <a:pt x="238" y="108"/>
                    </a:lnTo>
                    <a:lnTo>
                      <a:pt x="238" y="108"/>
                    </a:lnTo>
                    <a:lnTo>
                      <a:pt x="240" y="112"/>
                    </a:lnTo>
                    <a:lnTo>
                      <a:pt x="240" y="1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91" name="Group 96">
              <a:extLst>
                <a:ext uri="{FF2B5EF4-FFF2-40B4-BE49-F238E27FC236}">
                  <a16:creationId xmlns:a16="http://schemas.microsoft.com/office/drawing/2014/main" id="{29916D67-B8DB-4CAF-9340-C1B41B523188}"/>
                </a:ext>
              </a:extLst>
            </p:cNvPr>
            <p:cNvGrpSpPr/>
            <p:nvPr/>
          </p:nvGrpSpPr>
          <p:grpSpPr>
            <a:xfrm>
              <a:off x="6291936" y="3704353"/>
              <a:ext cx="489517" cy="428328"/>
              <a:chOff x="2336800" y="2800350"/>
              <a:chExt cx="406400" cy="355600"/>
            </a:xfrm>
            <a:solidFill>
              <a:schemeClr val="accent1"/>
            </a:solidFill>
          </p:grpSpPr>
          <p:sp>
            <p:nvSpPr>
              <p:cNvPr id="92" name="Freeform 123">
                <a:extLst>
                  <a:ext uri="{FF2B5EF4-FFF2-40B4-BE49-F238E27FC236}">
                    <a16:creationId xmlns:a16="http://schemas.microsoft.com/office/drawing/2014/main" id="{194CFFC7-7081-4D84-824B-C2049E92ACDE}"/>
                  </a:ext>
                </a:extLst>
              </p:cNvPr>
              <p:cNvSpPr>
                <a:spLocks noEditPoints="1"/>
              </p:cNvSpPr>
              <p:nvPr/>
            </p:nvSpPr>
            <p:spPr bwMode="auto">
              <a:xfrm>
                <a:off x="2336800" y="2800350"/>
                <a:ext cx="406400" cy="292100"/>
              </a:xfrm>
              <a:custGeom>
                <a:avLst/>
                <a:gdLst/>
                <a:ahLst/>
                <a:cxnLst>
                  <a:cxn ang="0">
                    <a:pos x="256" y="48"/>
                  </a:cxn>
                  <a:cxn ang="0">
                    <a:pos x="250" y="34"/>
                  </a:cxn>
                  <a:cxn ang="0">
                    <a:pos x="238" y="24"/>
                  </a:cxn>
                  <a:cxn ang="0">
                    <a:pos x="134" y="0"/>
                  </a:cxn>
                  <a:cxn ang="0">
                    <a:pos x="128" y="0"/>
                  </a:cxn>
                  <a:cxn ang="0">
                    <a:pos x="18" y="24"/>
                  </a:cxn>
                  <a:cxn ang="0">
                    <a:pos x="12" y="28"/>
                  </a:cxn>
                  <a:cxn ang="0">
                    <a:pos x="2" y="40"/>
                  </a:cxn>
                  <a:cxn ang="0">
                    <a:pos x="0" y="48"/>
                  </a:cxn>
                  <a:cxn ang="0">
                    <a:pos x="6" y="62"/>
                  </a:cxn>
                  <a:cxn ang="0">
                    <a:pos x="18" y="72"/>
                  </a:cxn>
                  <a:cxn ang="0">
                    <a:pos x="40" y="144"/>
                  </a:cxn>
                  <a:cxn ang="0">
                    <a:pos x="42" y="152"/>
                  </a:cxn>
                  <a:cxn ang="0">
                    <a:pos x="52" y="166"/>
                  </a:cxn>
                  <a:cxn ang="0">
                    <a:pos x="72" y="176"/>
                  </a:cxn>
                  <a:cxn ang="0">
                    <a:pos x="106" y="184"/>
                  </a:cxn>
                  <a:cxn ang="0">
                    <a:pos x="128" y="184"/>
                  </a:cxn>
                  <a:cxn ang="0">
                    <a:pos x="168" y="180"/>
                  </a:cxn>
                  <a:cxn ang="0">
                    <a:pos x="196" y="172"/>
                  </a:cxn>
                  <a:cxn ang="0">
                    <a:pos x="212" y="160"/>
                  </a:cxn>
                  <a:cxn ang="0">
                    <a:pos x="216" y="144"/>
                  </a:cxn>
                  <a:cxn ang="0">
                    <a:pos x="238" y="72"/>
                  </a:cxn>
                  <a:cxn ang="0">
                    <a:pos x="244" y="68"/>
                  </a:cxn>
                  <a:cxn ang="0">
                    <a:pos x="254" y="56"/>
                  </a:cxn>
                  <a:cxn ang="0">
                    <a:pos x="200" y="144"/>
                  </a:cxn>
                  <a:cxn ang="0">
                    <a:pos x="198" y="148"/>
                  </a:cxn>
                  <a:cxn ang="0">
                    <a:pos x="190" y="156"/>
                  </a:cxn>
                  <a:cxn ang="0">
                    <a:pos x="172" y="162"/>
                  </a:cxn>
                  <a:cxn ang="0">
                    <a:pos x="144" y="168"/>
                  </a:cxn>
                  <a:cxn ang="0">
                    <a:pos x="128" y="168"/>
                  </a:cxn>
                  <a:cxn ang="0">
                    <a:pos x="96" y="166"/>
                  </a:cxn>
                  <a:cxn ang="0">
                    <a:pos x="74" y="160"/>
                  </a:cxn>
                  <a:cxn ang="0">
                    <a:pos x="60" y="152"/>
                  </a:cxn>
                  <a:cxn ang="0">
                    <a:pos x="56" y="144"/>
                  </a:cxn>
                  <a:cxn ang="0">
                    <a:pos x="122" y="96"/>
                  </a:cxn>
                  <a:cxn ang="0">
                    <a:pos x="128" y="96"/>
                  </a:cxn>
                  <a:cxn ang="0">
                    <a:pos x="134" y="96"/>
                  </a:cxn>
                  <a:cxn ang="0">
                    <a:pos x="200" y="144"/>
                  </a:cxn>
                  <a:cxn ang="0">
                    <a:pos x="130" y="80"/>
                  </a:cxn>
                  <a:cxn ang="0">
                    <a:pos x="128" y="80"/>
                  </a:cxn>
                  <a:cxn ang="0">
                    <a:pos x="22" y="56"/>
                  </a:cxn>
                  <a:cxn ang="0">
                    <a:pos x="18" y="52"/>
                  </a:cxn>
                  <a:cxn ang="0">
                    <a:pos x="16" y="48"/>
                  </a:cxn>
                  <a:cxn ang="0">
                    <a:pos x="22" y="40"/>
                  </a:cxn>
                  <a:cxn ang="0">
                    <a:pos x="126" y="16"/>
                  </a:cxn>
                  <a:cxn ang="0">
                    <a:pos x="128" y="16"/>
                  </a:cxn>
                  <a:cxn ang="0">
                    <a:pos x="234" y="40"/>
                  </a:cxn>
                  <a:cxn ang="0">
                    <a:pos x="238" y="44"/>
                  </a:cxn>
                  <a:cxn ang="0">
                    <a:pos x="240" y="48"/>
                  </a:cxn>
                  <a:cxn ang="0">
                    <a:pos x="234" y="56"/>
                  </a:cxn>
                </a:cxnLst>
                <a:rect l="0" t="0" r="r" b="b"/>
                <a:pathLst>
                  <a:path w="256" h="184">
                    <a:moveTo>
                      <a:pt x="256" y="48"/>
                    </a:moveTo>
                    <a:lnTo>
                      <a:pt x="256" y="48"/>
                    </a:lnTo>
                    <a:lnTo>
                      <a:pt x="254" y="40"/>
                    </a:lnTo>
                    <a:lnTo>
                      <a:pt x="250" y="34"/>
                    </a:lnTo>
                    <a:lnTo>
                      <a:pt x="244" y="28"/>
                    </a:lnTo>
                    <a:lnTo>
                      <a:pt x="238" y="24"/>
                    </a:lnTo>
                    <a:lnTo>
                      <a:pt x="134" y="0"/>
                    </a:lnTo>
                    <a:lnTo>
                      <a:pt x="134" y="0"/>
                    </a:lnTo>
                    <a:lnTo>
                      <a:pt x="128" y="0"/>
                    </a:lnTo>
                    <a:lnTo>
                      <a:pt x="128" y="0"/>
                    </a:lnTo>
                    <a:lnTo>
                      <a:pt x="122" y="0"/>
                    </a:lnTo>
                    <a:lnTo>
                      <a:pt x="18" y="24"/>
                    </a:lnTo>
                    <a:lnTo>
                      <a:pt x="18" y="24"/>
                    </a:lnTo>
                    <a:lnTo>
                      <a:pt x="12" y="28"/>
                    </a:lnTo>
                    <a:lnTo>
                      <a:pt x="6" y="34"/>
                    </a:lnTo>
                    <a:lnTo>
                      <a:pt x="2" y="40"/>
                    </a:lnTo>
                    <a:lnTo>
                      <a:pt x="0" y="48"/>
                    </a:lnTo>
                    <a:lnTo>
                      <a:pt x="0" y="48"/>
                    </a:lnTo>
                    <a:lnTo>
                      <a:pt x="2" y="56"/>
                    </a:lnTo>
                    <a:lnTo>
                      <a:pt x="6" y="62"/>
                    </a:lnTo>
                    <a:lnTo>
                      <a:pt x="12" y="68"/>
                    </a:lnTo>
                    <a:lnTo>
                      <a:pt x="18" y="72"/>
                    </a:lnTo>
                    <a:lnTo>
                      <a:pt x="40" y="76"/>
                    </a:lnTo>
                    <a:lnTo>
                      <a:pt x="40" y="144"/>
                    </a:lnTo>
                    <a:lnTo>
                      <a:pt x="40" y="144"/>
                    </a:lnTo>
                    <a:lnTo>
                      <a:pt x="42" y="152"/>
                    </a:lnTo>
                    <a:lnTo>
                      <a:pt x="44" y="160"/>
                    </a:lnTo>
                    <a:lnTo>
                      <a:pt x="52" y="166"/>
                    </a:lnTo>
                    <a:lnTo>
                      <a:pt x="60" y="172"/>
                    </a:lnTo>
                    <a:lnTo>
                      <a:pt x="72" y="176"/>
                    </a:lnTo>
                    <a:lnTo>
                      <a:pt x="88" y="180"/>
                    </a:lnTo>
                    <a:lnTo>
                      <a:pt x="106" y="184"/>
                    </a:lnTo>
                    <a:lnTo>
                      <a:pt x="128" y="184"/>
                    </a:lnTo>
                    <a:lnTo>
                      <a:pt x="128" y="184"/>
                    </a:lnTo>
                    <a:lnTo>
                      <a:pt x="150" y="184"/>
                    </a:lnTo>
                    <a:lnTo>
                      <a:pt x="168" y="180"/>
                    </a:lnTo>
                    <a:lnTo>
                      <a:pt x="184" y="176"/>
                    </a:lnTo>
                    <a:lnTo>
                      <a:pt x="196" y="172"/>
                    </a:lnTo>
                    <a:lnTo>
                      <a:pt x="204" y="166"/>
                    </a:lnTo>
                    <a:lnTo>
                      <a:pt x="212" y="160"/>
                    </a:lnTo>
                    <a:lnTo>
                      <a:pt x="214" y="152"/>
                    </a:lnTo>
                    <a:lnTo>
                      <a:pt x="216" y="144"/>
                    </a:lnTo>
                    <a:lnTo>
                      <a:pt x="216" y="76"/>
                    </a:lnTo>
                    <a:lnTo>
                      <a:pt x="238" y="72"/>
                    </a:lnTo>
                    <a:lnTo>
                      <a:pt x="238" y="72"/>
                    </a:lnTo>
                    <a:lnTo>
                      <a:pt x="244" y="68"/>
                    </a:lnTo>
                    <a:lnTo>
                      <a:pt x="250" y="62"/>
                    </a:lnTo>
                    <a:lnTo>
                      <a:pt x="254" y="56"/>
                    </a:lnTo>
                    <a:lnTo>
                      <a:pt x="256" y="48"/>
                    </a:lnTo>
                    <a:close/>
                    <a:moveTo>
                      <a:pt x="200" y="144"/>
                    </a:moveTo>
                    <a:lnTo>
                      <a:pt x="200" y="144"/>
                    </a:lnTo>
                    <a:lnTo>
                      <a:pt x="198" y="148"/>
                    </a:lnTo>
                    <a:lnTo>
                      <a:pt x="196" y="152"/>
                    </a:lnTo>
                    <a:lnTo>
                      <a:pt x="190" y="156"/>
                    </a:lnTo>
                    <a:lnTo>
                      <a:pt x="182" y="160"/>
                    </a:lnTo>
                    <a:lnTo>
                      <a:pt x="172" y="162"/>
                    </a:lnTo>
                    <a:lnTo>
                      <a:pt x="160" y="166"/>
                    </a:lnTo>
                    <a:lnTo>
                      <a:pt x="144" y="168"/>
                    </a:lnTo>
                    <a:lnTo>
                      <a:pt x="128" y="168"/>
                    </a:lnTo>
                    <a:lnTo>
                      <a:pt x="128" y="168"/>
                    </a:lnTo>
                    <a:lnTo>
                      <a:pt x="112" y="168"/>
                    </a:lnTo>
                    <a:lnTo>
                      <a:pt x="96" y="166"/>
                    </a:lnTo>
                    <a:lnTo>
                      <a:pt x="84" y="162"/>
                    </a:lnTo>
                    <a:lnTo>
                      <a:pt x="74" y="160"/>
                    </a:lnTo>
                    <a:lnTo>
                      <a:pt x="66" y="156"/>
                    </a:lnTo>
                    <a:lnTo>
                      <a:pt x="60" y="152"/>
                    </a:lnTo>
                    <a:lnTo>
                      <a:pt x="58" y="148"/>
                    </a:lnTo>
                    <a:lnTo>
                      <a:pt x="56" y="144"/>
                    </a:lnTo>
                    <a:lnTo>
                      <a:pt x="56" y="80"/>
                    </a:lnTo>
                    <a:lnTo>
                      <a:pt x="122" y="96"/>
                    </a:lnTo>
                    <a:lnTo>
                      <a:pt x="122" y="96"/>
                    </a:lnTo>
                    <a:lnTo>
                      <a:pt x="128" y="96"/>
                    </a:lnTo>
                    <a:lnTo>
                      <a:pt x="128" y="96"/>
                    </a:lnTo>
                    <a:lnTo>
                      <a:pt x="134" y="96"/>
                    </a:lnTo>
                    <a:lnTo>
                      <a:pt x="200" y="80"/>
                    </a:lnTo>
                    <a:lnTo>
                      <a:pt x="200" y="144"/>
                    </a:lnTo>
                    <a:close/>
                    <a:moveTo>
                      <a:pt x="130" y="80"/>
                    </a:moveTo>
                    <a:lnTo>
                      <a:pt x="130" y="80"/>
                    </a:lnTo>
                    <a:lnTo>
                      <a:pt x="128" y="80"/>
                    </a:lnTo>
                    <a:lnTo>
                      <a:pt x="128" y="80"/>
                    </a:lnTo>
                    <a:lnTo>
                      <a:pt x="126" y="80"/>
                    </a:lnTo>
                    <a:lnTo>
                      <a:pt x="22" y="56"/>
                    </a:lnTo>
                    <a:lnTo>
                      <a:pt x="22" y="56"/>
                    </a:lnTo>
                    <a:lnTo>
                      <a:pt x="18" y="52"/>
                    </a:lnTo>
                    <a:lnTo>
                      <a:pt x="16" y="48"/>
                    </a:lnTo>
                    <a:lnTo>
                      <a:pt x="16" y="48"/>
                    </a:lnTo>
                    <a:lnTo>
                      <a:pt x="18" y="44"/>
                    </a:lnTo>
                    <a:lnTo>
                      <a:pt x="22" y="40"/>
                    </a:lnTo>
                    <a:lnTo>
                      <a:pt x="126" y="16"/>
                    </a:lnTo>
                    <a:lnTo>
                      <a:pt x="126" y="16"/>
                    </a:lnTo>
                    <a:lnTo>
                      <a:pt x="128" y="16"/>
                    </a:lnTo>
                    <a:lnTo>
                      <a:pt x="128" y="16"/>
                    </a:lnTo>
                    <a:lnTo>
                      <a:pt x="130" y="16"/>
                    </a:lnTo>
                    <a:lnTo>
                      <a:pt x="234" y="40"/>
                    </a:lnTo>
                    <a:lnTo>
                      <a:pt x="234" y="40"/>
                    </a:lnTo>
                    <a:lnTo>
                      <a:pt x="238" y="44"/>
                    </a:lnTo>
                    <a:lnTo>
                      <a:pt x="240" y="48"/>
                    </a:lnTo>
                    <a:lnTo>
                      <a:pt x="240" y="48"/>
                    </a:lnTo>
                    <a:lnTo>
                      <a:pt x="238" y="52"/>
                    </a:lnTo>
                    <a:lnTo>
                      <a:pt x="234" y="56"/>
                    </a:lnTo>
                    <a:lnTo>
                      <a:pt x="130"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93" name="Freeform 127">
                <a:extLst>
                  <a:ext uri="{FF2B5EF4-FFF2-40B4-BE49-F238E27FC236}">
                    <a16:creationId xmlns:a16="http://schemas.microsoft.com/office/drawing/2014/main" id="{6A22243B-4597-42B9-9767-BC966B0B3874}"/>
                  </a:ext>
                </a:extLst>
              </p:cNvPr>
              <p:cNvSpPr>
                <a:spLocks/>
              </p:cNvSpPr>
              <p:nvPr/>
            </p:nvSpPr>
            <p:spPr bwMode="auto">
              <a:xfrm>
                <a:off x="2705100" y="2927350"/>
                <a:ext cx="25400" cy="139700"/>
              </a:xfrm>
              <a:custGeom>
                <a:avLst/>
                <a:gdLst/>
                <a:ahLst/>
                <a:cxnLst>
                  <a:cxn ang="0">
                    <a:pos x="0" y="8"/>
                  </a:cxn>
                  <a:cxn ang="0">
                    <a:pos x="0" y="80"/>
                  </a:cxn>
                  <a:cxn ang="0">
                    <a:pos x="0" y="80"/>
                  </a:cxn>
                  <a:cxn ang="0">
                    <a:pos x="0" y="84"/>
                  </a:cxn>
                  <a:cxn ang="0">
                    <a:pos x="2" y="86"/>
                  </a:cxn>
                  <a:cxn ang="0">
                    <a:pos x="4" y="88"/>
                  </a:cxn>
                  <a:cxn ang="0">
                    <a:pos x="8" y="88"/>
                  </a:cxn>
                  <a:cxn ang="0">
                    <a:pos x="8" y="88"/>
                  </a:cxn>
                  <a:cxn ang="0">
                    <a:pos x="12" y="88"/>
                  </a:cxn>
                  <a:cxn ang="0">
                    <a:pos x="14" y="86"/>
                  </a:cxn>
                  <a:cxn ang="0">
                    <a:pos x="16" y="84"/>
                  </a:cxn>
                  <a:cxn ang="0">
                    <a:pos x="16" y="80"/>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Lst>
                <a:rect l="0" t="0" r="r" b="b"/>
                <a:pathLst>
                  <a:path w="16" h="88">
                    <a:moveTo>
                      <a:pt x="0" y="8"/>
                    </a:moveTo>
                    <a:lnTo>
                      <a:pt x="0" y="80"/>
                    </a:lnTo>
                    <a:lnTo>
                      <a:pt x="0" y="80"/>
                    </a:lnTo>
                    <a:lnTo>
                      <a:pt x="0" y="84"/>
                    </a:lnTo>
                    <a:lnTo>
                      <a:pt x="2" y="86"/>
                    </a:lnTo>
                    <a:lnTo>
                      <a:pt x="4" y="88"/>
                    </a:lnTo>
                    <a:lnTo>
                      <a:pt x="8" y="88"/>
                    </a:lnTo>
                    <a:lnTo>
                      <a:pt x="8" y="88"/>
                    </a:lnTo>
                    <a:lnTo>
                      <a:pt x="12" y="88"/>
                    </a:lnTo>
                    <a:lnTo>
                      <a:pt x="14" y="86"/>
                    </a:lnTo>
                    <a:lnTo>
                      <a:pt x="16" y="84"/>
                    </a:lnTo>
                    <a:lnTo>
                      <a:pt x="16" y="80"/>
                    </a:lnTo>
                    <a:lnTo>
                      <a:pt x="16" y="8"/>
                    </a:lnTo>
                    <a:lnTo>
                      <a:pt x="16" y="8"/>
                    </a:lnTo>
                    <a:lnTo>
                      <a:pt x="16" y="4"/>
                    </a:lnTo>
                    <a:lnTo>
                      <a:pt x="14" y="2"/>
                    </a:lnTo>
                    <a:lnTo>
                      <a:pt x="12" y="0"/>
                    </a:lnTo>
                    <a:lnTo>
                      <a:pt x="8" y="0"/>
                    </a:lnTo>
                    <a:lnTo>
                      <a:pt x="8" y="0"/>
                    </a:lnTo>
                    <a:lnTo>
                      <a:pt x="4" y="0"/>
                    </a:lnTo>
                    <a:lnTo>
                      <a:pt x="2" y="2"/>
                    </a:lnTo>
                    <a:lnTo>
                      <a:pt x="0" y="4"/>
                    </a:lnTo>
                    <a:lnTo>
                      <a:pt x="0"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94" name="Freeform 129">
                <a:extLst>
                  <a:ext uri="{FF2B5EF4-FFF2-40B4-BE49-F238E27FC236}">
                    <a16:creationId xmlns:a16="http://schemas.microsoft.com/office/drawing/2014/main" id="{534EC095-D45E-4FEB-98BA-09DE41A321CB}"/>
                  </a:ext>
                </a:extLst>
              </p:cNvPr>
              <p:cNvSpPr>
                <a:spLocks/>
              </p:cNvSpPr>
              <p:nvPr/>
            </p:nvSpPr>
            <p:spPr bwMode="auto">
              <a:xfrm>
                <a:off x="2692400" y="3079750"/>
                <a:ext cx="50800" cy="76200"/>
              </a:xfrm>
              <a:custGeom>
                <a:avLst/>
                <a:gdLst/>
                <a:ahLst/>
                <a:cxnLst>
                  <a:cxn ang="0">
                    <a:pos x="16" y="0"/>
                  </a:cxn>
                  <a:cxn ang="0">
                    <a:pos x="16" y="0"/>
                  </a:cxn>
                  <a:cxn ang="0">
                    <a:pos x="12" y="2"/>
                  </a:cxn>
                  <a:cxn ang="0">
                    <a:pos x="10" y="4"/>
                  </a:cxn>
                  <a:cxn ang="0">
                    <a:pos x="4" y="12"/>
                  </a:cxn>
                  <a:cxn ang="0">
                    <a:pos x="2" y="24"/>
                  </a:cxn>
                  <a:cxn ang="0">
                    <a:pos x="0" y="32"/>
                  </a:cxn>
                  <a:cxn ang="0">
                    <a:pos x="0" y="32"/>
                  </a:cxn>
                  <a:cxn ang="0">
                    <a:pos x="2" y="38"/>
                  </a:cxn>
                  <a:cxn ang="0">
                    <a:pos x="4" y="44"/>
                  </a:cxn>
                  <a:cxn ang="0">
                    <a:pos x="10" y="46"/>
                  </a:cxn>
                  <a:cxn ang="0">
                    <a:pos x="16" y="48"/>
                  </a:cxn>
                  <a:cxn ang="0">
                    <a:pos x="16" y="48"/>
                  </a:cxn>
                  <a:cxn ang="0">
                    <a:pos x="22" y="46"/>
                  </a:cxn>
                  <a:cxn ang="0">
                    <a:pos x="28" y="44"/>
                  </a:cxn>
                  <a:cxn ang="0">
                    <a:pos x="30" y="38"/>
                  </a:cxn>
                  <a:cxn ang="0">
                    <a:pos x="32" y="32"/>
                  </a:cxn>
                  <a:cxn ang="0">
                    <a:pos x="32" y="32"/>
                  </a:cxn>
                  <a:cxn ang="0">
                    <a:pos x="30" y="24"/>
                  </a:cxn>
                  <a:cxn ang="0">
                    <a:pos x="28" y="12"/>
                  </a:cxn>
                  <a:cxn ang="0">
                    <a:pos x="22" y="4"/>
                  </a:cxn>
                  <a:cxn ang="0">
                    <a:pos x="20" y="2"/>
                  </a:cxn>
                  <a:cxn ang="0">
                    <a:pos x="16" y="0"/>
                  </a:cxn>
                </a:cxnLst>
                <a:rect l="0" t="0" r="r" b="b"/>
                <a:pathLst>
                  <a:path w="32" h="48">
                    <a:moveTo>
                      <a:pt x="16" y="0"/>
                    </a:moveTo>
                    <a:lnTo>
                      <a:pt x="16" y="0"/>
                    </a:lnTo>
                    <a:lnTo>
                      <a:pt x="12" y="2"/>
                    </a:lnTo>
                    <a:lnTo>
                      <a:pt x="10" y="4"/>
                    </a:lnTo>
                    <a:lnTo>
                      <a:pt x="4" y="12"/>
                    </a:lnTo>
                    <a:lnTo>
                      <a:pt x="2" y="24"/>
                    </a:lnTo>
                    <a:lnTo>
                      <a:pt x="0" y="32"/>
                    </a:lnTo>
                    <a:lnTo>
                      <a:pt x="0" y="32"/>
                    </a:lnTo>
                    <a:lnTo>
                      <a:pt x="2" y="38"/>
                    </a:lnTo>
                    <a:lnTo>
                      <a:pt x="4" y="44"/>
                    </a:lnTo>
                    <a:lnTo>
                      <a:pt x="10" y="46"/>
                    </a:lnTo>
                    <a:lnTo>
                      <a:pt x="16" y="48"/>
                    </a:lnTo>
                    <a:lnTo>
                      <a:pt x="16" y="48"/>
                    </a:lnTo>
                    <a:lnTo>
                      <a:pt x="22" y="46"/>
                    </a:lnTo>
                    <a:lnTo>
                      <a:pt x="28" y="44"/>
                    </a:lnTo>
                    <a:lnTo>
                      <a:pt x="30" y="38"/>
                    </a:lnTo>
                    <a:lnTo>
                      <a:pt x="32" y="32"/>
                    </a:lnTo>
                    <a:lnTo>
                      <a:pt x="32" y="32"/>
                    </a:lnTo>
                    <a:lnTo>
                      <a:pt x="30" y="24"/>
                    </a:lnTo>
                    <a:lnTo>
                      <a:pt x="28" y="12"/>
                    </a:lnTo>
                    <a:lnTo>
                      <a:pt x="22" y="4"/>
                    </a:lnTo>
                    <a:lnTo>
                      <a:pt x="20" y="2"/>
                    </a:lnTo>
                    <a:lnTo>
                      <a:pt x="1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95" name="Group 100">
              <a:extLst>
                <a:ext uri="{FF2B5EF4-FFF2-40B4-BE49-F238E27FC236}">
                  <a16:creationId xmlns:a16="http://schemas.microsoft.com/office/drawing/2014/main" id="{BADD8772-8774-4100-8697-3BD55EB01DE9}"/>
                </a:ext>
              </a:extLst>
            </p:cNvPr>
            <p:cNvGrpSpPr/>
            <p:nvPr/>
          </p:nvGrpSpPr>
          <p:grpSpPr>
            <a:xfrm>
              <a:off x="6291936" y="1715692"/>
              <a:ext cx="489517" cy="489517"/>
              <a:chOff x="2336800" y="1149350"/>
              <a:chExt cx="406400" cy="406400"/>
            </a:xfrm>
            <a:solidFill>
              <a:schemeClr val="accent1"/>
            </a:solidFill>
          </p:grpSpPr>
          <p:sp>
            <p:nvSpPr>
              <p:cNvPr id="96" name="Freeform 253">
                <a:extLst>
                  <a:ext uri="{FF2B5EF4-FFF2-40B4-BE49-F238E27FC236}">
                    <a16:creationId xmlns:a16="http://schemas.microsoft.com/office/drawing/2014/main" id="{CF88C8A7-43EE-4A4C-862F-8C13C00A7E2D}"/>
                  </a:ext>
                </a:extLst>
              </p:cNvPr>
              <p:cNvSpPr>
                <a:spLocks noEditPoints="1"/>
              </p:cNvSpPr>
              <p:nvPr/>
            </p:nvSpPr>
            <p:spPr bwMode="auto">
              <a:xfrm>
                <a:off x="2336800" y="1149350"/>
                <a:ext cx="406400" cy="406400"/>
              </a:xfrm>
              <a:custGeom>
                <a:avLst/>
                <a:gdLst/>
                <a:ahLst/>
                <a:cxnLst>
                  <a:cxn ang="0">
                    <a:pos x="56" y="0"/>
                  </a:cxn>
                  <a:cxn ang="0">
                    <a:pos x="46" y="2"/>
                  </a:cxn>
                  <a:cxn ang="0">
                    <a:pos x="34" y="14"/>
                  </a:cxn>
                  <a:cxn ang="0">
                    <a:pos x="32" y="40"/>
                  </a:cxn>
                  <a:cxn ang="0">
                    <a:pos x="24" y="40"/>
                  </a:cxn>
                  <a:cxn ang="0">
                    <a:pos x="8" y="48"/>
                  </a:cxn>
                  <a:cxn ang="0">
                    <a:pos x="0" y="64"/>
                  </a:cxn>
                  <a:cxn ang="0">
                    <a:pos x="0" y="224"/>
                  </a:cxn>
                  <a:cxn ang="0">
                    <a:pos x="2" y="236"/>
                  </a:cxn>
                  <a:cxn ang="0">
                    <a:pos x="20" y="254"/>
                  </a:cxn>
                  <a:cxn ang="0">
                    <a:pos x="32" y="256"/>
                  </a:cxn>
                  <a:cxn ang="0">
                    <a:pos x="224" y="256"/>
                  </a:cxn>
                  <a:cxn ang="0">
                    <a:pos x="236" y="254"/>
                  </a:cxn>
                  <a:cxn ang="0">
                    <a:pos x="254" y="236"/>
                  </a:cxn>
                  <a:cxn ang="0">
                    <a:pos x="256" y="224"/>
                  </a:cxn>
                  <a:cxn ang="0">
                    <a:pos x="256" y="24"/>
                  </a:cxn>
                  <a:cxn ang="0">
                    <a:pos x="248" y="8"/>
                  </a:cxn>
                  <a:cxn ang="0">
                    <a:pos x="232" y="0"/>
                  </a:cxn>
                  <a:cxn ang="0">
                    <a:pos x="240" y="224"/>
                  </a:cxn>
                  <a:cxn ang="0">
                    <a:pos x="236" y="236"/>
                  </a:cxn>
                  <a:cxn ang="0">
                    <a:pos x="224" y="240"/>
                  </a:cxn>
                  <a:cxn ang="0">
                    <a:pos x="32" y="240"/>
                  </a:cxn>
                  <a:cxn ang="0">
                    <a:pos x="20" y="236"/>
                  </a:cxn>
                  <a:cxn ang="0">
                    <a:pos x="16" y="224"/>
                  </a:cxn>
                  <a:cxn ang="0">
                    <a:pos x="16" y="64"/>
                  </a:cxn>
                  <a:cxn ang="0">
                    <a:pos x="18" y="58"/>
                  </a:cxn>
                  <a:cxn ang="0">
                    <a:pos x="24" y="56"/>
                  </a:cxn>
                  <a:cxn ang="0">
                    <a:pos x="32" y="216"/>
                  </a:cxn>
                  <a:cxn ang="0">
                    <a:pos x="32" y="220"/>
                  </a:cxn>
                  <a:cxn ang="0">
                    <a:pos x="36" y="224"/>
                  </a:cxn>
                  <a:cxn ang="0">
                    <a:pos x="40" y="224"/>
                  </a:cxn>
                  <a:cxn ang="0">
                    <a:pos x="46" y="222"/>
                  </a:cxn>
                  <a:cxn ang="0">
                    <a:pos x="48" y="216"/>
                  </a:cxn>
                  <a:cxn ang="0">
                    <a:pos x="48" y="24"/>
                  </a:cxn>
                  <a:cxn ang="0">
                    <a:pos x="50" y="18"/>
                  </a:cxn>
                  <a:cxn ang="0">
                    <a:pos x="56" y="16"/>
                  </a:cxn>
                  <a:cxn ang="0">
                    <a:pos x="232" y="16"/>
                  </a:cxn>
                  <a:cxn ang="0">
                    <a:pos x="238" y="18"/>
                  </a:cxn>
                  <a:cxn ang="0">
                    <a:pos x="240" y="24"/>
                  </a:cxn>
                </a:cxnLst>
                <a:rect l="0" t="0" r="r" b="b"/>
                <a:pathLst>
                  <a:path w="256" h="256">
                    <a:moveTo>
                      <a:pt x="232" y="0"/>
                    </a:moveTo>
                    <a:lnTo>
                      <a:pt x="56" y="0"/>
                    </a:lnTo>
                    <a:lnTo>
                      <a:pt x="56" y="0"/>
                    </a:lnTo>
                    <a:lnTo>
                      <a:pt x="46" y="2"/>
                    </a:lnTo>
                    <a:lnTo>
                      <a:pt x="40" y="8"/>
                    </a:lnTo>
                    <a:lnTo>
                      <a:pt x="34" y="14"/>
                    </a:lnTo>
                    <a:lnTo>
                      <a:pt x="32" y="24"/>
                    </a:lnTo>
                    <a:lnTo>
                      <a:pt x="32" y="40"/>
                    </a:lnTo>
                    <a:lnTo>
                      <a:pt x="24" y="40"/>
                    </a:lnTo>
                    <a:lnTo>
                      <a:pt x="24" y="40"/>
                    </a:lnTo>
                    <a:lnTo>
                      <a:pt x="14" y="42"/>
                    </a:lnTo>
                    <a:lnTo>
                      <a:pt x="8" y="48"/>
                    </a:lnTo>
                    <a:lnTo>
                      <a:pt x="2" y="54"/>
                    </a:lnTo>
                    <a:lnTo>
                      <a:pt x="0" y="64"/>
                    </a:lnTo>
                    <a:lnTo>
                      <a:pt x="0" y="224"/>
                    </a:lnTo>
                    <a:lnTo>
                      <a:pt x="0" y="224"/>
                    </a:lnTo>
                    <a:lnTo>
                      <a:pt x="0" y="230"/>
                    </a:lnTo>
                    <a:lnTo>
                      <a:pt x="2" y="236"/>
                    </a:lnTo>
                    <a:lnTo>
                      <a:pt x="10" y="246"/>
                    </a:lnTo>
                    <a:lnTo>
                      <a:pt x="20" y="254"/>
                    </a:lnTo>
                    <a:lnTo>
                      <a:pt x="26" y="256"/>
                    </a:lnTo>
                    <a:lnTo>
                      <a:pt x="32" y="256"/>
                    </a:lnTo>
                    <a:lnTo>
                      <a:pt x="224" y="256"/>
                    </a:lnTo>
                    <a:lnTo>
                      <a:pt x="224" y="256"/>
                    </a:lnTo>
                    <a:lnTo>
                      <a:pt x="230" y="256"/>
                    </a:lnTo>
                    <a:lnTo>
                      <a:pt x="236" y="254"/>
                    </a:lnTo>
                    <a:lnTo>
                      <a:pt x="246" y="246"/>
                    </a:lnTo>
                    <a:lnTo>
                      <a:pt x="254" y="236"/>
                    </a:lnTo>
                    <a:lnTo>
                      <a:pt x="256" y="230"/>
                    </a:lnTo>
                    <a:lnTo>
                      <a:pt x="256" y="224"/>
                    </a:lnTo>
                    <a:lnTo>
                      <a:pt x="256" y="24"/>
                    </a:lnTo>
                    <a:lnTo>
                      <a:pt x="256" y="24"/>
                    </a:lnTo>
                    <a:lnTo>
                      <a:pt x="254" y="14"/>
                    </a:lnTo>
                    <a:lnTo>
                      <a:pt x="248" y="8"/>
                    </a:lnTo>
                    <a:lnTo>
                      <a:pt x="242" y="2"/>
                    </a:lnTo>
                    <a:lnTo>
                      <a:pt x="232" y="0"/>
                    </a:lnTo>
                    <a:close/>
                    <a:moveTo>
                      <a:pt x="240" y="224"/>
                    </a:moveTo>
                    <a:lnTo>
                      <a:pt x="240" y="224"/>
                    </a:lnTo>
                    <a:lnTo>
                      <a:pt x="238" y="230"/>
                    </a:lnTo>
                    <a:lnTo>
                      <a:pt x="236" y="236"/>
                    </a:lnTo>
                    <a:lnTo>
                      <a:pt x="230" y="238"/>
                    </a:lnTo>
                    <a:lnTo>
                      <a:pt x="224" y="240"/>
                    </a:lnTo>
                    <a:lnTo>
                      <a:pt x="32" y="240"/>
                    </a:lnTo>
                    <a:lnTo>
                      <a:pt x="32" y="240"/>
                    </a:lnTo>
                    <a:lnTo>
                      <a:pt x="26" y="238"/>
                    </a:lnTo>
                    <a:lnTo>
                      <a:pt x="20" y="236"/>
                    </a:lnTo>
                    <a:lnTo>
                      <a:pt x="18" y="230"/>
                    </a:lnTo>
                    <a:lnTo>
                      <a:pt x="16" y="224"/>
                    </a:lnTo>
                    <a:lnTo>
                      <a:pt x="16" y="64"/>
                    </a:lnTo>
                    <a:lnTo>
                      <a:pt x="16" y="64"/>
                    </a:lnTo>
                    <a:lnTo>
                      <a:pt x="16" y="60"/>
                    </a:lnTo>
                    <a:lnTo>
                      <a:pt x="18" y="58"/>
                    </a:lnTo>
                    <a:lnTo>
                      <a:pt x="20" y="56"/>
                    </a:lnTo>
                    <a:lnTo>
                      <a:pt x="24" y="56"/>
                    </a:lnTo>
                    <a:lnTo>
                      <a:pt x="32" y="56"/>
                    </a:lnTo>
                    <a:lnTo>
                      <a:pt x="32" y="216"/>
                    </a:lnTo>
                    <a:lnTo>
                      <a:pt x="32" y="216"/>
                    </a:lnTo>
                    <a:lnTo>
                      <a:pt x="32" y="220"/>
                    </a:lnTo>
                    <a:lnTo>
                      <a:pt x="34" y="222"/>
                    </a:lnTo>
                    <a:lnTo>
                      <a:pt x="36" y="224"/>
                    </a:lnTo>
                    <a:lnTo>
                      <a:pt x="40" y="224"/>
                    </a:lnTo>
                    <a:lnTo>
                      <a:pt x="40" y="224"/>
                    </a:lnTo>
                    <a:lnTo>
                      <a:pt x="44" y="224"/>
                    </a:lnTo>
                    <a:lnTo>
                      <a:pt x="46" y="222"/>
                    </a:lnTo>
                    <a:lnTo>
                      <a:pt x="48" y="220"/>
                    </a:lnTo>
                    <a:lnTo>
                      <a:pt x="48" y="216"/>
                    </a:lnTo>
                    <a:lnTo>
                      <a:pt x="48" y="24"/>
                    </a:lnTo>
                    <a:lnTo>
                      <a:pt x="48" y="24"/>
                    </a:lnTo>
                    <a:lnTo>
                      <a:pt x="48" y="20"/>
                    </a:lnTo>
                    <a:lnTo>
                      <a:pt x="50" y="18"/>
                    </a:lnTo>
                    <a:lnTo>
                      <a:pt x="52" y="16"/>
                    </a:lnTo>
                    <a:lnTo>
                      <a:pt x="56" y="16"/>
                    </a:lnTo>
                    <a:lnTo>
                      <a:pt x="232" y="16"/>
                    </a:lnTo>
                    <a:lnTo>
                      <a:pt x="232" y="16"/>
                    </a:lnTo>
                    <a:lnTo>
                      <a:pt x="236" y="16"/>
                    </a:lnTo>
                    <a:lnTo>
                      <a:pt x="238" y="18"/>
                    </a:lnTo>
                    <a:lnTo>
                      <a:pt x="240" y="20"/>
                    </a:lnTo>
                    <a:lnTo>
                      <a:pt x="240" y="24"/>
                    </a:lnTo>
                    <a:lnTo>
                      <a:pt x="240" y="2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97" name="Freeform 256">
                <a:extLst>
                  <a:ext uri="{FF2B5EF4-FFF2-40B4-BE49-F238E27FC236}">
                    <a16:creationId xmlns:a16="http://schemas.microsoft.com/office/drawing/2014/main" id="{02945DC5-906B-437E-8DDB-858604D895EF}"/>
                  </a:ext>
                </a:extLst>
              </p:cNvPr>
              <p:cNvSpPr>
                <a:spLocks/>
              </p:cNvSpPr>
              <p:nvPr/>
            </p:nvSpPr>
            <p:spPr bwMode="auto">
              <a:xfrm>
                <a:off x="2578100" y="1301750"/>
                <a:ext cx="114300" cy="12700"/>
              </a:xfrm>
              <a:custGeom>
                <a:avLst/>
                <a:gdLst/>
                <a:ahLst/>
                <a:cxnLst>
                  <a:cxn ang="0">
                    <a:pos x="4" y="8"/>
                  </a:cxn>
                  <a:cxn ang="0">
                    <a:pos x="68" y="8"/>
                  </a:cxn>
                  <a:cxn ang="0">
                    <a:pos x="68" y="8"/>
                  </a:cxn>
                  <a:cxn ang="0">
                    <a:pos x="70" y="6"/>
                  </a:cxn>
                  <a:cxn ang="0">
                    <a:pos x="72" y="4"/>
                  </a:cxn>
                  <a:cxn ang="0">
                    <a:pos x="72" y="4"/>
                  </a:cxn>
                  <a:cxn ang="0">
                    <a:pos x="70" y="2"/>
                  </a:cxn>
                  <a:cxn ang="0">
                    <a:pos x="68" y="0"/>
                  </a:cxn>
                  <a:cxn ang="0">
                    <a:pos x="4" y="0"/>
                  </a:cxn>
                  <a:cxn ang="0">
                    <a:pos x="4" y="0"/>
                  </a:cxn>
                  <a:cxn ang="0">
                    <a:pos x="2" y="2"/>
                  </a:cxn>
                  <a:cxn ang="0">
                    <a:pos x="0" y="4"/>
                  </a:cxn>
                  <a:cxn ang="0">
                    <a:pos x="0" y="4"/>
                  </a:cxn>
                  <a:cxn ang="0">
                    <a:pos x="2" y="6"/>
                  </a:cxn>
                  <a:cxn ang="0">
                    <a:pos x="4" y="8"/>
                  </a:cxn>
                </a:cxnLst>
                <a:rect l="0" t="0" r="r" b="b"/>
                <a:pathLst>
                  <a:path w="72" h="8">
                    <a:moveTo>
                      <a:pt x="4" y="8"/>
                    </a:moveTo>
                    <a:lnTo>
                      <a:pt x="68" y="8"/>
                    </a:lnTo>
                    <a:lnTo>
                      <a:pt x="68" y="8"/>
                    </a:lnTo>
                    <a:lnTo>
                      <a:pt x="70" y="6"/>
                    </a:lnTo>
                    <a:lnTo>
                      <a:pt x="72" y="4"/>
                    </a:lnTo>
                    <a:lnTo>
                      <a:pt x="72" y="4"/>
                    </a:lnTo>
                    <a:lnTo>
                      <a:pt x="70" y="2"/>
                    </a:lnTo>
                    <a:lnTo>
                      <a:pt x="68" y="0"/>
                    </a:lnTo>
                    <a:lnTo>
                      <a:pt x="4" y="0"/>
                    </a:lnTo>
                    <a:lnTo>
                      <a:pt x="4" y="0"/>
                    </a:lnTo>
                    <a:lnTo>
                      <a:pt x="2" y="2"/>
                    </a:lnTo>
                    <a:lnTo>
                      <a:pt x="0" y="4"/>
                    </a:lnTo>
                    <a:lnTo>
                      <a:pt x="0" y="4"/>
                    </a:lnTo>
                    <a:lnTo>
                      <a:pt x="2" y="6"/>
                    </a:lnTo>
                    <a:lnTo>
                      <a:pt x="4"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98" name="Freeform 258">
                <a:extLst>
                  <a:ext uri="{FF2B5EF4-FFF2-40B4-BE49-F238E27FC236}">
                    <a16:creationId xmlns:a16="http://schemas.microsoft.com/office/drawing/2014/main" id="{579CD360-2F32-4664-A1E9-ADE7A66BE0E9}"/>
                  </a:ext>
                </a:extLst>
              </p:cNvPr>
              <p:cNvSpPr>
                <a:spLocks/>
              </p:cNvSpPr>
              <p:nvPr/>
            </p:nvSpPr>
            <p:spPr bwMode="auto">
              <a:xfrm>
                <a:off x="2578100" y="1263650"/>
                <a:ext cx="114300" cy="12700"/>
              </a:xfrm>
              <a:custGeom>
                <a:avLst/>
                <a:gdLst/>
                <a:ahLst/>
                <a:cxnLst>
                  <a:cxn ang="0">
                    <a:pos x="4" y="8"/>
                  </a:cxn>
                  <a:cxn ang="0">
                    <a:pos x="68" y="8"/>
                  </a:cxn>
                  <a:cxn ang="0">
                    <a:pos x="68" y="8"/>
                  </a:cxn>
                  <a:cxn ang="0">
                    <a:pos x="70" y="6"/>
                  </a:cxn>
                  <a:cxn ang="0">
                    <a:pos x="72" y="4"/>
                  </a:cxn>
                  <a:cxn ang="0">
                    <a:pos x="72" y="4"/>
                  </a:cxn>
                  <a:cxn ang="0">
                    <a:pos x="70" y="2"/>
                  </a:cxn>
                  <a:cxn ang="0">
                    <a:pos x="68" y="0"/>
                  </a:cxn>
                  <a:cxn ang="0">
                    <a:pos x="4" y="0"/>
                  </a:cxn>
                  <a:cxn ang="0">
                    <a:pos x="4" y="0"/>
                  </a:cxn>
                  <a:cxn ang="0">
                    <a:pos x="2" y="2"/>
                  </a:cxn>
                  <a:cxn ang="0">
                    <a:pos x="0" y="4"/>
                  </a:cxn>
                  <a:cxn ang="0">
                    <a:pos x="0" y="4"/>
                  </a:cxn>
                  <a:cxn ang="0">
                    <a:pos x="2" y="6"/>
                  </a:cxn>
                  <a:cxn ang="0">
                    <a:pos x="4" y="8"/>
                  </a:cxn>
                </a:cxnLst>
                <a:rect l="0" t="0" r="r" b="b"/>
                <a:pathLst>
                  <a:path w="72" h="8">
                    <a:moveTo>
                      <a:pt x="4" y="8"/>
                    </a:moveTo>
                    <a:lnTo>
                      <a:pt x="68" y="8"/>
                    </a:lnTo>
                    <a:lnTo>
                      <a:pt x="68" y="8"/>
                    </a:lnTo>
                    <a:lnTo>
                      <a:pt x="70" y="6"/>
                    </a:lnTo>
                    <a:lnTo>
                      <a:pt x="72" y="4"/>
                    </a:lnTo>
                    <a:lnTo>
                      <a:pt x="72" y="4"/>
                    </a:lnTo>
                    <a:lnTo>
                      <a:pt x="70" y="2"/>
                    </a:lnTo>
                    <a:lnTo>
                      <a:pt x="68" y="0"/>
                    </a:lnTo>
                    <a:lnTo>
                      <a:pt x="4" y="0"/>
                    </a:lnTo>
                    <a:lnTo>
                      <a:pt x="4" y="0"/>
                    </a:lnTo>
                    <a:lnTo>
                      <a:pt x="2" y="2"/>
                    </a:lnTo>
                    <a:lnTo>
                      <a:pt x="0" y="4"/>
                    </a:lnTo>
                    <a:lnTo>
                      <a:pt x="0" y="4"/>
                    </a:lnTo>
                    <a:lnTo>
                      <a:pt x="2" y="6"/>
                    </a:lnTo>
                    <a:lnTo>
                      <a:pt x="4"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99" name="Freeform 260">
                <a:extLst>
                  <a:ext uri="{FF2B5EF4-FFF2-40B4-BE49-F238E27FC236}">
                    <a16:creationId xmlns:a16="http://schemas.microsoft.com/office/drawing/2014/main" id="{8563EDD9-35E0-4FD0-94E6-4EEFCAF291FD}"/>
                  </a:ext>
                </a:extLst>
              </p:cNvPr>
              <p:cNvSpPr>
                <a:spLocks/>
              </p:cNvSpPr>
              <p:nvPr/>
            </p:nvSpPr>
            <p:spPr bwMode="auto">
              <a:xfrm>
                <a:off x="2578100" y="1225550"/>
                <a:ext cx="114300" cy="12700"/>
              </a:xfrm>
              <a:custGeom>
                <a:avLst/>
                <a:gdLst/>
                <a:ahLst/>
                <a:cxnLst>
                  <a:cxn ang="0">
                    <a:pos x="4" y="8"/>
                  </a:cxn>
                  <a:cxn ang="0">
                    <a:pos x="68" y="8"/>
                  </a:cxn>
                  <a:cxn ang="0">
                    <a:pos x="68" y="8"/>
                  </a:cxn>
                  <a:cxn ang="0">
                    <a:pos x="70" y="6"/>
                  </a:cxn>
                  <a:cxn ang="0">
                    <a:pos x="72" y="4"/>
                  </a:cxn>
                  <a:cxn ang="0">
                    <a:pos x="72" y="4"/>
                  </a:cxn>
                  <a:cxn ang="0">
                    <a:pos x="70" y="2"/>
                  </a:cxn>
                  <a:cxn ang="0">
                    <a:pos x="68" y="0"/>
                  </a:cxn>
                  <a:cxn ang="0">
                    <a:pos x="4" y="0"/>
                  </a:cxn>
                  <a:cxn ang="0">
                    <a:pos x="4" y="0"/>
                  </a:cxn>
                  <a:cxn ang="0">
                    <a:pos x="2" y="2"/>
                  </a:cxn>
                  <a:cxn ang="0">
                    <a:pos x="0" y="4"/>
                  </a:cxn>
                  <a:cxn ang="0">
                    <a:pos x="0" y="4"/>
                  </a:cxn>
                  <a:cxn ang="0">
                    <a:pos x="2" y="6"/>
                  </a:cxn>
                  <a:cxn ang="0">
                    <a:pos x="4" y="8"/>
                  </a:cxn>
                </a:cxnLst>
                <a:rect l="0" t="0" r="r" b="b"/>
                <a:pathLst>
                  <a:path w="72" h="8">
                    <a:moveTo>
                      <a:pt x="4" y="8"/>
                    </a:moveTo>
                    <a:lnTo>
                      <a:pt x="68" y="8"/>
                    </a:lnTo>
                    <a:lnTo>
                      <a:pt x="68" y="8"/>
                    </a:lnTo>
                    <a:lnTo>
                      <a:pt x="70" y="6"/>
                    </a:lnTo>
                    <a:lnTo>
                      <a:pt x="72" y="4"/>
                    </a:lnTo>
                    <a:lnTo>
                      <a:pt x="72" y="4"/>
                    </a:lnTo>
                    <a:lnTo>
                      <a:pt x="70" y="2"/>
                    </a:lnTo>
                    <a:lnTo>
                      <a:pt x="68" y="0"/>
                    </a:lnTo>
                    <a:lnTo>
                      <a:pt x="4" y="0"/>
                    </a:lnTo>
                    <a:lnTo>
                      <a:pt x="4" y="0"/>
                    </a:lnTo>
                    <a:lnTo>
                      <a:pt x="2" y="2"/>
                    </a:lnTo>
                    <a:lnTo>
                      <a:pt x="0" y="4"/>
                    </a:lnTo>
                    <a:lnTo>
                      <a:pt x="0" y="4"/>
                    </a:lnTo>
                    <a:lnTo>
                      <a:pt x="2" y="6"/>
                    </a:lnTo>
                    <a:lnTo>
                      <a:pt x="4"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0" name="Freeform 262">
                <a:extLst>
                  <a:ext uri="{FF2B5EF4-FFF2-40B4-BE49-F238E27FC236}">
                    <a16:creationId xmlns:a16="http://schemas.microsoft.com/office/drawing/2014/main" id="{E477790F-BEC9-40ED-9BBA-7A0FF9218C32}"/>
                  </a:ext>
                </a:extLst>
              </p:cNvPr>
              <p:cNvSpPr>
                <a:spLocks/>
              </p:cNvSpPr>
              <p:nvPr/>
            </p:nvSpPr>
            <p:spPr bwMode="auto">
              <a:xfrm>
                <a:off x="2438400" y="1492250"/>
                <a:ext cx="114300" cy="12700"/>
              </a:xfrm>
              <a:custGeom>
                <a:avLst/>
                <a:gdLst/>
                <a:ahLst/>
                <a:cxnLst>
                  <a:cxn ang="0">
                    <a:pos x="68" y="0"/>
                  </a:cxn>
                  <a:cxn ang="0">
                    <a:pos x="4" y="0"/>
                  </a:cxn>
                  <a:cxn ang="0">
                    <a:pos x="4" y="0"/>
                  </a:cxn>
                  <a:cxn ang="0">
                    <a:pos x="2" y="2"/>
                  </a:cxn>
                  <a:cxn ang="0">
                    <a:pos x="0" y="4"/>
                  </a:cxn>
                  <a:cxn ang="0">
                    <a:pos x="0" y="4"/>
                  </a:cxn>
                  <a:cxn ang="0">
                    <a:pos x="2" y="6"/>
                  </a:cxn>
                  <a:cxn ang="0">
                    <a:pos x="4" y="8"/>
                  </a:cxn>
                  <a:cxn ang="0">
                    <a:pos x="68" y="8"/>
                  </a:cxn>
                  <a:cxn ang="0">
                    <a:pos x="68" y="8"/>
                  </a:cxn>
                  <a:cxn ang="0">
                    <a:pos x="70" y="6"/>
                  </a:cxn>
                  <a:cxn ang="0">
                    <a:pos x="72" y="4"/>
                  </a:cxn>
                  <a:cxn ang="0">
                    <a:pos x="72" y="4"/>
                  </a:cxn>
                  <a:cxn ang="0">
                    <a:pos x="70" y="2"/>
                  </a:cxn>
                  <a:cxn ang="0">
                    <a:pos x="68" y="0"/>
                  </a:cxn>
                </a:cxnLst>
                <a:rect l="0" t="0" r="r" b="b"/>
                <a:pathLst>
                  <a:path w="72" h="8">
                    <a:moveTo>
                      <a:pt x="68" y="0"/>
                    </a:moveTo>
                    <a:lnTo>
                      <a:pt x="4" y="0"/>
                    </a:lnTo>
                    <a:lnTo>
                      <a:pt x="4" y="0"/>
                    </a:lnTo>
                    <a:lnTo>
                      <a:pt x="2" y="2"/>
                    </a:lnTo>
                    <a:lnTo>
                      <a:pt x="0" y="4"/>
                    </a:lnTo>
                    <a:lnTo>
                      <a:pt x="0" y="4"/>
                    </a:lnTo>
                    <a:lnTo>
                      <a:pt x="2" y="6"/>
                    </a:lnTo>
                    <a:lnTo>
                      <a:pt x="4" y="8"/>
                    </a:lnTo>
                    <a:lnTo>
                      <a:pt x="68" y="8"/>
                    </a:lnTo>
                    <a:lnTo>
                      <a:pt x="68" y="8"/>
                    </a:lnTo>
                    <a:lnTo>
                      <a:pt x="70" y="6"/>
                    </a:lnTo>
                    <a:lnTo>
                      <a:pt x="72" y="4"/>
                    </a:lnTo>
                    <a:lnTo>
                      <a:pt x="72" y="4"/>
                    </a:lnTo>
                    <a:lnTo>
                      <a:pt x="70" y="2"/>
                    </a:lnTo>
                    <a:lnTo>
                      <a:pt x="6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1" name="Freeform 264">
                <a:extLst>
                  <a:ext uri="{FF2B5EF4-FFF2-40B4-BE49-F238E27FC236}">
                    <a16:creationId xmlns:a16="http://schemas.microsoft.com/office/drawing/2014/main" id="{3AC13C18-6560-4910-B0E6-FC72B63BB5D7}"/>
                  </a:ext>
                </a:extLst>
              </p:cNvPr>
              <p:cNvSpPr>
                <a:spLocks/>
              </p:cNvSpPr>
              <p:nvPr/>
            </p:nvSpPr>
            <p:spPr bwMode="auto">
              <a:xfrm>
                <a:off x="2438400" y="1454150"/>
                <a:ext cx="114300" cy="12700"/>
              </a:xfrm>
              <a:custGeom>
                <a:avLst/>
                <a:gdLst/>
                <a:ahLst/>
                <a:cxnLst>
                  <a:cxn ang="0">
                    <a:pos x="68" y="0"/>
                  </a:cxn>
                  <a:cxn ang="0">
                    <a:pos x="4" y="0"/>
                  </a:cxn>
                  <a:cxn ang="0">
                    <a:pos x="4" y="0"/>
                  </a:cxn>
                  <a:cxn ang="0">
                    <a:pos x="2" y="2"/>
                  </a:cxn>
                  <a:cxn ang="0">
                    <a:pos x="0" y="4"/>
                  </a:cxn>
                  <a:cxn ang="0">
                    <a:pos x="0" y="4"/>
                  </a:cxn>
                  <a:cxn ang="0">
                    <a:pos x="2" y="6"/>
                  </a:cxn>
                  <a:cxn ang="0">
                    <a:pos x="4" y="8"/>
                  </a:cxn>
                  <a:cxn ang="0">
                    <a:pos x="68" y="8"/>
                  </a:cxn>
                  <a:cxn ang="0">
                    <a:pos x="68" y="8"/>
                  </a:cxn>
                  <a:cxn ang="0">
                    <a:pos x="70" y="6"/>
                  </a:cxn>
                  <a:cxn ang="0">
                    <a:pos x="72" y="4"/>
                  </a:cxn>
                  <a:cxn ang="0">
                    <a:pos x="72" y="4"/>
                  </a:cxn>
                  <a:cxn ang="0">
                    <a:pos x="70" y="2"/>
                  </a:cxn>
                  <a:cxn ang="0">
                    <a:pos x="68" y="0"/>
                  </a:cxn>
                </a:cxnLst>
                <a:rect l="0" t="0" r="r" b="b"/>
                <a:pathLst>
                  <a:path w="72" h="8">
                    <a:moveTo>
                      <a:pt x="68" y="0"/>
                    </a:moveTo>
                    <a:lnTo>
                      <a:pt x="4" y="0"/>
                    </a:lnTo>
                    <a:lnTo>
                      <a:pt x="4" y="0"/>
                    </a:lnTo>
                    <a:lnTo>
                      <a:pt x="2" y="2"/>
                    </a:lnTo>
                    <a:lnTo>
                      <a:pt x="0" y="4"/>
                    </a:lnTo>
                    <a:lnTo>
                      <a:pt x="0" y="4"/>
                    </a:lnTo>
                    <a:lnTo>
                      <a:pt x="2" y="6"/>
                    </a:lnTo>
                    <a:lnTo>
                      <a:pt x="4" y="8"/>
                    </a:lnTo>
                    <a:lnTo>
                      <a:pt x="68" y="8"/>
                    </a:lnTo>
                    <a:lnTo>
                      <a:pt x="68" y="8"/>
                    </a:lnTo>
                    <a:lnTo>
                      <a:pt x="70" y="6"/>
                    </a:lnTo>
                    <a:lnTo>
                      <a:pt x="72" y="4"/>
                    </a:lnTo>
                    <a:lnTo>
                      <a:pt x="72" y="4"/>
                    </a:lnTo>
                    <a:lnTo>
                      <a:pt x="70" y="2"/>
                    </a:lnTo>
                    <a:lnTo>
                      <a:pt x="6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2" name="Freeform 266">
                <a:extLst>
                  <a:ext uri="{FF2B5EF4-FFF2-40B4-BE49-F238E27FC236}">
                    <a16:creationId xmlns:a16="http://schemas.microsoft.com/office/drawing/2014/main" id="{C75DBABC-B111-4067-81B4-8088E03C13B0}"/>
                  </a:ext>
                </a:extLst>
              </p:cNvPr>
              <p:cNvSpPr>
                <a:spLocks/>
              </p:cNvSpPr>
              <p:nvPr/>
            </p:nvSpPr>
            <p:spPr bwMode="auto">
              <a:xfrm>
                <a:off x="2438400" y="1416050"/>
                <a:ext cx="114300" cy="12700"/>
              </a:xfrm>
              <a:custGeom>
                <a:avLst/>
                <a:gdLst/>
                <a:ahLst/>
                <a:cxnLst>
                  <a:cxn ang="0">
                    <a:pos x="68" y="0"/>
                  </a:cxn>
                  <a:cxn ang="0">
                    <a:pos x="4" y="0"/>
                  </a:cxn>
                  <a:cxn ang="0">
                    <a:pos x="4" y="0"/>
                  </a:cxn>
                  <a:cxn ang="0">
                    <a:pos x="2" y="2"/>
                  </a:cxn>
                  <a:cxn ang="0">
                    <a:pos x="0" y="4"/>
                  </a:cxn>
                  <a:cxn ang="0">
                    <a:pos x="0" y="4"/>
                  </a:cxn>
                  <a:cxn ang="0">
                    <a:pos x="2" y="6"/>
                  </a:cxn>
                  <a:cxn ang="0">
                    <a:pos x="4" y="8"/>
                  </a:cxn>
                  <a:cxn ang="0">
                    <a:pos x="68" y="8"/>
                  </a:cxn>
                  <a:cxn ang="0">
                    <a:pos x="68" y="8"/>
                  </a:cxn>
                  <a:cxn ang="0">
                    <a:pos x="70" y="6"/>
                  </a:cxn>
                  <a:cxn ang="0">
                    <a:pos x="72" y="4"/>
                  </a:cxn>
                  <a:cxn ang="0">
                    <a:pos x="72" y="4"/>
                  </a:cxn>
                  <a:cxn ang="0">
                    <a:pos x="70" y="2"/>
                  </a:cxn>
                  <a:cxn ang="0">
                    <a:pos x="68" y="0"/>
                  </a:cxn>
                </a:cxnLst>
                <a:rect l="0" t="0" r="r" b="b"/>
                <a:pathLst>
                  <a:path w="72" h="8">
                    <a:moveTo>
                      <a:pt x="68" y="0"/>
                    </a:moveTo>
                    <a:lnTo>
                      <a:pt x="4" y="0"/>
                    </a:lnTo>
                    <a:lnTo>
                      <a:pt x="4" y="0"/>
                    </a:lnTo>
                    <a:lnTo>
                      <a:pt x="2" y="2"/>
                    </a:lnTo>
                    <a:lnTo>
                      <a:pt x="0" y="4"/>
                    </a:lnTo>
                    <a:lnTo>
                      <a:pt x="0" y="4"/>
                    </a:lnTo>
                    <a:lnTo>
                      <a:pt x="2" y="6"/>
                    </a:lnTo>
                    <a:lnTo>
                      <a:pt x="4" y="8"/>
                    </a:lnTo>
                    <a:lnTo>
                      <a:pt x="68" y="8"/>
                    </a:lnTo>
                    <a:lnTo>
                      <a:pt x="68" y="8"/>
                    </a:lnTo>
                    <a:lnTo>
                      <a:pt x="70" y="6"/>
                    </a:lnTo>
                    <a:lnTo>
                      <a:pt x="72" y="4"/>
                    </a:lnTo>
                    <a:lnTo>
                      <a:pt x="72" y="4"/>
                    </a:lnTo>
                    <a:lnTo>
                      <a:pt x="70" y="2"/>
                    </a:lnTo>
                    <a:lnTo>
                      <a:pt x="6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3" name="Freeform 268">
                <a:extLst>
                  <a:ext uri="{FF2B5EF4-FFF2-40B4-BE49-F238E27FC236}">
                    <a16:creationId xmlns:a16="http://schemas.microsoft.com/office/drawing/2014/main" id="{91EF3BBD-1F16-400B-A26F-8F24FE94C44C}"/>
                  </a:ext>
                </a:extLst>
              </p:cNvPr>
              <p:cNvSpPr>
                <a:spLocks/>
              </p:cNvSpPr>
              <p:nvPr/>
            </p:nvSpPr>
            <p:spPr bwMode="auto">
              <a:xfrm>
                <a:off x="2578100" y="1492250"/>
                <a:ext cx="114300" cy="12700"/>
              </a:xfrm>
              <a:custGeom>
                <a:avLst/>
                <a:gdLst/>
                <a:ahLst/>
                <a:cxnLst>
                  <a:cxn ang="0">
                    <a:pos x="68" y="0"/>
                  </a:cxn>
                  <a:cxn ang="0">
                    <a:pos x="4" y="0"/>
                  </a:cxn>
                  <a:cxn ang="0">
                    <a:pos x="4" y="0"/>
                  </a:cxn>
                  <a:cxn ang="0">
                    <a:pos x="2" y="2"/>
                  </a:cxn>
                  <a:cxn ang="0">
                    <a:pos x="0" y="4"/>
                  </a:cxn>
                  <a:cxn ang="0">
                    <a:pos x="0" y="4"/>
                  </a:cxn>
                  <a:cxn ang="0">
                    <a:pos x="2" y="6"/>
                  </a:cxn>
                  <a:cxn ang="0">
                    <a:pos x="4" y="8"/>
                  </a:cxn>
                  <a:cxn ang="0">
                    <a:pos x="68" y="8"/>
                  </a:cxn>
                  <a:cxn ang="0">
                    <a:pos x="68" y="8"/>
                  </a:cxn>
                  <a:cxn ang="0">
                    <a:pos x="70" y="6"/>
                  </a:cxn>
                  <a:cxn ang="0">
                    <a:pos x="72" y="4"/>
                  </a:cxn>
                  <a:cxn ang="0">
                    <a:pos x="72" y="4"/>
                  </a:cxn>
                  <a:cxn ang="0">
                    <a:pos x="70" y="2"/>
                  </a:cxn>
                  <a:cxn ang="0">
                    <a:pos x="68" y="0"/>
                  </a:cxn>
                </a:cxnLst>
                <a:rect l="0" t="0" r="r" b="b"/>
                <a:pathLst>
                  <a:path w="72" h="8">
                    <a:moveTo>
                      <a:pt x="68" y="0"/>
                    </a:moveTo>
                    <a:lnTo>
                      <a:pt x="4" y="0"/>
                    </a:lnTo>
                    <a:lnTo>
                      <a:pt x="4" y="0"/>
                    </a:lnTo>
                    <a:lnTo>
                      <a:pt x="2" y="2"/>
                    </a:lnTo>
                    <a:lnTo>
                      <a:pt x="0" y="4"/>
                    </a:lnTo>
                    <a:lnTo>
                      <a:pt x="0" y="4"/>
                    </a:lnTo>
                    <a:lnTo>
                      <a:pt x="2" y="6"/>
                    </a:lnTo>
                    <a:lnTo>
                      <a:pt x="4" y="8"/>
                    </a:lnTo>
                    <a:lnTo>
                      <a:pt x="68" y="8"/>
                    </a:lnTo>
                    <a:lnTo>
                      <a:pt x="68" y="8"/>
                    </a:lnTo>
                    <a:lnTo>
                      <a:pt x="70" y="6"/>
                    </a:lnTo>
                    <a:lnTo>
                      <a:pt x="72" y="4"/>
                    </a:lnTo>
                    <a:lnTo>
                      <a:pt x="72" y="4"/>
                    </a:lnTo>
                    <a:lnTo>
                      <a:pt x="70" y="2"/>
                    </a:lnTo>
                    <a:lnTo>
                      <a:pt x="6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4" name="Freeform 270">
                <a:extLst>
                  <a:ext uri="{FF2B5EF4-FFF2-40B4-BE49-F238E27FC236}">
                    <a16:creationId xmlns:a16="http://schemas.microsoft.com/office/drawing/2014/main" id="{8312232C-5825-4EA9-A461-B3C6D80AA51E}"/>
                  </a:ext>
                </a:extLst>
              </p:cNvPr>
              <p:cNvSpPr>
                <a:spLocks/>
              </p:cNvSpPr>
              <p:nvPr/>
            </p:nvSpPr>
            <p:spPr bwMode="auto">
              <a:xfrm>
                <a:off x="2578100" y="1454150"/>
                <a:ext cx="114300" cy="12700"/>
              </a:xfrm>
              <a:custGeom>
                <a:avLst/>
                <a:gdLst/>
                <a:ahLst/>
                <a:cxnLst>
                  <a:cxn ang="0">
                    <a:pos x="68" y="0"/>
                  </a:cxn>
                  <a:cxn ang="0">
                    <a:pos x="4" y="0"/>
                  </a:cxn>
                  <a:cxn ang="0">
                    <a:pos x="4" y="0"/>
                  </a:cxn>
                  <a:cxn ang="0">
                    <a:pos x="2" y="2"/>
                  </a:cxn>
                  <a:cxn ang="0">
                    <a:pos x="0" y="4"/>
                  </a:cxn>
                  <a:cxn ang="0">
                    <a:pos x="0" y="4"/>
                  </a:cxn>
                  <a:cxn ang="0">
                    <a:pos x="2" y="6"/>
                  </a:cxn>
                  <a:cxn ang="0">
                    <a:pos x="4" y="8"/>
                  </a:cxn>
                  <a:cxn ang="0">
                    <a:pos x="68" y="8"/>
                  </a:cxn>
                  <a:cxn ang="0">
                    <a:pos x="68" y="8"/>
                  </a:cxn>
                  <a:cxn ang="0">
                    <a:pos x="70" y="6"/>
                  </a:cxn>
                  <a:cxn ang="0">
                    <a:pos x="72" y="4"/>
                  </a:cxn>
                  <a:cxn ang="0">
                    <a:pos x="72" y="4"/>
                  </a:cxn>
                  <a:cxn ang="0">
                    <a:pos x="70" y="2"/>
                  </a:cxn>
                  <a:cxn ang="0">
                    <a:pos x="68" y="0"/>
                  </a:cxn>
                </a:cxnLst>
                <a:rect l="0" t="0" r="r" b="b"/>
                <a:pathLst>
                  <a:path w="72" h="8">
                    <a:moveTo>
                      <a:pt x="68" y="0"/>
                    </a:moveTo>
                    <a:lnTo>
                      <a:pt x="4" y="0"/>
                    </a:lnTo>
                    <a:lnTo>
                      <a:pt x="4" y="0"/>
                    </a:lnTo>
                    <a:lnTo>
                      <a:pt x="2" y="2"/>
                    </a:lnTo>
                    <a:lnTo>
                      <a:pt x="0" y="4"/>
                    </a:lnTo>
                    <a:lnTo>
                      <a:pt x="0" y="4"/>
                    </a:lnTo>
                    <a:lnTo>
                      <a:pt x="2" y="6"/>
                    </a:lnTo>
                    <a:lnTo>
                      <a:pt x="4" y="8"/>
                    </a:lnTo>
                    <a:lnTo>
                      <a:pt x="68" y="8"/>
                    </a:lnTo>
                    <a:lnTo>
                      <a:pt x="68" y="8"/>
                    </a:lnTo>
                    <a:lnTo>
                      <a:pt x="70" y="6"/>
                    </a:lnTo>
                    <a:lnTo>
                      <a:pt x="72" y="4"/>
                    </a:lnTo>
                    <a:lnTo>
                      <a:pt x="72" y="4"/>
                    </a:lnTo>
                    <a:lnTo>
                      <a:pt x="70" y="2"/>
                    </a:lnTo>
                    <a:lnTo>
                      <a:pt x="6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5" name="Freeform 272">
                <a:extLst>
                  <a:ext uri="{FF2B5EF4-FFF2-40B4-BE49-F238E27FC236}">
                    <a16:creationId xmlns:a16="http://schemas.microsoft.com/office/drawing/2014/main" id="{49BFE378-17AF-4D1B-B634-41BD06423D2D}"/>
                  </a:ext>
                </a:extLst>
              </p:cNvPr>
              <p:cNvSpPr>
                <a:spLocks/>
              </p:cNvSpPr>
              <p:nvPr/>
            </p:nvSpPr>
            <p:spPr bwMode="auto">
              <a:xfrm>
                <a:off x="2578100" y="1416050"/>
                <a:ext cx="114300" cy="12700"/>
              </a:xfrm>
              <a:custGeom>
                <a:avLst/>
                <a:gdLst/>
                <a:ahLst/>
                <a:cxnLst>
                  <a:cxn ang="0">
                    <a:pos x="68" y="0"/>
                  </a:cxn>
                  <a:cxn ang="0">
                    <a:pos x="4" y="0"/>
                  </a:cxn>
                  <a:cxn ang="0">
                    <a:pos x="4" y="0"/>
                  </a:cxn>
                  <a:cxn ang="0">
                    <a:pos x="2" y="2"/>
                  </a:cxn>
                  <a:cxn ang="0">
                    <a:pos x="0" y="4"/>
                  </a:cxn>
                  <a:cxn ang="0">
                    <a:pos x="0" y="4"/>
                  </a:cxn>
                  <a:cxn ang="0">
                    <a:pos x="2" y="6"/>
                  </a:cxn>
                  <a:cxn ang="0">
                    <a:pos x="4" y="8"/>
                  </a:cxn>
                  <a:cxn ang="0">
                    <a:pos x="68" y="8"/>
                  </a:cxn>
                  <a:cxn ang="0">
                    <a:pos x="68" y="8"/>
                  </a:cxn>
                  <a:cxn ang="0">
                    <a:pos x="70" y="6"/>
                  </a:cxn>
                  <a:cxn ang="0">
                    <a:pos x="72" y="4"/>
                  </a:cxn>
                  <a:cxn ang="0">
                    <a:pos x="72" y="4"/>
                  </a:cxn>
                  <a:cxn ang="0">
                    <a:pos x="70" y="2"/>
                  </a:cxn>
                  <a:cxn ang="0">
                    <a:pos x="68" y="0"/>
                  </a:cxn>
                </a:cxnLst>
                <a:rect l="0" t="0" r="r" b="b"/>
                <a:pathLst>
                  <a:path w="72" h="8">
                    <a:moveTo>
                      <a:pt x="68" y="0"/>
                    </a:moveTo>
                    <a:lnTo>
                      <a:pt x="4" y="0"/>
                    </a:lnTo>
                    <a:lnTo>
                      <a:pt x="4" y="0"/>
                    </a:lnTo>
                    <a:lnTo>
                      <a:pt x="2" y="2"/>
                    </a:lnTo>
                    <a:lnTo>
                      <a:pt x="0" y="4"/>
                    </a:lnTo>
                    <a:lnTo>
                      <a:pt x="0" y="4"/>
                    </a:lnTo>
                    <a:lnTo>
                      <a:pt x="2" y="6"/>
                    </a:lnTo>
                    <a:lnTo>
                      <a:pt x="4" y="8"/>
                    </a:lnTo>
                    <a:lnTo>
                      <a:pt x="68" y="8"/>
                    </a:lnTo>
                    <a:lnTo>
                      <a:pt x="68" y="8"/>
                    </a:lnTo>
                    <a:lnTo>
                      <a:pt x="70" y="6"/>
                    </a:lnTo>
                    <a:lnTo>
                      <a:pt x="72" y="4"/>
                    </a:lnTo>
                    <a:lnTo>
                      <a:pt x="72" y="4"/>
                    </a:lnTo>
                    <a:lnTo>
                      <a:pt x="70" y="2"/>
                    </a:lnTo>
                    <a:lnTo>
                      <a:pt x="6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6" name="Freeform 274">
                <a:extLst>
                  <a:ext uri="{FF2B5EF4-FFF2-40B4-BE49-F238E27FC236}">
                    <a16:creationId xmlns:a16="http://schemas.microsoft.com/office/drawing/2014/main" id="{607372E4-53A5-4F53-8022-799B0F801A39}"/>
                  </a:ext>
                </a:extLst>
              </p:cNvPr>
              <p:cNvSpPr>
                <a:spLocks/>
              </p:cNvSpPr>
              <p:nvPr/>
            </p:nvSpPr>
            <p:spPr bwMode="auto">
              <a:xfrm>
                <a:off x="2438400" y="1339850"/>
                <a:ext cx="254000" cy="12700"/>
              </a:xfrm>
              <a:custGeom>
                <a:avLst/>
                <a:gdLst/>
                <a:ahLst/>
                <a:cxnLst>
                  <a:cxn ang="0">
                    <a:pos x="156" y="0"/>
                  </a:cxn>
                  <a:cxn ang="0">
                    <a:pos x="4" y="0"/>
                  </a:cxn>
                  <a:cxn ang="0">
                    <a:pos x="4" y="0"/>
                  </a:cxn>
                  <a:cxn ang="0">
                    <a:pos x="2" y="2"/>
                  </a:cxn>
                  <a:cxn ang="0">
                    <a:pos x="0" y="4"/>
                  </a:cxn>
                  <a:cxn ang="0">
                    <a:pos x="0" y="4"/>
                  </a:cxn>
                  <a:cxn ang="0">
                    <a:pos x="2" y="6"/>
                  </a:cxn>
                  <a:cxn ang="0">
                    <a:pos x="4" y="8"/>
                  </a:cxn>
                  <a:cxn ang="0">
                    <a:pos x="156" y="8"/>
                  </a:cxn>
                  <a:cxn ang="0">
                    <a:pos x="156" y="8"/>
                  </a:cxn>
                  <a:cxn ang="0">
                    <a:pos x="158" y="6"/>
                  </a:cxn>
                  <a:cxn ang="0">
                    <a:pos x="160" y="4"/>
                  </a:cxn>
                  <a:cxn ang="0">
                    <a:pos x="160" y="4"/>
                  </a:cxn>
                  <a:cxn ang="0">
                    <a:pos x="158" y="2"/>
                  </a:cxn>
                  <a:cxn ang="0">
                    <a:pos x="156" y="0"/>
                  </a:cxn>
                </a:cxnLst>
                <a:rect l="0" t="0" r="r" b="b"/>
                <a:pathLst>
                  <a:path w="160" h="8">
                    <a:moveTo>
                      <a:pt x="156" y="0"/>
                    </a:moveTo>
                    <a:lnTo>
                      <a:pt x="4" y="0"/>
                    </a:lnTo>
                    <a:lnTo>
                      <a:pt x="4" y="0"/>
                    </a:lnTo>
                    <a:lnTo>
                      <a:pt x="2" y="2"/>
                    </a:lnTo>
                    <a:lnTo>
                      <a:pt x="0" y="4"/>
                    </a:lnTo>
                    <a:lnTo>
                      <a:pt x="0" y="4"/>
                    </a:lnTo>
                    <a:lnTo>
                      <a:pt x="2" y="6"/>
                    </a:lnTo>
                    <a:lnTo>
                      <a:pt x="4" y="8"/>
                    </a:lnTo>
                    <a:lnTo>
                      <a:pt x="156" y="8"/>
                    </a:lnTo>
                    <a:lnTo>
                      <a:pt x="156" y="8"/>
                    </a:lnTo>
                    <a:lnTo>
                      <a:pt x="158" y="6"/>
                    </a:lnTo>
                    <a:lnTo>
                      <a:pt x="160" y="4"/>
                    </a:lnTo>
                    <a:lnTo>
                      <a:pt x="160" y="4"/>
                    </a:lnTo>
                    <a:lnTo>
                      <a:pt x="158" y="2"/>
                    </a:lnTo>
                    <a:lnTo>
                      <a:pt x="15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7" name="Freeform 276">
                <a:extLst>
                  <a:ext uri="{FF2B5EF4-FFF2-40B4-BE49-F238E27FC236}">
                    <a16:creationId xmlns:a16="http://schemas.microsoft.com/office/drawing/2014/main" id="{1F76A5EF-06B0-43FC-83A4-4B5566ED74BB}"/>
                  </a:ext>
                </a:extLst>
              </p:cNvPr>
              <p:cNvSpPr>
                <a:spLocks/>
              </p:cNvSpPr>
              <p:nvPr/>
            </p:nvSpPr>
            <p:spPr bwMode="auto">
              <a:xfrm>
                <a:off x="2438400" y="1377950"/>
                <a:ext cx="254000" cy="12700"/>
              </a:xfrm>
              <a:custGeom>
                <a:avLst/>
                <a:gdLst/>
                <a:ahLst/>
                <a:cxnLst>
                  <a:cxn ang="0">
                    <a:pos x="156" y="0"/>
                  </a:cxn>
                  <a:cxn ang="0">
                    <a:pos x="4" y="0"/>
                  </a:cxn>
                  <a:cxn ang="0">
                    <a:pos x="4" y="0"/>
                  </a:cxn>
                  <a:cxn ang="0">
                    <a:pos x="2" y="2"/>
                  </a:cxn>
                  <a:cxn ang="0">
                    <a:pos x="0" y="4"/>
                  </a:cxn>
                  <a:cxn ang="0">
                    <a:pos x="0" y="4"/>
                  </a:cxn>
                  <a:cxn ang="0">
                    <a:pos x="2" y="6"/>
                  </a:cxn>
                  <a:cxn ang="0">
                    <a:pos x="4" y="8"/>
                  </a:cxn>
                  <a:cxn ang="0">
                    <a:pos x="156" y="8"/>
                  </a:cxn>
                  <a:cxn ang="0">
                    <a:pos x="156" y="8"/>
                  </a:cxn>
                  <a:cxn ang="0">
                    <a:pos x="158" y="6"/>
                  </a:cxn>
                  <a:cxn ang="0">
                    <a:pos x="160" y="4"/>
                  </a:cxn>
                  <a:cxn ang="0">
                    <a:pos x="160" y="4"/>
                  </a:cxn>
                  <a:cxn ang="0">
                    <a:pos x="158" y="2"/>
                  </a:cxn>
                  <a:cxn ang="0">
                    <a:pos x="156" y="0"/>
                  </a:cxn>
                </a:cxnLst>
                <a:rect l="0" t="0" r="r" b="b"/>
                <a:pathLst>
                  <a:path w="160" h="8">
                    <a:moveTo>
                      <a:pt x="156" y="0"/>
                    </a:moveTo>
                    <a:lnTo>
                      <a:pt x="4" y="0"/>
                    </a:lnTo>
                    <a:lnTo>
                      <a:pt x="4" y="0"/>
                    </a:lnTo>
                    <a:lnTo>
                      <a:pt x="2" y="2"/>
                    </a:lnTo>
                    <a:lnTo>
                      <a:pt x="0" y="4"/>
                    </a:lnTo>
                    <a:lnTo>
                      <a:pt x="0" y="4"/>
                    </a:lnTo>
                    <a:lnTo>
                      <a:pt x="2" y="6"/>
                    </a:lnTo>
                    <a:lnTo>
                      <a:pt x="4" y="8"/>
                    </a:lnTo>
                    <a:lnTo>
                      <a:pt x="156" y="8"/>
                    </a:lnTo>
                    <a:lnTo>
                      <a:pt x="156" y="8"/>
                    </a:lnTo>
                    <a:lnTo>
                      <a:pt x="158" y="6"/>
                    </a:lnTo>
                    <a:lnTo>
                      <a:pt x="160" y="4"/>
                    </a:lnTo>
                    <a:lnTo>
                      <a:pt x="160" y="4"/>
                    </a:lnTo>
                    <a:lnTo>
                      <a:pt x="158" y="2"/>
                    </a:lnTo>
                    <a:lnTo>
                      <a:pt x="15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08" name="Freeform 278">
                <a:extLst>
                  <a:ext uri="{FF2B5EF4-FFF2-40B4-BE49-F238E27FC236}">
                    <a16:creationId xmlns:a16="http://schemas.microsoft.com/office/drawing/2014/main" id="{123EAA1F-2EB2-4422-91B5-D18E2EE40801}"/>
                  </a:ext>
                </a:extLst>
              </p:cNvPr>
              <p:cNvSpPr>
                <a:spLocks noEditPoints="1"/>
              </p:cNvSpPr>
              <p:nvPr/>
            </p:nvSpPr>
            <p:spPr bwMode="auto">
              <a:xfrm>
                <a:off x="2438400" y="1200150"/>
                <a:ext cx="114300" cy="114300"/>
              </a:xfrm>
              <a:custGeom>
                <a:avLst/>
                <a:gdLst/>
                <a:ahLst/>
                <a:cxnLst>
                  <a:cxn ang="0">
                    <a:pos x="8" y="72"/>
                  </a:cxn>
                  <a:cxn ang="0">
                    <a:pos x="64" y="72"/>
                  </a:cxn>
                  <a:cxn ang="0">
                    <a:pos x="64" y="72"/>
                  </a:cxn>
                  <a:cxn ang="0">
                    <a:pos x="68" y="72"/>
                  </a:cxn>
                  <a:cxn ang="0">
                    <a:pos x="70" y="70"/>
                  </a:cxn>
                  <a:cxn ang="0">
                    <a:pos x="72" y="68"/>
                  </a:cxn>
                  <a:cxn ang="0">
                    <a:pos x="72" y="64"/>
                  </a:cxn>
                  <a:cxn ang="0">
                    <a:pos x="72" y="8"/>
                  </a:cxn>
                  <a:cxn ang="0">
                    <a:pos x="72" y="8"/>
                  </a:cxn>
                  <a:cxn ang="0">
                    <a:pos x="72" y="4"/>
                  </a:cxn>
                  <a:cxn ang="0">
                    <a:pos x="70" y="2"/>
                  </a:cxn>
                  <a:cxn ang="0">
                    <a:pos x="68" y="0"/>
                  </a:cxn>
                  <a:cxn ang="0">
                    <a:pos x="64" y="0"/>
                  </a:cxn>
                  <a:cxn ang="0">
                    <a:pos x="8" y="0"/>
                  </a:cxn>
                  <a:cxn ang="0">
                    <a:pos x="8" y="0"/>
                  </a:cxn>
                  <a:cxn ang="0">
                    <a:pos x="4" y="0"/>
                  </a:cxn>
                  <a:cxn ang="0">
                    <a:pos x="2" y="2"/>
                  </a:cxn>
                  <a:cxn ang="0">
                    <a:pos x="0" y="4"/>
                  </a:cxn>
                  <a:cxn ang="0">
                    <a:pos x="0" y="8"/>
                  </a:cxn>
                  <a:cxn ang="0">
                    <a:pos x="0" y="64"/>
                  </a:cxn>
                  <a:cxn ang="0">
                    <a:pos x="0" y="64"/>
                  </a:cxn>
                  <a:cxn ang="0">
                    <a:pos x="0" y="68"/>
                  </a:cxn>
                  <a:cxn ang="0">
                    <a:pos x="2" y="70"/>
                  </a:cxn>
                  <a:cxn ang="0">
                    <a:pos x="4" y="72"/>
                  </a:cxn>
                  <a:cxn ang="0">
                    <a:pos x="8" y="72"/>
                  </a:cxn>
                  <a:cxn ang="0">
                    <a:pos x="16" y="16"/>
                  </a:cxn>
                  <a:cxn ang="0">
                    <a:pos x="56" y="16"/>
                  </a:cxn>
                  <a:cxn ang="0">
                    <a:pos x="56" y="56"/>
                  </a:cxn>
                  <a:cxn ang="0">
                    <a:pos x="16" y="56"/>
                  </a:cxn>
                  <a:cxn ang="0">
                    <a:pos x="16" y="16"/>
                  </a:cxn>
                </a:cxnLst>
                <a:rect l="0" t="0" r="r" b="b"/>
                <a:pathLst>
                  <a:path w="72" h="72">
                    <a:moveTo>
                      <a:pt x="8" y="72"/>
                    </a:moveTo>
                    <a:lnTo>
                      <a:pt x="64" y="72"/>
                    </a:lnTo>
                    <a:lnTo>
                      <a:pt x="64" y="72"/>
                    </a:lnTo>
                    <a:lnTo>
                      <a:pt x="68" y="72"/>
                    </a:lnTo>
                    <a:lnTo>
                      <a:pt x="70" y="70"/>
                    </a:lnTo>
                    <a:lnTo>
                      <a:pt x="72" y="68"/>
                    </a:lnTo>
                    <a:lnTo>
                      <a:pt x="72" y="64"/>
                    </a:lnTo>
                    <a:lnTo>
                      <a:pt x="72" y="8"/>
                    </a:lnTo>
                    <a:lnTo>
                      <a:pt x="72" y="8"/>
                    </a:lnTo>
                    <a:lnTo>
                      <a:pt x="72" y="4"/>
                    </a:lnTo>
                    <a:lnTo>
                      <a:pt x="70" y="2"/>
                    </a:lnTo>
                    <a:lnTo>
                      <a:pt x="68" y="0"/>
                    </a:lnTo>
                    <a:lnTo>
                      <a:pt x="64" y="0"/>
                    </a:lnTo>
                    <a:lnTo>
                      <a:pt x="8" y="0"/>
                    </a:lnTo>
                    <a:lnTo>
                      <a:pt x="8" y="0"/>
                    </a:lnTo>
                    <a:lnTo>
                      <a:pt x="4" y="0"/>
                    </a:lnTo>
                    <a:lnTo>
                      <a:pt x="2" y="2"/>
                    </a:lnTo>
                    <a:lnTo>
                      <a:pt x="0" y="4"/>
                    </a:lnTo>
                    <a:lnTo>
                      <a:pt x="0" y="8"/>
                    </a:lnTo>
                    <a:lnTo>
                      <a:pt x="0" y="64"/>
                    </a:lnTo>
                    <a:lnTo>
                      <a:pt x="0" y="64"/>
                    </a:lnTo>
                    <a:lnTo>
                      <a:pt x="0" y="68"/>
                    </a:lnTo>
                    <a:lnTo>
                      <a:pt x="2" y="70"/>
                    </a:lnTo>
                    <a:lnTo>
                      <a:pt x="4" y="72"/>
                    </a:lnTo>
                    <a:lnTo>
                      <a:pt x="8" y="72"/>
                    </a:lnTo>
                    <a:close/>
                    <a:moveTo>
                      <a:pt x="16" y="16"/>
                    </a:moveTo>
                    <a:lnTo>
                      <a:pt x="56" y="16"/>
                    </a:lnTo>
                    <a:lnTo>
                      <a:pt x="56" y="56"/>
                    </a:lnTo>
                    <a:lnTo>
                      <a:pt x="16" y="56"/>
                    </a:lnTo>
                    <a:lnTo>
                      <a:pt x="1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109" name="Freeform 247">
              <a:extLst>
                <a:ext uri="{FF2B5EF4-FFF2-40B4-BE49-F238E27FC236}">
                  <a16:creationId xmlns:a16="http://schemas.microsoft.com/office/drawing/2014/main" id="{F6694671-3637-4AA3-9571-6952CA22F0FE}"/>
                </a:ext>
              </a:extLst>
            </p:cNvPr>
            <p:cNvSpPr>
              <a:spLocks noEditPoints="1"/>
            </p:cNvSpPr>
            <p:nvPr/>
          </p:nvSpPr>
          <p:spPr bwMode="auto">
            <a:xfrm>
              <a:off x="7270969" y="1792179"/>
              <a:ext cx="489517" cy="321245"/>
            </a:xfrm>
            <a:custGeom>
              <a:avLst/>
              <a:gdLst/>
              <a:ahLst/>
              <a:cxnLst>
                <a:cxn ang="0">
                  <a:pos x="32" y="0"/>
                </a:cxn>
                <a:cxn ang="0">
                  <a:pos x="26" y="0"/>
                </a:cxn>
                <a:cxn ang="0">
                  <a:pos x="10" y="10"/>
                </a:cxn>
                <a:cxn ang="0">
                  <a:pos x="0" y="26"/>
                </a:cxn>
                <a:cxn ang="0">
                  <a:pos x="0" y="136"/>
                </a:cxn>
                <a:cxn ang="0">
                  <a:pos x="0" y="142"/>
                </a:cxn>
                <a:cxn ang="0">
                  <a:pos x="10" y="158"/>
                </a:cxn>
                <a:cxn ang="0">
                  <a:pos x="26" y="168"/>
                </a:cxn>
                <a:cxn ang="0">
                  <a:pos x="224" y="168"/>
                </a:cxn>
                <a:cxn ang="0">
                  <a:pos x="230" y="168"/>
                </a:cxn>
                <a:cxn ang="0">
                  <a:pos x="246" y="158"/>
                </a:cxn>
                <a:cxn ang="0">
                  <a:pos x="256" y="142"/>
                </a:cxn>
                <a:cxn ang="0">
                  <a:pos x="256" y="32"/>
                </a:cxn>
                <a:cxn ang="0">
                  <a:pos x="256" y="26"/>
                </a:cxn>
                <a:cxn ang="0">
                  <a:pos x="246" y="10"/>
                </a:cxn>
                <a:cxn ang="0">
                  <a:pos x="230" y="0"/>
                </a:cxn>
                <a:cxn ang="0">
                  <a:pos x="16" y="42"/>
                </a:cxn>
                <a:cxn ang="0">
                  <a:pos x="16" y="126"/>
                </a:cxn>
                <a:cxn ang="0">
                  <a:pos x="240" y="136"/>
                </a:cxn>
                <a:cxn ang="0">
                  <a:pos x="238" y="142"/>
                </a:cxn>
                <a:cxn ang="0">
                  <a:pos x="230" y="150"/>
                </a:cxn>
                <a:cxn ang="0">
                  <a:pos x="32" y="152"/>
                </a:cxn>
                <a:cxn ang="0">
                  <a:pos x="26" y="150"/>
                </a:cxn>
                <a:cxn ang="0">
                  <a:pos x="18" y="142"/>
                </a:cxn>
                <a:cxn ang="0">
                  <a:pos x="78" y="88"/>
                </a:cxn>
                <a:cxn ang="0">
                  <a:pos x="114" y="116"/>
                </a:cxn>
                <a:cxn ang="0">
                  <a:pos x="128" y="120"/>
                </a:cxn>
                <a:cxn ang="0">
                  <a:pos x="136" y="118"/>
                </a:cxn>
                <a:cxn ang="0">
                  <a:pos x="178" y="88"/>
                </a:cxn>
                <a:cxn ang="0">
                  <a:pos x="240" y="126"/>
                </a:cxn>
                <a:cxn ang="0">
                  <a:pos x="240" y="42"/>
                </a:cxn>
                <a:cxn ang="0">
                  <a:pos x="138" y="108"/>
                </a:cxn>
                <a:cxn ang="0">
                  <a:pos x="134" y="112"/>
                </a:cxn>
                <a:cxn ang="0">
                  <a:pos x="128" y="112"/>
                </a:cxn>
                <a:cxn ang="0">
                  <a:pos x="118" y="108"/>
                </a:cxn>
                <a:cxn ang="0">
                  <a:pos x="78" y="78"/>
                </a:cxn>
                <a:cxn ang="0">
                  <a:pos x="16" y="32"/>
                </a:cxn>
                <a:cxn ang="0">
                  <a:pos x="18" y="26"/>
                </a:cxn>
                <a:cxn ang="0">
                  <a:pos x="26" y="18"/>
                </a:cxn>
                <a:cxn ang="0">
                  <a:pos x="224" y="16"/>
                </a:cxn>
                <a:cxn ang="0">
                  <a:pos x="230" y="18"/>
                </a:cxn>
                <a:cxn ang="0">
                  <a:pos x="238" y="26"/>
                </a:cxn>
                <a:cxn ang="0">
                  <a:pos x="138" y="108"/>
                </a:cxn>
              </a:cxnLst>
              <a:rect l="0" t="0" r="r" b="b"/>
              <a:pathLst>
                <a:path w="256" h="168">
                  <a:moveTo>
                    <a:pt x="224" y="0"/>
                  </a:moveTo>
                  <a:lnTo>
                    <a:pt x="32" y="0"/>
                  </a:lnTo>
                  <a:lnTo>
                    <a:pt x="32" y="0"/>
                  </a:lnTo>
                  <a:lnTo>
                    <a:pt x="26" y="0"/>
                  </a:lnTo>
                  <a:lnTo>
                    <a:pt x="20" y="2"/>
                  </a:lnTo>
                  <a:lnTo>
                    <a:pt x="10" y="10"/>
                  </a:lnTo>
                  <a:lnTo>
                    <a:pt x="2" y="20"/>
                  </a:lnTo>
                  <a:lnTo>
                    <a:pt x="0" y="26"/>
                  </a:lnTo>
                  <a:lnTo>
                    <a:pt x="0" y="32"/>
                  </a:lnTo>
                  <a:lnTo>
                    <a:pt x="0" y="136"/>
                  </a:lnTo>
                  <a:lnTo>
                    <a:pt x="0" y="136"/>
                  </a:lnTo>
                  <a:lnTo>
                    <a:pt x="0" y="142"/>
                  </a:lnTo>
                  <a:lnTo>
                    <a:pt x="2" y="148"/>
                  </a:lnTo>
                  <a:lnTo>
                    <a:pt x="10" y="158"/>
                  </a:lnTo>
                  <a:lnTo>
                    <a:pt x="20" y="166"/>
                  </a:lnTo>
                  <a:lnTo>
                    <a:pt x="26" y="168"/>
                  </a:lnTo>
                  <a:lnTo>
                    <a:pt x="32" y="168"/>
                  </a:lnTo>
                  <a:lnTo>
                    <a:pt x="224" y="168"/>
                  </a:lnTo>
                  <a:lnTo>
                    <a:pt x="224" y="168"/>
                  </a:lnTo>
                  <a:lnTo>
                    <a:pt x="230" y="168"/>
                  </a:lnTo>
                  <a:lnTo>
                    <a:pt x="236" y="166"/>
                  </a:lnTo>
                  <a:lnTo>
                    <a:pt x="246" y="158"/>
                  </a:lnTo>
                  <a:lnTo>
                    <a:pt x="254" y="148"/>
                  </a:lnTo>
                  <a:lnTo>
                    <a:pt x="256" y="142"/>
                  </a:lnTo>
                  <a:lnTo>
                    <a:pt x="256" y="136"/>
                  </a:lnTo>
                  <a:lnTo>
                    <a:pt x="256" y="32"/>
                  </a:lnTo>
                  <a:lnTo>
                    <a:pt x="256" y="32"/>
                  </a:lnTo>
                  <a:lnTo>
                    <a:pt x="256" y="26"/>
                  </a:lnTo>
                  <a:lnTo>
                    <a:pt x="254" y="20"/>
                  </a:lnTo>
                  <a:lnTo>
                    <a:pt x="246" y="10"/>
                  </a:lnTo>
                  <a:lnTo>
                    <a:pt x="236" y="2"/>
                  </a:lnTo>
                  <a:lnTo>
                    <a:pt x="230" y="0"/>
                  </a:lnTo>
                  <a:lnTo>
                    <a:pt x="224" y="0"/>
                  </a:lnTo>
                  <a:close/>
                  <a:moveTo>
                    <a:pt x="16" y="42"/>
                  </a:moveTo>
                  <a:lnTo>
                    <a:pt x="72" y="84"/>
                  </a:lnTo>
                  <a:lnTo>
                    <a:pt x="16" y="126"/>
                  </a:lnTo>
                  <a:lnTo>
                    <a:pt x="16" y="42"/>
                  </a:lnTo>
                  <a:close/>
                  <a:moveTo>
                    <a:pt x="240" y="136"/>
                  </a:moveTo>
                  <a:lnTo>
                    <a:pt x="240" y="136"/>
                  </a:lnTo>
                  <a:lnTo>
                    <a:pt x="238" y="142"/>
                  </a:lnTo>
                  <a:lnTo>
                    <a:pt x="236" y="148"/>
                  </a:lnTo>
                  <a:lnTo>
                    <a:pt x="230" y="150"/>
                  </a:lnTo>
                  <a:lnTo>
                    <a:pt x="224" y="152"/>
                  </a:lnTo>
                  <a:lnTo>
                    <a:pt x="32" y="152"/>
                  </a:lnTo>
                  <a:lnTo>
                    <a:pt x="32" y="152"/>
                  </a:lnTo>
                  <a:lnTo>
                    <a:pt x="26" y="150"/>
                  </a:lnTo>
                  <a:lnTo>
                    <a:pt x="20" y="148"/>
                  </a:lnTo>
                  <a:lnTo>
                    <a:pt x="18" y="142"/>
                  </a:lnTo>
                  <a:lnTo>
                    <a:pt x="16" y="136"/>
                  </a:lnTo>
                  <a:lnTo>
                    <a:pt x="78" y="88"/>
                  </a:lnTo>
                  <a:lnTo>
                    <a:pt x="114" y="116"/>
                  </a:lnTo>
                  <a:lnTo>
                    <a:pt x="114" y="116"/>
                  </a:lnTo>
                  <a:lnTo>
                    <a:pt x="120" y="118"/>
                  </a:lnTo>
                  <a:lnTo>
                    <a:pt x="128" y="120"/>
                  </a:lnTo>
                  <a:lnTo>
                    <a:pt x="128" y="120"/>
                  </a:lnTo>
                  <a:lnTo>
                    <a:pt x="136" y="118"/>
                  </a:lnTo>
                  <a:lnTo>
                    <a:pt x="142" y="116"/>
                  </a:lnTo>
                  <a:lnTo>
                    <a:pt x="178" y="88"/>
                  </a:lnTo>
                  <a:lnTo>
                    <a:pt x="240" y="136"/>
                  </a:lnTo>
                  <a:close/>
                  <a:moveTo>
                    <a:pt x="240" y="126"/>
                  </a:moveTo>
                  <a:lnTo>
                    <a:pt x="184" y="84"/>
                  </a:lnTo>
                  <a:lnTo>
                    <a:pt x="240" y="42"/>
                  </a:lnTo>
                  <a:lnTo>
                    <a:pt x="240" y="126"/>
                  </a:lnTo>
                  <a:close/>
                  <a:moveTo>
                    <a:pt x="138" y="108"/>
                  </a:moveTo>
                  <a:lnTo>
                    <a:pt x="138" y="108"/>
                  </a:lnTo>
                  <a:lnTo>
                    <a:pt x="134" y="112"/>
                  </a:lnTo>
                  <a:lnTo>
                    <a:pt x="128" y="112"/>
                  </a:lnTo>
                  <a:lnTo>
                    <a:pt x="128" y="112"/>
                  </a:lnTo>
                  <a:lnTo>
                    <a:pt x="122" y="112"/>
                  </a:lnTo>
                  <a:lnTo>
                    <a:pt x="118" y="108"/>
                  </a:lnTo>
                  <a:lnTo>
                    <a:pt x="86" y="84"/>
                  </a:lnTo>
                  <a:lnTo>
                    <a:pt x="78" y="78"/>
                  </a:lnTo>
                  <a:lnTo>
                    <a:pt x="16" y="32"/>
                  </a:lnTo>
                  <a:lnTo>
                    <a:pt x="16" y="32"/>
                  </a:lnTo>
                  <a:lnTo>
                    <a:pt x="16" y="32"/>
                  </a:lnTo>
                  <a:lnTo>
                    <a:pt x="18" y="26"/>
                  </a:lnTo>
                  <a:lnTo>
                    <a:pt x="20" y="20"/>
                  </a:lnTo>
                  <a:lnTo>
                    <a:pt x="26" y="18"/>
                  </a:lnTo>
                  <a:lnTo>
                    <a:pt x="32" y="16"/>
                  </a:lnTo>
                  <a:lnTo>
                    <a:pt x="224" y="16"/>
                  </a:lnTo>
                  <a:lnTo>
                    <a:pt x="224" y="16"/>
                  </a:lnTo>
                  <a:lnTo>
                    <a:pt x="230" y="18"/>
                  </a:lnTo>
                  <a:lnTo>
                    <a:pt x="236" y="20"/>
                  </a:lnTo>
                  <a:lnTo>
                    <a:pt x="238" y="26"/>
                  </a:lnTo>
                  <a:lnTo>
                    <a:pt x="240" y="32"/>
                  </a:lnTo>
                  <a:lnTo>
                    <a:pt x="138" y="10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10" name="Freeform 138">
              <a:extLst>
                <a:ext uri="{FF2B5EF4-FFF2-40B4-BE49-F238E27FC236}">
                  <a16:creationId xmlns:a16="http://schemas.microsoft.com/office/drawing/2014/main" id="{335496DF-352B-4D58-B4E3-D1869A6A4281}"/>
                </a:ext>
              </a:extLst>
            </p:cNvPr>
            <p:cNvSpPr>
              <a:spLocks noEditPoints="1"/>
            </p:cNvSpPr>
            <p:nvPr/>
          </p:nvSpPr>
          <p:spPr bwMode="auto">
            <a:xfrm>
              <a:off x="10208071" y="2694725"/>
              <a:ext cx="489517" cy="489517"/>
            </a:xfrm>
            <a:custGeom>
              <a:avLst/>
              <a:gdLst/>
              <a:ahLst/>
              <a:cxnLst>
                <a:cxn ang="0">
                  <a:pos x="246" y="0"/>
                </a:cxn>
                <a:cxn ang="0">
                  <a:pos x="238" y="0"/>
                </a:cxn>
                <a:cxn ang="0">
                  <a:pos x="96" y="26"/>
                </a:cxn>
                <a:cxn ang="0">
                  <a:pos x="88" y="40"/>
                </a:cxn>
                <a:cxn ang="0">
                  <a:pos x="88" y="178"/>
                </a:cxn>
                <a:cxn ang="0">
                  <a:pos x="74" y="170"/>
                </a:cxn>
                <a:cxn ang="0">
                  <a:pos x="58" y="168"/>
                </a:cxn>
                <a:cxn ang="0">
                  <a:pos x="38" y="172"/>
                </a:cxn>
                <a:cxn ang="0">
                  <a:pos x="10" y="190"/>
                </a:cxn>
                <a:cxn ang="0">
                  <a:pos x="2" y="206"/>
                </a:cxn>
                <a:cxn ang="0">
                  <a:pos x="2" y="230"/>
                </a:cxn>
                <a:cxn ang="0">
                  <a:pos x="18" y="248"/>
                </a:cxn>
                <a:cxn ang="0">
                  <a:pos x="46" y="256"/>
                </a:cxn>
                <a:cxn ang="0">
                  <a:pos x="66" y="252"/>
                </a:cxn>
                <a:cxn ang="0">
                  <a:pos x="94" y="234"/>
                </a:cxn>
                <a:cxn ang="0">
                  <a:pos x="102" y="216"/>
                </a:cxn>
                <a:cxn ang="0">
                  <a:pos x="104" y="80"/>
                </a:cxn>
                <a:cxn ang="0">
                  <a:pos x="240" y="56"/>
                </a:cxn>
                <a:cxn ang="0">
                  <a:pos x="234" y="150"/>
                </a:cxn>
                <a:cxn ang="0">
                  <a:pos x="210" y="144"/>
                </a:cxn>
                <a:cxn ang="0">
                  <a:pos x="190" y="148"/>
                </a:cxn>
                <a:cxn ang="0">
                  <a:pos x="170" y="158"/>
                </a:cxn>
                <a:cxn ang="0">
                  <a:pos x="156" y="176"/>
                </a:cxn>
                <a:cxn ang="0">
                  <a:pos x="152" y="198"/>
                </a:cxn>
                <a:cxn ang="0">
                  <a:pos x="160" y="216"/>
                </a:cxn>
                <a:cxn ang="0">
                  <a:pos x="198" y="232"/>
                </a:cxn>
                <a:cxn ang="0">
                  <a:pos x="218" y="228"/>
                </a:cxn>
                <a:cxn ang="0">
                  <a:pos x="238" y="218"/>
                </a:cxn>
                <a:cxn ang="0">
                  <a:pos x="252" y="200"/>
                </a:cxn>
                <a:cxn ang="0">
                  <a:pos x="256" y="184"/>
                </a:cxn>
                <a:cxn ang="0">
                  <a:pos x="256" y="16"/>
                </a:cxn>
                <a:cxn ang="0">
                  <a:pos x="250" y="4"/>
                </a:cxn>
                <a:cxn ang="0">
                  <a:pos x="48" y="240"/>
                </a:cxn>
                <a:cxn ang="0">
                  <a:pos x="20" y="228"/>
                </a:cxn>
                <a:cxn ang="0">
                  <a:pos x="16" y="218"/>
                </a:cxn>
                <a:cxn ang="0">
                  <a:pos x="20" y="202"/>
                </a:cxn>
                <a:cxn ang="0">
                  <a:pos x="42" y="186"/>
                </a:cxn>
                <a:cxn ang="0">
                  <a:pos x="76" y="188"/>
                </a:cxn>
                <a:cxn ang="0">
                  <a:pos x="86" y="200"/>
                </a:cxn>
                <a:cxn ang="0">
                  <a:pos x="88" y="212"/>
                </a:cxn>
                <a:cxn ang="0">
                  <a:pos x="74" y="230"/>
                </a:cxn>
                <a:cxn ang="0">
                  <a:pos x="214" y="214"/>
                </a:cxn>
                <a:cxn ang="0">
                  <a:pos x="176" y="208"/>
                </a:cxn>
                <a:cxn ang="0">
                  <a:pos x="168" y="200"/>
                </a:cxn>
                <a:cxn ang="0">
                  <a:pos x="170" y="184"/>
                </a:cxn>
                <a:cxn ang="0">
                  <a:pos x="194" y="162"/>
                </a:cxn>
                <a:cxn ang="0">
                  <a:pos x="222" y="162"/>
                </a:cxn>
                <a:cxn ang="0">
                  <a:pos x="236" y="172"/>
                </a:cxn>
                <a:cxn ang="0">
                  <a:pos x="240" y="182"/>
                </a:cxn>
                <a:cxn ang="0">
                  <a:pos x="234" y="198"/>
                </a:cxn>
                <a:cxn ang="0">
                  <a:pos x="240" y="40"/>
                </a:cxn>
                <a:cxn ang="0">
                  <a:pos x="104" y="40"/>
                </a:cxn>
                <a:cxn ang="0">
                  <a:pos x="240" y="40"/>
                </a:cxn>
              </a:cxnLst>
              <a:rect l="0" t="0" r="r" b="b"/>
              <a:pathLst>
                <a:path w="256" h="256">
                  <a:moveTo>
                    <a:pt x="250" y="4"/>
                  </a:moveTo>
                  <a:lnTo>
                    <a:pt x="250" y="4"/>
                  </a:lnTo>
                  <a:lnTo>
                    <a:pt x="246" y="0"/>
                  </a:lnTo>
                  <a:lnTo>
                    <a:pt x="240" y="0"/>
                  </a:lnTo>
                  <a:lnTo>
                    <a:pt x="240" y="0"/>
                  </a:lnTo>
                  <a:lnTo>
                    <a:pt x="238" y="0"/>
                  </a:lnTo>
                  <a:lnTo>
                    <a:pt x="102" y="24"/>
                  </a:lnTo>
                  <a:lnTo>
                    <a:pt x="102" y="24"/>
                  </a:lnTo>
                  <a:lnTo>
                    <a:pt x="96" y="26"/>
                  </a:lnTo>
                  <a:lnTo>
                    <a:pt x="92" y="30"/>
                  </a:lnTo>
                  <a:lnTo>
                    <a:pt x="88" y="34"/>
                  </a:lnTo>
                  <a:lnTo>
                    <a:pt x="88" y="40"/>
                  </a:lnTo>
                  <a:lnTo>
                    <a:pt x="88" y="56"/>
                  </a:lnTo>
                  <a:lnTo>
                    <a:pt x="88" y="64"/>
                  </a:lnTo>
                  <a:lnTo>
                    <a:pt x="88" y="178"/>
                  </a:lnTo>
                  <a:lnTo>
                    <a:pt x="88" y="178"/>
                  </a:lnTo>
                  <a:lnTo>
                    <a:pt x="82" y="174"/>
                  </a:lnTo>
                  <a:lnTo>
                    <a:pt x="74" y="170"/>
                  </a:lnTo>
                  <a:lnTo>
                    <a:pt x="66" y="168"/>
                  </a:lnTo>
                  <a:lnTo>
                    <a:pt x="58" y="168"/>
                  </a:lnTo>
                  <a:lnTo>
                    <a:pt x="58" y="168"/>
                  </a:lnTo>
                  <a:lnTo>
                    <a:pt x="48" y="168"/>
                  </a:lnTo>
                  <a:lnTo>
                    <a:pt x="38" y="172"/>
                  </a:lnTo>
                  <a:lnTo>
                    <a:pt x="38" y="172"/>
                  </a:lnTo>
                  <a:lnTo>
                    <a:pt x="26" y="176"/>
                  </a:lnTo>
                  <a:lnTo>
                    <a:pt x="18" y="182"/>
                  </a:lnTo>
                  <a:lnTo>
                    <a:pt x="10" y="190"/>
                  </a:lnTo>
                  <a:lnTo>
                    <a:pt x="4" y="200"/>
                  </a:lnTo>
                  <a:lnTo>
                    <a:pt x="4" y="200"/>
                  </a:lnTo>
                  <a:lnTo>
                    <a:pt x="2" y="206"/>
                  </a:lnTo>
                  <a:lnTo>
                    <a:pt x="0" y="214"/>
                  </a:lnTo>
                  <a:lnTo>
                    <a:pt x="0" y="222"/>
                  </a:lnTo>
                  <a:lnTo>
                    <a:pt x="2" y="230"/>
                  </a:lnTo>
                  <a:lnTo>
                    <a:pt x="2" y="230"/>
                  </a:lnTo>
                  <a:lnTo>
                    <a:pt x="8" y="240"/>
                  </a:lnTo>
                  <a:lnTo>
                    <a:pt x="18" y="248"/>
                  </a:lnTo>
                  <a:lnTo>
                    <a:pt x="32" y="254"/>
                  </a:lnTo>
                  <a:lnTo>
                    <a:pt x="46" y="256"/>
                  </a:lnTo>
                  <a:lnTo>
                    <a:pt x="46" y="256"/>
                  </a:lnTo>
                  <a:lnTo>
                    <a:pt x="56" y="256"/>
                  </a:lnTo>
                  <a:lnTo>
                    <a:pt x="66" y="252"/>
                  </a:lnTo>
                  <a:lnTo>
                    <a:pt x="66" y="252"/>
                  </a:lnTo>
                  <a:lnTo>
                    <a:pt x="78" y="248"/>
                  </a:lnTo>
                  <a:lnTo>
                    <a:pt x="86" y="242"/>
                  </a:lnTo>
                  <a:lnTo>
                    <a:pt x="94" y="234"/>
                  </a:lnTo>
                  <a:lnTo>
                    <a:pt x="100" y="224"/>
                  </a:lnTo>
                  <a:lnTo>
                    <a:pt x="100" y="224"/>
                  </a:lnTo>
                  <a:lnTo>
                    <a:pt x="102" y="216"/>
                  </a:lnTo>
                  <a:lnTo>
                    <a:pt x="104" y="208"/>
                  </a:lnTo>
                  <a:lnTo>
                    <a:pt x="104" y="208"/>
                  </a:lnTo>
                  <a:lnTo>
                    <a:pt x="104" y="80"/>
                  </a:lnTo>
                  <a:lnTo>
                    <a:pt x="104" y="80"/>
                  </a:lnTo>
                  <a:lnTo>
                    <a:pt x="106" y="80"/>
                  </a:lnTo>
                  <a:lnTo>
                    <a:pt x="240" y="56"/>
                  </a:lnTo>
                  <a:lnTo>
                    <a:pt x="240" y="154"/>
                  </a:lnTo>
                  <a:lnTo>
                    <a:pt x="240" y="154"/>
                  </a:lnTo>
                  <a:lnTo>
                    <a:pt x="234" y="150"/>
                  </a:lnTo>
                  <a:lnTo>
                    <a:pt x="226" y="146"/>
                  </a:lnTo>
                  <a:lnTo>
                    <a:pt x="218" y="144"/>
                  </a:lnTo>
                  <a:lnTo>
                    <a:pt x="210" y="144"/>
                  </a:lnTo>
                  <a:lnTo>
                    <a:pt x="210" y="144"/>
                  </a:lnTo>
                  <a:lnTo>
                    <a:pt x="200" y="144"/>
                  </a:lnTo>
                  <a:lnTo>
                    <a:pt x="190" y="148"/>
                  </a:lnTo>
                  <a:lnTo>
                    <a:pt x="190" y="148"/>
                  </a:lnTo>
                  <a:lnTo>
                    <a:pt x="178" y="152"/>
                  </a:lnTo>
                  <a:lnTo>
                    <a:pt x="170" y="158"/>
                  </a:lnTo>
                  <a:lnTo>
                    <a:pt x="162" y="166"/>
                  </a:lnTo>
                  <a:lnTo>
                    <a:pt x="156" y="176"/>
                  </a:lnTo>
                  <a:lnTo>
                    <a:pt x="156" y="176"/>
                  </a:lnTo>
                  <a:lnTo>
                    <a:pt x="154" y="182"/>
                  </a:lnTo>
                  <a:lnTo>
                    <a:pt x="152" y="190"/>
                  </a:lnTo>
                  <a:lnTo>
                    <a:pt x="152" y="198"/>
                  </a:lnTo>
                  <a:lnTo>
                    <a:pt x="154" y="206"/>
                  </a:lnTo>
                  <a:lnTo>
                    <a:pt x="154" y="206"/>
                  </a:lnTo>
                  <a:lnTo>
                    <a:pt x="160" y="216"/>
                  </a:lnTo>
                  <a:lnTo>
                    <a:pt x="170" y="224"/>
                  </a:lnTo>
                  <a:lnTo>
                    <a:pt x="184" y="230"/>
                  </a:lnTo>
                  <a:lnTo>
                    <a:pt x="198" y="232"/>
                  </a:lnTo>
                  <a:lnTo>
                    <a:pt x="198" y="232"/>
                  </a:lnTo>
                  <a:lnTo>
                    <a:pt x="208" y="232"/>
                  </a:lnTo>
                  <a:lnTo>
                    <a:pt x="218" y="228"/>
                  </a:lnTo>
                  <a:lnTo>
                    <a:pt x="218" y="228"/>
                  </a:lnTo>
                  <a:lnTo>
                    <a:pt x="230" y="224"/>
                  </a:lnTo>
                  <a:lnTo>
                    <a:pt x="238" y="218"/>
                  </a:lnTo>
                  <a:lnTo>
                    <a:pt x="246" y="210"/>
                  </a:lnTo>
                  <a:lnTo>
                    <a:pt x="252" y="200"/>
                  </a:lnTo>
                  <a:lnTo>
                    <a:pt x="252" y="200"/>
                  </a:lnTo>
                  <a:lnTo>
                    <a:pt x="254" y="192"/>
                  </a:lnTo>
                  <a:lnTo>
                    <a:pt x="256" y="184"/>
                  </a:lnTo>
                  <a:lnTo>
                    <a:pt x="256" y="184"/>
                  </a:lnTo>
                  <a:lnTo>
                    <a:pt x="256" y="40"/>
                  </a:lnTo>
                  <a:lnTo>
                    <a:pt x="256" y="32"/>
                  </a:lnTo>
                  <a:lnTo>
                    <a:pt x="256" y="16"/>
                  </a:lnTo>
                  <a:lnTo>
                    <a:pt x="256" y="16"/>
                  </a:lnTo>
                  <a:lnTo>
                    <a:pt x="254" y="10"/>
                  </a:lnTo>
                  <a:lnTo>
                    <a:pt x="250" y="4"/>
                  </a:lnTo>
                  <a:close/>
                  <a:moveTo>
                    <a:pt x="62" y="238"/>
                  </a:moveTo>
                  <a:lnTo>
                    <a:pt x="62" y="238"/>
                  </a:lnTo>
                  <a:lnTo>
                    <a:pt x="48" y="240"/>
                  </a:lnTo>
                  <a:lnTo>
                    <a:pt x="34" y="238"/>
                  </a:lnTo>
                  <a:lnTo>
                    <a:pt x="24" y="232"/>
                  </a:lnTo>
                  <a:lnTo>
                    <a:pt x="20" y="228"/>
                  </a:lnTo>
                  <a:lnTo>
                    <a:pt x="18" y="224"/>
                  </a:lnTo>
                  <a:lnTo>
                    <a:pt x="18" y="224"/>
                  </a:lnTo>
                  <a:lnTo>
                    <a:pt x="16" y="218"/>
                  </a:lnTo>
                  <a:lnTo>
                    <a:pt x="16" y="212"/>
                  </a:lnTo>
                  <a:lnTo>
                    <a:pt x="18" y="208"/>
                  </a:lnTo>
                  <a:lnTo>
                    <a:pt x="20" y="202"/>
                  </a:lnTo>
                  <a:lnTo>
                    <a:pt x="30" y="194"/>
                  </a:lnTo>
                  <a:lnTo>
                    <a:pt x="42" y="186"/>
                  </a:lnTo>
                  <a:lnTo>
                    <a:pt x="42" y="186"/>
                  </a:lnTo>
                  <a:lnTo>
                    <a:pt x="56" y="184"/>
                  </a:lnTo>
                  <a:lnTo>
                    <a:pt x="70" y="186"/>
                  </a:lnTo>
                  <a:lnTo>
                    <a:pt x="76" y="188"/>
                  </a:lnTo>
                  <a:lnTo>
                    <a:pt x="80" y="192"/>
                  </a:lnTo>
                  <a:lnTo>
                    <a:pt x="84" y="196"/>
                  </a:lnTo>
                  <a:lnTo>
                    <a:pt x="86" y="200"/>
                  </a:lnTo>
                  <a:lnTo>
                    <a:pt x="86" y="200"/>
                  </a:lnTo>
                  <a:lnTo>
                    <a:pt x="88" y="206"/>
                  </a:lnTo>
                  <a:lnTo>
                    <a:pt x="88" y="212"/>
                  </a:lnTo>
                  <a:lnTo>
                    <a:pt x="86" y="216"/>
                  </a:lnTo>
                  <a:lnTo>
                    <a:pt x="84" y="222"/>
                  </a:lnTo>
                  <a:lnTo>
                    <a:pt x="74" y="230"/>
                  </a:lnTo>
                  <a:lnTo>
                    <a:pt x="62" y="238"/>
                  </a:lnTo>
                  <a:close/>
                  <a:moveTo>
                    <a:pt x="214" y="214"/>
                  </a:moveTo>
                  <a:lnTo>
                    <a:pt x="214" y="214"/>
                  </a:lnTo>
                  <a:lnTo>
                    <a:pt x="198" y="216"/>
                  </a:lnTo>
                  <a:lnTo>
                    <a:pt x="186" y="214"/>
                  </a:lnTo>
                  <a:lnTo>
                    <a:pt x="176" y="208"/>
                  </a:lnTo>
                  <a:lnTo>
                    <a:pt x="172" y="204"/>
                  </a:lnTo>
                  <a:lnTo>
                    <a:pt x="168" y="200"/>
                  </a:lnTo>
                  <a:lnTo>
                    <a:pt x="168" y="200"/>
                  </a:lnTo>
                  <a:lnTo>
                    <a:pt x="168" y="194"/>
                  </a:lnTo>
                  <a:lnTo>
                    <a:pt x="168" y="188"/>
                  </a:lnTo>
                  <a:lnTo>
                    <a:pt x="170" y="184"/>
                  </a:lnTo>
                  <a:lnTo>
                    <a:pt x="172" y="178"/>
                  </a:lnTo>
                  <a:lnTo>
                    <a:pt x="182" y="170"/>
                  </a:lnTo>
                  <a:lnTo>
                    <a:pt x="194" y="162"/>
                  </a:lnTo>
                  <a:lnTo>
                    <a:pt x="194" y="162"/>
                  </a:lnTo>
                  <a:lnTo>
                    <a:pt x="208" y="160"/>
                  </a:lnTo>
                  <a:lnTo>
                    <a:pt x="222" y="162"/>
                  </a:lnTo>
                  <a:lnTo>
                    <a:pt x="228" y="164"/>
                  </a:lnTo>
                  <a:lnTo>
                    <a:pt x="232" y="168"/>
                  </a:lnTo>
                  <a:lnTo>
                    <a:pt x="236" y="172"/>
                  </a:lnTo>
                  <a:lnTo>
                    <a:pt x="238" y="176"/>
                  </a:lnTo>
                  <a:lnTo>
                    <a:pt x="238" y="176"/>
                  </a:lnTo>
                  <a:lnTo>
                    <a:pt x="240" y="182"/>
                  </a:lnTo>
                  <a:lnTo>
                    <a:pt x="240" y="188"/>
                  </a:lnTo>
                  <a:lnTo>
                    <a:pt x="238" y="192"/>
                  </a:lnTo>
                  <a:lnTo>
                    <a:pt x="234" y="198"/>
                  </a:lnTo>
                  <a:lnTo>
                    <a:pt x="226" y="206"/>
                  </a:lnTo>
                  <a:lnTo>
                    <a:pt x="214" y="214"/>
                  </a:lnTo>
                  <a:close/>
                  <a:moveTo>
                    <a:pt x="240" y="40"/>
                  </a:moveTo>
                  <a:lnTo>
                    <a:pt x="104" y="64"/>
                  </a:lnTo>
                  <a:lnTo>
                    <a:pt x="104" y="56"/>
                  </a:lnTo>
                  <a:lnTo>
                    <a:pt x="104" y="40"/>
                  </a:lnTo>
                  <a:lnTo>
                    <a:pt x="240" y="16"/>
                  </a:lnTo>
                  <a:lnTo>
                    <a:pt x="240" y="32"/>
                  </a:lnTo>
                  <a:lnTo>
                    <a:pt x="240" y="4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11" name="Freeform 88">
              <a:extLst>
                <a:ext uri="{FF2B5EF4-FFF2-40B4-BE49-F238E27FC236}">
                  <a16:creationId xmlns:a16="http://schemas.microsoft.com/office/drawing/2014/main" id="{45BCEFA4-76BB-421B-B3D9-B197A124F734}"/>
                </a:ext>
              </a:extLst>
            </p:cNvPr>
            <p:cNvSpPr>
              <a:spLocks noEditPoints="1"/>
            </p:cNvSpPr>
            <p:nvPr/>
          </p:nvSpPr>
          <p:spPr bwMode="auto">
            <a:xfrm>
              <a:off x="9229036" y="3704353"/>
              <a:ext cx="489517" cy="428328"/>
            </a:xfrm>
            <a:custGeom>
              <a:avLst/>
              <a:gdLst/>
              <a:ahLst/>
              <a:cxnLst>
                <a:cxn ang="0">
                  <a:pos x="210" y="4"/>
                </a:cxn>
                <a:cxn ang="0">
                  <a:pos x="206" y="0"/>
                </a:cxn>
                <a:cxn ang="0">
                  <a:pos x="56" y="0"/>
                </a:cxn>
                <a:cxn ang="0">
                  <a:pos x="50" y="0"/>
                </a:cxn>
                <a:cxn ang="0">
                  <a:pos x="6" y="36"/>
                </a:cxn>
                <a:cxn ang="0">
                  <a:pos x="2" y="40"/>
                </a:cxn>
                <a:cxn ang="0">
                  <a:pos x="0" y="48"/>
                </a:cxn>
                <a:cxn ang="0">
                  <a:pos x="16" y="102"/>
                </a:cxn>
                <a:cxn ang="0">
                  <a:pos x="20" y="108"/>
                </a:cxn>
                <a:cxn ang="0">
                  <a:pos x="26" y="112"/>
                </a:cxn>
                <a:cxn ang="0">
                  <a:pos x="32" y="112"/>
                </a:cxn>
                <a:cxn ang="0">
                  <a:pos x="40" y="208"/>
                </a:cxn>
                <a:cxn ang="0">
                  <a:pos x="42" y="214"/>
                </a:cxn>
                <a:cxn ang="0">
                  <a:pos x="50" y="222"/>
                </a:cxn>
                <a:cxn ang="0">
                  <a:pos x="200" y="224"/>
                </a:cxn>
                <a:cxn ang="0">
                  <a:pos x="206" y="222"/>
                </a:cxn>
                <a:cxn ang="0">
                  <a:pos x="214" y="214"/>
                </a:cxn>
                <a:cxn ang="0">
                  <a:pos x="216" y="110"/>
                </a:cxn>
                <a:cxn ang="0">
                  <a:pos x="224" y="112"/>
                </a:cxn>
                <a:cxn ang="0">
                  <a:pos x="230" y="112"/>
                </a:cxn>
                <a:cxn ang="0">
                  <a:pos x="236" y="108"/>
                </a:cxn>
                <a:cxn ang="0">
                  <a:pos x="256" y="54"/>
                </a:cxn>
                <a:cxn ang="0">
                  <a:pos x="256" y="48"/>
                </a:cxn>
                <a:cxn ang="0">
                  <a:pos x="254" y="40"/>
                </a:cxn>
                <a:cxn ang="0">
                  <a:pos x="158" y="16"/>
                </a:cxn>
                <a:cxn ang="0">
                  <a:pos x="154" y="22"/>
                </a:cxn>
                <a:cxn ang="0">
                  <a:pos x="138" y="30"/>
                </a:cxn>
                <a:cxn ang="0">
                  <a:pos x="128" y="32"/>
                </a:cxn>
                <a:cxn ang="0">
                  <a:pos x="110" y="28"/>
                </a:cxn>
                <a:cxn ang="0">
                  <a:pos x="98" y="16"/>
                </a:cxn>
                <a:cxn ang="0">
                  <a:pos x="224" y="96"/>
                </a:cxn>
                <a:cxn ang="0">
                  <a:pos x="200" y="208"/>
                </a:cxn>
                <a:cxn ang="0">
                  <a:pos x="56" y="80"/>
                </a:cxn>
                <a:cxn ang="0">
                  <a:pos x="16" y="48"/>
                </a:cxn>
                <a:cxn ang="0">
                  <a:pos x="90" y="16"/>
                </a:cxn>
                <a:cxn ang="0">
                  <a:pos x="94" y="26"/>
                </a:cxn>
                <a:cxn ang="0">
                  <a:pos x="114" y="38"/>
                </a:cxn>
                <a:cxn ang="0">
                  <a:pos x="128" y="40"/>
                </a:cxn>
                <a:cxn ang="0">
                  <a:pos x="152" y="34"/>
                </a:cxn>
                <a:cxn ang="0">
                  <a:pos x="166" y="16"/>
                </a:cxn>
                <a:cxn ang="0">
                  <a:pos x="240" y="48"/>
                </a:cxn>
              </a:cxnLst>
              <a:rect l="0" t="0" r="r" b="b"/>
              <a:pathLst>
                <a:path w="256" h="224">
                  <a:moveTo>
                    <a:pt x="250" y="36"/>
                  </a:moveTo>
                  <a:lnTo>
                    <a:pt x="210" y="4"/>
                  </a:lnTo>
                  <a:lnTo>
                    <a:pt x="210" y="4"/>
                  </a:lnTo>
                  <a:lnTo>
                    <a:pt x="206" y="0"/>
                  </a:lnTo>
                  <a:lnTo>
                    <a:pt x="200" y="0"/>
                  </a:lnTo>
                  <a:lnTo>
                    <a:pt x="56" y="0"/>
                  </a:lnTo>
                  <a:lnTo>
                    <a:pt x="56" y="0"/>
                  </a:lnTo>
                  <a:lnTo>
                    <a:pt x="50" y="0"/>
                  </a:lnTo>
                  <a:lnTo>
                    <a:pt x="46" y="4"/>
                  </a:lnTo>
                  <a:lnTo>
                    <a:pt x="6" y="36"/>
                  </a:lnTo>
                  <a:lnTo>
                    <a:pt x="6" y="36"/>
                  </a:lnTo>
                  <a:lnTo>
                    <a:pt x="2" y="40"/>
                  </a:lnTo>
                  <a:lnTo>
                    <a:pt x="0" y="44"/>
                  </a:lnTo>
                  <a:lnTo>
                    <a:pt x="0" y="48"/>
                  </a:lnTo>
                  <a:lnTo>
                    <a:pt x="0" y="54"/>
                  </a:lnTo>
                  <a:lnTo>
                    <a:pt x="16" y="102"/>
                  </a:lnTo>
                  <a:lnTo>
                    <a:pt x="16" y="102"/>
                  </a:lnTo>
                  <a:lnTo>
                    <a:pt x="20" y="108"/>
                  </a:lnTo>
                  <a:lnTo>
                    <a:pt x="26" y="112"/>
                  </a:lnTo>
                  <a:lnTo>
                    <a:pt x="26" y="112"/>
                  </a:lnTo>
                  <a:lnTo>
                    <a:pt x="32" y="112"/>
                  </a:lnTo>
                  <a:lnTo>
                    <a:pt x="32" y="112"/>
                  </a:lnTo>
                  <a:lnTo>
                    <a:pt x="40" y="110"/>
                  </a:lnTo>
                  <a:lnTo>
                    <a:pt x="40" y="208"/>
                  </a:lnTo>
                  <a:lnTo>
                    <a:pt x="40" y="208"/>
                  </a:lnTo>
                  <a:lnTo>
                    <a:pt x="42" y="214"/>
                  </a:lnTo>
                  <a:lnTo>
                    <a:pt x="44" y="220"/>
                  </a:lnTo>
                  <a:lnTo>
                    <a:pt x="50" y="222"/>
                  </a:lnTo>
                  <a:lnTo>
                    <a:pt x="56" y="224"/>
                  </a:lnTo>
                  <a:lnTo>
                    <a:pt x="200" y="224"/>
                  </a:lnTo>
                  <a:lnTo>
                    <a:pt x="200" y="224"/>
                  </a:lnTo>
                  <a:lnTo>
                    <a:pt x="206" y="222"/>
                  </a:lnTo>
                  <a:lnTo>
                    <a:pt x="212" y="220"/>
                  </a:lnTo>
                  <a:lnTo>
                    <a:pt x="214" y="214"/>
                  </a:lnTo>
                  <a:lnTo>
                    <a:pt x="216" y="208"/>
                  </a:lnTo>
                  <a:lnTo>
                    <a:pt x="216" y="110"/>
                  </a:lnTo>
                  <a:lnTo>
                    <a:pt x="216" y="110"/>
                  </a:lnTo>
                  <a:lnTo>
                    <a:pt x="224" y="112"/>
                  </a:lnTo>
                  <a:lnTo>
                    <a:pt x="224" y="112"/>
                  </a:lnTo>
                  <a:lnTo>
                    <a:pt x="230" y="112"/>
                  </a:lnTo>
                  <a:lnTo>
                    <a:pt x="230" y="112"/>
                  </a:lnTo>
                  <a:lnTo>
                    <a:pt x="236" y="108"/>
                  </a:lnTo>
                  <a:lnTo>
                    <a:pt x="240" y="102"/>
                  </a:lnTo>
                  <a:lnTo>
                    <a:pt x="256" y="54"/>
                  </a:lnTo>
                  <a:lnTo>
                    <a:pt x="256" y="54"/>
                  </a:lnTo>
                  <a:lnTo>
                    <a:pt x="256" y="48"/>
                  </a:lnTo>
                  <a:lnTo>
                    <a:pt x="256" y="44"/>
                  </a:lnTo>
                  <a:lnTo>
                    <a:pt x="254" y="40"/>
                  </a:lnTo>
                  <a:lnTo>
                    <a:pt x="250" y="36"/>
                  </a:lnTo>
                  <a:close/>
                  <a:moveTo>
                    <a:pt x="158" y="16"/>
                  </a:moveTo>
                  <a:lnTo>
                    <a:pt x="158" y="16"/>
                  </a:lnTo>
                  <a:lnTo>
                    <a:pt x="154" y="22"/>
                  </a:lnTo>
                  <a:lnTo>
                    <a:pt x="146" y="28"/>
                  </a:lnTo>
                  <a:lnTo>
                    <a:pt x="138" y="30"/>
                  </a:lnTo>
                  <a:lnTo>
                    <a:pt x="128" y="32"/>
                  </a:lnTo>
                  <a:lnTo>
                    <a:pt x="128" y="32"/>
                  </a:lnTo>
                  <a:lnTo>
                    <a:pt x="118" y="30"/>
                  </a:lnTo>
                  <a:lnTo>
                    <a:pt x="110" y="28"/>
                  </a:lnTo>
                  <a:lnTo>
                    <a:pt x="102" y="22"/>
                  </a:lnTo>
                  <a:lnTo>
                    <a:pt x="98" y="16"/>
                  </a:lnTo>
                  <a:lnTo>
                    <a:pt x="158" y="16"/>
                  </a:lnTo>
                  <a:close/>
                  <a:moveTo>
                    <a:pt x="224" y="96"/>
                  </a:moveTo>
                  <a:lnTo>
                    <a:pt x="200" y="80"/>
                  </a:lnTo>
                  <a:lnTo>
                    <a:pt x="200" y="208"/>
                  </a:lnTo>
                  <a:lnTo>
                    <a:pt x="56" y="208"/>
                  </a:lnTo>
                  <a:lnTo>
                    <a:pt x="56" y="80"/>
                  </a:lnTo>
                  <a:lnTo>
                    <a:pt x="32" y="96"/>
                  </a:lnTo>
                  <a:lnTo>
                    <a:pt x="16" y="48"/>
                  </a:lnTo>
                  <a:lnTo>
                    <a:pt x="56" y="16"/>
                  </a:lnTo>
                  <a:lnTo>
                    <a:pt x="90" y="16"/>
                  </a:lnTo>
                  <a:lnTo>
                    <a:pt x="90" y="16"/>
                  </a:lnTo>
                  <a:lnTo>
                    <a:pt x="94" y="26"/>
                  </a:lnTo>
                  <a:lnTo>
                    <a:pt x="104" y="34"/>
                  </a:lnTo>
                  <a:lnTo>
                    <a:pt x="114" y="38"/>
                  </a:lnTo>
                  <a:lnTo>
                    <a:pt x="128" y="40"/>
                  </a:lnTo>
                  <a:lnTo>
                    <a:pt x="128" y="40"/>
                  </a:lnTo>
                  <a:lnTo>
                    <a:pt x="142" y="38"/>
                  </a:lnTo>
                  <a:lnTo>
                    <a:pt x="152" y="34"/>
                  </a:lnTo>
                  <a:lnTo>
                    <a:pt x="162" y="26"/>
                  </a:lnTo>
                  <a:lnTo>
                    <a:pt x="166" y="16"/>
                  </a:lnTo>
                  <a:lnTo>
                    <a:pt x="200" y="16"/>
                  </a:lnTo>
                  <a:lnTo>
                    <a:pt x="240" y="48"/>
                  </a:lnTo>
                  <a:lnTo>
                    <a:pt x="224" y="9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nvGrpSpPr>
            <p:cNvPr id="112" name="Group 117">
              <a:extLst>
                <a:ext uri="{FF2B5EF4-FFF2-40B4-BE49-F238E27FC236}">
                  <a16:creationId xmlns:a16="http://schemas.microsoft.com/office/drawing/2014/main" id="{0DB271AE-F744-4AE0-A513-686F2ABEEA7B}"/>
                </a:ext>
              </a:extLst>
            </p:cNvPr>
            <p:cNvGrpSpPr/>
            <p:nvPr/>
          </p:nvGrpSpPr>
          <p:grpSpPr>
            <a:xfrm>
              <a:off x="8250003" y="3673758"/>
              <a:ext cx="489517" cy="489517"/>
              <a:chOff x="3962400" y="2774950"/>
              <a:chExt cx="406400" cy="406400"/>
            </a:xfrm>
            <a:solidFill>
              <a:schemeClr val="accent1"/>
            </a:solidFill>
          </p:grpSpPr>
          <p:sp>
            <p:nvSpPr>
              <p:cNvPr id="113" name="Freeform 92">
                <a:extLst>
                  <a:ext uri="{FF2B5EF4-FFF2-40B4-BE49-F238E27FC236}">
                    <a16:creationId xmlns:a16="http://schemas.microsoft.com/office/drawing/2014/main" id="{DA5BE5F5-14F4-44E2-8BFD-8BC6CBB6E280}"/>
                  </a:ext>
                </a:extLst>
              </p:cNvPr>
              <p:cNvSpPr>
                <a:spLocks noEditPoints="1"/>
              </p:cNvSpPr>
              <p:nvPr/>
            </p:nvSpPr>
            <p:spPr bwMode="auto">
              <a:xfrm>
                <a:off x="3962400" y="2927350"/>
                <a:ext cx="406400" cy="254000"/>
              </a:xfrm>
              <a:custGeom>
                <a:avLst/>
                <a:gdLst/>
                <a:ahLst/>
                <a:cxnLst>
                  <a:cxn ang="0">
                    <a:pos x="214" y="66"/>
                  </a:cxn>
                  <a:cxn ang="0">
                    <a:pos x="256" y="42"/>
                  </a:cxn>
                  <a:cxn ang="0">
                    <a:pos x="254" y="34"/>
                  </a:cxn>
                  <a:cxn ang="0">
                    <a:pos x="208" y="52"/>
                  </a:cxn>
                  <a:cxn ang="0">
                    <a:pos x="186" y="22"/>
                  </a:cxn>
                  <a:cxn ang="0">
                    <a:pos x="142" y="0"/>
                  </a:cxn>
                  <a:cxn ang="0">
                    <a:pos x="98" y="6"/>
                  </a:cxn>
                  <a:cxn ang="0">
                    <a:pos x="52" y="44"/>
                  </a:cxn>
                  <a:cxn ang="0">
                    <a:pos x="20" y="72"/>
                  </a:cxn>
                  <a:cxn ang="0">
                    <a:pos x="0" y="92"/>
                  </a:cxn>
                  <a:cxn ang="0">
                    <a:pos x="32" y="134"/>
                  </a:cxn>
                  <a:cxn ang="0">
                    <a:pos x="38" y="154"/>
                  </a:cxn>
                  <a:cxn ang="0">
                    <a:pos x="204" y="160"/>
                  </a:cxn>
                  <a:cxn ang="0">
                    <a:pos x="224" y="140"/>
                  </a:cxn>
                  <a:cxn ang="0">
                    <a:pos x="254" y="98"/>
                  </a:cxn>
                  <a:cxn ang="0">
                    <a:pos x="250" y="78"/>
                  </a:cxn>
                  <a:cxn ang="0">
                    <a:pos x="202" y="72"/>
                  </a:cxn>
                  <a:cxn ang="0">
                    <a:pos x="128" y="8"/>
                  </a:cxn>
                  <a:cxn ang="0">
                    <a:pos x="162" y="16"/>
                  </a:cxn>
                  <a:cxn ang="0">
                    <a:pos x="196" y="44"/>
                  </a:cxn>
                  <a:cxn ang="0">
                    <a:pos x="188" y="50"/>
                  </a:cxn>
                  <a:cxn ang="0">
                    <a:pos x="158" y="22"/>
                  </a:cxn>
                  <a:cxn ang="0">
                    <a:pos x="128" y="16"/>
                  </a:cxn>
                  <a:cxn ang="0">
                    <a:pos x="82" y="32"/>
                  </a:cxn>
                  <a:cxn ang="0">
                    <a:pos x="58" y="72"/>
                  </a:cxn>
                  <a:cxn ang="0">
                    <a:pos x="60" y="46"/>
                  </a:cxn>
                  <a:cxn ang="0">
                    <a:pos x="100" y="12"/>
                  </a:cxn>
                  <a:cxn ang="0">
                    <a:pos x="164" y="72"/>
                  </a:cxn>
                  <a:cxn ang="0">
                    <a:pos x="128" y="48"/>
                  </a:cxn>
                  <a:cxn ang="0">
                    <a:pos x="98" y="62"/>
                  </a:cxn>
                  <a:cxn ang="0">
                    <a:pos x="90" y="60"/>
                  </a:cxn>
                  <a:cxn ang="0">
                    <a:pos x="128" y="40"/>
                  </a:cxn>
                  <a:cxn ang="0">
                    <a:pos x="164" y="58"/>
                  </a:cxn>
                  <a:cxn ang="0">
                    <a:pos x="128" y="64"/>
                  </a:cxn>
                  <a:cxn ang="0">
                    <a:pos x="100" y="72"/>
                  </a:cxn>
                  <a:cxn ang="0">
                    <a:pos x="120" y="58"/>
                  </a:cxn>
                  <a:cxn ang="0">
                    <a:pos x="144" y="60"/>
                  </a:cxn>
                  <a:cxn ang="0">
                    <a:pos x="146" y="72"/>
                  </a:cxn>
                  <a:cxn ang="0">
                    <a:pos x="128" y="32"/>
                  </a:cxn>
                  <a:cxn ang="0">
                    <a:pos x="94" y="44"/>
                  </a:cxn>
                  <a:cxn ang="0">
                    <a:pos x="74" y="72"/>
                  </a:cxn>
                  <a:cxn ang="0">
                    <a:pos x="74" y="52"/>
                  </a:cxn>
                  <a:cxn ang="0">
                    <a:pos x="106" y="28"/>
                  </a:cxn>
                  <a:cxn ang="0">
                    <a:pos x="138" y="24"/>
                  </a:cxn>
                  <a:cxn ang="0">
                    <a:pos x="170" y="40"/>
                  </a:cxn>
                  <a:cxn ang="0">
                    <a:pos x="180" y="66"/>
                  </a:cxn>
                  <a:cxn ang="0">
                    <a:pos x="144" y="34"/>
                  </a:cxn>
                  <a:cxn ang="0">
                    <a:pos x="208" y="140"/>
                  </a:cxn>
                  <a:cxn ang="0">
                    <a:pos x="52" y="144"/>
                  </a:cxn>
                  <a:cxn ang="0">
                    <a:pos x="48" y="128"/>
                  </a:cxn>
                  <a:cxn ang="0">
                    <a:pos x="20" y="88"/>
                  </a:cxn>
                  <a:cxn ang="0">
                    <a:pos x="64" y="88"/>
                  </a:cxn>
                  <a:cxn ang="0">
                    <a:pos x="96" y="88"/>
                  </a:cxn>
                  <a:cxn ang="0">
                    <a:pos x="168" y="88"/>
                  </a:cxn>
                  <a:cxn ang="0">
                    <a:pos x="200" y="88"/>
                  </a:cxn>
                  <a:cxn ang="0">
                    <a:pos x="236" y="88"/>
                  </a:cxn>
                </a:cxnLst>
                <a:rect l="0" t="0" r="r" b="b"/>
                <a:pathLst>
                  <a:path w="256" h="160">
                    <a:moveTo>
                      <a:pt x="236" y="72"/>
                    </a:moveTo>
                    <a:lnTo>
                      <a:pt x="214" y="72"/>
                    </a:lnTo>
                    <a:lnTo>
                      <a:pt x="214" y="72"/>
                    </a:lnTo>
                    <a:lnTo>
                      <a:pt x="214" y="66"/>
                    </a:lnTo>
                    <a:lnTo>
                      <a:pt x="252" y="48"/>
                    </a:lnTo>
                    <a:lnTo>
                      <a:pt x="252" y="48"/>
                    </a:lnTo>
                    <a:lnTo>
                      <a:pt x="254" y="46"/>
                    </a:lnTo>
                    <a:lnTo>
                      <a:pt x="256" y="42"/>
                    </a:lnTo>
                    <a:lnTo>
                      <a:pt x="256" y="40"/>
                    </a:lnTo>
                    <a:lnTo>
                      <a:pt x="256" y="36"/>
                    </a:lnTo>
                    <a:lnTo>
                      <a:pt x="256" y="36"/>
                    </a:lnTo>
                    <a:lnTo>
                      <a:pt x="254" y="34"/>
                    </a:lnTo>
                    <a:lnTo>
                      <a:pt x="250" y="32"/>
                    </a:lnTo>
                    <a:lnTo>
                      <a:pt x="248" y="32"/>
                    </a:lnTo>
                    <a:lnTo>
                      <a:pt x="244" y="32"/>
                    </a:lnTo>
                    <a:lnTo>
                      <a:pt x="208" y="52"/>
                    </a:lnTo>
                    <a:lnTo>
                      <a:pt x="208" y="52"/>
                    </a:lnTo>
                    <a:lnTo>
                      <a:pt x="202" y="40"/>
                    </a:lnTo>
                    <a:lnTo>
                      <a:pt x="194" y="30"/>
                    </a:lnTo>
                    <a:lnTo>
                      <a:pt x="186" y="22"/>
                    </a:lnTo>
                    <a:lnTo>
                      <a:pt x="176" y="14"/>
                    </a:lnTo>
                    <a:lnTo>
                      <a:pt x="166" y="8"/>
                    </a:lnTo>
                    <a:lnTo>
                      <a:pt x="154" y="4"/>
                    </a:lnTo>
                    <a:lnTo>
                      <a:pt x="142" y="0"/>
                    </a:lnTo>
                    <a:lnTo>
                      <a:pt x="128" y="0"/>
                    </a:lnTo>
                    <a:lnTo>
                      <a:pt x="128" y="0"/>
                    </a:lnTo>
                    <a:lnTo>
                      <a:pt x="112" y="2"/>
                    </a:lnTo>
                    <a:lnTo>
                      <a:pt x="98" y="6"/>
                    </a:lnTo>
                    <a:lnTo>
                      <a:pt x="84" y="12"/>
                    </a:lnTo>
                    <a:lnTo>
                      <a:pt x="72" y="20"/>
                    </a:lnTo>
                    <a:lnTo>
                      <a:pt x="60" y="32"/>
                    </a:lnTo>
                    <a:lnTo>
                      <a:pt x="52" y="44"/>
                    </a:lnTo>
                    <a:lnTo>
                      <a:pt x="46" y="58"/>
                    </a:lnTo>
                    <a:lnTo>
                      <a:pt x="42" y="72"/>
                    </a:lnTo>
                    <a:lnTo>
                      <a:pt x="20" y="72"/>
                    </a:lnTo>
                    <a:lnTo>
                      <a:pt x="20" y="72"/>
                    </a:lnTo>
                    <a:lnTo>
                      <a:pt x="12" y="74"/>
                    </a:lnTo>
                    <a:lnTo>
                      <a:pt x="6" y="78"/>
                    </a:lnTo>
                    <a:lnTo>
                      <a:pt x="2" y="84"/>
                    </a:lnTo>
                    <a:lnTo>
                      <a:pt x="0" y="92"/>
                    </a:lnTo>
                    <a:lnTo>
                      <a:pt x="0" y="92"/>
                    </a:lnTo>
                    <a:lnTo>
                      <a:pt x="2" y="98"/>
                    </a:lnTo>
                    <a:lnTo>
                      <a:pt x="4" y="102"/>
                    </a:lnTo>
                    <a:lnTo>
                      <a:pt x="32" y="134"/>
                    </a:lnTo>
                    <a:lnTo>
                      <a:pt x="32" y="140"/>
                    </a:lnTo>
                    <a:lnTo>
                      <a:pt x="32" y="140"/>
                    </a:lnTo>
                    <a:lnTo>
                      <a:pt x="34" y="148"/>
                    </a:lnTo>
                    <a:lnTo>
                      <a:pt x="38" y="154"/>
                    </a:lnTo>
                    <a:lnTo>
                      <a:pt x="44" y="158"/>
                    </a:lnTo>
                    <a:lnTo>
                      <a:pt x="52" y="160"/>
                    </a:lnTo>
                    <a:lnTo>
                      <a:pt x="204" y="160"/>
                    </a:lnTo>
                    <a:lnTo>
                      <a:pt x="204" y="160"/>
                    </a:lnTo>
                    <a:lnTo>
                      <a:pt x="212" y="158"/>
                    </a:lnTo>
                    <a:lnTo>
                      <a:pt x="218" y="154"/>
                    </a:lnTo>
                    <a:lnTo>
                      <a:pt x="222" y="148"/>
                    </a:lnTo>
                    <a:lnTo>
                      <a:pt x="224" y="140"/>
                    </a:lnTo>
                    <a:lnTo>
                      <a:pt x="224" y="134"/>
                    </a:lnTo>
                    <a:lnTo>
                      <a:pt x="252" y="102"/>
                    </a:lnTo>
                    <a:lnTo>
                      <a:pt x="252" y="102"/>
                    </a:lnTo>
                    <a:lnTo>
                      <a:pt x="254" y="98"/>
                    </a:lnTo>
                    <a:lnTo>
                      <a:pt x="256" y="92"/>
                    </a:lnTo>
                    <a:lnTo>
                      <a:pt x="256" y="92"/>
                    </a:lnTo>
                    <a:lnTo>
                      <a:pt x="254" y="84"/>
                    </a:lnTo>
                    <a:lnTo>
                      <a:pt x="250" y="78"/>
                    </a:lnTo>
                    <a:lnTo>
                      <a:pt x="244" y="74"/>
                    </a:lnTo>
                    <a:lnTo>
                      <a:pt x="236" y="72"/>
                    </a:lnTo>
                    <a:close/>
                    <a:moveTo>
                      <a:pt x="206" y="72"/>
                    </a:moveTo>
                    <a:lnTo>
                      <a:pt x="202" y="72"/>
                    </a:lnTo>
                    <a:lnTo>
                      <a:pt x="206" y="70"/>
                    </a:lnTo>
                    <a:lnTo>
                      <a:pt x="206" y="70"/>
                    </a:lnTo>
                    <a:lnTo>
                      <a:pt x="206" y="72"/>
                    </a:lnTo>
                    <a:close/>
                    <a:moveTo>
                      <a:pt x="128" y="8"/>
                    </a:moveTo>
                    <a:lnTo>
                      <a:pt x="128" y="8"/>
                    </a:lnTo>
                    <a:lnTo>
                      <a:pt x="140" y="8"/>
                    </a:lnTo>
                    <a:lnTo>
                      <a:pt x="152" y="12"/>
                    </a:lnTo>
                    <a:lnTo>
                      <a:pt x="162" y="16"/>
                    </a:lnTo>
                    <a:lnTo>
                      <a:pt x="172" y="22"/>
                    </a:lnTo>
                    <a:lnTo>
                      <a:pt x="180" y="28"/>
                    </a:lnTo>
                    <a:lnTo>
                      <a:pt x="188" y="36"/>
                    </a:lnTo>
                    <a:lnTo>
                      <a:pt x="196" y="44"/>
                    </a:lnTo>
                    <a:lnTo>
                      <a:pt x="200" y="54"/>
                    </a:lnTo>
                    <a:lnTo>
                      <a:pt x="194" y="58"/>
                    </a:lnTo>
                    <a:lnTo>
                      <a:pt x="194" y="58"/>
                    </a:lnTo>
                    <a:lnTo>
                      <a:pt x="188" y="50"/>
                    </a:lnTo>
                    <a:lnTo>
                      <a:pt x="182" y="42"/>
                    </a:lnTo>
                    <a:lnTo>
                      <a:pt x="176" y="34"/>
                    </a:lnTo>
                    <a:lnTo>
                      <a:pt x="168" y="28"/>
                    </a:lnTo>
                    <a:lnTo>
                      <a:pt x="158" y="22"/>
                    </a:lnTo>
                    <a:lnTo>
                      <a:pt x="148" y="20"/>
                    </a:lnTo>
                    <a:lnTo>
                      <a:pt x="138" y="16"/>
                    </a:lnTo>
                    <a:lnTo>
                      <a:pt x="128" y="16"/>
                    </a:lnTo>
                    <a:lnTo>
                      <a:pt x="128" y="16"/>
                    </a:lnTo>
                    <a:lnTo>
                      <a:pt x="116" y="18"/>
                    </a:lnTo>
                    <a:lnTo>
                      <a:pt x="104" y="20"/>
                    </a:lnTo>
                    <a:lnTo>
                      <a:pt x="92" y="26"/>
                    </a:lnTo>
                    <a:lnTo>
                      <a:pt x="82" y="32"/>
                    </a:lnTo>
                    <a:lnTo>
                      <a:pt x="74" y="40"/>
                    </a:lnTo>
                    <a:lnTo>
                      <a:pt x="68" y="50"/>
                    </a:lnTo>
                    <a:lnTo>
                      <a:pt x="62" y="60"/>
                    </a:lnTo>
                    <a:lnTo>
                      <a:pt x="58" y="72"/>
                    </a:lnTo>
                    <a:lnTo>
                      <a:pt x="50" y="72"/>
                    </a:lnTo>
                    <a:lnTo>
                      <a:pt x="50" y="72"/>
                    </a:lnTo>
                    <a:lnTo>
                      <a:pt x="54" y="58"/>
                    </a:lnTo>
                    <a:lnTo>
                      <a:pt x="60" y="46"/>
                    </a:lnTo>
                    <a:lnTo>
                      <a:pt x="68" y="36"/>
                    </a:lnTo>
                    <a:lnTo>
                      <a:pt x="78" y="26"/>
                    </a:lnTo>
                    <a:lnTo>
                      <a:pt x="88" y="18"/>
                    </a:lnTo>
                    <a:lnTo>
                      <a:pt x="100" y="12"/>
                    </a:lnTo>
                    <a:lnTo>
                      <a:pt x="114" y="10"/>
                    </a:lnTo>
                    <a:lnTo>
                      <a:pt x="128" y="8"/>
                    </a:lnTo>
                    <a:close/>
                    <a:moveTo>
                      <a:pt x="164" y="72"/>
                    </a:moveTo>
                    <a:lnTo>
                      <a:pt x="164" y="72"/>
                    </a:lnTo>
                    <a:lnTo>
                      <a:pt x="158" y="62"/>
                    </a:lnTo>
                    <a:lnTo>
                      <a:pt x="150" y="54"/>
                    </a:lnTo>
                    <a:lnTo>
                      <a:pt x="140" y="50"/>
                    </a:lnTo>
                    <a:lnTo>
                      <a:pt x="128" y="48"/>
                    </a:lnTo>
                    <a:lnTo>
                      <a:pt x="128" y="48"/>
                    </a:lnTo>
                    <a:lnTo>
                      <a:pt x="116" y="50"/>
                    </a:lnTo>
                    <a:lnTo>
                      <a:pt x="106" y="54"/>
                    </a:lnTo>
                    <a:lnTo>
                      <a:pt x="98" y="62"/>
                    </a:lnTo>
                    <a:lnTo>
                      <a:pt x="92" y="72"/>
                    </a:lnTo>
                    <a:lnTo>
                      <a:pt x="82" y="72"/>
                    </a:lnTo>
                    <a:lnTo>
                      <a:pt x="82" y="72"/>
                    </a:lnTo>
                    <a:lnTo>
                      <a:pt x="90" y="60"/>
                    </a:lnTo>
                    <a:lnTo>
                      <a:pt x="100" y="50"/>
                    </a:lnTo>
                    <a:lnTo>
                      <a:pt x="114" y="42"/>
                    </a:lnTo>
                    <a:lnTo>
                      <a:pt x="120" y="40"/>
                    </a:lnTo>
                    <a:lnTo>
                      <a:pt x="128" y="40"/>
                    </a:lnTo>
                    <a:lnTo>
                      <a:pt x="128" y="40"/>
                    </a:lnTo>
                    <a:lnTo>
                      <a:pt x="142" y="42"/>
                    </a:lnTo>
                    <a:lnTo>
                      <a:pt x="154" y="48"/>
                    </a:lnTo>
                    <a:lnTo>
                      <a:pt x="164" y="58"/>
                    </a:lnTo>
                    <a:lnTo>
                      <a:pt x="172" y="70"/>
                    </a:lnTo>
                    <a:lnTo>
                      <a:pt x="166" y="72"/>
                    </a:lnTo>
                    <a:lnTo>
                      <a:pt x="164" y="72"/>
                    </a:lnTo>
                    <a:close/>
                    <a:moveTo>
                      <a:pt x="128" y="64"/>
                    </a:moveTo>
                    <a:lnTo>
                      <a:pt x="128" y="64"/>
                    </a:lnTo>
                    <a:lnTo>
                      <a:pt x="118" y="66"/>
                    </a:lnTo>
                    <a:lnTo>
                      <a:pt x="110" y="72"/>
                    </a:lnTo>
                    <a:lnTo>
                      <a:pt x="100" y="72"/>
                    </a:lnTo>
                    <a:lnTo>
                      <a:pt x="100" y="72"/>
                    </a:lnTo>
                    <a:lnTo>
                      <a:pt x="106" y="66"/>
                    </a:lnTo>
                    <a:lnTo>
                      <a:pt x="112" y="60"/>
                    </a:lnTo>
                    <a:lnTo>
                      <a:pt x="120" y="58"/>
                    </a:lnTo>
                    <a:lnTo>
                      <a:pt x="128" y="56"/>
                    </a:lnTo>
                    <a:lnTo>
                      <a:pt x="128" y="56"/>
                    </a:lnTo>
                    <a:lnTo>
                      <a:pt x="136" y="58"/>
                    </a:lnTo>
                    <a:lnTo>
                      <a:pt x="144" y="60"/>
                    </a:lnTo>
                    <a:lnTo>
                      <a:pt x="150" y="66"/>
                    </a:lnTo>
                    <a:lnTo>
                      <a:pt x="156" y="72"/>
                    </a:lnTo>
                    <a:lnTo>
                      <a:pt x="146" y="72"/>
                    </a:lnTo>
                    <a:lnTo>
                      <a:pt x="146" y="72"/>
                    </a:lnTo>
                    <a:lnTo>
                      <a:pt x="138" y="66"/>
                    </a:lnTo>
                    <a:lnTo>
                      <a:pt x="128" y="64"/>
                    </a:lnTo>
                    <a:close/>
                    <a:moveTo>
                      <a:pt x="128" y="32"/>
                    </a:moveTo>
                    <a:lnTo>
                      <a:pt x="128" y="32"/>
                    </a:lnTo>
                    <a:lnTo>
                      <a:pt x="118" y="32"/>
                    </a:lnTo>
                    <a:lnTo>
                      <a:pt x="110" y="36"/>
                    </a:lnTo>
                    <a:lnTo>
                      <a:pt x="102" y="38"/>
                    </a:lnTo>
                    <a:lnTo>
                      <a:pt x="94" y="44"/>
                    </a:lnTo>
                    <a:lnTo>
                      <a:pt x="88" y="50"/>
                    </a:lnTo>
                    <a:lnTo>
                      <a:pt x="82" y="56"/>
                    </a:lnTo>
                    <a:lnTo>
                      <a:pt x="78" y="64"/>
                    </a:lnTo>
                    <a:lnTo>
                      <a:pt x="74" y="72"/>
                    </a:lnTo>
                    <a:lnTo>
                      <a:pt x="66" y="72"/>
                    </a:lnTo>
                    <a:lnTo>
                      <a:pt x="66" y="72"/>
                    </a:lnTo>
                    <a:lnTo>
                      <a:pt x="70" y="62"/>
                    </a:lnTo>
                    <a:lnTo>
                      <a:pt x="74" y="52"/>
                    </a:lnTo>
                    <a:lnTo>
                      <a:pt x="80" y="44"/>
                    </a:lnTo>
                    <a:lnTo>
                      <a:pt x="88" y="38"/>
                    </a:lnTo>
                    <a:lnTo>
                      <a:pt x="98" y="32"/>
                    </a:lnTo>
                    <a:lnTo>
                      <a:pt x="106" y="28"/>
                    </a:lnTo>
                    <a:lnTo>
                      <a:pt x="118" y="24"/>
                    </a:lnTo>
                    <a:lnTo>
                      <a:pt x="128" y="24"/>
                    </a:lnTo>
                    <a:lnTo>
                      <a:pt x="128" y="24"/>
                    </a:lnTo>
                    <a:lnTo>
                      <a:pt x="138" y="24"/>
                    </a:lnTo>
                    <a:lnTo>
                      <a:pt x="146" y="26"/>
                    </a:lnTo>
                    <a:lnTo>
                      <a:pt x="156" y="30"/>
                    </a:lnTo>
                    <a:lnTo>
                      <a:pt x="164" y="34"/>
                    </a:lnTo>
                    <a:lnTo>
                      <a:pt x="170" y="40"/>
                    </a:lnTo>
                    <a:lnTo>
                      <a:pt x="176" y="46"/>
                    </a:lnTo>
                    <a:lnTo>
                      <a:pt x="182" y="54"/>
                    </a:lnTo>
                    <a:lnTo>
                      <a:pt x="186" y="62"/>
                    </a:lnTo>
                    <a:lnTo>
                      <a:pt x="180" y="66"/>
                    </a:lnTo>
                    <a:lnTo>
                      <a:pt x="180" y="66"/>
                    </a:lnTo>
                    <a:lnTo>
                      <a:pt x="170" y="52"/>
                    </a:lnTo>
                    <a:lnTo>
                      <a:pt x="158" y="42"/>
                    </a:lnTo>
                    <a:lnTo>
                      <a:pt x="144" y="34"/>
                    </a:lnTo>
                    <a:lnTo>
                      <a:pt x="136" y="32"/>
                    </a:lnTo>
                    <a:lnTo>
                      <a:pt x="128" y="32"/>
                    </a:lnTo>
                    <a:close/>
                    <a:moveTo>
                      <a:pt x="208" y="128"/>
                    </a:moveTo>
                    <a:lnTo>
                      <a:pt x="208" y="140"/>
                    </a:lnTo>
                    <a:lnTo>
                      <a:pt x="208" y="140"/>
                    </a:lnTo>
                    <a:lnTo>
                      <a:pt x="206" y="142"/>
                    </a:lnTo>
                    <a:lnTo>
                      <a:pt x="204" y="144"/>
                    </a:lnTo>
                    <a:lnTo>
                      <a:pt x="52" y="144"/>
                    </a:lnTo>
                    <a:lnTo>
                      <a:pt x="52" y="144"/>
                    </a:lnTo>
                    <a:lnTo>
                      <a:pt x="50" y="142"/>
                    </a:lnTo>
                    <a:lnTo>
                      <a:pt x="48" y="140"/>
                    </a:lnTo>
                    <a:lnTo>
                      <a:pt x="48" y="128"/>
                    </a:lnTo>
                    <a:lnTo>
                      <a:pt x="16" y="92"/>
                    </a:lnTo>
                    <a:lnTo>
                      <a:pt x="16" y="92"/>
                    </a:lnTo>
                    <a:lnTo>
                      <a:pt x="18" y="90"/>
                    </a:lnTo>
                    <a:lnTo>
                      <a:pt x="20" y="88"/>
                    </a:lnTo>
                    <a:lnTo>
                      <a:pt x="40" y="88"/>
                    </a:lnTo>
                    <a:lnTo>
                      <a:pt x="48" y="88"/>
                    </a:lnTo>
                    <a:lnTo>
                      <a:pt x="56" y="88"/>
                    </a:lnTo>
                    <a:lnTo>
                      <a:pt x="64" y="88"/>
                    </a:lnTo>
                    <a:lnTo>
                      <a:pt x="72" y="88"/>
                    </a:lnTo>
                    <a:lnTo>
                      <a:pt x="80" y="88"/>
                    </a:lnTo>
                    <a:lnTo>
                      <a:pt x="88" y="88"/>
                    </a:lnTo>
                    <a:lnTo>
                      <a:pt x="96" y="88"/>
                    </a:lnTo>
                    <a:lnTo>
                      <a:pt x="104" y="88"/>
                    </a:lnTo>
                    <a:lnTo>
                      <a:pt x="152" y="88"/>
                    </a:lnTo>
                    <a:lnTo>
                      <a:pt x="160" y="88"/>
                    </a:lnTo>
                    <a:lnTo>
                      <a:pt x="168" y="88"/>
                    </a:lnTo>
                    <a:lnTo>
                      <a:pt x="176" y="88"/>
                    </a:lnTo>
                    <a:lnTo>
                      <a:pt x="184" y="88"/>
                    </a:lnTo>
                    <a:lnTo>
                      <a:pt x="192" y="88"/>
                    </a:lnTo>
                    <a:lnTo>
                      <a:pt x="200" y="88"/>
                    </a:lnTo>
                    <a:lnTo>
                      <a:pt x="208" y="88"/>
                    </a:lnTo>
                    <a:lnTo>
                      <a:pt x="216" y="88"/>
                    </a:lnTo>
                    <a:lnTo>
                      <a:pt x="236" y="88"/>
                    </a:lnTo>
                    <a:lnTo>
                      <a:pt x="236" y="88"/>
                    </a:lnTo>
                    <a:lnTo>
                      <a:pt x="238" y="90"/>
                    </a:lnTo>
                    <a:lnTo>
                      <a:pt x="240" y="92"/>
                    </a:lnTo>
                    <a:lnTo>
                      <a:pt x="208" y="1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14" name="Freeform 100">
                <a:extLst>
                  <a:ext uri="{FF2B5EF4-FFF2-40B4-BE49-F238E27FC236}">
                    <a16:creationId xmlns:a16="http://schemas.microsoft.com/office/drawing/2014/main" id="{1FDE599D-E204-4393-994E-E9214A5BF8F6}"/>
                  </a:ext>
                </a:extLst>
              </p:cNvPr>
              <p:cNvSpPr>
                <a:spLocks/>
              </p:cNvSpPr>
              <p:nvPr/>
            </p:nvSpPr>
            <p:spPr bwMode="auto">
              <a:xfrm>
                <a:off x="4060825" y="2832100"/>
                <a:ext cx="28575" cy="95250"/>
              </a:xfrm>
              <a:custGeom>
                <a:avLst/>
                <a:gdLst/>
                <a:ahLst/>
                <a:cxnLst>
                  <a:cxn ang="0">
                    <a:pos x="2" y="58"/>
                  </a:cxn>
                  <a:cxn ang="0">
                    <a:pos x="2" y="58"/>
                  </a:cxn>
                  <a:cxn ang="0">
                    <a:pos x="2" y="58"/>
                  </a:cxn>
                  <a:cxn ang="0">
                    <a:pos x="2" y="58"/>
                  </a:cxn>
                  <a:cxn ang="0">
                    <a:pos x="2" y="58"/>
                  </a:cxn>
                  <a:cxn ang="0">
                    <a:pos x="4" y="60"/>
                  </a:cxn>
                  <a:cxn ang="0">
                    <a:pos x="6" y="60"/>
                  </a:cxn>
                  <a:cxn ang="0">
                    <a:pos x="6" y="60"/>
                  </a:cxn>
                  <a:cxn ang="0">
                    <a:pos x="8" y="58"/>
                  </a:cxn>
                  <a:cxn ang="0">
                    <a:pos x="10" y="56"/>
                  </a:cxn>
                  <a:cxn ang="0">
                    <a:pos x="10" y="56"/>
                  </a:cxn>
                  <a:cxn ang="0">
                    <a:pos x="10" y="54"/>
                  </a:cxn>
                  <a:cxn ang="0">
                    <a:pos x="10" y="54"/>
                  </a:cxn>
                  <a:cxn ang="0">
                    <a:pos x="10" y="54"/>
                  </a:cxn>
                  <a:cxn ang="0">
                    <a:pos x="10" y="54"/>
                  </a:cxn>
                  <a:cxn ang="0">
                    <a:pos x="8" y="50"/>
                  </a:cxn>
                  <a:cxn ang="0">
                    <a:pos x="8" y="44"/>
                  </a:cxn>
                  <a:cxn ang="0">
                    <a:pos x="12" y="32"/>
                  </a:cxn>
                  <a:cxn ang="0">
                    <a:pos x="12" y="32"/>
                  </a:cxn>
                  <a:cxn ang="0">
                    <a:pos x="18" y="18"/>
                  </a:cxn>
                  <a:cxn ang="0">
                    <a:pos x="18" y="10"/>
                  </a:cxn>
                  <a:cxn ang="0">
                    <a:pos x="16" y="2"/>
                  </a:cxn>
                  <a:cxn ang="0">
                    <a:pos x="16" y="2"/>
                  </a:cxn>
                  <a:cxn ang="0">
                    <a:pos x="14" y="0"/>
                  </a:cxn>
                  <a:cxn ang="0">
                    <a:pos x="12" y="0"/>
                  </a:cxn>
                  <a:cxn ang="0">
                    <a:pos x="12" y="0"/>
                  </a:cxn>
                  <a:cxn ang="0">
                    <a:pos x="10" y="2"/>
                  </a:cxn>
                  <a:cxn ang="0">
                    <a:pos x="8" y="4"/>
                  </a:cxn>
                  <a:cxn ang="0">
                    <a:pos x="8" y="4"/>
                  </a:cxn>
                  <a:cxn ang="0">
                    <a:pos x="8" y="6"/>
                  </a:cxn>
                  <a:cxn ang="0">
                    <a:pos x="8" y="6"/>
                  </a:cxn>
                  <a:cxn ang="0">
                    <a:pos x="8" y="6"/>
                  </a:cxn>
                  <a:cxn ang="0">
                    <a:pos x="8" y="6"/>
                  </a:cxn>
                  <a:cxn ang="0">
                    <a:pos x="8" y="6"/>
                  </a:cxn>
                  <a:cxn ang="0">
                    <a:pos x="8" y="6"/>
                  </a:cxn>
                  <a:cxn ang="0">
                    <a:pos x="8" y="6"/>
                  </a:cxn>
                  <a:cxn ang="0">
                    <a:pos x="10" y="10"/>
                  </a:cxn>
                  <a:cxn ang="0">
                    <a:pos x="10" y="16"/>
                  </a:cxn>
                  <a:cxn ang="0">
                    <a:pos x="6" y="28"/>
                  </a:cxn>
                  <a:cxn ang="0">
                    <a:pos x="6" y="28"/>
                  </a:cxn>
                  <a:cxn ang="0">
                    <a:pos x="0" y="42"/>
                  </a:cxn>
                  <a:cxn ang="0">
                    <a:pos x="0" y="50"/>
                  </a:cxn>
                  <a:cxn ang="0">
                    <a:pos x="2" y="58"/>
                  </a:cxn>
                  <a:cxn ang="0">
                    <a:pos x="2" y="58"/>
                  </a:cxn>
                  <a:cxn ang="0">
                    <a:pos x="2" y="58"/>
                  </a:cxn>
                </a:cxnLst>
                <a:rect l="0" t="0" r="r" b="b"/>
                <a:pathLst>
                  <a:path w="18" h="60">
                    <a:moveTo>
                      <a:pt x="2" y="58"/>
                    </a:moveTo>
                    <a:lnTo>
                      <a:pt x="2" y="58"/>
                    </a:lnTo>
                    <a:lnTo>
                      <a:pt x="2" y="58"/>
                    </a:lnTo>
                    <a:lnTo>
                      <a:pt x="2" y="58"/>
                    </a:lnTo>
                    <a:lnTo>
                      <a:pt x="2" y="58"/>
                    </a:lnTo>
                    <a:lnTo>
                      <a:pt x="4" y="60"/>
                    </a:lnTo>
                    <a:lnTo>
                      <a:pt x="6" y="60"/>
                    </a:lnTo>
                    <a:lnTo>
                      <a:pt x="6" y="60"/>
                    </a:lnTo>
                    <a:lnTo>
                      <a:pt x="8" y="58"/>
                    </a:lnTo>
                    <a:lnTo>
                      <a:pt x="10" y="56"/>
                    </a:lnTo>
                    <a:lnTo>
                      <a:pt x="10" y="56"/>
                    </a:lnTo>
                    <a:lnTo>
                      <a:pt x="10" y="54"/>
                    </a:lnTo>
                    <a:lnTo>
                      <a:pt x="10" y="54"/>
                    </a:lnTo>
                    <a:lnTo>
                      <a:pt x="10" y="54"/>
                    </a:lnTo>
                    <a:lnTo>
                      <a:pt x="10" y="54"/>
                    </a:lnTo>
                    <a:lnTo>
                      <a:pt x="8" y="50"/>
                    </a:lnTo>
                    <a:lnTo>
                      <a:pt x="8" y="44"/>
                    </a:lnTo>
                    <a:lnTo>
                      <a:pt x="12" y="32"/>
                    </a:lnTo>
                    <a:lnTo>
                      <a:pt x="12" y="32"/>
                    </a:lnTo>
                    <a:lnTo>
                      <a:pt x="18" y="18"/>
                    </a:lnTo>
                    <a:lnTo>
                      <a:pt x="18" y="10"/>
                    </a:lnTo>
                    <a:lnTo>
                      <a:pt x="16" y="2"/>
                    </a:lnTo>
                    <a:lnTo>
                      <a:pt x="16" y="2"/>
                    </a:lnTo>
                    <a:lnTo>
                      <a:pt x="14" y="0"/>
                    </a:lnTo>
                    <a:lnTo>
                      <a:pt x="12" y="0"/>
                    </a:lnTo>
                    <a:lnTo>
                      <a:pt x="12" y="0"/>
                    </a:lnTo>
                    <a:lnTo>
                      <a:pt x="10" y="2"/>
                    </a:lnTo>
                    <a:lnTo>
                      <a:pt x="8" y="4"/>
                    </a:lnTo>
                    <a:lnTo>
                      <a:pt x="8" y="4"/>
                    </a:lnTo>
                    <a:lnTo>
                      <a:pt x="8" y="6"/>
                    </a:lnTo>
                    <a:lnTo>
                      <a:pt x="8" y="6"/>
                    </a:lnTo>
                    <a:lnTo>
                      <a:pt x="8" y="6"/>
                    </a:lnTo>
                    <a:lnTo>
                      <a:pt x="8" y="6"/>
                    </a:lnTo>
                    <a:lnTo>
                      <a:pt x="8" y="6"/>
                    </a:lnTo>
                    <a:lnTo>
                      <a:pt x="8" y="6"/>
                    </a:lnTo>
                    <a:lnTo>
                      <a:pt x="8" y="6"/>
                    </a:lnTo>
                    <a:lnTo>
                      <a:pt x="10" y="10"/>
                    </a:lnTo>
                    <a:lnTo>
                      <a:pt x="10" y="16"/>
                    </a:lnTo>
                    <a:lnTo>
                      <a:pt x="6" y="28"/>
                    </a:lnTo>
                    <a:lnTo>
                      <a:pt x="6" y="28"/>
                    </a:lnTo>
                    <a:lnTo>
                      <a:pt x="0" y="42"/>
                    </a:lnTo>
                    <a:lnTo>
                      <a:pt x="0" y="50"/>
                    </a:lnTo>
                    <a:lnTo>
                      <a:pt x="2" y="58"/>
                    </a:lnTo>
                    <a:lnTo>
                      <a:pt x="2" y="58"/>
                    </a:lnTo>
                    <a:lnTo>
                      <a:pt x="2"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15" name="Freeform 102">
                <a:extLst>
                  <a:ext uri="{FF2B5EF4-FFF2-40B4-BE49-F238E27FC236}">
                    <a16:creationId xmlns:a16="http://schemas.microsoft.com/office/drawing/2014/main" id="{D25358C0-1837-4F09-964E-765975C7C489}"/>
                  </a:ext>
                </a:extLst>
              </p:cNvPr>
              <p:cNvSpPr>
                <a:spLocks/>
              </p:cNvSpPr>
              <p:nvPr/>
            </p:nvSpPr>
            <p:spPr bwMode="auto">
              <a:xfrm>
                <a:off x="4216400" y="2828925"/>
                <a:ext cx="28575" cy="95250"/>
              </a:xfrm>
              <a:custGeom>
                <a:avLst/>
                <a:gdLst/>
                <a:ahLst/>
                <a:cxnLst>
                  <a:cxn ang="0">
                    <a:pos x="2" y="58"/>
                  </a:cxn>
                  <a:cxn ang="0">
                    <a:pos x="2" y="58"/>
                  </a:cxn>
                  <a:cxn ang="0">
                    <a:pos x="2" y="58"/>
                  </a:cxn>
                  <a:cxn ang="0">
                    <a:pos x="2" y="58"/>
                  </a:cxn>
                  <a:cxn ang="0">
                    <a:pos x="2" y="58"/>
                  </a:cxn>
                  <a:cxn ang="0">
                    <a:pos x="2" y="60"/>
                  </a:cxn>
                  <a:cxn ang="0">
                    <a:pos x="4" y="60"/>
                  </a:cxn>
                  <a:cxn ang="0">
                    <a:pos x="4" y="60"/>
                  </a:cxn>
                  <a:cxn ang="0">
                    <a:pos x="8" y="60"/>
                  </a:cxn>
                  <a:cxn ang="0">
                    <a:pos x="8" y="56"/>
                  </a:cxn>
                  <a:cxn ang="0">
                    <a:pos x="8" y="56"/>
                  </a:cxn>
                  <a:cxn ang="0">
                    <a:pos x="8" y="56"/>
                  </a:cxn>
                  <a:cxn ang="0">
                    <a:pos x="8" y="56"/>
                  </a:cxn>
                  <a:cxn ang="0">
                    <a:pos x="8" y="56"/>
                  </a:cxn>
                  <a:cxn ang="0">
                    <a:pos x="8" y="56"/>
                  </a:cxn>
                  <a:cxn ang="0">
                    <a:pos x="8" y="50"/>
                  </a:cxn>
                  <a:cxn ang="0">
                    <a:pos x="8" y="44"/>
                  </a:cxn>
                  <a:cxn ang="0">
                    <a:pos x="12" y="32"/>
                  </a:cxn>
                  <a:cxn ang="0">
                    <a:pos x="12" y="32"/>
                  </a:cxn>
                  <a:cxn ang="0">
                    <a:pos x="16" y="18"/>
                  </a:cxn>
                  <a:cxn ang="0">
                    <a:pos x="18" y="10"/>
                  </a:cxn>
                  <a:cxn ang="0">
                    <a:pos x="16" y="4"/>
                  </a:cxn>
                  <a:cxn ang="0">
                    <a:pos x="16" y="4"/>
                  </a:cxn>
                  <a:cxn ang="0">
                    <a:pos x="14" y="2"/>
                  </a:cxn>
                  <a:cxn ang="0">
                    <a:pos x="12" y="0"/>
                  </a:cxn>
                  <a:cxn ang="0">
                    <a:pos x="12" y="0"/>
                  </a:cxn>
                  <a:cxn ang="0">
                    <a:pos x="10" y="2"/>
                  </a:cxn>
                  <a:cxn ang="0">
                    <a:pos x="8" y="4"/>
                  </a:cxn>
                  <a:cxn ang="0">
                    <a:pos x="8" y="4"/>
                  </a:cxn>
                  <a:cxn ang="0">
                    <a:pos x="8" y="6"/>
                  </a:cxn>
                  <a:cxn ang="0">
                    <a:pos x="8" y="6"/>
                  </a:cxn>
                  <a:cxn ang="0">
                    <a:pos x="8" y="6"/>
                  </a:cxn>
                  <a:cxn ang="0">
                    <a:pos x="8" y="6"/>
                  </a:cxn>
                  <a:cxn ang="0">
                    <a:pos x="8" y="6"/>
                  </a:cxn>
                  <a:cxn ang="0">
                    <a:pos x="8" y="6"/>
                  </a:cxn>
                  <a:cxn ang="0">
                    <a:pos x="8" y="6"/>
                  </a:cxn>
                  <a:cxn ang="0">
                    <a:pos x="10" y="12"/>
                  </a:cxn>
                  <a:cxn ang="0">
                    <a:pos x="10" y="18"/>
                  </a:cxn>
                  <a:cxn ang="0">
                    <a:pos x="4" y="30"/>
                  </a:cxn>
                  <a:cxn ang="0">
                    <a:pos x="4" y="30"/>
                  </a:cxn>
                  <a:cxn ang="0">
                    <a:pos x="0" y="44"/>
                  </a:cxn>
                  <a:cxn ang="0">
                    <a:pos x="0" y="50"/>
                  </a:cxn>
                  <a:cxn ang="0">
                    <a:pos x="2" y="58"/>
                  </a:cxn>
                  <a:cxn ang="0">
                    <a:pos x="2" y="58"/>
                  </a:cxn>
                  <a:cxn ang="0">
                    <a:pos x="2" y="58"/>
                  </a:cxn>
                </a:cxnLst>
                <a:rect l="0" t="0" r="r" b="b"/>
                <a:pathLst>
                  <a:path w="18" h="60">
                    <a:moveTo>
                      <a:pt x="2" y="58"/>
                    </a:moveTo>
                    <a:lnTo>
                      <a:pt x="2" y="58"/>
                    </a:lnTo>
                    <a:lnTo>
                      <a:pt x="2" y="58"/>
                    </a:lnTo>
                    <a:lnTo>
                      <a:pt x="2" y="58"/>
                    </a:lnTo>
                    <a:lnTo>
                      <a:pt x="2" y="58"/>
                    </a:lnTo>
                    <a:lnTo>
                      <a:pt x="2" y="60"/>
                    </a:lnTo>
                    <a:lnTo>
                      <a:pt x="4" y="60"/>
                    </a:lnTo>
                    <a:lnTo>
                      <a:pt x="4" y="60"/>
                    </a:lnTo>
                    <a:lnTo>
                      <a:pt x="8" y="60"/>
                    </a:lnTo>
                    <a:lnTo>
                      <a:pt x="8" y="56"/>
                    </a:lnTo>
                    <a:lnTo>
                      <a:pt x="8" y="56"/>
                    </a:lnTo>
                    <a:lnTo>
                      <a:pt x="8" y="56"/>
                    </a:lnTo>
                    <a:lnTo>
                      <a:pt x="8" y="56"/>
                    </a:lnTo>
                    <a:lnTo>
                      <a:pt x="8" y="56"/>
                    </a:lnTo>
                    <a:lnTo>
                      <a:pt x="8" y="56"/>
                    </a:lnTo>
                    <a:lnTo>
                      <a:pt x="8" y="50"/>
                    </a:lnTo>
                    <a:lnTo>
                      <a:pt x="8" y="44"/>
                    </a:lnTo>
                    <a:lnTo>
                      <a:pt x="12" y="32"/>
                    </a:lnTo>
                    <a:lnTo>
                      <a:pt x="12" y="32"/>
                    </a:lnTo>
                    <a:lnTo>
                      <a:pt x="16" y="18"/>
                    </a:lnTo>
                    <a:lnTo>
                      <a:pt x="18" y="10"/>
                    </a:lnTo>
                    <a:lnTo>
                      <a:pt x="16" y="4"/>
                    </a:lnTo>
                    <a:lnTo>
                      <a:pt x="16" y="4"/>
                    </a:lnTo>
                    <a:lnTo>
                      <a:pt x="14" y="2"/>
                    </a:lnTo>
                    <a:lnTo>
                      <a:pt x="12" y="0"/>
                    </a:lnTo>
                    <a:lnTo>
                      <a:pt x="12" y="0"/>
                    </a:lnTo>
                    <a:lnTo>
                      <a:pt x="10" y="2"/>
                    </a:lnTo>
                    <a:lnTo>
                      <a:pt x="8" y="4"/>
                    </a:lnTo>
                    <a:lnTo>
                      <a:pt x="8" y="4"/>
                    </a:lnTo>
                    <a:lnTo>
                      <a:pt x="8" y="6"/>
                    </a:lnTo>
                    <a:lnTo>
                      <a:pt x="8" y="6"/>
                    </a:lnTo>
                    <a:lnTo>
                      <a:pt x="8" y="6"/>
                    </a:lnTo>
                    <a:lnTo>
                      <a:pt x="8" y="6"/>
                    </a:lnTo>
                    <a:lnTo>
                      <a:pt x="8" y="6"/>
                    </a:lnTo>
                    <a:lnTo>
                      <a:pt x="8" y="6"/>
                    </a:lnTo>
                    <a:lnTo>
                      <a:pt x="8" y="6"/>
                    </a:lnTo>
                    <a:lnTo>
                      <a:pt x="10" y="12"/>
                    </a:lnTo>
                    <a:lnTo>
                      <a:pt x="10" y="18"/>
                    </a:lnTo>
                    <a:lnTo>
                      <a:pt x="4" y="30"/>
                    </a:lnTo>
                    <a:lnTo>
                      <a:pt x="4" y="30"/>
                    </a:lnTo>
                    <a:lnTo>
                      <a:pt x="0" y="44"/>
                    </a:lnTo>
                    <a:lnTo>
                      <a:pt x="0" y="50"/>
                    </a:lnTo>
                    <a:lnTo>
                      <a:pt x="2" y="58"/>
                    </a:lnTo>
                    <a:lnTo>
                      <a:pt x="2" y="58"/>
                    </a:lnTo>
                    <a:lnTo>
                      <a:pt x="2"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16" name="Freeform 104">
                <a:extLst>
                  <a:ext uri="{FF2B5EF4-FFF2-40B4-BE49-F238E27FC236}">
                    <a16:creationId xmlns:a16="http://schemas.microsoft.com/office/drawing/2014/main" id="{8513610A-6E89-461D-9254-CA06AE2B0637}"/>
                  </a:ext>
                </a:extLst>
              </p:cNvPr>
              <p:cNvSpPr>
                <a:spLocks/>
              </p:cNvSpPr>
              <p:nvPr/>
            </p:nvSpPr>
            <p:spPr bwMode="auto">
              <a:xfrm>
                <a:off x="4149725" y="2774950"/>
                <a:ext cx="28575" cy="95250"/>
              </a:xfrm>
              <a:custGeom>
                <a:avLst/>
                <a:gdLst/>
                <a:ahLst/>
                <a:cxnLst>
                  <a:cxn ang="0">
                    <a:pos x="2" y="58"/>
                  </a:cxn>
                  <a:cxn ang="0">
                    <a:pos x="2" y="58"/>
                  </a:cxn>
                  <a:cxn ang="0">
                    <a:pos x="2" y="58"/>
                  </a:cxn>
                  <a:cxn ang="0">
                    <a:pos x="2" y="58"/>
                  </a:cxn>
                  <a:cxn ang="0">
                    <a:pos x="2" y="58"/>
                  </a:cxn>
                  <a:cxn ang="0">
                    <a:pos x="4" y="60"/>
                  </a:cxn>
                  <a:cxn ang="0">
                    <a:pos x="6" y="60"/>
                  </a:cxn>
                  <a:cxn ang="0">
                    <a:pos x="6" y="60"/>
                  </a:cxn>
                  <a:cxn ang="0">
                    <a:pos x="8" y="60"/>
                  </a:cxn>
                  <a:cxn ang="0">
                    <a:pos x="10" y="56"/>
                  </a:cxn>
                  <a:cxn ang="0">
                    <a:pos x="10" y="56"/>
                  </a:cxn>
                  <a:cxn ang="0">
                    <a:pos x="10" y="56"/>
                  </a:cxn>
                  <a:cxn ang="0">
                    <a:pos x="10" y="56"/>
                  </a:cxn>
                  <a:cxn ang="0">
                    <a:pos x="10" y="56"/>
                  </a:cxn>
                  <a:cxn ang="0">
                    <a:pos x="10" y="56"/>
                  </a:cxn>
                  <a:cxn ang="0">
                    <a:pos x="8" y="50"/>
                  </a:cxn>
                  <a:cxn ang="0">
                    <a:pos x="8" y="44"/>
                  </a:cxn>
                  <a:cxn ang="0">
                    <a:pos x="12" y="32"/>
                  </a:cxn>
                  <a:cxn ang="0">
                    <a:pos x="12" y="32"/>
                  </a:cxn>
                  <a:cxn ang="0">
                    <a:pos x="18" y="18"/>
                  </a:cxn>
                  <a:cxn ang="0">
                    <a:pos x="18" y="10"/>
                  </a:cxn>
                  <a:cxn ang="0">
                    <a:pos x="16" y="2"/>
                  </a:cxn>
                  <a:cxn ang="0">
                    <a:pos x="16" y="2"/>
                  </a:cxn>
                  <a:cxn ang="0">
                    <a:pos x="14" y="2"/>
                  </a:cxn>
                  <a:cxn ang="0">
                    <a:pos x="12" y="0"/>
                  </a:cxn>
                  <a:cxn ang="0">
                    <a:pos x="12" y="0"/>
                  </a:cxn>
                  <a:cxn ang="0">
                    <a:pos x="10" y="2"/>
                  </a:cxn>
                  <a:cxn ang="0">
                    <a:pos x="8" y="4"/>
                  </a:cxn>
                  <a:cxn ang="0">
                    <a:pos x="8" y="4"/>
                  </a:cxn>
                  <a:cxn ang="0">
                    <a:pos x="10" y="6"/>
                  </a:cxn>
                  <a:cxn ang="0">
                    <a:pos x="10" y="6"/>
                  </a:cxn>
                  <a:cxn ang="0">
                    <a:pos x="10" y="6"/>
                  </a:cxn>
                  <a:cxn ang="0">
                    <a:pos x="10" y="6"/>
                  </a:cxn>
                  <a:cxn ang="0">
                    <a:pos x="10" y="6"/>
                  </a:cxn>
                  <a:cxn ang="0">
                    <a:pos x="10" y="6"/>
                  </a:cxn>
                  <a:cxn ang="0">
                    <a:pos x="10" y="6"/>
                  </a:cxn>
                  <a:cxn ang="0">
                    <a:pos x="10" y="12"/>
                  </a:cxn>
                  <a:cxn ang="0">
                    <a:pos x="10" y="16"/>
                  </a:cxn>
                  <a:cxn ang="0">
                    <a:pos x="6" y="28"/>
                  </a:cxn>
                  <a:cxn ang="0">
                    <a:pos x="6" y="28"/>
                  </a:cxn>
                  <a:cxn ang="0">
                    <a:pos x="0" y="42"/>
                  </a:cxn>
                  <a:cxn ang="0">
                    <a:pos x="0" y="50"/>
                  </a:cxn>
                  <a:cxn ang="0">
                    <a:pos x="2" y="58"/>
                  </a:cxn>
                  <a:cxn ang="0">
                    <a:pos x="2" y="58"/>
                  </a:cxn>
                  <a:cxn ang="0">
                    <a:pos x="2" y="58"/>
                  </a:cxn>
                </a:cxnLst>
                <a:rect l="0" t="0" r="r" b="b"/>
                <a:pathLst>
                  <a:path w="18" h="60">
                    <a:moveTo>
                      <a:pt x="2" y="58"/>
                    </a:moveTo>
                    <a:lnTo>
                      <a:pt x="2" y="58"/>
                    </a:lnTo>
                    <a:lnTo>
                      <a:pt x="2" y="58"/>
                    </a:lnTo>
                    <a:lnTo>
                      <a:pt x="2" y="58"/>
                    </a:lnTo>
                    <a:lnTo>
                      <a:pt x="2" y="58"/>
                    </a:lnTo>
                    <a:lnTo>
                      <a:pt x="4" y="60"/>
                    </a:lnTo>
                    <a:lnTo>
                      <a:pt x="6" y="60"/>
                    </a:lnTo>
                    <a:lnTo>
                      <a:pt x="6" y="60"/>
                    </a:lnTo>
                    <a:lnTo>
                      <a:pt x="8" y="60"/>
                    </a:lnTo>
                    <a:lnTo>
                      <a:pt x="10" y="56"/>
                    </a:lnTo>
                    <a:lnTo>
                      <a:pt x="10" y="56"/>
                    </a:lnTo>
                    <a:lnTo>
                      <a:pt x="10" y="56"/>
                    </a:lnTo>
                    <a:lnTo>
                      <a:pt x="10" y="56"/>
                    </a:lnTo>
                    <a:lnTo>
                      <a:pt x="10" y="56"/>
                    </a:lnTo>
                    <a:lnTo>
                      <a:pt x="10" y="56"/>
                    </a:lnTo>
                    <a:lnTo>
                      <a:pt x="8" y="50"/>
                    </a:lnTo>
                    <a:lnTo>
                      <a:pt x="8" y="44"/>
                    </a:lnTo>
                    <a:lnTo>
                      <a:pt x="12" y="32"/>
                    </a:lnTo>
                    <a:lnTo>
                      <a:pt x="12" y="32"/>
                    </a:lnTo>
                    <a:lnTo>
                      <a:pt x="18" y="18"/>
                    </a:lnTo>
                    <a:lnTo>
                      <a:pt x="18" y="10"/>
                    </a:lnTo>
                    <a:lnTo>
                      <a:pt x="16" y="2"/>
                    </a:lnTo>
                    <a:lnTo>
                      <a:pt x="16" y="2"/>
                    </a:lnTo>
                    <a:lnTo>
                      <a:pt x="14" y="2"/>
                    </a:lnTo>
                    <a:lnTo>
                      <a:pt x="12" y="0"/>
                    </a:lnTo>
                    <a:lnTo>
                      <a:pt x="12" y="0"/>
                    </a:lnTo>
                    <a:lnTo>
                      <a:pt x="10" y="2"/>
                    </a:lnTo>
                    <a:lnTo>
                      <a:pt x="8" y="4"/>
                    </a:lnTo>
                    <a:lnTo>
                      <a:pt x="8" y="4"/>
                    </a:lnTo>
                    <a:lnTo>
                      <a:pt x="10" y="6"/>
                    </a:lnTo>
                    <a:lnTo>
                      <a:pt x="10" y="6"/>
                    </a:lnTo>
                    <a:lnTo>
                      <a:pt x="10" y="6"/>
                    </a:lnTo>
                    <a:lnTo>
                      <a:pt x="10" y="6"/>
                    </a:lnTo>
                    <a:lnTo>
                      <a:pt x="10" y="6"/>
                    </a:lnTo>
                    <a:lnTo>
                      <a:pt x="10" y="6"/>
                    </a:lnTo>
                    <a:lnTo>
                      <a:pt x="10" y="6"/>
                    </a:lnTo>
                    <a:lnTo>
                      <a:pt x="10" y="12"/>
                    </a:lnTo>
                    <a:lnTo>
                      <a:pt x="10" y="16"/>
                    </a:lnTo>
                    <a:lnTo>
                      <a:pt x="6" y="28"/>
                    </a:lnTo>
                    <a:lnTo>
                      <a:pt x="6" y="28"/>
                    </a:lnTo>
                    <a:lnTo>
                      <a:pt x="0" y="42"/>
                    </a:lnTo>
                    <a:lnTo>
                      <a:pt x="0" y="50"/>
                    </a:lnTo>
                    <a:lnTo>
                      <a:pt x="2" y="58"/>
                    </a:lnTo>
                    <a:lnTo>
                      <a:pt x="2" y="58"/>
                    </a:lnTo>
                    <a:lnTo>
                      <a:pt x="2" y="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17" name="Group 122">
              <a:extLst>
                <a:ext uri="{FF2B5EF4-FFF2-40B4-BE49-F238E27FC236}">
                  <a16:creationId xmlns:a16="http://schemas.microsoft.com/office/drawing/2014/main" id="{A9CDA05F-4D4E-4672-AC4D-5DF7CF6FEDB5}"/>
                </a:ext>
              </a:extLst>
            </p:cNvPr>
            <p:cNvGrpSpPr/>
            <p:nvPr/>
          </p:nvGrpSpPr>
          <p:grpSpPr>
            <a:xfrm>
              <a:off x="8250003" y="4668090"/>
              <a:ext cx="489517" cy="474219"/>
              <a:chOff x="3962400" y="3600450"/>
              <a:chExt cx="406400" cy="393700"/>
            </a:xfrm>
            <a:solidFill>
              <a:schemeClr val="accent1"/>
            </a:solidFill>
          </p:grpSpPr>
          <p:sp>
            <p:nvSpPr>
              <p:cNvPr id="118" name="Freeform 49">
                <a:extLst>
                  <a:ext uri="{FF2B5EF4-FFF2-40B4-BE49-F238E27FC236}">
                    <a16:creationId xmlns:a16="http://schemas.microsoft.com/office/drawing/2014/main" id="{C53071DC-29E6-4D85-977F-2D044DBC3A06}"/>
                  </a:ext>
                </a:extLst>
              </p:cNvPr>
              <p:cNvSpPr>
                <a:spLocks/>
              </p:cNvSpPr>
              <p:nvPr/>
            </p:nvSpPr>
            <p:spPr bwMode="auto">
              <a:xfrm>
                <a:off x="4165600" y="3816350"/>
                <a:ext cx="50800" cy="50800"/>
              </a:xfrm>
              <a:custGeom>
                <a:avLst/>
                <a:gdLst/>
                <a:ahLst/>
                <a:cxnLst>
                  <a:cxn ang="0">
                    <a:pos x="16" y="0"/>
                  </a:cxn>
                  <a:cxn ang="0">
                    <a:pos x="16" y="0"/>
                  </a:cxn>
                  <a:cxn ang="0">
                    <a:pos x="10" y="2"/>
                  </a:cxn>
                  <a:cxn ang="0">
                    <a:pos x="4" y="4"/>
                  </a:cxn>
                  <a:cxn ang="0">
                    <a:pos x="2" y="10"/>
                  </a:cxn>
                  <a:cxn ang="0">
                    <a:pos x="0" y="16"/>
                  </a:cxn>
                  <a:cxn ang="0">
                    <a:pos x="0" y="16"/>
                  </a:cxn>
                  <a:cxn ang="0">
                    <a:pos x="2" y="22"/>
                  </a:cxn>
                  <a:cxn ang="0">
                    <a:pos x="4" y="28"/>
                  </a:cxn>
                  <a:cxn ang="0">
                    <a:pos x="10" y="30"/>
                  </a:cxn>
                  <a:cxn ang="0">
                    <a:pos x="16" y="32"/>
                  </a:cxn>
                  <a:cxn ang="0">
                    <a:pos x="16" y="32"/>
                  </a:cxn>
                  <a:cxn ang="0">
                    <a:pos x="22" y="30"/>
                  </a:cxn>
                  <a:cxn ang="0">
                    <a:pos x="28" y="28"/>
                  </a:cxn>
                  <a:cxn ang="0">
                    <a:pos x="30" y="22"/>
                  </a:cxn>
                  <a:cxn ang="0">
                    <a:pos x="32" y="16"/>
                  </a:cxn>
                  <a:cxn ang="0">
                    <a:pos x="32" y="16"/>
                  </a:cxn>
                  <a:cxn ang="0">
                    <a:pos x="30" y="10"/>
                  </a:cxn>
                  <a:cxn ang="0">
                    <a:pos x="28" y="4"/>
                  </a:cxn>
                  <a:cxn ang="0">
                    <a:pos x="22" y="2"/>
                  </a:cxn>
                  <a:cxn ang="0">
                    <a:pos x="16" y="0"/>
                  </a:cxn>
                </a:cxnLst>
                <a:rect l="0" t="0" r="r" b="b"/>
                <a:pathLst>
                  <a:path w="32" h="32">
                    <a:moveTo>
                      <a:pt x="16" y="0"/>
                    </a:moveTo>
                    <a:lnTo>
                      <a:pt x="16" y="0"/>
                    </a:lnTo>
                    <a:lnTo>
                      <a:pt x="10" y="2"/>
                    </a:lnTo>
                    <a:lnTo>
                      <a:pt x="4" y="4"/>
                    </a:lnTo>
                    <a:lnTo>
                      <a:pt x="2" y="10"/>
                    </a:lnTo>
                    <a:lnTo>
                      <a:pt x="0" y="16"/>
                    </a:lnTo>
                    <a:lnTo>
                      <a:pt x="0" y="16"/>
                    </a:lnTo>
                    <a:lnTo>
                      <a:pt x="2" y="22"/>
                    </a:lnTo>
                    <a:lnTo>
                      <a:pt x="4" y="28"/>
                    </a:lnTo>
                    <a:lnTo>
                      <a:pt x="10" y="30"/>
                    </a:lnTo>
                    <a:lnTo>
                      <a:pt x="16" y="32"/>
                    </a:lnTo>
                    <a:lnTo>
                      <a:pt x="16" y="32"/>
                    </a:lnTo>
                    <a:lnTo>
                      <a:pt x="22" y="30"/>
                    </a:lnTo>
                    <a:lnTo>
                      <a:pt x="28" y="28"/>
                    </a:lnTo>
                    <a:lnTo>
                      <a:pt x="30" y="22"/>
                    </a:lnTo>
                    <a:lnTo>
                      <a:pt x="32" y="16"/>
                    </a:lnTo>
                    <a:lnTo>
                      <a:pt x="32" y="16"/>
                    </a:lnTo>
                    <a:lnTo>
                      <a:pt x="30" y="10"/>
                    </a:lnTo>
                    <a:lnTo>
                      <a:pt x="28" y="4"/>
                    </a:lnTo>
                    <a:lnTo>
                      <a:pt x="22" y="2"/>
                    </a:lnTo>
                    <a:lnTo>
                      <a:pt x="1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19" name="Freeform 51">
                <a:extLst>
                  <a:ext uri="{FF2B5EF4-FFF2-40B4-BE49-F238E27FC236}">
                    <a16:creationId xmlns:a16="http://schemas.microsoft.com/office/drawing/2014/main" id="{7FFBC5BC-DB7F-4AFE-A620-8D53FA2CF913}"/>
                  </a:ext>
                </a:extLst>
              </p:cNvPr>
              <p:cNvSpPr>
                <a:spLocks noEditPoints="1"/>
              </p:cNvSpPr>
              <p:nvPr/>
            </p:nvSpPr>
            <p:spPr bwMode="auto">
              <a:xfrm>
                <a:off x="3962400" y="3600450"/>
                <a:ext cx="406400" cy="393700"/>
              </a:xfrm>
              <a:custGeom>
                <a:avLst/>
                <a:gdLst/>
                <a:ahLst/>
                <a:cxnLst>
                  <a:cxn ang="0">
                    <a:pos x="232" y="48"/>
                  </a:cxn>
                  <a:cxn ang="0">
                    <a:pos x="232" y="24"/>
                  </a:cxn>
                  <a:cxn ang="0">
                    <a:pos x="218" y="2"/>
                  </a:cxn>
                  <a:cxn ang="0">
                    <a:pos x="44" y="0"/>
                  </a:cxn>
                  <a:cxn ang="0">
                    <a:pos x="26" y="4"/>
                  </a:cxn>
                  <a:cxn ang="0">
                    <a:pos x="8" y="20"/>
                  </a:cxn>
                  <a:cxn ang="0">
                    <a:pos x="0" y="44"/>
                  </a:cxn>
                  <a:cxn ang="0">
                    <a:pos x="0" y="212"/>
                  </a:cxn>
                  <a:cxn ang="0">
                    <a:pos x="12" y="236"/>
                  </a:cxn>
                  <a:cxn ang="0">
                    <a:pos x="36" y="248"/>
                  </a:cxn>
                  <a:cxn ang="0">
                    <a:pos x="188" y="248"/>
                  </a:cxn>
                  <a:cxn ang="0">
                    <a:pos x="212" y="240"/>
                  </a:cxn>
                  <a:cxn ang="0">
                    <a:pos x="228" y="222"/>
                  </a:cxn>
                  <a:cxn ang="0">
                    <a:pos x="232" y="192"/>
                  </a:cxn>
                  <a:cxn ang="0">
                    <a:pos x="242" y="182"/>
                  </a:cxn>
                  <a:cxn ang="0">
                    <a:pos x="256" y="144"/>
                  </a:cxn>
                  <a:cxn ang="0">
                    <a:pos x="242" y="106"/>
                  </a:cxn>
                  <a:cxn ang="0">
                    <a:pos x="176" y="16"/>
                  </a:cxn>
                  <a:cxn ang="0">
                    <a:pos x="212" y="16"/>
                  </a:cxn>
                  <a:cxn ang="0">
                    <a:pos x="216" y="24"/>
                  </a:cxn>
                  <a:cxn ang="0">
                    <a:pos x="216" y="74"/>
                  </a:cxn>
                  <a:cxn ang="0">
                    <a:pos x="208" y="72"/>
                  </a:cxn>
                  <a:cxn ang="0">
                    <a:pos x="208" y="32"/>
                  </a:cxn>
                  <a:cxn ang="0">
                    <a:pos x="206" y="26"/>
                  </a:cxn>
                  <a:cxn ang="0">
                    <a:pos x="32" y="24"/>
                  </a:cxn>
                  <a:cxn ang="0">
                    <a:pos x="26" y="26"/>
                  </a:cxn>
                  <a:cxn ang="0">
                    <a:pos x="24" y="48"/>
                  </a:cxn>
                  <a:cxn ang="0">
                    <a:pos x="18" y="54"/>
                  </a:cxn>
                  <a:cxn ang="0">
                    <a:pos x="18" y="34"/>
                  </a:cxn>
                  <a:cxn ang="0">
                    <a:pos x="44" y="16"/>
                  </a:cxn>
                  <a:cxn ang="0">
                    <a:pos x="32" y="32"/>
                  </a:cxn>
                  <a:cxn ang="0">
                    <a:pos x="200" y="56"/>
                  </a:cxn>
                  <a:cxn ang="0">
                    <a:pos x="200" y="48"/>
                  </a:cxn>
                  <a:cxn ang="0">
                    <a:pos x="200" y="72"/>
                  </a:cxn>
                  <a:cxn ang="0">
                    <a:pos x="44" y="72"/>
                  </a:cxn>
                  <a:cxn ang="0">
                    <a:pos x="32" y="64"/>
                  </a:cxn>
                  <a:cxn ang="0">
                    <a:pos x="216" y="204"/>
                  </a:cxn>
                  <a:cxn ang="0">
                    <a:pos x="198" y="230"/>
                  </a:cxn>
                  <a:cxn ang="0">
                    <a:pos x="44" y="232"/>
                  </a:cxn>
                  <a:cxn ang="0">
                    <a:pos x="18" y="214"/>
                  </a:cxn>
                  <a:cxn ang="0">
                    <a:pos x="16" y="78"/>
                  </a:cxn>
                  <a:cxn ang="0">
                    <a:pos x="36" y="88"/>
                  </a:cxn>
                  <a:cxn ang="0">
                    <a:pos x="208" y="88"/>
                  </a:cxn>
                  <a:cxn ang="0">
                    <a:pos x="214" y="90"/>
                  </a:cxn>
                  <a:cxn ang="0">
                    <a:pos x="216" y="112"/>
                  </a:cxn>
                  <a:cxn ang="0">
                    <a:pos x="136" y="112"/>
                  </a:cxn>
                  <a:cxn ang="0">
                    <a:pos x="116" y="124"/>
                  </a:cxn>
                  <a:cxn ang="0">
                    <a:pos x="104" y="144"/>
                  </a:cxn>
                  <a:cxn ang="0">
                    <a:pos x="104" y="160"/>
                  </a:cxn>
                  <a:cxn ang="0">
                    <a:pos x="116" y="180"/>
                  </a:cxn>
                  <a:cxn ang="0">
                    <a:pos x="136" y="192"/>
                  </a:cxn>
                  <a:cxn ang="0">
                    <a:pos x="216" y="204"/>
                  </a:cxn>
                  <a:cxn ang="0">
                    <a:pos x="144" y="176"/>
                  </a:cxn>
                  <a:cxn ang="0">
                    <a:pos x="122" y="162"/>
                  </a:cxn>
                  <a:cxn ang="0">
                    <a:pos x="122" y="142"/>
                  </a:cxn>
                  <a:cxn ang="0">
                    <a:pos x="144" y="128"/>
                  </a:cxn>
                  <a:cxn ang="0">
                    <a:pos x="224" y="126"/>
                  </a:cxn>
                  <a:cxn ang="0">
                    <a:pos x="230" y="118"/>
                  </a:cxn>
                  <a:cxn ang="0">
                    <a:pos x="232" y="118"/>
                  </a:cxn>
                  <a:cxn ang="0">
                    <a:pos x="240" y="144"/>
                  </a:cxn>
                  <a:cxn ang="0">
                    <a:pos x="232" y="170"/>
                  </a:cxn>
                </a:cxnLst>
                <a:rect l="0" t="0" r="r" b="b"/>
                <a:pathLst>
                  <a:path w="256" h="248">
                    <a:moveTo>
                      <a:pt x="232" y="96"/>
                    </a:moveTo>
                    <a:lnTo>
                      <a:pt x="232" y="96"/>
                    </a:lnTo>
                    <a:lnTo>
                      <a:pt x="232" y="48"/>
                    </a:lnTo>
                    <a:lnTo>
                      <a:pt x="232" y="44"/>
                    </a:lnTo>
                    <a:lnTo>
                      <a:pt x="232" y="24"/>
                    </a:lnTo>
                    <a:lnTo>
                      <a:pt x="232" y="24"/>
                    </a:lnTo>
                    <a:lnTo>
                      <a:pt x="230" y="14"/>
                    </a:lnTo>
                    <a:lnTo>
                      <a:pt x="224" y="8"/>
                    </a:lnTo>
                    <a:lnTo>
                      <a:pt x="218" y="2"/>
                    </a:lnTo>
                    <a:lnTo>
                      <a:pt x="208" y="0"/>
                    </a:lnTo>
                    <a:lnTo>
                      <a:pt x="176" y="0"/>
                    </a:lnTo>
                    <a:lnTo>
                      <a:pt x="44" y="0"/>
                    </a:lnTo>
                    <a:lnTo>
                      <a:pt x="44" y="0"/>
                    </a:lnTo>
                    <a:lnTo>
                      <a:pt x="36" y="0"/>
                    </a:lnTo>
                    <a:lnTo>
                      <a:pt x="26" y="4"/>
                    </a:lnTo>
                    <a:lnTo>
                      <a:pt x="20" y="8"/>
                    </a:lnTo>
                    <a:lnTo>
                      <a:pt x="12" y="12"/>
                    </a:lnTo>
                    <a:lnTo>
                      <a:pt x="8" y="20"/>
                    </a:lnTo>
                    <a:lnTo>
                      <a:pt x="4" y="26"/>
                    </a:lnTo>
                    <a:lnTo>
                      <a:pt x="0" y="36"/>
                    </a:lnTo>
                    <a:lnTo>
                      <a:pt x="0" y="44"/>
                    </a:lnTo>
                    <a:lnTo>
                      <a:pt x="0" y="204"/>
                    </a:lnTo>
                    <a:lnTo>
                      <a:pt x="0" y="204"/>
                    </a:lnTo>
                    <a:lnTo>
                      <a:pt x="0" y="212"/>
                    </a:lnTo>
                    <a:lnTo>
                      <a:pt x="4" y="222"/>
                    </a:lnTo>
                    <a:lnTo>
                      <a:pt x="8" y="228"/>
                    </a:lnTo>
                    <a:lnTo>
                      <a:pt x="12" y="236"/>
                    </a:lnTo>
                    <a:lnTo>
                      <a:pt x="20" y="240"/>
                    </a:lnTo>
                    <a:lnTo>
                      <a:pt x="26" y="244"/>
                    </a:lnTo>
                    <a:lnTo>
                      <a:pt x="36" y="248"/>
                    </a:lnTo>
                    <a:lnTo>
                      <a:pt x="44" y="248"/>
                    </a:lnTo>
                    <a:lnTo>
                      <a:pt x="188" y="248"/>
                    </a:lnTo>
                    <a:lnTo>
                      <a:pt x="188" y="248"/>
                    </a:lnTo>
                    <a:lnTo>
                      <a:pt x="196" y="248"/>
                    </a:lnTo>
                    <a:lnTo>
                      <a:pt x="206" y="244"/>
                    </a:lnTo>
                    <a:lnTo>
                      <a:pt x="212" y="240"/>
                    </a:lnTo>
                    <a:lnTo>
                      <a:pt x="220" y="236"/>
                    </a:lnTo>
                    <a:lnTo>
                      <a:pt x="224" y="228"/>
                    </a:lnTo>
                    <a:lnTo>
                      <a:pt x="228" y="222"/>
                    </a:lnTo>
                    <a:lnTo>
                      <a:pt x="232" y="212"/>
                    </a:lnTo>
                    <a:lnTo>
                      <a:pt x="232" y="204"/>
                    </a:lnTo>
                    <a:lnTo>
                      <a:pt x="232" y="192"/>
                    </a:lnTo>
                    <a:lnTo>
                      <a:pt x="232" y="192"/>
                    </a:lnTo>
                    <a:lnTo>
                      <a:pt x="232" y="192"/>
                    </a:lnTo>
                    <a:lnTo>
                      <a:pt x="242" y="182"/>
                    </a:lnTo>
                    <a:lnTo>
                      <a:pt x="250" y="170"/>
                    </a:lnTo>
                    <a:lnTo>
                      <a:pt x="254" y="158"/>
                    </a:lnTo>
                    <a:lnTo>
                      <a:pt x="256" y="144"/>
                    </a:lnTo>
                    <a:lnTo>
                      <a:pt x="254" y="130"/>
                    </a:lnTo>
                    <a:lnTo>
                      <a:pt x="250" y="118"/>
                    </a:lnTo>
                    <a:lnTo>
                      <a:pt x="242" y="106"/>
                    </a:lnTo>
                    <a:lnTo>
                      <a:pt x="232" y="96"/>
                    </a:lnTo>
                    <a:close/>
                    <a:moveTo>
                      <a:pt x="44" y="16"/>
                    </a:moveTo>
                    <a:lnTo>
                      <a:pt x="176" y="16"/>
                    </a:lnTo>
                    <a:lnTo>
                      <a:pt x="208" y="16"/>
                    </a:lnTo>
                    <a:lnTo>
                      <a:pt x="208" y="16"/>
                    </a:lnTo>
                    <a:lnTo>
                      <a:pt x="212" y="16"/>
                    </a:lnTo>
                    <a:lnTo>
                      <a:pt x="214" y="18"/>
                    </a:lnTo>
                    <a:lnTo>
                      <a:pt x="216" y="20"/>
                    </a:lnTo>
                    <a:lnTo>
                      <a:pt x="216" y="24"/>
                    </a:lnTo>
                    <a:lnTo>
                      <a:pt x="216" y="44"/>
                    </a:lnTo>
                    <a:lnTo>
                      <a:pt x="216" y="48"/>
                    </a:lnTo>
                    <a:lnTo>
                      <a:pt x="216" y="74"/>
                    </a:lnTo>
                    <a:lnTo>
                      <a:pt x="216" y="74"/>
                    </a:lnTo>
                    <a:lnTo>
                      <a:pt x="208" y="72"/>
                    </a:lnTo>
                    <a:lnTo>
                      <a:pt x="208" y="72"/>
                    </a:lnTo>
                    <a:lnTo>
                      <a:pt x="208" y="64"/>
                    </a:lnTo>
                    <a:lnTo>
                      <a:pt x="208" y="48"/>
                    </a:lnTo>
                    <a:lnTo>
                      <a:pt x="208" y="32"/>
                    </a:lnTo>
                    <a:lnTo>
                      <a:pt x="208" y="32"/>
                    </a:lnTo>
                    <a:lnTo>
                      <a:pt x="208" y="28"/>
                    </a:lnTo>
                    <a:lnTo>
                      <a:pt x="206" y="26"/>
                    </a:lnTo>
                    <a:lnTo>
                      <a:pt x="204" y="24"/>
                    </a:lnTo>
                    <a:lnTo>
                      <a:pt x="200" y="24"/>
                    </a:lnTo>
                    <a:lnTo>
                      <a:pt x="32" y="24"/>
                    </a:lnTo>
                    <a:lnTo>
                      <a:pt x="32" y="24"/>
                    </a:lnTo>
                    <a:lnTo>
                      <a:pt x="28" y="24"/>
                    </a:lnTo>
                    <a:lnTo>
                      <a:pt x="26" y="26"/>
                    </a:lnTo>
                    <a:lnTo>
                      <a:pt x="24" y="28"/>
                    </a:lnTo>
                    <a:lnTo>
                      <a:pt x="24" y="32"/>
                    </a:lnTo>
                    <a:lnTo>
                      <a:pt x="24" y="48"/>
                    </a:lnTo>
                    <a:lnTo>
                      <a:pt x="24" y="64"/>
                    </a:lnTo>
                    <a:lnTo>
                      <a:pt x="24" y="64"/>
                    </a:lnTo>
                    <a:lnTo>
                      <a:pt x="18" y="54"/>
                    </a:lnTo>
                    <a:lnTo>
                      <a:pt x="16" y="44"/>
                    </a:lnTo>
                    <a:lnTo>
                      <a:pt x="16" y="44"/>
                    </a:lnTo>
                    <a:lnTo>
                      <a:pt x="18" y="34"/>
                    </a:lnTo>
                    <a:lnTo>
                      <a:pt x="24" y="24"/>
                    </a:lnTo>
                    <a:lnTo>
                      <a:pt x="34" y="18"/>
                    </a:lnTo>
                    <a:lnTo>
                      <a:pt x="44" y="16"/>
                    </a:lnTo>
                    <a:close/>
                    <a:moveTo>
                      <a:pt x="200" y="40"/>
                    </a:moveTo>
                    <a:lnTo>
                      <a:pt x="32" y="40"/>
                    </a:lnTo>
                    <a:lnTo>
                      <a:pt x="32" y="32"/>
                    </a:lnTo>
                    <a:lnTo>
                      <a:pt x="200" y="32"/>
                    </a:lnTo>
                    <a:lnTo>
                      <a:pt x="200" y="40"/>
                    </a:lnTo>
                    <a:close/>
                    <a:moveTo>
                      <a:pt x="200" y="56"/>
                    </a:moveTo>
                    <a:lnTo>
                      <a:pt x="32" y="56"/>
                    </a:lnTo>
                    <a:lnTo>
                      <a:pt x="32" y="48"/>
                    </a:lnTo>
                    <a:lnTo>
                      <a:pt x="200" y="48"/>
                    </a:lnTo>
                    <a:lnTo>
                      <a:pt x="200" y="56"/>
                    </a:lnTo>
                    <a:close/>
                    <a:moveTo>
                      <a:pt x="200" y="64"/>
                    </a:moveTo>
                    <a:lnTo>
                      <a:pt x="200" y="72"/>
                    </a:lnTo>
                    <a:lnTo>
                      <a:pt x="176" y="72"/>
                    </a:lnTo>
                    <a:lnTo>
                      <a:pt x="44" y="72"/>
                    </a:lnTo>
                    <a:lnTo>
                      <a:pt x="44" y="72"/>
                    </a:lnTo>
                    <a:lnTo>
                      <a:pt x="38" y="72"/>
                    </a:lnTo>
                    <a:lnTo>
                      <a:pt x="32" y="70"/>
                    </a:lnTo>
                    <a:lnTo>
                      <a:pt x="32" y="64"/>
                    </a:lnTo>
                    <a:lnTo>
                      <a:pt x="200" y="64"/>
                    </a:lnTo>
                    <a:close/>
                    <a:moveTo>
                      <a:pt x="216" y="204"/>
                    </a:moveTo>
                    <a:lnTo>
                      <a:pt x="216" y="204"/>
                    </a:lnTo>
                    <a:lnTo>
                      <a:pt x="214" y="214"/>
                    </a:lnTo>
                    <a:lnTo>
                      <a:pt x="208" y="224"/>
                    </a:lnTo>
                    <a:lnTo>
                      <a:pt x="198" y="230"/>
                    </a:lnTo>
                    <a:lnTo>
                      <a:pt x="188" y="232"/>
                    </a:lnTo>
                    <a:lnTo>
                      <a:pt x="44" y="232"/>
                    </a:lnTo>
                    <a:lnTo>
                      <a:pt x="44" y="232"/>
                    </a:lnTo>
                    <a:lnTo>
                      <a:pt x="34" y="230"/>
                    </a:lnTo>
                    <a:lnTo>
                      <a:pt x="24" y="224"/>
                    </a:lnTo>
                    <a:lnTo>
                      <a:pt x="18" y="214"/>
                    </a:lnTo>
                    <a:lnTo>
                      <a:pt x="16" y="204"/>
                    </a:lnTo>
                    <a:lnTo>
                      <a:pt x="16" y="78"/>
                    </a:lnTo>
                    <a:lnTo>
                      <a:pt x="16" y="78"/>
                    </a:lnTo>
                    <a:lnTo>
                      <a:pt x="22" y="82"/>
                    </a:lnTo>
                    <a:lnTo>
                      <a:pt x="28" y="86"/>
                    </a:lnTo>
                    <a:lnTo>
                      <a:pt x="36" y="88"/>
                    </a:lnTo>
                    <a:lnTo>
                      <a:pt x="44" y="88"/>
                    </a:lnTo>
                    <a:lnTo>
                      <a:pt x="176" y="88"/>
                    </a:lnTo>
                    <a:lnTo>
                      <a:pt x="208" y="88"/>
                    </a:lnTo>
                    <a:lnTo>
                      <a:pt x="208" y="88"/>
                    </a:lnTo>
                    <a:lnTo>
                      <a:pt x="212" y="88"/>
                    </a:lnTo>
                    <a:lnTo>
                      <a:pt x="214" y="90"/>
                    </a:lnTo>
                    <a:lnTo>
                      <a:pt x="216" y="92"/>
                    </a:lnTo>
                    <a:lnTo>
                      <a:pt x="216" y="96"/>
                    </a:lnTo>
                    <a:lnTo>
                      <a:pt x="216" y="112"/>
                    </a:lnTo>
                    <a:lnTo>
                      <a:pt x="144" y="112"/>
                    </a:lnTo>
                    <a:lnTo>
                      <a:pt x="144" y="112"/>
                    </a:lnTo>
                    <a:lnTo>
                      <a:pt x="136" y="112"/>
                    </a:lnTo>
                    <a:lnTo>
                      <a:pt x="128" y="116"/>
                    </a:lnTo>
                    <a:lnTo>
                      <a:pt x="122" y="118"/>
                    </a:lnTo>
                    <a:lnTo>
                      <a:pt x="116" y="124"/>
                    </a:lnTo>
                    <a:lnTo>
                      <a:pt x="110" y="130"/>
                    </a:lnTo>
                    <a:lnTo>
                      <a:pt x="108" y="136"/>
                    </a:lnTo>
                    <a:lnTo>
                      <a:pt x="104" y="144"/>
                    </a:lnTo>
                    <a:lnTo>
                      <a:pt x="104" y="152"/>
                    </a:lnTo>
                    <a:lnTo>
                      <a:pt x="104" y="152"/>
                    </a:lnTo>
                    <a:lnTo>
                      <a:pt x="104" y="160"/>
                    </a:lnTo>
                    <a:lnTo>
                      <a:pt x="108" y="168"/>
                    </a:lnTo>
                    <a:lnTo>
                      <a:pt x="110" y="174"/>
                    </a:lnTo>
                    <a:lnTo>
                      <a:pt x="116" y="180"/>
                    </a:lnTo>
                    <a:lnTo>
                      <a:pt x="122" y="186"/>
                    </a:lnTo>
                    <a:lnTo>
                      <a:pt x="128" y="188"/>
                    </a:lnTo>
                    <a:lnTo>
                      <a:pt x="136" y="192"/>
                    </a:lnTo>
                    <a:lnTo>
                      <a:pt x="144" y="192"/>
                    </a:lnTo>
                    <a:lnTo>
                      <a:pt x="216" y="192"/>
                    </a:lnTo>
                    <a:lnTo>
                      <a:pt x="216" y="204"/>
                    </a:lnTo>
                    <a:close/>
                    <a:moveTo>
                      <a:pt x="226" y="176"/>
                    </a:moveTo>
                    <a:lnTo>
                      <a:pt x="144" y="176"/>
                    </a:lnTo>
                    <a:lnTo>
                      <a:pt x="144" y="176"/>
                    </a:lnTo>
                    <a:lnTo>
                      <a:pt x="134" y="174"/>
                    </a:lnTo>
                    <a:lnTo>
                      <a:pt x="128" y="168"/>
                    </a:lnTo>
                    <a:lnTo>
                      <a:pt x="122" y="162"/>
                    </a:lnTo>
                    <a:lnTo>
                      <a:pt x="120" y="152"/>
                    </a:lnTo>
                    <a:lnTo>
                      <a:pt x="120" y="152"/>
                    </a:lnTo>
                    <a:lnTo>
                      <a:pt x="122" y="142"/>
                    </a:lnTo>
                    <a:lnTo>
                      <a:pt x="128" y="136"/>
                    </a:lnTo>
                    <a:lnTo>
                      <a:pt x="134" y="130"/>
                    </a:lnTo>
                    <a:lnTo>
                      <a:pt x="144" y="128"/>
                    </a:lnTo>
                    <a:lnTo>
                      <a:pt x="216" y="128"/>
                    </a:lnTo>
                    <a:lnTo>
                      <a:pt x="216" y="128"/>
                    </a:lnTo>
                    <a:lnTo>
                      <a:pt x="224" y="126"/>
                    </a:lnTo>
                    <a:lnTo>
                      <a:pt x="228" y="122"/>
                    </a:lnTo>
                    <a:lnTo>
                      <a:pt x="228" y="122"/>
                    </a:lnTo>
                    <a:lnTo>
                      <a:pt x="230" y="118"/>
                    </a:lnTo>
                    <a:lnTo>
                      <a:pt x="230" y="118"/>
                    </a:lnTo>
                    <a:lnTo>
                      <a:pt x="232" y="118"/>
                    </a:lnTo>
                    <a:lnTo>
                      <a:pt x="232" y="118"/>
                    </a:lnTo>
                    <a:lnTo>
                      <a:pt x="238" y="130"/>
                    </a:lnTo>
                    <a:lnTo>
                      <a:pt x="240" y="144"/>
                    </a:lnTo>
                    <a:lnTo>
                      <a:pt x="240" y="144"/>
                    </a:lnTo>
                    <a:lnTo>
                      <a:pt x="240" y="154"/>
                    </a:lnTo>
                    <a:lnTo>
                      <a:pt x="236" y="162"/>
                    </a:lnTo>
                    <a:lnTo>
                      <a:pt x="232" y="170"/>
                    </a:lnTo>
                    <a:lnTo>
                      <a:pt x="226" y="1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20" name="Group 125">
              <a:extLst>
                <a:ext uri="{FF2B5EF4-FFF2-40B4-BE49-F238E27FC236}">
                  <a16:creationId xmlns:a16="http://schemas.microsoft.com/office/drawing/2014/main" id="{6E78BD81-F245-4A24-AC9B-7CC901BF4B09}"/>
                </a:ext>
              </a:extLst>
            </p:cNvPr>
            <p:cNvGrpSpPr/>
            <p:nvPr/>
          </p:nvGrpSpPr>
          <p:grpSpPr>
            <a:xfrm>
              <a:off x="11278888" y="1715692"/>
              <a:ext cx="336543" cy="489517"/>
              <a:chOff x="6477000" y="1149350"/>
              <a:chExt cx="279400" cy="406400"/>
            </a:xfrm>
            <a:solidFill>
              <a:schemeClr val="accent1"/>
            </a:solidFill>
          </p:grpSpPr>
          <p:sp>
            <p:nvSpPr>
              <p:cNvPr id="121" name="Freeform 186">
                <a:extLst>
                  <a:ext uri="{FF2B5EF4-FFF2-40B4-BE49-F238E27FC236}">
                    <a16:creationId xmlns:a16="http://schemas.microsoft.com/office/drawing/2014/main" id="{4553EB44-68AA-4708-A2A3-C07441863554}"/>
                  </a:ext>
                </a:extLst>
              </p:cNvPr>
              <p:cNvSpPr>
                <a:spLocks/>
              </p:cNvSpPr>
              <p:nvPr/>
            </p:nvSpPr>
            <p:spPr bwMode="auto">
              <a:xfrm>
                <a:off x="6591300" y="1263650"/>
                <a:ext cx="25400" cy="25400"/>
              </a:xfrm>
              <a:custGeom>
                <a:avLst/>
                <a:gdLst/>
                <a:ahLst/>
                <a:cxnLst>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6" h="16">
                    <a:moveTo>
                      <a:pt x="8" y="16"/>
                    </a:move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22" name="Freeform 188">
                <a:extLst>
                  <a:ext uri="{FF2B5EF4-FFF2-40B4-BE49-F238E27FC236}">
                    <a16:creationId xmlns:a16="http://schemas.microsoft.com/office/drawing/2014/main" id="{4CD85521-C4A6-49C9-AF9E-2C0BD5785535}"/>
                  </a:ext>
                </a:extLst>
              </p:cNvPr>
              <p:cNvSpPr>
                <a:spLocks/>
              </p:cNvSpPr>
              <p:nvPr/>
            </p:nvSpPr>
            <p:spPr bwMode="auto">
              <a:xfrm>
                <a:off x="6591300" y="1416050"/>
                <a:ext cx="25400" cy="25400"/>
              </a:xfrm>
              <a:custGeom>
                <a:avLst/>
                <a:gdLst/>
                <a:ahLst/>
                <a:cxnLst>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Lst>
                <a:rect l="0" t="0" r="r" b="b"/>
                <a:pathLst>
                  <a:path w="16" h="16">
                    <a:moveTo>
                      <a:pt x="8" y="0"/>
                    </a:moveTo>
                    <a:lnTo>
                      <a:pt x="8" y="0"/>
                    </a:lnTo>
                    <a:lnTo>
                      <a:pt x="4" y="0"/>
                    </a:lnTo>
                    <a:lnTo>
                      <a:pt x="2" y="2"/>
                    </a:lnTo>
                    <a:lnTo>
                      <a:pt x="0" y="4"/>
                    </a:lnTo>
                    <a:lnTo>
                      <a:pt x="0" y="8"/>
                    </a:ln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23" name="Freeform 190">
                <a:extLst>
                  <a:ext uri="{FF2B5EF4-FFF2-40B4-BE49-F238E27FC236}">
                    <a16:creationId xmlns:a16="http://schemas.microsoft.com/office/drawing/2014/main" id="{DF9E07BA-6B92-408C-BF70-D9C52F1238AB}"/>
                  </a:ext>
                </a:extLst>
              </p:cNvPr>
              <p:cNvSpPr>
                <a:spLocks/>
              </p:cNvSpPr>
              <p:nvPr/>
            </p:nvSpPr>
            <p:spPr bwMode="auto">
              <a:xfrm>
                <a:off x="6515100" y="1339850"/>
                <a:ext cx="25400" cy="25400"/>
              </a:xfrm>
              <a:custGeom>
                <a:avLst/>
                <a:gdLst/>
                <a:ahLst/>
                <a:cxnLst>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Lst>
                <a:rect l="0" t="0" r="r" b="b"/>
                <a:pathLst>
                  <a:path w="16" h="16">
                    <a:moveTo>
                      <a:pt x="8" y="0"/>
                    </a:moveTo>
                    <a:lnTo>
                      <a:pt x="8" y="0"/>
                    </a:lnTo>
                    <a:lnTo>
                      <a:pt x="4" y="0"/>
                    </a:lnTo>
                    <a:lnTo>
                      <a:pt x="2" y="2"/>
                    </a:lnTo>
                    <a:lnTo>
                      <a:pt x="0" y="4"/>
                    </a:lnTo>
                    <a:lnTo>
                      <a:pt x="0" y="8"/>
                    </a:ln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24" name="Freeform 192">
                <a:extLst>
                  <a:ext uri="{FF2B5EF4-FFF2-40B4-BE49-F238E27FC236}">
                    <a16:creationId xmlns:a16="http://schemas.microsoft.com/office/drawing/2014/main" id="{9C67C119-CFE3-43FC-815E-7C677B286FC9}"/>
                  </a:ext>
                </a:extLst>
              </p:cNvPr>
              <p:cNvSpPr>
                <a:spLocks/>
              </p:cNvSpPr>
              <p:nvPr/>
            </p:nvSpPr>
            <p:spPr bwMode="auto">
              <a:xfrm>
                <a:off x="6667500" y="1339850"/>
                <a:ext cx="25400" cy="25400"/>
              </a:xfrm>
              <a:custGeom>
                <a:avLst/>
                <a:gdLst/>
                <a:ahLst/>
                <a:cxnLst>
                  <a:cxn ang="0">
                    <a:pos x="0" y="8"/>
                  </a:cxn>
                  <a:cxn ang="0">
                    <a:pos x="0" y="8"/>
                  </a:cxn>
                  <a:cxn ang="0">
                    <a:pos x="0" y="12"/>
                  </a:cxn>
                  <a:cxn ang="0">
                    <a:pos x="2" y="14"/>
                  </a:cxn>
                  <a:cxn ang="0">
                    <a:pos x="4" y="16"/>
                  </a:cxn>
                  <a:cxn ang="0">
                    <a:pos x="8" y="16"/>
                  </a:cxn>
                  <a:cxn ang="0">
                    <a:pos x="8" y="16"/>
                  </a:cxn>
                  <a:cxn ang="0">
                    <a:pos x="12" y="16"/>
                  </a:cxn>
                  <a:cxn ang="0">
                    <a:pos x="14" y="14"/>
                  </a:cxn>
                  <a:cxn ang="0">
                    <a:pos x="16" y="12"/>
                  </a:cxn>
                  <a:cxn ang="0">
                    <a:pos x="16" y="8"/>
                  </a:cxn>
                  <a:cxn ang="0">
                    <a:pos x="16" y="8"/>
                  </a:cxn>
                  <a:cxn ang="0">
                    <a:pos x="16" y="4"/>
                  </a:cxn>
                  <a:cxn ang="0">
                    <a:pos x="14" y="2"/>
                  </a:cxn>
                  <a:cxn ang="0">
                    <a:pos x="12" y="0"/>
                  </a:cxn>
                  <a:cxn ang="0">
                    <a:pos x="8" y="0"/>
                  </a:cxn>
                  <a:cxn ang="0">
                    <a:pos x="8" y="0"/>
                  </a:cxn>
                  <a:cxn ang="0">
                    <a:pos x="4" y="0"/>
                  </a:cxn>
                  <a:cxn ang="0">
                    <a:pos x="2" y="2"/>
                  </a:cxn>
                  <a:cxn ang="0">
                    <a:pos x="0" y="4"/>
                  </a:cxn>
                  <a:cxn ang="0">
                    <a:pos x="0" y="8"/>
                  </a:cxn>
                </a:cxnLst>
                <a:rect l="0" t="0" r="r" b="b"/>
                <a:pathLst>
                  <a:path w="16" h="16">
                    <a:moveTo>
                      <a:pt x="0" y="8"/>
                    </a:moveTo>
                    <a:lnTo>
                      <a:pt x="0" y="8"/>
                    </a:lnTo>
                    <a:lnTo>
                      <a:pt x="0" y="12"/>
                    </a:lnTo>
                    <a:lnTo>
                      <a:pt x="2" y="14"/>
                    </a:lnTo>
                    <a:lnTo>
                      <a:pt x="4" y="16"/>
                    </a:lnTo>
                    <a:lnTo>
                      <a:pt x="8" y="16"/>
                    </a:lnTo>
                    <a:lnTo>
                      <a:pt x="8" y="16"/>
                    </a:lnTo>
                    <a:lnTo>
                      <a:pt x="12" y="16"/>
                    </a:lnTo>
                    <a:lnTo>
                      <a:pt x="14" y="14"/>
                    </a:lnTo>
                    <a:lnTo>
                      <a:pt x="16" y="12"/>
                    </a:lnTo>
                    <a:lnTo>
                      <a:pt x="16" y="8"/>
                    </a:lnTo>
                    <a:lnTo>
                      <a:pt x="16" y="8"/>
                    </a:lnTo>
                    <a:lnTo>
                      <a:pt x="16" y="4"/>
                    </a:lnTo>
                    <a:lnTo>
                      <a:pt x="14" y="2"/>
                    </a:lnTo>
                    <a:lnTo>
                      <a:pt x="12" y="0"/>
                    </a:lnTo>
                    <a:lnTo>
                      <a:pt x="8" y="0"/>
                    </a:lnTo>
                    <a:lnTo>
                      <a:pt x="8" y="0"/>
                    </a:lnTo>
                    <a:lnTo>
                      <a:pt x="4" y="0"/>
                    </a:lnTo>
                    <a:lnTo>
                      <a:pt x="2" y="2"/>
                    </a:lnTo>
                    <a:lnTo>
                      <a:pt x="0" y="4"/>
                    </a:lnTo>
                    <a:lnTo>
                      <a:pt x="0"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25" name="Freeform 194">
                <a:extLst>
                  <a:ext uri="{FF2B5EF4-FFF2-40B4-BE49-F238E27FC236}">
                    <a16:creationId xmlns:a16="http://schemas.microsoft.com/office/drawing/2014/main" id="{990D4835-D078-4CE7-9E0C-71ECE4781880}"/>
                  </a:ext>
                </a:extLst>
              </p:cNvPr>
              <p:cNvSpPr>
                <a:spLocks/>
              </p:cNvSpPr>
              <p:nvPr/>
            </p:nvSpPr>
            <p:spPr bwMode="auto">
              <a:xfrm>
                <a:off x="6537325" y="1393825"/>
                <a:ext cx="25400" cy="25400"/>
              </a:xfrm>
              <a:custGeom>
                <a:avLst/>
                <a:gdLst/>
                <a:ahLst/>
                <a:cxnLst>
                  <a:cxn ang="0">
                    <a:pos x="2" y="2"/>
                  </a:cxn>
                  <a:cxn ang="0">
                    <a:pos x="2" y="2"/>
                  </a:cxn>
                  <a:cxn ang="0">
                    <a:pos x="0" y="4"/>
                  </a:cxn>
                  <a:cxn ang="0">
                    <a:pos x="0" y="8"/>
                  </a:cxn>
                  <a:cxn ang="0">
                    <a:pos x="0" y="10"/>
                  </a:cxn>
                  <a:cxn ang="0">
                    <a:pos x="2" y="14"/>
                  </a:cxn>
                  <a:cxn ang="0">
                    <a:pos x="2" y="14"/>
                  </a:cxn>
                  <a:cxn ang="0">
                    <a:pos x="6" y="16"/>
                  </a:cxn>
                  <a:cxn ang="0">
                    <a:pos x="8" y="16"/>
                  </a:cxn>
                  <a:cxn ang="0">
                    <a:pos x="12" y="16"/>
                  </a:cxn>
                  <a:cxn ang="0">
                    <a:pos x="14" y="14"/>
                  </a:cxn>
                  <a:cxn ang="0">
                    <a:pos x="14" y="14"/>
                  </a:cxn>
                  <a:cxn ang="0">
                    <a:pos x="16" y="10"/>
                  </a:cxn>
                  <a:cxn ang="0">
                    <a:pos x="16" y="8"/>
                  </a:cxn>
                  <a:cxn ang="0">
                    <a:pos x="16" y="4"/>
                  </a:cxn>
                  <a:cxn ang="0">
                    <a:pos x="14" y="2"/>
                  </a:cxn>
                  <a:cxn ang="0">
                    <a:pos x="14" y="2"/>
                  </a:cxn>
                  <a:cxn ang="0">
                    <a:pos x="12" y="0"/>
                  </a:cxn>
                  <a:cxn ang="0">
                    <a:pos x="8" y="0"/>
                  </a:cxn>
                  <a:cxn ang="0">
                    <a:pos x="6" y="0"/>
                  </a:cxn>
                  <a:cxn ang="0">
                    <a:pos x="2" y="2"/>
                  </a:cxn>
                </a:cxnLst>
                <a:rect l="0" t="0" r="r" b="b"/>
                <a:pathLst>
                  <a:path w="16" h="16">
                    <a:moveTo>
                      <a:pt x="2" y="2"/>
                    </a:moveTo>
                    <a:lnTo>
                      <a:pt x="2" y="2"/>
                    </a:lnTo>
                    <a:lnTo>
                      <a:pt x="0" y="4"/>
                    </a:lnTo>
                    <a:lnTo>
                      <a:pt x="0" y="8"/>
                    </a:lnTo>
                    <a:lnTo>
                      <a:pt x="0" y="10"/>
                    </a:lnTo>
                    <a:lnTo>
                      <a:pt x="2" y="14"/>
                    </a:lnTo>
                    <a:lnTo>
                      <a:pt x="2" y="14"/>
                    </a:lnTo>
                    <a:lnTo>
                      <a:pt x="6" y="16"/>
                    </a:lnTo>
                    <a:lnTo>
                      <a:pt x="8" y="16"/>
                    </a:lnTo>
                    <a:lnTo>
                      <a:pt x="12" y="16"/>
                    </a:lnTo>
                    <a:lnTo>
                      <a:pt x="14" y="14"/>
                    </a:lnTo>
                    <a:lnTo>
                      <a:pt x="14" y="14"/>
                    </a:lnTo>
                    <a:lnTo>
                      <a:pt x="16" y="10"/>
                    </a:lnTo>
                    <a:lnTo>
                      <a:pt x="16" y="8"/>
                    </a:lnTo>
                    <a:lnTo>
                      <a:pt x="16" y="4"/>
                    </a:lnTo>
                    <a:lnTo>
                      <a:pt x="14" y="2"/>
                    </a:lnTo>
                    <a:lnTo>
                      <a:pt x="14" y="2"/>
                    </a:lnTo>
                    <a:lnTo>
                      <a:pt x="12" y="0"/>
                    </a:lnTo>
                    <a:lnTo>
                      <a:pt x="8" y="0"/>
                    </a:lnTo>
                    <a:lnTo>
                      <a:pt x="6" y="0"/>
                    </a:lnTo>
                    <a:lnTo>
                      <a:pt x="2"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26" name="Freeform 196">
                <a:extLst>
                  <a:ext uri="{FF2B5EF4-FFF2-40B4-BE49-F238E27FC236}">
                    <a16:creationId xmlns:a16="http://schemas.microsoft.com/office/drawing/2014/main" id="{1013A110-1B78-4011-8B0A-131EB51B1D12}"/>
                  </a:ext>
                </a:extLst>
              </p:cNvPr>
              <p:cNvSpPr>
                <a:spLocks/>
              </p:cNvSpPr>
              <p:nvPr/>
            </p:nvSpPr>
            <p:spPr bwMode="auto">
              <a:xfrm>
                <a:off x="6537325" y="1285875"/>
                <a:ext cx="25400" cy="25400"/>
              </a:xfrm>
              <a:custGeom>
                <a:avLst/>
                <a:gdLst/>
                <a:ahLst/>
                <a:cxnLst>
                  <a:cxn ang="0">
                    <a:pos x="2" y="2"/>
                  </a:cxn>
                  <a:cxn ang="0">
                    <a:pos x="2" y="2"/>
                  </a:cxn>
                  <a:cxn ang="0">
                    <a:pos x="0" y="6"/>
                  </a:cxn>
                  <a:cxn ang="0">
                    <a:pos x="0" y="8"/>
                  </a:cxn>
                  <a:cxn ang="0">
                    <a:pos x="0" y="12"/>
                  </a:cxn>
                  <a:cxn ang="0">
                    <a:pos x="2" y="14"/>
                  </a:cxn>
                  <a:cxn ang="0">
                    <a:pos x="2" y="14"/>
                  </a:cxn>
                  <a:cxn ang="0">
                    <a:pos x="6" y="16"/>
                  </a:cxn>
                  <a:cxn ang="0">
                    <a:pos x="8" y="16"/>
                  </a:cxn>
                  <a:cxn ang="0">
                    <a:pos x="12" y="16"/>
                  </a:cxn>
                  <a:cxn ang="0">
                    <a:pos x="14" y="14"/>
                  </a:cxn>
                  <a:cxn ang="0">
                    <a:pos x="14" y="14"/>
                  </a:cxn>
                  <a:cxn ang="0">
                    <a:pos x="16" y="12"/>
                  </a:cxn>
                  <a:cxn ang="0">
                    <a:pos x="16" y="8"/>
                  </a:cxn>
                  <a:cxn ang="0">
                    <a:pos x="16" y="6"/>
                  </a:cxn>
                  <a:cxn ang="0">
                    <a:pos x="14" y="2"/>
                  </a:cxn>
                  <a:cxn ang="0">
                    <a:pos x="14" y="2"/>
                  </a:cxn>
                  <a:cxn ang="0">
                    <a:pos x="12" y="0"/>
                  </a:cxn>
                  <a:cxn ang="0">
                    <a:pos x="8" y="0"/>
                  </a:cxn>
                  <a:cxn ang="0">
                    <a:pos x="6" y="0"/>
                  </a:cxn>
                  <a:cxn ang="0">
                    <a:pos x="2" y="2"/>
                  </a:cxn>
                </a:cxnLst>
                <a:rect l="0" t="0" r="r" b="b"/>
                <a:pathLst>
                  <a:path w="16" h="16">
                    <a:moveTo>
                      <a:pt x="2" y="2"/>
                    </a:moveTo>
                    <a:lnTo>
                      <a:pt x="2" y="2"/>
                    </a:lnTo>
                    <a:lnTo>
                      <a:pt x="0" y="6"/>
                    </a:lnTo>
                    <a:lnTo>
                      <a:pt x="0" y="8"/>
                    </a:lnTo>
                    <a:lnTo>
                      <a:pt x="0" y="12"/>
                    </a:lnTo>
                    <a:lnTo>
                      <a:pt x="2" y="14"/>
                    </a:lnTo>
                    <a:lnTo>
                      <a:pt x="2" y="14"/>
                    </a:lnTo>
                    <a:lnTo>
                      <a:pt x="6" y="16"/>
                    </a:lnTo>
                    <a:lnTo>
                      <a:pt x="8" y="16"/>
                    </a:lnTo>
                    <a:lnTo>
                      <a:pt x="12" y="16"/>
                    </a:lnTo>
                    <a:lnTo>
                      <a:pt x="14" y="14"/>
                    </a:lnTo>
                    <a:lnTo>
                      <a:pt x="14" y="14"/>
                    </a:lnTo>
                    <a:lnTo>
                      <a:pt x="16" y="12"/>
                    </a:lnTo>
                    <a:lnTo>
                      <a:pt x="16" y="8"/>
                    </a:lnTo>
                    <a:lnTo>
                      <a:pt x="16" y="6"/>
                    </a:lnTo>
                    <a:lnTo>
                      <a:pt x="14" y="2"/>
                    </a:lnTo>
                    <a:lnTo>
                      <a:pt x="14" y="2"/>
                    </a:lnTo>
                    <a:lnTo>
                      <a:pt x="12" y="0"/>
                    </a:lnTo>
                    <a:lnTo>
                      <a:pt x="8" y="0"/>
                    </a:lnTo>
                    <a:lnTo>
                      <a:pt x="6" y="0"/>
                    </a:lnTo>
                    <a:lnTo>
                      <a:pt x="2"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27" name="Freeform 198">
                <a:extLst>
                  <a:ext uri="{FF2B5EF4-FFF2-40B4-BE49-F238E27FC236}">
                    <a16:creationId xmlns:a16="http://schemas.microsoft.com/office/drawing/2014/main" id="{90FA8D08-EF7E-499B-8BF6-312D7BEA12F9}"/>
                  </a:ext>
                </a:extLst>
              </p:cNvPr>
              <p:cNvSpPr>
                <a:spLocks/>
              </p:cNvSpPr>
              <p:nvPr/>
            </p:nvSpPr>
            <p:spPr bwMode="auto">
              <a:xfrm>
                <a:off x="6645275" y="1393825"/>
                <a:ext cx="25400" cy="25400"/>
              </a:xfrm>
              <a:custGeom>
                <a:avLst/>
                <a:gdLst/>
                <a:ahLst/>
                <a:cxnLst>
                  <a:cxn ang="0">
                    <a:pos x="2" y="2"/>
                  </a:cxn>
                  <a:cxn ang="0">
                    <a:pos x="2" y="2"/>
                  </a:cxn>
                  <a:cxn ang="0">
                    <a:pos x="0" y="4"/>
                  </a:cxn>
                  <a:cxn ang="0">
                    <a:pos x="0" y="8"/>
                  </a:cxn>
                  <a:cxn ang="0">
                    <a:pos x="0" y="10"/>
                  </a:cxn>
                  <a:cxn ang="0">
                    <a:pos x="2" y="14"/>
                  </a:cxn>
                  <a:cxn ang="0">
                    <a:pos x="2" y="14"/>
                  </a:cxn>
                  <a:cxn ang="0">
                    <a:pos x="4" y="16"/>
                  </a:cxn>
                  <a:cxn ang="0">
                    <a:pos x="8" y="16"/>
                  </a:cxn>
                  <a:cxn ang="0">
                    <a:pos x="10" y="16"/>
                  </a:cxn>
                  <a:cxn ang="0">
                    <a:pos x="14" y="14"/>
                  </a:cxn>
                  <a:cxn ang="0">
                    <a:pos x="14" y="14"/>
                  </a:cxn>
                  <a:cxn ang="0">
                    <a:pos x="16" y="10"/>
                  </a:cxn>
                  <a:cxn ang="0">
                    <a:pos x="16" y="8"/>
                  </a:cxn>
                  <a:cxn ang="0">
                    <a:pos x="16" y="4"/>
                  </a:cxn>
                  <a:cxn ang="0">
                    <a:pos x="14" y="2"/>
                  </a:cxn>
                  <a:cxn ang="0">
                    <a:pos x="14" y="2"/>
                  </a:cxn>
                  <a:cxn ang="0">
                    <a:pos x="10" y="0"/>
                  </a:cxn>
                  <a:cxn ang="0">
                    <a:pos x="8" y="0"/>
                  </a:cxn>
                  <a:cxn ang="0">
                    <a:pos x="4" y="0"/>
                  </a:cxn>
                  <a:cxn ang="0">
                    <a:pos x="2" y="2"/>
                  </a:cxn>
                </a:cxnLst>
                <a:rect l="0" t="0" r="r" b="b"/>
                <a:pathLst>
                  <a:path w="16" h="16">
                    <a:moveTo>
                      <a:pt x="2" y="2"/>
                    </a:moveTo>
                    <a:lnTo>
                      <a:pt x="2" y="2"/>
                    </a:lnTo>
                    <a:lnTo>
                      <a:pt x="0" y="4"/>
                    </a:lnTo>
                    <a:lnTo>
                      <a:pt x="0" y="8"/>
                    </a:lnTo>
                    <a:lnTo>
                      <a:pt x="0" y="10"/>
                    </a:lnTo>
                    <a:lnTo>
                      <a:pt x="2" y="14"/>
                    </a:lnTo>
                    <a:lnTo>
                      <a:pt x="2" y="14"/>
                    </a:lnTo>
                    <a:lnTo>
                      <a:pt x="4" y="16"/>
                    </a:lnTo>
                    <a:lnTo>
                      <a:pt x="8" y="16"/>
                    </a:lnTo>
                    <a:lnTo>
                      <a:pt x="10" y="16"/>
                    </a:lnTo>
                    <a:lnTo>
                      <a:pt x="14" y="14"/>
                    </a:lnTo>
                    <a:lnTo>
                      <a:pt x="14" y="14"/>
                    </a:lnTo>
                    <a:lnTo>
                      <a:pt x="16" y="10"/>
                    </a:lnTo>
                    <a:lnTo>
                      <a:pt x="16" y="8"/>
                    </a:lnTo>
                    <a:lnTo>
                      <a:pt x="16" y="4"/>
                    </a:lnTo>
                    <a:lnTo>
                      <a:pt x="14" y="2"/>
                    </a:lnTo>
                    <a:lnTo>
                      <a:pt x="14" y="2"/>
                    </a:lnTo>
                    <a:lnTo>
                      <a:pt x="10" y="0"/>
                    </a:lnTo>
                    <a:lnTo>
                      <a:pt x="8" y="0"/>
                    </a:lnTo>
                    <a:lnTo>
                      <a:pt x="4" y="0"/>
                    </a:lnTo>
                    <a:lnTo>
                      <a:pt x="2"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28" name="Freeform 200">
                <a:extLst>
                  <a:ext uri="{FF2B5EF4-FFF2-40B4-BE49-F238E27FC236}">
                    <a16:creationId xmlns:a16="http://schemas.microsoft.com/office/drawing/2014/main" id="{1C47143C-4B5A-446A-B768-31EED35856FD}"/>
                  </a:ext>
                </a:extLst>
              </p:cNvPr>
              <p:cNvSpPr>
                <a:spLocks noEditPoints="1"/>
              </p:cNvSpPr>
              <p:nvPr/>
            </p:nvSpPr>
            <p:spPr bwMode="auto">
              <a:xfrm>
                <a:off x="6477000" y="1149350"/>
                <a:ext cx="279400" cy="406400"/>
              </a:xfrm>
              <a:custGeom>
                <a:avLst/>
                <a:gdLst/>
                <a:ahLst/>
                <a:cxnLst>
                  <a:cxn ang="0">
                    <a:pos x="160" y="112"/>
                  </a:cxn>
                  <a:cxn ang="0">
                    <a:pos x="158" y="112"/>
                  </a:cxn>
                  <a:cxn ang="0">
                    <a:pos x="152" y="92"/>
                  </a:cxn>
                  <a:cxn ang="0">
                    <a:pos x="140" y="76"/>
                  </a:cxn>
                  <a:cxn ang="0">
                    <a:pos x="128" y="14"/>
                  </a:cxn>
                  <a:cxn ang="0">
                    <a:pos x="124" y="4"/>
                  </a:cxn>
                  <a:cxn ang="0">
                    <a:pos x="112" y="0"/>
                  </a:cxn>
                  <a:cxn ang="0">
                    <a:pos x="48" y="0"/>
                  </a:cxn>
                  <a:cxn ang="0">
                    <a:pos x="38" y="4"/>
                  </a:cxn>
                  <a:cxn ang="0">
                    <a:pos x="34" y="14"/>
                  </a:cxn>
                  <a:cxn ang="0">
                    <a:pos x="22" y="74"/>
                  </a:cxn>
                  <a:cxn ang="0">
                    <a:pos x="6" y="98"/>
                  </a:cxn>
                  <a:cxn ang="0">
                    <a:pos x="0" y="128"/>
                  </a:cxn>
                  <a:cxn ang="0">
                    <a:pos x="2" y="144"/>
                  </a:cxn>
                  <a:cxn ang="0">
                    <a:pos x="12" y="170"/>
                  </a:cxn>
                  <a:cxn ang="0">
                    <a:pos x="32" y="242"/>
                  </a:cxn>
                  <a:cxn ang="0">
                    <a:pos x="34" y="248"/>
                  </a:cxn>
                  <a:cxn ang="0">
                    <a:pos x="42" y="256"/>
                  </a:cxn>
                  <a:cxn ang="0">
                    <a:pos x="112" y="256"/>
                  </a:cxn>
                  <a:cxn ang="0">
                    <a:pos x="118" y="256"/>
                  </a:cxn>
                  <a:cxn ang="0">
                    <a:pos x="126" y="248"/>
                  </a:cxn>
                  <a:cxn ang="0">
                    <a:pos x="140" y="182"/>
                  </a:cxn>
                  <a:cxn ang="0">
                    <a:pos x="146" y="174"/>
                  </a:cxn>
                  <a:cxn ang="0">
                    <a:pos x="156" y="154"/>
                  </a:cxn>
                  <a:cxn ang="0">
                    <a:pos x="158" y="144"/>
                  </a:cxn>
                  <a:cxn ang="0">
                    <a:pos x="160" y="144"/>
                  </a:cxn>
                  <a:cxn ang="0">
                    <a:pos x="172" y="140"/>
                  </a:cxn>
                  <a:cxn ang="0">
                    <a:pos x="176" y="128"/>
                  </a:cxn>
                  <a:cxn ang="0">
                    <a:pos x="174" y="122"/>
                  </a:cxn>
                  <a:cxn ang="0">
                    <a:pos x="166" y="114"/>
                  </a:cxn>
                  <a:cxn ang="0">
                    <a:pos x="48" y="16"/>
                  </a:cxn>
                  <a:cxn ang="0">
                    <a:pos x="120" y="60"/>
                  </a:cxn>
                  <a:cxn ang="0">
                    <a:pos x="112" y="54"/>
                  </a:cxn>
                  <a:cxn ang="0">
                    <a:pos x="92" y="48"/>
                  </a:cxn>
                  <a:cxn ang="0">
                    <a:pos x="80" y="48"/>
                  </a:cxn>
                  <a:cxn ang="0">
                    <a:pos x="60" y="50"/>
                  </a:cxn>
                  <a:cxn ang="0">
                    <a:pos x="40" y="60"/>
                  </a:cxn>
                  <a:cxn ang="0">
                    <a:pos x="112" y="240"/>
                  </a:cxn>
                  <a:cxn ang="0">
                    <a:pos x="40" y="196"/>
                  </a:cxn>
                  <a:cxn ang="0">
                    <a:pos x="50" y="202"/>
                  </a:cxn>
                  <a:cxn ang="0">
                    <a:pos x="70" y="208"/>
                  </a:cxn>
                  <a:cxn ang="0">
                    <a:pos x="80" y="208"/>
                  </a:cxn>
                  <a:cxn ang="0">
                    <a:pos x="102" y="206"/>
                  </a:cxn>
                  <a:cxn ang="0">
                    <a:pos x="120" y="196"/>
                  </a:cxn>
                  <a:cxn ang="0">
                    <a:pos x="80" y="192"/>
                  </a:cxn>
                  <a:cxn ang="0">
                    <a:pos x="68" y="190"/>
                  </a:cxn>
                  <a:cxn ang="0">
                    <a:pos x="44" y="182"/>
                  </a:cxn>
                  <a:cxn ang="0">
                    <a:pos x="26" y="164"/>
                  </a:cxn>
                  <a:cxn ang="0">
                    <a:pos x="18" y="140"/>
                  </a:cxn>
                  <a:cxn ang="0">
                    <a:pos x="16" y="128"/>
                  </a:cxn>
                  <a:cxn ang="0">
                    <a:pos x="22" y="104"/>
                  </a:cxn>
                  <a:cxn ang="0">
                    <a:pos x="34" y="82"/>
                  </a:cxn>
                  <a:cxn ang="0">
                    <a:pos x="56" y="70"/>
                  </a:cxn>
                  <a:cxn ang="0">
                    <a:pos x="80" y="64"/>
                  </a:cxn>
                  <a:cxn ang="0">
                    <a:pos x="92" y="66"/>
                  </a:cxn>
                  <a:cxn ang="0">
                    <a:pos x="116" y="74"/>
                  </a:cxn>
                  <a:cxn ang="0">
                    <a:pos x="134" y="92"/>
                  </a:cxn>
                  <a:cxn ang="0">
                    <a:pos x="142" y="116"/>
                  </a:cxn>
                  <a:cxn ang="0">
                    <a:pos x="144" y="128"/>
                  </a:cxn>
                  <a:cxn ang="0">
                    <a:pos x="138" y="152"/>
                  </a:cxn>
                  <a:cxn ang="0">
                    <a:pos x="126" y="174"/>
                  </a:cxn>
                  <a:cxn ang="0">
                    <a:pos x="104" y="186"/>
                  </a:cxn>
                  <a:cxn ang="0">
                    <a:pos x="80" y="192"/>
                  </a:cxn>
                </a:cxnLst>
                <a:rect l="0" t="0" r="r" b="b"/>
                <a:pathLst>
                  <a:path w="176" h="256">
                    <a:moveTo>
                      <a:pt x="160" y="112"/>
                    </a:moveTo>
                    <a:lnTo>
                      <a:pt x="160" y="112"/>
                    </a:lnTo>
                    <a:lnTo>
                      <a:pt x="158" y="112"/>
                    </a:lnTo>
                    <a:lnTo>
                      <a:pt x="158" y="112"/>
                    </a:lnTo>
                    <a:lnTo>
                      <a:pt x="156" y="102"/>
                    </a:lnTo>
                    <a:lnTo>
                      <a:pt x="152" y="92"/>
                    </a:lnTo>
                    <a:lnTo>
                      <a:pt x="146" y="84"/>
                    </a:lnTo>
                    <a:lnTo>
                      <a:pt x="140" y="76"/>
                    </a:lnTo>
                    <a:lnTo>
                      <a:pt x="128" y="14"/>
                    </a:lnTo>
                    <a:lnTo>
                      <a:pt x="128" y="14"/>
                    </a:lnTo>
                    <a:lnTo>
                      <a:pt x="126" y="8"/>
                    </a:lnTo>
                    <a:lnTo>
                      <a:pt x="124" y="4"/>
                    </a:lnTo>
                    <a:lnTo>
                      <a:pt x="118" y="0"/>
                    </a:lnTo>
                    <a:lnTo>
                      <a:pt x="112" y="0"/>
                    </a:lnTo>
                    <a:lnTo>
                      <a:pt x="48" y="0"/>
                    </a:lnTo>
                    <a:lnTo>
                      <a:pt x="48" y="0"/>
                    </a:lnTo>
                    <a:lnTo>
                      <a:pt x="44" y="0"/>
                    </a:lnTo>
                    <a:lnTo>
                      <a:pt x="38" y="4"/>
                    </a:lnTo>
                    <a:lnTo>
                      <a:pt x="36" y="8"/>
                    </a:lnTo>
                    <a:lnTo>
                      <a:pt x="34" y="14"/>
                    </a:lnTo>
                    <a:lnTo>
                      <a:pt x="22" y="74"/>
                    </a:lnTo>
                    <a:lnTo>
                      <a:pt x="22" y="74"/>
                    </a:lnTo>
                    <a:lnTo>
                      <a:pt x="12" y="86"/>
                    </a:lnTo>
                    <a:lnTo>
                      <a:pt x="6" y="98"/>
                    </a:lnTo>
                    <a:lnTo>
                      <a:pt x="2" y="112"/>
                    </a:lnTo>
                    <a:lnTo>
                      <a:pt x="0" y="128"/>
                    </a:lnTo>
                    <a:lnTo>
                      <a:pt x="0" y="128"/>
                    </a:lnTo>
                    <a:lnTo>
                      <a:pt x="2" y="144"/>
                    </a:lnTo>
                    <a:lnTo>
                      <a:pt x="6" y="158"/>
                    </a:lnTo>
                    <a:lnTo>
                      <a:pt x="12" y="170"/>
                    </a:lnTo>
                    <a:lnTo>
                      <a:pt x="20" y="182"/>
                    </a:lnTo>
                    <a:lnTo>
                      <a:pt x="32" y="242"/>
                    </a:lnTo>
                    <a:lnTo>
                      <a:pt x="32" y="242"/>
                    </a:lnTo>
                    <a:lnTo>
                      <a:pt x="34" y="248"/>
                    </a:lnTo>
                    <a:lnTo>
                      <a:pt x="38" y="252"/>
                    </a:lnTo>
                    <a:lnTo>
                      <a:pt x="42" y="256"/>
                    </a:lnTo>
                    <a:lnTo>
                      <a:pt x="48" y="256"/>
                    </a:lnTo>
                    <a:lnTo>
                      <a:pt x="112" y="256"/>
                    </a:lnTo>
                    <a:lnTo>
                      <a:pt x="112" y="256"/>
                    </a:lnTo>
                    <a:lnTo>
                      <a:pt x="118" y="256"/>
                    </a:lnTo>
                    <a:lnTo>
                      <a:pt x="122" y="252"/>
                    </a:lnTo>
                    <a:lnTo>
                      <a:pt x="126" y="248"/>
                    </a:lnTo>
                    <a:lnTo>
                      <a:pt x="128" y="242"/>
                    </a:lnTo>
                    <a:lnTo>
                      <a:pt x="140" y="182"/>
                    </a:lnTo>
                    <a:lnTo>
                      <a:pt x="140" y="182"/>
                    </a:lnTo>
                    <a:lnTo>
                      <a:pt x="146" y="174"/>
                    </a:lnTo>
                    <a:lnTo>
                      <a:pt x="152" y="164"/>
                    </a:lnTo>
                    <a:lnTo>
                      <a:pt x="156" y="154"/>
                    </a:lnTo>
                    <a:lnTo>
                      <a:pt x="158" y="144"/>
                    </a:lnTo>
                    <a:lnTo>
                      <a:pt x="158" y="144"/>
                    </a:lnTo>
                    <a:lnTo>
                      <a:pt x="160" y="144"/>
                    </a:lnTo>
                    <a:lnTo>
                      <a:pt x="160" y="144"/>
                    </a:lnTo>
                    <a:lnTo>
                      <a:pt x="166" y="142"/>
                    </a:lnTo>
                    <a:lnTo>
                      <a:pt x="172" y="140"/>
                    </a:lnTo>
                    <a:lnTo>
                      <a:pt x="174" y="134"/>
                    </a:lnTo>
                    <a:lnTo>
                      <a:pt x="176" y="128"/>
                    </a:lnTo>
                    <a:lnTo>
                      <a:pt x="176" y="128"/>
                    </a:lnTo>
                    <a:lnTo>
                      <a:pt x="174" y="122"/>
                    </a:lnTo>
                    <a:lnTo>
                      <a:pt x="172" y="116"/>
                    </a:lnTo>
                    <a:lnTo>
                      <a:pt x="166" y="114"/>
                    </a:lnTo>
                    <a:lnTo>
                      <a:pt x="160" y="112"/>
                    </a:lnTo>
                    <a:close/>
                    <a:moveTo>
                      <a:pt x="48" y="16"/>
                    </a:moveTo>
                    <a:lnTo>
                      <a:pt x="112" y="16"/>
                    </a:lnTo>
                    <a:lnTo>
                      <a:pt x="120" y="60"/>
                    </a:lnTo>
                    <a:lnTo>
                      <a:pt x="120" y="60"/>
                    </a:lnTo>
                    <a:lnTo>
                      <a:pt x="112" y="54"/>
                    </a:lnTo>
                    <a:lnTo>
                      <a:pt x="102" y="50"/>
                    </a:lnTo>
                    <a:lnTo>
                      <a:pt x="92" y="48"/>
                    </a:lnTo>
                    <a:lnTo>
                      <a:pt x="80" y="48"/>
                    </a:lnTo>
                    <a:lnTo>
                      <a:pt x="80" y="48"/>
                    </a:lnTo>
                    <a:lnTo>
                      <a:pt x="70" y="48"/>
                    </a:lnTo>
                    <a:lnTo>
                      <a:pt x="60" y="50"/>
                    </a:lnTo>
                    <a:lnTo>
                      <a:pt x="50" y="54"/>
                    </a:lnTo>
                    <a:lnTo>
                      <a:pt x="40" y="60"/>
                    </a:lnTo>
                    <a:lnTo>
                      <a:pt x="48" y="16"/>
                    </a:lnTo>
                    <a:close/>
                    <a:moveTo>
                      <a:pt x="112" y="240"/>
                    </a:moveTo>
                    <a:lnTo>
                      <a:pt x="48" y="240"/>
                    </a:lnTo>
                    <a:lnTo>
                      <a:pt x="40" y="196"/>
                    </a:lnTo>
                    <a:lnTo>
                      <a:pt x="40" y="196"/>
                    </a:lnTo>
                    <a:lnTo>
                      <a:pt x="50" y="202"/>
                    </a:lnTo>
                    <a:lnTo>
                      <a:pt x="58" y="206"/>
                    </a:lnTo>
                    <a:lnTo>
                      <a:pt x="70" y="208"/>
                    </a:lnTo>
                    <a:lnTo>
                      <a:pt x="80" y="208"/>
                    </a:lnTo>
                    <a:lnTo>
                      <a:pt x="80" y="208"/>
                    </a:lnTo>
                    <a:lnTo>
                      <a:pt x="90" y="208"/>
                    </a:lnTo>
                    <a:lnTo>
                      <a:pt x="102" y="206"/>
                    </a:lnTo>
                    <a:lnTo>
                      <a:pt x="110" y="202"/>
                    </a:lnTo>
                    <a:lnTo>
                      <a:pt x="120" y="196"/>
                    </a:lnTo>
                    <a:lnTo>
                      <a:pt x="112" y="240"/>
                    </a:lnTo>
                    <a:close/>
                    <a:moveTo>
                      <a:pt x="80" y="192"/>
                    </a:moveTo>
                    <a:lnTo>
                      <a:pt x="80" y="192"/>
                    </a:lnTo>
                    <a:lnTo>
                      <a:pt x="68" y="190"/>
                    </a:lnTo>
                    <a:lnTo>
                      <a:pt x="56" y="186"/>
                    </a:lnTo>
                    <a:lnTo>
                      <a:pt x="44" y="182"/>
                    </a:lnTo>
                    <a:lnTo>
                      <a:pt x="34" y="174"/>
                    </a:lnTo>
                    <a:lnTo>
                      <a:pt x="26" y="164"/>
                    </a:lnTo>
                    <a:lnTo>
                      <a:pt x="22" y="152"/>
                    </a:lnTo>
                    <a:lnTo>
                      <a:pt x="18" y="140"/>
                    </a:lnTo>
                    <a:lnTo>
                      <a:pt x="16" y="128"/>
                    </a:lnTo>
                    <a:lnTo>
                      <a:pt x="16" y="128"/>
                    </a:lnTo>
                    <a:lnTo>
                      <a:pt x="18" y="116"/>
                    </a:lnTo>
                    <a:lnTo>
                      <a:pt x="22" y="104"/>
                    </a:lnTo>
                    <a:lnTo>
                      <a:pt x="26" y="92"/>
                    </a:lnTo>
                    <a:lnTo>
                      <a:pt x="34" y="82"/>
                    </a:lnTo>
                    <a:lnTo>
                      <a:pt x="44" y="74"/>
                    </a:lnTo>
                    <a:lnTo>
                      <a:pt x="56" y="70"/>
                    </a:lnTo>
                    <a:lnTo>
                      <a:pt x="68" y="66"/>
                    </a:lnTo>
                    <a:lnTo>
                      <a:pt x="80" y="64"/>
                    </a:lnTo>
                    <a:lnTo>
                      <a:pt x="80" y="64"/>
                    </a:lnTo>
                    <a:lnTo>
                      <a:pt x="92" y="66"/>
                    </a:lnTo>
                    <a:lnTo>
                      <a:pt x="104" y="70"/>
                    </a:lnTo>
                    <a:lnTo>
                      <a:pt x="116" y="74"/>
                    </a:lnTo>
                    <a:lnTo>
                      <a:pt x="126" y="82"/>
                    </a:lnTo>
                    <a:lnTo>
                      <a:pt x="134" y="92"/>
                    </a:lnTo>
                    <a:lnTo>
                      <a:pt x="138" y="104"/>
                    </a:lnTo>
                    <a:lnTo>
                      <a:pt x="142" y="116"/>
                    </a:lnTo>
                    <a:lnTo>
                      <a:pt x="144" y="128"/>
                    </a:lnTo>
                    <a:lnTo>
                      <a:pt x="144" y="128"/>
                    </a:lnTo>
                    <a:lnTo>
                      <a:pt x="142" y="140"/>
                    </a:lnTo>
                    <a:lnTo>
                      <a:pt x="138" y="152"/>
                    </a:lnTo>
                    <a:lnTo>
                      <a:pt x="134" y="164"/>
                    </a:lnTo>
                    <a:lnTo>
                      <a:pt x="126" y="174"/>
                    </a:lnTo>
                    <a:lnTo>
                      <a:pt x="116" y="182"/>
                    </a:lnTo>
                    <a:lnTo>
                      <a:pt x="104" y="186"/>
                    </a:lnTo>
                    <a:lnTo>
                      <a:pt x="92" y="190"/>
                    </a:lnTo>
                    <a:lnTo>
                      <a:pt x="80" y="1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29" name="Freeform 206">
                <a:extLst>
                  <a:ext uri="{FF2B5EF4-FFF2-40B4-BE49-F238E27FC236}">
                    <a16:creationId xmlns:a16="http://schemas.microsoft.com/office/drawing/2014/main" id="{C35863DF-488A-47F5-A5DF-F3BD558CE3BE}"/>
                  </a:ext>
                </a:extLst>
              </p:cNvPr>
              <p:cNvSpPr>
                <a:spLocks/>
              </p:cNvSpPr>
              <p:nvPr/>
            </p:nvSpPr>
            <p:spPr bwMode="auto">
              <a:xfrm>
                <a:off x="6591300" y="1289050"/>
                <a:ext cx="76200" cy="76200"/>
              </a:xfrm>
              <a:custGeom>
                <a:avLst/>
                <a:gdLst/>
                <a:ahLst/>
                <a:cxnLst>
                  <a:cxn ang="0">
                    <a:pos x="48" y="0"/>
                  </a:cxn>
                  <a:cxn ang="0">
                    <a:pos x="48" y="0"/>
                  </a:cxn>
                  <a:cxn ang="0">
                    <a:pos x="46" y="0"/>
                  </a:cxn>
                  <a:cxn ang="0">
                    <a:pos x="44" y="0"/>
                  </a:cxn>
                  <a:cxn ang="0">
                    <a:pos x="2" y="34"/>
                  </a:cxn>
                  <a:cxn ang="0">
                    <a:pos x="2" y="34"/>
                  </a:cxn>
                  <a:cxn ang="0">
                    <a:pos x="0" y="36"/>
                  </a:cxn>
                  <a:cxn ang="0">
                    <a:pos x="0" y="40"/>
                  </a:cxn>
                  <a:cxn ang="0">
                    <a:pos x="0" y="40"/>
                  </a:cxn>
                  <a:cxn ang="0">
                    <a:pos x="0" y="44"/>
                  </a:cxn>
                  <a:cxn ang="0">
                    <a:pos x="2" y="46"/>
                  </a:cxn>
                  <a:cxn ang="0">
                    <a:pos x="2" y="46"/>
                  </a:cxn>
                  <a:cxn ang="0">
                    <a:pos x="4" y="48"/>
                  </a:cxn>
                  <a:cxn ang="0">
                    <a:pos x="8" y="48"/>
                  </a:cxn>
                  <a:cxn ang="0">
                    <a:pos x="8" y="48"/>
                  </a:cxn>
                  <a:cxn ang="0">
                    <a:pos x="10" y="48"/>
                  </a:cxn>
                  <a:cxn ang="0">
                    <a:pos x="14" y="46"/>
                  </a:cxn>
                  <a:cxn ang="0">
                    <a:pos x="28" y="28"/>
                  </a:cxn>
                  <a:cxn ang="0">
                    <a:pos x="48" y="4"/>
                  </a:cxn>
                  <a:cxn ang="0">
                    <a:pos x="48" y="4"/>
                  </a:cxn>
                  <a:cxn ang="0">
                    <a:pos x="48" y="2"/>
                  </a:cxn>
                  <a:cxn ang="0">
                    <a:pos x="48" y="0"/>
                  </a:cxn>
                </a:cxnLst>
                <a:rect l="0" t="0" r="r" b="b"/>
                <a:pathLst>
                  <a:path w="48" h="48">
                    <a:moveTo>
                      <a:pt x="48" y="0"/>
                    </a:moveTo>
                    <a:lnTo>
                      <a:pt x="48" y="0"/>
                    </a:lnTo>
                    <a:lnTo>
                      <a:pt x="46" y="0"/>
                    </a:lnTo>
                    <a:lnTo>
                      <a:pt x="44" y="0"/>
                    </a:lnTo>
                    <a:lnTo>
                      <a:pt x="2" y="34"/>
                    </a:lnTo>
                    <a:lnTo>
                      <a:pt x="2" y="34"/>
                    </a:lnTo>
                    <a:lnTo>
                      <a:pt x="0" y="36"/>
                    </a:lnTo>
                    <a:lnTo>
                      <a:pt x="0" y="40"/>
                    </a:lnTo>
                    <a:lnTo>
                      <a:pt x="0" y="40"/>
                    </a:lnTo>
                    <a:lnTo>
                      <a:pt x="0" y="44"/>
                    </a:lnTo>
                    <a:lnTo>
                      <a:pt x="2" y="46"/>
                    </a:lnTo>
                    <a:lnTo>
                      <a:pt x="2" y="46"/>
                    </a:lnTo>
                    <a:lnTo>
                      <a:pt x="4" y="48"/>
                    </a:lnTo>
                    <a:lnTo>
                      <a:pt x="8" y="48"/>
                    </a:lnTo>
                    <a:lnTo>
                      <a:pt x="8" y="48"/>
                    </a:lnTo>
                    <a:lnTo>
                      <a:pt x="10" y="48"/>
                    </a:lnTo>
                    <a:lnTo>
                      <a:pt x="14" y="46"/>
                    </a:lnTo>
                    <a:lnTo>
                      <a:pt x="28" y="28"/>
                    </a:lnTo>
                    <a:lnTo>
                      <a:pt x="48" y="4"/>
                    </a:lnTo>
                    <a:lnTo>
                      <a:pt x="48" y="4"/>
                    </a:lnTo>
                    <a:lnTo>
                      <a:pt x="48" y="2"/>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30" name="Group 135">
              <a:extLst>
                <a:ext uri="{FF2B5EF4-FFF2-40B4-BE49-F238E27FC236}">
                  <a16:creationId xmlns:a16="http://schemas.microsoft.com/office/drawing/2014/main" id="{DE2E0516-CA2C-419A-A698-4762AA9BDC4B}"/>
                </a:ext>
              </a:extLst>
            </p:cNvPr>
            <p:cNvGrpSpPr/>
            <p:nvPr/>
          </p:nvGrpSpPr>
          <p:grpSpPr>
            <a:xfrm>
              <a:off x="7270969" y="2694725"/>
              <a:ext cx="489517" cy="489517"/>
              <a:chOff x="3149600" y="1962150"/>
              <a:chExt cx="406400" cy="406400"/>
            </a:xfrm>
            <a:solidFill>
              <a:schemeClr val="accent1"/>
            </a:solidFill>
          </p:grpSpPr>
          <p:sp>
            <p:nvSpPr>
              <p:cNvPr id="131" name="Freeform 166">
                <a:extLst>
                  <a:ext uri="{FF2B5EF4-FFF2-40B4-BE49-F238E27FC236}">
                    <a16:creationId xmlns:a16="http://schemas.microsoft.com/office/drawing/2014/main" id="{E0001696-B795-447E-A2D9-F3D82D3E0DEA}"/>
                  </a:ext>
                </a:extLst>
              </p:cNvPr>
              <p:cNvSpPr>
                <a:spLocks noEditPoints="1"/>
              </p:cNvSpPr>
              <p:nvPr/>
            </p:nvSpPr>
            <p:spPr bwMode="auto">
              <a:xfrm>
                <a:off x="3149600"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32" name="Freeform 171">
                <a:extLst>
                  <a:ext uri="{FF2B5EF4-FFF2-40B4-BE49-F238E27FC236}">
                    <a16:creationId xmlns:a16="http://schemas.microsoft.com/office/drawing/2014/main" id="{65DEFC47-9CE3-4CAF-BAA9-9313FC5483ED}"/>
                  </a:ext>
                </a:extLst>
              </p:cNvPr>
              <p:cNvSpPr>
                <a:spLocks noEditPoints="1"/>
              </p:cNvSpPr>
              <p:nvPr/>
            </p:nvSpPr>
            <p:spPr bwMode="auto">
              <a:xfrm>
                <a:off x="3429000" y="1962150"/>
                <a:ext cx="127000" cy="406400"/>
              </a:xfrm>
              <a:custGeom>
                <a:avLst/>
                <a:gdLst/>
                <a:ahLst/>
                <a:cxnLst>
                  <a:cxn ang="0">
                    <a:pos x="64" y="24"/>
                  </a:cxn>
                  <a:cxn ang="0">
                    <a:pos x="50" y="2"/>
                  </a:cxn>
                  <a:cxn ang="0">
                    <a:pos x="30" y="2"/>
                  </a:cxn>
                  <a:cxn ang="0">
                    <a:pos x="16" y="24"/>
                  </a:cxn>
                  <a:cxn ang="0">
                    <a:pos x="10" y="54"/>
                  </a:cxn>
                  <a:cxn ang="0">
                    <a:pos x="0" y="80"/>
                  </a:cxn>
                  <a:cxn ang="0">
                    <a:pos x="4" y="98"/>
                  </a:cxn>
                  <a:cxn ang="0">
                    <a:pos x="16" y="232"/>
                  </a:cxn>
                  <a:cxn ang="0">
                    <a:pos x="24" y="248"/>
                  </a:cxn>
                  <a:cxn ang="0">
                    <a:pos x="40" y="256"/>
                  </a:cxn>
                  <a:cxn ang="0">
                    <a:pos x="62" y="242"/>
                  </a:cxn>
                  <a:cxn ang="0">
                    <a:pos x="64" y="112"/>
                  </a:cxn>
                  <a:cxn ang="0">
                    <a:pos x="78" y="90"/>
                  </a:cxn>
                  <a:cxn ang="0">
                    <a:pos x="78" y="70"/>
                  </a:cxn>
                  <a:cxn ang="0">
                    <a:pos x="64" y="48"/>
                  </a:cxn>
                  <a:cxn ang="0">
                    <a:pos x="32" y="20"/>
                  </a:cxn>
                  <a:cxn ang="0">
                    <a:pos x="40" y="16"/>
                  </a:cxn>
                  <a:cxn ang="0">
                    <a:pos x="46" y="18"/>
                  </a:cxn>
                  <a:cxn ang="0">
                    <a:pos x="48" y="40"/>
                  </a:cxn>
                  <a:cxn ang="0">
                    <a:pos x="40" y="40"/>
                  </a:cxn>
                  <a:cxn ang="0">
                    <a:pos x="48" y="232"/>
                  </a:cxn>
                  <a:cxn ang="0">
                    <a:pos x="46" y="238"/>
                  </a:cxn>
                  <a:cxn ang="0">
                    <a:pos x="40" y="240"/>
                  </a:cxn>
                  <a:cxn ang="0">
                    <a:pos x="32" y="236"/>
                  </a:cxn>
                  <a:cxn ang="0">
                    <a:pos x="32" y="120"/>
                  </a:cxn>
                  <a:cxn ang="0">
                    <a:pos x="48" y="120"/>
                  </a:cxn>
                  <a:cxn ang="0">
                    <a:pos x="62" y="86"/>
                  </a:cxn>
                  <a:cxn ang="0">
                    <a:pos x="60" y="94"/>
                  </a:cxn>
                  <a:cxn ang="0">
                    <a:pos x="60" y="94"/>
                  </a:cxn>
                  <a:cxn ang="0">
                    <a:pos x="54" y="100"/>
                  </a:cxn>
                  <a:cxn ang="0">
                    <a:pos x="48" y="102"/>
                  </a:cxn>
                  <a:cxn ang="0">
                    <a:pos x="32" y="102"/>
                  </a:cxn>
                  <a:cxn ang="0">
                    <a:pos x="26" y="100"/>
                  </a:cxn>
                  <a:cxn ang="0">
                    <a:pos x="20" y="94"/>
                  </a:cxn>
                  <a:cxn ang="0">
                    <a:pos x="20" y="94"/>
                  </a:cxn>
                  <a:cxn ang="0">
                    <a:pos x="18" y="86"/>
                  </a:cxn>
                  <a:cxn ang="0">
                    <a:pos x="16" y="80"/>
                  </a:cxn>
                  <a:cxn ang="0">
                    <a:pos x="18" y="72"/>
                  </a:cxn>
                  <a:cxn ang="0">
                    <a:pos x="20" y="66"/>
                  </a:cxn>
                  <a:cxn ang="0">
                    <a:pos x="26" y="60"/>
                  </a:cxn>
                  <a:cxn ang="0">
                    <a:pos x="26" y="60"/>
                  </a:cxn>
                  <a:cxn ang="0">
                    <a:pos x="40" y="56"/>
                  </a:cxn>
                  <a:cxn ang="0">
                    <a:pos x="48" y="58"/>
                  </a:cxn>
                  <a:cxn ang="0">
                    <a:pos x="54" y="60"/>
                  </a:cxn>
                  <a:cxn ang="0">
                    <a:pos x="60" y="66"/>
                  </a:cxn>
                  <a:cxn ang="0">
                    <a:pos x="62" y="72"/>
                  </a:cxn>
                  <a:cxn ang="0">
                    <a:pos x="62" y="74"/>
                  </a:cxn>
                  <a:cxn ang="0">
                    <a:pos x="62" y="86"/>
                  </a:cxn>
                </a:cxnLst>
                <a:rect l="0" t="0" r="r" b="b"/>
                <a:pathLst>
                  <a:path w="80" h="256">
                    <a:moveTo>
                      <a:pt x="64" y="48"/>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48"/>
                    </a:lnTo>
                    <a:lnTo>
                      <a:pt x="16" y="48"/>
                    </a:lnTo>
                    <a:lnTo>
                      <a:pt x="10" y="54"/>
                    </a:lnTo>
                    <a:lnTo>
                      <a:pt x="4" y="62"/>
                    </a:lnTo>
                    <a:lnTo>
                      <a:pt x="2" y="70"/>
                    </a:lnTo>
                    <a:lnTo>
                      <a:pt x="0" y="80"/>
                    </a:lnTo>
                    <a:lnTo>
                      <a:pt x="0" y="80"/>
                    </a:lnTo>
                    <a:lnTo>
                      <a:pt x="2" y="90"/>
                    </a:lnTo>
                    <a:lnTo>
                      <a:pt x="4" y="98"/>
                    </a:lnTo>
                    <a:lnTo>
                      <a:pt x="10" y="106"/>
                    </a:lnTo>
                    <a:lnTo>
                      <a:pt x="16" y="112"/>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112"/>
                    </a:lnTo>
                    <a:lnTo>
                      <a:pt x="64" y="112"/>
                    </a:lnTo>
                    <a:lnTo>
                      <a:pt x="70" y="106"/>
                    </a:lnTo>
                    <a:lnTo>
                      <a:pt x="76" y="98"/>
                    </a:lnTo>
                    <a:lnTo>
                      <a:pt x="78" y="90"/>
                    </a:lnTo>
                    <a:lnTo>
                      <a:pt x="80" y="80"/>
                    </a:lnTo>
                    <a:lnTo>
                      <a:pt x="80" y="80"/>
                    </a:lnTo>
                    <a:lnTo>
                      <a:pt x="78" y="70"/>
                    </a:lnTo>
                    <a:lnTo>
                      <a:pt x="76" y="62"/>
                    </a:lnTo>
                    <a:lnTo>
                      <a:pt x="70" y="54"/>
                    </a:lnTo>
                    <a:lnTo>
                      <a:pt x="64" y="48"/>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40"/>
                    </a:lnTo>
                    <a:lnTo>
                      <a:pt x="48" y="40"/>
                    </a:lnTo>
                    <a:lnTo>
                      <a:pt x="40" y="40"/>
                    </a:lnTo>
                    <a:lnTo>
                      <a:pt x="40" y="40"/>
                    </a:lnTo>
                    <a:lnTo>
                      <a:pt x="32" y="40"/>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120"/>
                    </a:lnTo>
                    <a:lnTo>
                      <a:pt x="32" y="120"/>
                    </a:lnTo>
                    <a:lnTo>
                      <a:pt x="40" y="120"/>
                    </a:lnTo>
                    <a:lnTo>
                      <a:pt x="40" y="120"/>
                    </a:lnTo>
                    <a:lnTo>
                      <a:pt x="48" y="120"/>
                    </a:lnTo>
                    <a:lnTo>
                      <a:pt x="48" y="232"/>
                    </a:lnTo>
                    <a:close/>
                    <a:moveTo>
                      <a:pt x="62" y="86"/>
                    </a:moveTo>
                    <a:lnTo>
                      <a:pt x="62" y="86"/>
                    </a:lnTo>
                    <a:lnTo>
                      <a:pt x="62" y="88"/>
                    </a:lnTo>
                    <a:lnTo>
                      <a:pt x="62" y="88"/>
                    </a:lnTo>
                    <a:lnTo>
                      <a:pt x="60" y="94"/>
                    </a:lnTo>
                    <a:lnTo>
                      <a:pt x="60" y="94"/>
                    </a:lnTo>
                    <a:lnTo>
                      <a:pt x="60" y="94"/>
                    </a:lnTo>
                    <a:lnTo>
                      <a:pt x="60" y="94"/>
                    </a:lnTo>
                    <a:lnTo>
                      <a:pt x="54" y="100"/>
                    </a:lnTo>
                    <a:lnTo>
                      <a:pt x="54" y="100"/>
                    </a:lnTo>
                    <a:lnTo>
                      <a:pt x="54" y="100"/>
                    </a:lnTo>
                    <a:lnTo>
                      <a:pt x="54" y="100"/>
                    </a:lnTo>
                    <a:lnTo>
                      <a:pt x="48" y="102"/>
                    </a:lnTo>
                    <a:lnTo>
                      <a:pt x="48" y="102"/>
                    </a:lnTo>
                    <a:lnTo>
                      <a:pt x="40" y="104"/>
                    </a:lnTo>
                    <a:lnTo>
                      <a:pt x="40" y="104"/>
                    </a:lnTo>
                    <a:lnTo>
                      <a:pt x="32" y="102"/>
                    </a:lnTo>
                    <a:lnTo>
                      <a:pt x="32" y="102"/>
                    </a:lnTo>
                    <a:lnTo>
                      <a:pt x="26" y="100"/>
                    </a:lnTo>
                    <a:lnTo>
                      <a:pt x="26" y="100"/>
                    </a:lnTo>
                    <a:lnTo>
                      <a:pt x="26" y="100"/>
                    </a:lnTo>
                    <a:lnTo>
                      <a:pt x="26" y="100"/>
                    </a:lnTo>
                    <a:lnTo>
                      <a:pt x="20" y="94"/>
                    </a:lnTo>
                    <a:lnTo>
                      <a:pt x="20" y="94"/>
                    </a:lnTo>
                    <a:lnTo>
                      <a:pt x="20" y="94"/>
                    </a:lnTo>
                    <a:lnTo>
                      <a:pt x="20" y="94"/>
                    </a:lnTo>
                    <a:lnTo>
                      <a:pt x="18" y="88"/>
                    </a:lnTo>
                    <a:lnTo>
                      <a:pt x="18" y="88"/>
                    </a:lnTo>
                    <a:lnTo>
                      <a:pt x="18" y="86"/>
                    </a:lnTo>
                    <a:lnTo>
                      <a:pt x="18" y="86"/>
                    </a:lnTo>
                    <a:lnTo>
                      <a:pt x="16" y="80"/>
                    </a:lnTo>
                    <a:lnTo>
                      <a:pt x="16" y="80"/>
                    </a:lnTo>
                    <a:lnTo>
                      <a:pt x="18" y="74"/>
                    </a:lnTo>
                    <a:lnTo>
                      <a:pt x="18" y="74"/>
                    </a:lnTo>
                    <a:lnTo>
                      <a:pt x="18" y="72"/>
                    </a:lnTo>
                    <a:lnTo>
                      <a:pt x="18" y="72"/>
                    </a:lnTo>
                    <a:lnTo>
                      <a:pt x="20" y="66"/>
                    </a:lnTo>
                    <a:lnTo>
                      <a:pt x="20" y="66"/>
                    </a:lnTo>
                    <a:lnTo>
                      <a:pt x="20" y="66"/>
                    </a:lnTo>
                    <a:lnTo>
                      <a:pt x="20" y="66"/>
                    </a:lnTo>
                    <a:lnTo>
                      <a:pt x="26" y="60"/>
                    </a:lnTo>
                    <a:lnTo>
                      <a:pt x="26" y="60"/>
                    </a:lnTo>
                    <a:lnTo>
                      <a:pt x="26" y="60"/>
                    </a:lnTo>
                    <a:lnTo>
                      <a:pt x="26" y="60"/>
                    </a:lnTo>
                    <a:lnTo>
                      <a:pt x="32" y="58"/>
                    </a:lnTo>
                    <a:lnTo>
                      <a:pt x="32" y="58"/>
                    </a:lnTo>
                    <a:lnTo>
                      <a:pt x="40" y="56"/>
                    </a:lnTo>
                    <a:lnTo>
                      <a:pt x="40" y="56"/>
                    </a:lnTo>
                    <a:lnTo>
                      <a:pt x="48" y="58"/>
                    </a:lnTo>
                    <a:lnTo>
                      <a:pt x="48" y="58"/>
                    </a:lnTo>
                    <a:lnTo>
                      <a:pt x="54" y="60"/>
                    </a:lnTo>
                    <a:lnTo>
                      <a:pt x="54" y="60"/>
                    </a:lnTo>
                    <a:lnTo>
                      <a:pt x="54" y="60"/>
                    </a:lnTo>
                    <a:lnTo>
                      <a:pt x="54" y="60"/>
                    </a:lnTo>
                    <a:lnTo>
                      <a:pt x="60" y="66"/>
                    </a:lnTo>
                    <a:lnTo>
                      <a:pt x="60" y="66"/>
                    </a:lnTo>
                    <a:lnTo>
                      <a:pt x="60" y="66"/>
                    </a:lnTo>
                    <a:lnTo>
                      <a:pt x="60" y="66"/>
                    </a:lnTo>
                    <a:lnTo>
                      <a:pt x="62" y="72"/>
                    </a:lnTo>
                    <a:lnTo>
                      <a:pt x="62" y="72"/>
                    </a:lnTo>
                    <a:lnTo>
                      <a:pt x="62" y="74"/>
                    </a:lnTo>
                    <a:lnTo>
                      <a:pt x="62" y="74"/>
                    </a:lnTo>
                    <a:lnTo>
                      <a:pt x="64" y="80"/>
                    </a:lnTo>
                    <a:lnTo>
                      <a:pt x="64" y="80"/>
                    </a:lnTo>
                    <a:lnTo>
                      <a:pt x="62" y="8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33" name="Freeform 176">
                <a:extLst>
                  <a:ext uri="{FF2B5EF4-FFF2-40B4-BE49-F238E27FC236}">
                    <a16:creationId xmlns:a16="http://schemas.microsoft.com/office/drawing/2014/main" id="{D0E16BA1-87DA-4672-90D9-D13BF9E05F7C}"/>
                  </a:ext>
                </a:extLst>
              </p:cNvPr>
              <p:cNvSpPr>
                <a:spLocks noEditPoints="1"/>
              </p:cNvSpPr>
              <p:nvPr/>
            </p:nvSpPr>
            <p:spPr bwMode="auto">
              <a:xfrm>
                <a:off x="3289300" y="1962150"/>
                <a:ext cx="127000" cy="406400"/>
              </a:xfrm>
              <a:custGeom>
                <a:avLst/>
                <a:gdLst/>
                <a:ahLst/>
                <a:cxnLst>
                  <a:cxn ang="0">
                    <a:pos x="64" y="24"/>
                  </a:cxn>
                  <a:cxn ang="0">
                    <a:pos x="50" y="2"/>
                  </a:cxn>
                  <a:cxn ang="0">
                    <a:pos x="30" y="2"/>
                  </a:cxn>
                  <a:cxn ang="0">
                    <a:pos x="16" y="24"/>
                  </a:cxn>
                  <a:cxn ang="0">
                    <a:pos x="10" y="150"/>
                  </a:cxn>
                  <a:cxn ang="0">
                    <a:pos x="0" y="176"/>
                  </a:cxn>
                  <a:cxn ang="0">
                    <a:pos x="4" y="194"/>
                  </a:cxn>
                  <a:cxn ang="0">
                    <a:pos x="16" y="232"/>
                  </a:cxn>
                  <a:cxn ang="0">
                    <a:pos x="24" y="248"/>
                  </a:cxn>
                  <a:cxn ang="0">
                    <a:pos x="40" y="256"/>
                  </a:cxn>
                  <a:cxn ang="0">
                    <a:pos x="62" y="242"/>
                  </a:cxn>
                  <a:cxn ang="0">
                    <a:pos x="64" y="208"/>
                  </a:cxn>
                  <a:cxn ang="0">
                    <a:pos x="78" y="186"/>
                  </a:cxn>
                  <a:cxn ang="0">
                    <a:pos x="78" y="166"/>
                  </a:cxn>
                  <a:cxn ang="0">
                    <a:pos x="64" y="144"/>
                  </a:cxn>
                  <a:cxn ang="0">
                    <a:pos x="32" y="20"/>
                  </a:cxn>
                  <a:cxn ang="0">
                    <a:pos x="40" y="16"/>
                  </a:cxn>
                  <a:cxn ang="0">
                    <a:pos x="46" y="18"/>
                  </a:cxn>
                  <a:cxn ang="0">
                    <a:pos x="48" y="136"/>
                  </a:cxn>
                  <a:cxn ang="0">
                    <a:pos x="40" y="136"/>
                  </a:cxn>
                  <a:cxn ang="0">
                    <a:pos x="48" y="232"/>
                  </a:cxn>
                  <a:cxn ang="0">
                    <a:pos x="46" y="238"/>
                  </a:cxn>
                  <a:cxn ang="0">
                    <a:pos x="40" y="240"/>
                  </a:cxn>
                  <a:cxn ang="0">
                    <a:pos x="32" y="236"/>
                  </a:cxn>
                  <a:cxn ang="0">
                    <a:pos x="32" y="216"/>
                  </a:cxn>
                  <a:cxn ang="0">
                    <a:pos x="48" y="216"/>
                  </a:cxn>
                  <a:cxn ang="0">
                    <a:pos x="62" y="182"/>
                  </a:cxn>
                  <a:cxn ang="0">
                    <a:pos x="60" y="190"/>
                  </a:cxn>
                  <a:cxn ang="0">
                    <a:pos x="60" y="190"/>
                  </a:cxn>
                  <a:cxn ang="0">
                    <a:pos x="54" y="196"/>
                  </a:cxn>
                  <a:cxn ang="0">
                    <a:pos x="48" y="198"/>
                  </a:cxn>
                  <a:cxn ang="0">
                    <a:pos x="32" y="198"/>
                  </a:cxn>
                  <a:cxn ang="0">
                    <a:pos x="26" y="196"/>
                  </a:cxn>
                  <a:cxn ang="0">
                    <a:pos x="20" y="190"/>
                  </a:cxn>
                  <a:cxn ang="0">
                    <a:pos x="20" y="190"/>
                  </a:cxn>
                  <a:cxn ang="0">
                    <a:pos x="18" y="182"/>
                  </a:cxn>
                  <a:cxn ang="0">
                    <a:pos x="16" y="176"/>
                  </a:cxn>
                  <a:cxn ang="0">
                    <a:pos x="18" y="168"/>
                  </a:cxn>
                  <a:cxn ang="0">
                    <a:pos x="20" y="162"/>
                  </a:cxn>
                  <a:cxn ang="0">
                    <a:pos x="26" y="156"/>
                  </a:cxn>
                  <a:cxn ang="0">
                    <a:pos x="26" y="156"/>
                  </a:cxn>
                  <a:cxn ang="0">
                    <a:pos x="40" y="152"/>
                  </a:cxn>
                  <a:cxn ang="0">
                    <a:pos x="48" y="154"/>
                  </a:cxn>
                  <a:cxn ang="0">
                    <a:pos x="54" y="156"/>
                  </a:cxn>
                  <a:cxn ang="0">
                    <a:pos x="60" y="162"/>
                  </a:cxn>
                  <a:cxn ang="0">
                    <a:pos x="62" y="168"/>
                  </a:cxn>
                  <a:cxn ang="0">
                    <a:pos x="62" y="170"/>
                  </a:cxn>
                  <a:cxn ang="0">
                    <a:pos x="62" y="182"/>
                  </a:cxn>
                </a:cxnLst>
                <a:rect l="0" t="0" r="r" b="b"/>
                <a:pathLst>
                  <a:path w="80" h="256">
                    <a:moveTo>
                      <a:pt x="64" y="144"/>
                    </a:moveTo>
                    <a:lnTo>
                      <a:pt x="64" y="24"/>
                    </a:lnTo>
                    <a:lnTo>
                      <a:pt x="64" y="24"/>
                    </a:lnTo>
                    <a:lnTo>
                      <a:pt x="62" y="14"/>
                    </a:lnTo>
                    <a:lnTo>
                      <a:pt x="56" y="8"/>
                    </a:lnTo>
                    <a:lnTo>
                      <a:pt x="50" y="2"/>
                    </a:lnTo>
                    <a:lnTo>
                      <a:pt x="40" y="0"/>
                    </a:lnTo>
                    <a:lnTo>
                      <a:pt x="40" y="0"/>
                    </a:lnTo>
                    <a:lnTo>
                      <a:pt x="30" y="2"/>
                    </a:lnTo>
                    <a:lnTo>
                      <a:pt x="24" y="8"/>
                    </a:lnTo>
                    <a:lnTo>
                      <a:pt x="18" y="14"/>
                    </a:lnTo>
                    <a:lnTo>
                      <a:pt x="16" y="24"/>
                    </a:lnTo>
                    <a:lnTo>
                      <a:pt x="16" y="144"/>
                    </a:lnTo>
                    <a:lnTo>
                      <a:pt x="16" y="144"/>
                    </a:lnTo>
                    <a:lnTo>
                      <a:pt x="10" y="150"/>
                    </a:lnTo>
                    <a:lnTo>
                      <a:pt x="4" y="158"/>
                    </a:lnTo>
                    <a:lnTo>
                      <a:pt x="2" y="166"/>
                    </a:lnTo>
                    <a:lnTo>
                      <a:pt x="0" y="176"/>
                    </a:lnTo>
                    <a:lnTo>
                      <a:pt x="0" y="176"/>
                    </a:lnTo>
                    <a:lnTo>
                      <a:pt x="2" y="186"/>
                    </a:lnTo>
                    <a:lnTo>
                      <a:pt x="4" y="194"/>
                    </a:lnTo>
                    <a:lnTo>
                      <a:pt x="10" y="202"/>
                    </a:lnTo>
                    <a:lnTo>
                      <a:pt x="16" y="208"/>
                    </a:lnTo>
                    <a:lnTo>
                      <a:pt x="16" y="232"/>
                    </a:lnTo>
                    <a:lnTo>
                      <a:pt x="16" y="232"/>
                    </a:lnTo>
                    <a:lnTo>
                      <a:pt x="18" y="242"/>
                    </a:lnTo>
                    <a:lnTo>
                      <a:pt x="24" y="248"/>
                    </a:lnTo>
                    <a:lnTo>
                      <a:pt x="30" y="254"/>
                    </a:lnTo>
                    <a:lnTo>
                      <a:pt x="40" y="256"/>
                    </a:lnTo>
                    <a:lnTo>
                      <a:pt x="40" y="256"/>
                    </a:lnTo>
                    <a:lnTo>
                      <a:pt x="50" y="254"/>
                    </a:lnTo>
                    <a:lnTo>
                      <a:pt x="56" y="248"/>
                    </a:lnTo>
                    <a:lnTo>
                      <a:pt x="62" y="242"/>
                    </a:lnTo>
                    <a:lnTo>
                      <a:pt x="64" y="232"/>
                    </a:lnTo>
                    <a:lnTo>
                      <a:pt x="64" y="208"/>
                    </a:lnTo>
                    <a:lnTo>
                      <a:pt x="64" y="208"/>
                    </a:lnTo>
                    <a:lnTo>
                      <a:pt x="70" y="202"/>
                    </a:lnTo>
                    <a:lnTo>
                      <a:pt x="76" y="194"/>
                    </a:lnTo>
                    <a:lnTo>
                      <a:pt x="78" y="186"/>
                    </a:lnTo>
                    <a:lnTo>
                      <a:pt x="80" y="176"/>
                    </a:lnTo>
                    <a:lnTo>
                      <a:pt x="80" y="176"/>
                    </a:lnTo>
                    <a:lnTo>
                      <a:pt x="78" y="166"/>
                    </a:lnTo>
                    <a:lnTo>
                      <a:pt x="76" y="158"/>
                    </a:lnTo>
                    <a:lnTo>
                      <a:pt x="70" y="150"/>
                    </a:lnTo>
                    <a:lnTo>
                      <a:pt x="64" y="144"/>
                    </a:lnTo>
                    <a:close/>
                    <a:moveTo>
                      <a:pt x="32" y="24"/>
                    </a:moveTo>
                    <a:lnTo>
                      <a:pt x="32" y="24"/>
                    </a:lnTo>
                    <a:lnTo>
                      <a:pt x="32" y="20"/>
                    </a:lnTo>
                    <a:lnTo>
                      <a:pt x="34" y="18"/>
                    </a:lnTo>
                    <a:lnTo>
                      <a:pt x="36" y="16"/>
                    </a:lnTo>
                    <a:lnTo>
                      <a:pt x="40" y="16"/>
                    </a:lnTo>
                    <a:lnTo>
                      <a:pt x="40" y="16"/>
                    </a:lnTo>
                    <a:lnTo>
                      <a:pt x="44" y="16"/>
                    </a:lnTo>
                    <a:lnTo>
                      <a:pt x="46" y="18"/>
                    </a:lnTo>
                    <a:lnTo>
                      <a:pt x="48" y="20"/>
                    </a:lnTo>
                    <a:lnTo>
                      <a:pt x="48" y="24"/>
                    </a:lnTo>
                    <a:lnTo>
                      <a:pt x="48" y="136"/>
                    </a:lnTo>
                    <a:lnTo>
                      <a:pt x="48" y="136"/>
                    </a:lnTo>
                    <a:lnTo>
                      <a:pt x="40" y="136"/>
                    </a:lnTo>
                    <a:lnTo>
                      <a:pt x="40" y="136"/>
                    </a:lnTo>
                    <a:lnTo>
                      <a:pt x="32" y="136"/>
                    </a:lnTo>
                    <a:lnTo>
                      <a:pt x="32" y="24"/>
                    </a:lnTo>
                    <a:close/>
                    <a:moveTo>
                      <a:pt x="48" y="232"/>
                    </a:moveTo>
                    <a:lnTo>
                      <a:pt x="48" y="232"/>
                    </a:lnTo>
                    <a:lnTo>
                      <a:pt x="48" y="236"/>
                    </a:lnTo>
                    <a:lnTo>
                      <a:pt x="46" y="238"/>
                    </a:lnTo>
                    <a:lnTo>
                      <a:pt x="44" y="240"/>
                    </a:lnTo>
                    <a:lnTo>
                      <a:pt x="40" y="240"/>
                    </a:lnTo>
                    <a:lnTo>
                      <a:pt x="40" y="240"/>
                    </a:lnTo>
                    <a:lnTo>
                      <a:pt x="36" y="240"/>
                    </a:lnTo>
                    <a:lnTo>
                      <a:pt x="34" y="238"/>
                    </a:lnTo>
                    <a:lnTo>
                      <a:pt x="32" y="236"/>
                    </a:lnTo>
                    <a:lnTo>
                      <a:pt x="32" y="232"/>
                    </a:lnTo>
                    <a:lnTo>
                      <a:pt x="32" y="216"/>
                    </a:lnTo>
                    <a:lnTo>
                      <a:pt x="32" y="216"/>
                    </a:lnTo>
                    <a:lnTo>
                      <a:pt x="40" y="216"/>
                    </a:lnTo>
                    <a:lnTo>
                      <a:pt x="40" y="216"/>
                    </a:lnTo>
                    <a:lnTo>
                      <a:pt x="48" y="216"/>
                    </a:lnTo>
                    <a:lnTo>
                      <a:pt x="48" y="232"/>
                    </a:lnTo>
                    <a:close/>
                    <a:moveTo>
                      <a:pt x="62" y="182"/>
                    </a:moveTo>
                    <a:lnTo>
                      <a:pt x="62" y="182"/>
                    </a:lnTo>
                    <a:lnTo>
                      <a:pt x="62" y="184"/>
                    </a:lnTo>
                    <a:lnTo>
                      <a:pt x="62" y="184"/>
                    </a:lnTo>
                    <a:lnTo>
                      <a:pt x="60" y="190"/>
                    </a:lnTo>
                    <a:lnTo>
                      <a:pt x="60" y="190"/>
                    </a:lnTo>
                    <a:lnTo>
                      <a:pt x="60" y="190"/>
                    </a:lnTo>
                    <a:lnTo>
                      <a:pt x="60" y="190"/>
                    </a:lnTo>
                    <a:lnTo>
                      <a:pt x="54" y="196"/>
                    </a:lnTo>
                    <a:lnTo>
                      <a:pt x="54" y="196"/>
                    </a:lnTo>
                    <a:lnTo>
                      <a:pt x="54" y="196"/>
                    </a:lnTo>
                    <a:lnTo>
                      <a:pt x="54" y="196"/>
                    </a:lnTo>
                    <a:lnTo>
                      <a:pt x="48" y="198"/>
                    </a:lnTo>
                    <a:lnTo>
                      <a:pt x="48" y="198"/>
                    </a:lnTo>
                    <a:lnTo>
                      <a:pt x="40" y="200"/>
                    </a:lnTo>
                    <a:lnTo>
                      <a:pt x="40" y="200"/>
                    </a:lnTo>
                    <a:lnTo>
                      <a:pt x="32" y="198"/>
                    </a:lnTo>
                    <a:lnTo>
                      <a:pt x="32" y="198"/>
                    </a:lnTo>
                    <a:lnTo>
                      <a:pt x="26" y="196"/>
                    </a:lnTo>
                    <a:lnTo>
                      <a:pt x="26" y="196"/>
                    </a:lnTo>
                    <a:lnTo>
                      <a:pt x="26" y="196"/>
                    </a:lnTo>
                    <a:lnTo>
                      <a:pt x="26" y="196"/>
                    </a:lnTo>
                    <a:lnTo>
                      <a:pt x="20" y="190"/>
                    </a:lnTo>
                    <a:lnTo>
                      <a:pt x="20" y="190"/>
                    </a:lnTo>
                    <a:lnTo>
                      <a:pt x="20" y="190"/>
                    </a:lnTo>
                    <a:lnTo>
                      <a:pt x="20" y="190"/>
                    </a:lnTo>
                    <a:lnTo>
                      <a:pt x="18" y="184"/>
                    </a:lnTo>
                    <a:lnTo>
                      <a:pt x="18" y="184"/>
                    </a:lnTo>
                    <a:lnTo>
                      <a:pt x="18" y="182"/>
                    </a:lnTo>
                    <a:lnTo>
                      <a:pt x="18" y="182"/>
                    </a:lnTo>
                    <a:lnTo>
                      <a:pt x="16" y="176"/>
                    </a:lnTo>
                    <a:lnTo>
                      <a:pt x="16" y="176"/>
                    </a:lnTo>
                    <a:lnTo>
                      <a:pt x="18" y="170"/>
                    </a:lnTo>
                    <a:lnTo>
                      <a:pt x="18" y="170"/>
                    </a:lnTo>
                    <a:lnTo>
                      <a:pt x="18" y="168"/>
                    </a:lnTo>
                    <a:lnTo>
                      <a:pt x="18" y="168"/>
                    </a:lnTo>
                    <a:lnTo>
                      <a:pt x="20" y="162"/>
                    </a:lnTo>
                    <a:lnTo>
                      <a:pt x="20" y="162"/>
                    </a:lnTo>
                    <a:lnTo>
                      <a:pt x="20" y="162"/>
                    </a:lnTo>
                    <a:lnTo>
                      <a:pt x="20" y="162"/>
                    </a:lnTo>
                    <a:lnTo>
                      <a:pt x="26" y="156"/>
                    </a:lnTo>
                    <a:lnTo>
                      <a:pt x="26" y="156"/>
                    </a:lnTo>
                    <a:lnTo>
                      <a:pt x="26" y="156"/>
                    </a:lnTo>
                    <a:lnTo>
                      <a:pt x="26" y="156"/>
                    </a:lnTo>
                    <a:lnTo>
                      <a:pt x="32" y="154"/>
                    </a:lnTo>
                    <a:lnTo>
                      <a:pt x="32" y="154"/>
                    </a:lnTo>
                    <a:lnTo>
                      <a:pt x="40" y="152"/>
                    </a:lnTo>
                    <a:lnTo>
                      <a:pt x="40" y="152"/>
                    </a:lnTo>
                    <a:lnTo>
                      <a:pt x="48" y="154"/>
                    </a:lnTo>
                    <a:lnTo>
                      <a:pt x="48" y="154"/>
                    </a:lnTo>
                    <a:lnTo>
                      <a:pt x="54" y="156"/>
                    </a:lnTo>
                    <a:lnTo>
                      <a:pt x="54" y="156"/>
                    </a:lnTo>
                    <a:lnTo>
                      <a:pt x="54" y="156"/>
                    </a:lnTo>
                    <a:lnTo>
                      <a:pt x="54" y="156"/>
                    </a:lnTo>
                    <a:lnTo>
                      <a:pt x="60" y="162"/>
                    </a:lnTo>
                    <a:lnTo>
                      <a:pt x="60" y="162"/>
                    </a:lnTo>
                    <a:lnTo>
                      <a:pt x="60" y="162"/>
                    </a:lnTo>
                    <a:lnTo>
                      <a:pt x="60" y="162"/>
                    </a:lnTo>
                    <a:lnTo>
                      <a:pt x="62" y="168"/>
                    </a:lnTo>
                    <a:lnTo>
                      <a:pt x="62" y="168"/>
                    </a:lnTo>
                    <a:lnTo>
                      <a:pt x="62" y="170"/>
                    </a:lnTo>
                    <a:lnTo>
                      <a:pt x="62" y="170"/>
                    </a:lnTo>
                    <a:lnTo>
                      <a:pt x="64" y="176"/>
                    </a:lnTo>
                    <a:lnTo>
                      <a:pt x="64" y="176"/>
                    </a:lnTo>
                    <a:lnTo>
                      <a:pt x="6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34" name="Group 139">
              <a:extLst>
                <a:ext uri="{FF2B5EF4-FFF2-40B4-BE49-F238E27FC236}">
                  <a16:creationId xmlns:a16="http://schemas.microsoft.com/office/drawing/2014/main" id="{9C49E9F1-1C68-4D30-BC43-C8C03434B657}"/>
                </a:ext>
              </a:extLst>
            </p:cNvPr>
            <p:cNvGrpSpPr/>
            <p:nvPr/>
          </p:nvGrpSpPr>
          <p:grpSpPr>
            <a:xfrm>
              <a:off x="5487035" y="4652792"/>
              <a:ext cx="336543" cy="489517"/>
              <a:chOff x="6464300" y="3587750"/>
              <a:chExt cx="279400" cy="406400"/>
            </a:xfrm>
            <a:solidFill>
              <a:schemeClr val="accent1"/>
            </a:solidFill>
          </p:grpSpPr>
          <p:sp>
            <p:nvSpPr>
              <p:cNvPr id="135" name="Freeform 5">
                <a:extLst>
                  <a:ext uri="{FF2B5EF4-FFF2-40B4-BE49-F238E27FC236}">
                    <a16:creationId xmlns:a16="http://schemas.microsoft.com/office/drawing/2014/main" id="{5395108F-C151-4CA2-9DC0-61D29CCB129B}"/>
                  </a:ext>
                </a:extLst>
              </p:cNvPr>
              <p:cNvSpPr>
                <a:spLocks noEditPoints="1"/>
              </p:cNvSpPr>
              <p:nvPr/>
            </p:nvSpPr>
            <p:spPr bwMode="auto">
              <a:xfrm>
                <a:off x="6464300" y="3587750"/>
                <a:ext cx="279400" cy="406400"/>
              </a:xfrm>
              <a:custGeom>
                <a:avLst/>
                <a:gdLst/>
                <a:ahLst/>
                <a:cxnLst>
                  <a:cxn ang="0">
                    <a:pos x="152" y="0"/>
                  </a:cxn>
                  <a:cxn ang="0">
                    <a:pos x="24" y="0"/>
                  </a:cxn>
                  <a:cxn ang="0">
                    <a:pos x="24" y="0"/>
                  </a:cxn>
                  <a:cxn ang="0">
                    <a:pos x="14" y="2"/>
                  </a:cxn>
                  <a:cxn ang="0">
                    <a:pos x="8" y="8"/>
                  </a:cxn>
                  <a:cxn ang="0">
                    <a:pos x="2" y="14"/>
                  </a:cxn>
                  <a:cxn ang="0">
                    <a:pos x="0" y="24"/>
                  </a:cxn>
                  <a:cxn ang="0">
                    <a:pos x="0" y="232"/>
                  </a:cxn>
                  <a:cxn ang="0">
                    <a:pos x="0" y="232"/>
                  </a:cxn>
                  <a:cxn ang="0">
                    <a:pos x="2" y="242"/>
                  </a:cxn>
                  <a:cxn ang="0">
                    <a:pos x="8" y="248"/>
                  </a:cxn>
                  <a:cxn ang="0">
                    <a:pos x="14" y="254"/>
                  </a:cxn>
                  <a:cxn ang="0">
                    <a:pos x="24" y="256"/>
                  </a:cxn>
                  <a:cxn ang="0">
                    <a:pos x="152" y="256"/>
                  </a:cxn>
                  <a:cxn ang="0">
                    <a:pos x="152" y="256"/>
                  </a:cxn>
                  <a:cxn ang="0">
                    <a:pos x="162" y="254"/>
                  </a:cxn>
                  <a:cxn ang="0">
                    <a:pos x="168" y="248"/>
                  </a:cxn>
                  <a:cxn ang="0">
                    <a:pos x="174" y="242"/>
                  </a:cxn>
                  <a:cxn ang="0">
                    <a:pos x="176" y="232"/>
                  </a:cxn>
                  <a:cxn ang="0">
                    <a:pos x="176" y="24"/>
                  </a:cxn>
                  <a:cxn ang="0">
                    <a:pos x="176" y="24"/>
                  </a:cxn>
                  <a:cxn ang="0">
                    <a:pos x="174" y="14"/>
                  </a:cxn>
                  <a:cxn ang="0">
                    <a:pos x="168" y="8"/>
                  </a:cxn>
                  <a:cxn ang="0">
                    <a:pos x="162" y="2"/>
                  </a:cxn>
                  <a:cxn ang="0">
                    <a:pos x="152" y="0"/>
                  </a:cxn>
                  <a:cxn ang="0">
                    <a:pos x="160" y="232"/>
                  </a:cxn>
                  <a:cxn ang="0">
                    <a:pos x="160" y="232"/>
                  </a:cxn>
                  <a:cxn ang="0">
                    <a:pos x="160" y="236"/>
                  </a:cxn>
                  <a:cxn ang="0">
                    <a:pos x="158" y="238"/>
                  </a:cxn>
                  <a:cxn ang="0">
                    <a:pos x="156" y="240"/>
                  </a:cxn>
                  <a:cxn ang="0">
                    <a:pos x="152" y="240"/>
                  </a:cxn>
                  <a:cxn ang="0">
                    <a:pos x="24" y="240"/>
                  </a:cxn>
                  <a:cxn ang="0">
                    <a:pos x="24" y="240"/>
                  </a:cxn>
                  <a:cxn ang="0">
                    <a:pos x="20" y="240"/>
                  </a:cxn>
                  <a:cxn ang="0">
                    <a:pos x="18" y="238"/>
                  </a:cxn>
                  <a:cxn ang="0">
                    <a:pos x="16" y="236"/>
                  </a:cxn>
                  <a:cxn ang="0">
                    <a:pos x="16" y="232"/>
                  </a:cxn>
                  <a:cxn ang="0">
                    <a:pos x="16" y="216"/>
                  </a:cxn>
                  <a:cxn ang="0">
                    <a:pos x="160" y="216"/>
                  </a:cxn>
                  <a:cxn ang="0">
                    <a:pos x="160" y="232"/>
                  </a:cxn>
                  <a:cxn ang="0">
                    <a:pos x="160" y="208"/>
                  </a:cxn>
                  <a:cxn ang="0">
                    <a:pos x="16" y="208"/>
                  </a:cxn>
                  <a:cxn ang="0">
                    <a:pos x="16" y="48"/>
                  </a:cxn>
                  <a:cxn ang="0">
                    <a:pos x="160" y="48"/>
                  </a:cxn>
                  <a:cxn ang="0">
                    <a:pos x="160" y="208"/>
                  </a:cxn>
                  <a:cxn ang="0">
                    <a:pos x="160" y="40"/>
                  </a:cxn>
                  <a:cxn ang="0">
                    <a:pos x="16" y="40"/>
                  </a:cxn>
                  <a:cxn ang="0">
                    <a:pos x="16" y="24"/>
                  </a:cxn>
                  <a:cxn ang="0">
                    <a:pos x="16" y="24"/>
                  </a:cxn>
                  <a:cxn ang="0">
                    <a:pos x="16" y="20"/>
                  </a:cxn>
                  <a:cxn ang="0">
                    <a:pos x="18" y="18"/>
                  </a:cxn>
                  <a:cxn ang="0">
                    <a:pos x="20" y="16"/>
                  </a:cxn>
                  <a:cxn ang="0">
                    <a:pos x="24" y="16"/>
                  </a:cxn>
                  <a:cxn ang="0">
                    <a:pos x="152" y="16"/>
                  </a:cxn>
                  <a:cxn ang="0">
                    <a:pos x="152" y="16"/>
                  </a:cxn>
                  <a:cxn ang="0">
                    <a:pos x="156" y="16"/>
                  </a:cxn>
                  <a:cxn ang="0">
                    <a:pos x="158" y="18"/>
                  </a:cxn>
                  <a:cxn ang="0">
                    <a:pos x="160" y="20"/>
                  </a:cxn>
                  <a:cxn ang="0">
                    <a:pos x="160" y="24"/>
                  </a:cxn>
                  <a:cxn ang="0">
                    <a:pos x="160" y="40"/>
                  </a:cxn>
                </a:cxnLst>
                <a:rect l="0" t="0" r="r" b="b"/>
                <a:pathLst>
                  <a:path w="176" h="256">
                    <a:moveTo>
                      <a:pt x="152" y="0"/>
                    </a:moveTo>
                    <a:lnTo>
                      <a:pt x="24" y="0"/>
                    </a:lnTo>
                    <a:lnTo>
                      <a:pt x="24" y="0"/>
                    </a:lnTo>
                    <a:lnTo>
                      <a:pt x="14" y="2"/>
                    </a:lnTo>
                    <a:lnTo>
                      <a:pt x="8" y="8"/>
                    </a:lnTo>
                    <a:lnTo>
                      <a:pt x="2" y="14"/>
                    </a:lnTo>
                    <a:lnTo>
                      <a:pt x="0" y="24"/>
                    </a:lnTo>
                    <a:lnTo>
                      <a:pt x="0" y="232"/>
                    </a:lnTo>
                    <a:lnTo>
                      <a:pt x="0" y="232"/>
                    </a:lnTo>
                    <a:lnTo>
                      <a:pt x="2" y="242"/>
                    </a:lnTo>
                    <a:lnTo>
                      <a:pt x="8" y="248"/>
                    </a:lnTo>
                    <a:lnTo>
                      <a:pt x="14" y="254"/>
                    </a:lnTo>
                    <a:lnTo>
                      <a:pt x="24" y="256"/>
                    </a:lnTo>
                    <a:lnTo>
                      <a:pt x="152" y="256"/>
                    </a:lnTo>
                    <a:lnTo>
                      <a:pt x="152" y="256"/>
                    </a:lnTo>
                    <a:lnTo>
                      <a:pt x="162" y="254"/>
                    </a:lnTo>
                    <a:lnTo>
                      <a:pt x="168" y="248"/>
                    </a:lnTo>
                    <a:lnTo>
                      <a:pt x="174" y="242"/>
                    </a:lnTo>
                    <a:lnTo>
                      <a:pt x="176" y="232"/>
                    </a:lnTo>
                    <a:lnTo>
                      <a:pt x="176" y="24"/>
                    </a:lnTo>
                    <a:lnTo>
                      <a:pt x="176" y="24"/>
                    </a:lnTo>
                    <a:lnTo>
                      <a:pt x="174" y="14"/>
                    </a:lnTo>
                    <a:lnTo>
                      <a:pt x="168" y="8"/>
                    </a:lnTo>
                    <a:lnTo>
                      <a:pt x="162" y="2"/>
                    </a:lnTo>
                    <a:lnTo>
                      <a:pt x="152" y="0"/>
                    </a:lnTo>
                    <a:close/>
                    <a:moveTo>
                      <a:pt x="160" y="232"/>
                    </a:moveTo>
                    <a:lnTo>
                      <a:pt x="160" y="232"/>
                    </a:lnTo>
                    <a:lnTo>
                      <a:pt x="160" y="236"/>
                    </a:lnTo>
                    <a:lnTo>
                      <a:pt x="158" y="238"/>
                    </a:lnTo>
                    <a:lnTo>
                      <a:pt x="156" y="240"/>
                    </a:lnTo>
                    <a:lnTo>
                      <a:pt x="152" y="240"/>
                    </a:lnTo>
                    <a:lnTo>
                      <a:pt x="24" y="240"/>
                    </a:lnTo>
                    <a:lnTo>
                      <a:pt x="24" y="240"/>
                    </a:lnTo>
                    <a:lnTo>
                      <a:pt x="20" y="240"/>
                    </a:lnTo>
                    <a:lnTo>
                      <a:pt x="18" y="238"/>
                    </a:lnTo>
                    <a:lnTo>
                      <a:pt x="16" y="236"/>
                    </a:lnTo>
                    <a:lnTo>
                      <a:pt x="16" y="232"/>
                    </a:lnTo>
                    <a:lnTo>
                      <a:pt x="16" y="216"/>
                    </a:lnTo>
                    <a:lnTo>
                      <a:pt x="160" y="216"/>
                    </a:lnTo>
                    <a:lnTo>
                      <a:pt x="160" y="232"/>
                    </a:lnTo>
                    <a:close/>
                    <a:moveTo>
                      <a:pt x="160" y="208"/>
                    </a:moveTo>
                    <a:lnTo>
                      <a:pt x="16" y="208"/>
                    </a:lnTo>
                    <a:lnTo>
                      <a:pt x="16" y="48"/>
                    </a:lnTo>
                    <a:lnTo>
                      <a:pt x="160" y="48"/>
                    </a:lnTo>
                    <a:lnTo>
                      <a:pt x="160" y="208"/>
                    </a:lnTo>
                    <a:close/>
                    <a:moveTo>
                      <a:pt x="160" y="40"/>
                    </a:moveTo>
                    <a:lnTo>
                      <a:pt x="16" y="40"/>
                    </a:lnTo>
                    <a:lnTo>
                      <a:pt x="16" y="24"/>
                    </a:lnTo>
                    <a:lnTo>
                      <a:pt x="16" y="24"/>
                    </a:lnTo>
                    <a:lnTo>
                      <a:pt x="16" y="20"/>
                    </a:lnTo>
                    <a:lnTo>
                      <a:pt x="18" y="18"/>
                    </a:lnTo>
                    <a:lnTo>
                      <a:pt x="20" y="16"/>
                    </a:lnTo>
                    <a:lnTo>
                      <a:pt x="24" y="16"/>
                    </a:lnTo>
                    <a:lnTo>
                      <a:pt x="152" y="16"/>
                    </a:lnTo>
                    <a:lnTo>
                      <a:pt x="152" y="16"/>
                    </a:lnTo>
                    <a:lnTo>
                      <a:pt x="156" y="16"/>
                    </a:lnTo>
                    <a:lnTo>
                      <a:pt x="158" y="18"/>
                    </a:lnTo>
                    <a:lnTo>
                      <a:pt x="160" y="20"/>
                    </a:lnTo>
                    <a:lnTo>
                      <a:pt x="160" y="24"/>
                    </a:lnTo>
                    <a:lnTo>
                      <a:pt x="160"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36" name="Freeform 10">
                <a:extLst>
                  <a:ext uri="{FF2B5EF4-FFF2-40B4-BE49-F238E27FC236}">
                    <a16:creationId xmlns:a16="http://schemas.microsoft.com/office/drawing/2014/main" id="{A7C78375-E857-4F11-9409-C5A0F0499A06}"/>
                  </a:ext>
                </a:extLst>
              </p:cNvPr>
              <p:cNvSpPr>
                <a:spLocks/>
              </p:cNvSpPr>
              <p:nvPr/>
            </p:nvSpPr>
            <p:spPr bwMode="auto">
              <a:xfrm>
                <a:off x="6578600" y="3625850"/>
                <a:ext cx="50800" cy="12700"/>
              </a:xfrm>
              <a:custGeom>
                <a:avLst/>
                <a:gdLst/>
                <a:ahLst/>
                <a:cxnLst>
                  <a:cxn ang="0">
                    <a:pos x="32" y="4"/>
                  </a:cxn>
                  <a:cxn ang="0">
                    <a:pos x="32" y="4"/>
                  </a:cxn>
                  <a:cxn ang="0">
                    <a:pos x="30" y="6"/>
                  </a:cxn>
                  <a:cxn ang="0">
                    <a:pos x="28" y="8"/>
                  </a:cxn>
                  <a:cxn ang="0">
                    <a:pos x="4" y="8"/>
                  </a:cxn>
                  <a:cxn ang="0">
                    <a:pos x="4" y="8"/>
                  </a:cxn>
                  <a:cxn ang="0">
                    <a:pos x="2" y="6"/>
                  </a:cxn>
                  <a:cxn ang="0">
                    <a:pos x="0" y="4"/>
                  </a:cxn>
                  <a:cxn ang="0">
                    <a:pos x="0" y="4"/>
                  </a:cxn>
                  <a:cxn ang="0">
                    <a:pos x="2" y="2"/>
                  </a:cxn>
                  <a:cxn ang="0">
                    <a:pos x="4" y="0"/>
                  </a:cxn>
                  <a:cxn ang="0">
                    <a:pos x="28" y="0"/>
                  </a:cxn>
                  <a:cxn ang="0">
                    <a:pos x="28" y="0"/>
                  </a:cxn>
                  <a:cxn ang="0">
                    <a:pos x="30" y="2"/>
                  </a:cxn>
                  <a:cxn ang="0">
                    <a:pos x="32" y="4"/>
                  </a:cxn>
                </a:cxnLst>
                <a:rect l="0" t="0" r="r" b="b"/>
                <a:pathLst>
                  <a:path w="32" h="8">
                    <a:moveTo>
                      <a:pt x="32" y="4"/>
                    </a:moveTo>
                    <a:lnTo>
                      <a:pt x="32" y="4"/>
                    </a:lnTo>
                    <a:lnTo>
                      <a:pt x="30" y="6"/>
                    </a:lnTo>
                    <a:lnTo>
                      <a:pt x="28" y="8"/>
                    </a:lnTo>
                    <a:lnTo>
                      <a:pt x="4" y="8"/>
                    </a:lnTo>
                    <a:lnTo>
                      <a:pt x="4" y="8"/>
                    </a:lnTo>
                    <a:lnTo>
                      <a:pt x="2" y="6"/>
                    </a:lnTo>
                    <a:lnTo>
                      <a:pt x="0" y="4"/>
                    </a:lnTo>
                    <a:lnTo>
                      <a:pt x="0" y="4"/>
                    </a:lnTo>
                    <a:lnTo>
                      <a:pt x="2" y="2"/>
                    </a:lnTo>
                    <a:lnTo>
                      <a:pt x="4" y="0"/>
                    </a:lnTo>
                    <a:lnTo>
                      <a:pt x="28" y="0"/>
                    </a:lnTo>
                    <a:lnTo>
                      <a:pt x="28" y="0"/>
                    </a:lnTo>
                    <a:lnTo>
                      <a:pt x="30" y="2"/>
                    </a:lnTo>
                    <a:lnTo>
                      <a:pt x="32"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37" name="Freeform 11">
                <a:extLst>
                  <a:ext uri="{FF2B5EF4-FFF2-40B4-BE49-F238E27FC236}">
                    <a16:creationId xmlns:a16="http://schemas.microsoft.com/office/drawing/2014/main" id="{C7AA218A-1DD2-44C1-A4C8-03C129DB9C84}"/>
                  </a:ext>
                </a:extLst>
              </p:cNvPr>
              <p:cNvSpPr>
                <a:spLocks/>
              </p:cNvSpPr>
              <p:nvPr/>
            </p:nvSpPr>
            <p:spPr bwMode="auto">
              <a:xfrm>
                <a:off x="6578600" y="3625850"/>
                <a:ext cx="50800" cy="12700"/>
              </a:xfrm>
              <a:custGeom>
                <a:avLst/>
                <a:gdLst/>
                <a:ahLst/>
                <a:cxnLst>
                  <a:cxn ang="0">
                    <a:pos x="32" y="4"/>
                  </a:cxn>
                  <a:cxn ang="0">
                    <a:pos x="32" y="4"/>
                  </a:cxn>
                  <a:cxn ang="0">
                    <a:pos x="30" y="6"/>
                  </a:cxn>
                  <a:cxn ang="0">
                    <a:pos x="28" y="8"/>
                  </a:cxn>
                  <a:cxn ang="0">
                    <a:pos x="4" y="8"/>
                  </a:cxn>
                  <a:cxn ang="0">
                    <a:pos x="4" y="8"/>
                  </a:cxn>
                  <a:cxn ang="0">
                    <a:pos x="2" y="6"/>
                  </a:cxn>
                  <a:cxn ang="0">
                    <a:pos x="0" y="4"/>
                  </a:cxn>
                  <a:cxn ang="0">
                    <a:pos x="0" y="4"/>
                  </a:cxn>
                  <a:cxn ang="0">
                    <a:pos x="2" y="2"/>
                  </a:cxn>
                  <a:cxn ang="0">
                    <a:pos x="4" y="0"/>
                  </a:cxn>
                  <a:cxn ang="0">
                    <a:pos x="28" y="0"/>
                  </a:cxn>
                  <a:cxn ang="0">
                    <a:pos x="28" y="0"/>
                  </a:cxn>
                  <a:cxn ang="0">
                    <a:pos x="30" y="2"/>
                  </a:cxn>
                  <a:cxn ang="0">
                    <a:pos x="32" y="4"/>
                  </a:cxn>
                </a:cxnLst>
                <a:rect l="0" t="0" r="r" b="b"/>
                <a:pathLst>
                  <a:path w="32" h="8">
                    <a:moveTo>
                      <a:pt x="32" y="4"/>
                    </a:moveTo>
                    <a:lnTo>
                      <a:pt x="32" y="4"/>
                    </a:lnTo>
                    <a:lnTo>
                      <a:pt x="30" y="6"/>
                    </a:lnTo>
                    <a:lnTo>
                      <a:pt x="28" y="8"/>
                    </a:lnTo>
                    <a:lnTo>
                      <a:pt x="4" y="8"/>
                    </a:lnTo>
                    <a:lnTo>
                      <a:pt x="4" y="8"/>
                    </a:lnTo>
                    <a:lnTo>
                      <a:pt x="2" y="6"/>
                    </a:lnTo>
                    <a:lnTo>
                      <a:pt x="0" y="4"/>
                    </a:lnTo>
                    <a:lnTo>
                      <a:pt x="0" y="4"/>
                    </a:lnTo>
                    <a:lnTo>
                      <a:pt x="2" y="2"/>
                    </a:lnTo>
                    <a:lnTo>
                      <a:pt x="4" y="0"/>
                    </a:lnTo>
                    <a:lnTo>
                      <a:pt x="28" y="0"/>
                    </a:lnTo>
                    <a:lnTo>
                      <a:pt x="28" y="0"/>
                    </a:lnTo>
                    <a:lnTo>
                      <a:pt x="30" y="2"/>
                    </a:lnTo>
                    <a:lnTo>
                      <a:pt x="32" y="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38" name="Freeform 12">
                <a:extLst>
                  <a:ext uri="{FF2B5EF4-FFF2-40B4-BE49-F238E27FC236}">
                    <a16:creationId xmlns:a16="http://schemas.microsoft.com/office/drawing/2014/main" id="{F050DA19-3969-4493-9D4F-2226E82797BF}"/>
                  </a:ext>
                </a:extLst>
              </p:cNvPr>
              <p:cNvSpPr>
                <a:spLocks/>
              </p:cNvSpPr>
              <p:nvPr/>
            </p:nvSpPr>
            <p:spPr bwMode="auto">
              <a:xfrm>
                <a:off x="6591300" y="3943350"/>
                <a:ext cx="25400" cy="12700"/>
              </a:xfrm>
              <a:custGeom>
                <a:avLst/>
                <a:gdLst/>
                <a:ahLst/>
                <a:cxnLst>
                  <a:cxn ang="0">
                    <a:pos x="16" y="4"/>
                  </a:cxn>
                  <a:cxn ang="0">
                    <a:pos x="16" y="4"/>
                  </a:cxn>
                  <a:cxn ang="0">
                    <a:pos x="14" y="6"/>
                  </a:cxn>
                  <a:cxn ang="0">
                    <a:pos x="12" y="8"/>
                  </a:cxn>
                  <a:cxn ang="0">
                    <a:pos x="4" y="8"/>
                  </a:cxn>
                  <a:cxn ang="0">
                    <a:pos x="4" y="8"/>
                  </a:cxn>
                  <a:cxn ang="0">
                    <a:pos x="2" y="6"/>
                  </a:cxn>
                  <a:cxn ang="0">
                    <a:pos x="0" y="4"/>
                  </a:cxn>
                  <a:cxn ang="0">
                    <a:pos x="0" y="4"/>
                  </a:cxn>
                  <a:cxn ang="0">
                    <a:pos x="2" y="2"/>
                  </a:cxn>
                  <a:cxn ang="0">
                    <a:pos x="4" y="0"/>
                  </a:cxn>
                  <a:cxn ang="0">
                    <a:pos x="12" y="0"/>
                  </a:cxn>
                  <a:cxn ang="0">
                    <a:pos x="12" y="0"/>
                  </a:cxn>
                  <a:cxn ang="0">
                    <a:pos x="14" y="2"/>
                  </a:cxn>
                  <a:cxn ang="0">
                    <a:pos x="16" y="4"/>
                  </a:cxn>
                </a:cxnLst>
                <a:rect l="0" t="0" r="r" b="b"/>
                <a:pathLst>
                  <a:path w="16" h="8">
                    <a:moveTo>
                      <a:pt x="16" y="4"/>
                    </a:moveTo>
                    <a:lnTo>
                      <a:pt x="16" y="4"/>
                    </a:lnTo>
                    <a:lnTo>
                      <a:pt x="14" y="6"/>
                    </a:lnTo>
                    <a:lnTo>
                      <a:pt x="12" y="8"/>
                    </a:lnTo>
                    <a:lnTo>
                      <a:pt x="4" y="8"/>
                    </a:lnTo>
                    <a:lnTo>
                      <a:pt x="4" y="8"/>
                    </a:lnTo>
                    <a:lnTo>
                      <a:pt x="2" y="6"/>
                    </a:lnTo>
                    <a:lnTo>
                      <a:pt x="0" y="4"/>
                    </a:lnTo>
                    <a:lnTo>
                      <a:pt x="0" y="4"/>
                    </a:lnTo>
                    <a:lnTo>
                      <a:pt x="2" y="2"/>
                    </a:lnTo>
                    <a:lnTo>
                      <a:pt x="4" y="0"/>
                    </a:lnTo>
                    <a:lnTo>
                      <a:pt x="12" y="0"/>
                    </a:lnTo>
                    <a:lnTo>
                      <a:pt x="12" y="0"/>
                    </a:lnTo>
                    <a:lnTo>
                      <a:pt x="14" y="2"/>
                    </a:lnTo>
                    <a:lnTo>
                      <a:pt x="16"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39" name="Freeform 13">
                <a:extLst>
                  <a:ext uri="{FF2B5EF4-FFF2-40B4-BE49-F238E27FC236}">
                    <a16:creationId xmlns:a16="http://schemas.microsoft.com/office/drawing/2014/main" id="{FA3F7DB1-67D9-4156-9ACE-2341F64CB245}"/>
                  </a:ext>
                </a:extLst>
              </p:cNvPr>
              <p:cNvSpPr>
                <a:spLocks/>
              </p:cNvSpPr>
              <p:nvPr/>
            </p:nvSpPr>
            <p:spPr bwMode="auto">
              <a:xfrm>
                <a:off x="6591300" y="3943350"/>
                <a:ext cx="25400" cy="12700"/>
              </a:xfrm>
              <a:custGeom>
                <a:avLst/>
                <a:gdLst/>
                <a:ahLst/>
                <a:cxnLst>
                  <a:cxn ang="0">
                    <a:pos x="16" y="4"/>
                  </a:cxn>
                  <a:cxn ang="0">
                    <a:pos x="16" y="4"/>
                  </a:cxn>
                  <a:cxn ang="0">
                    <a:pos x="14" y="6"/>
                  </a:cxn>
                  <a:cxn ang="0">
                    <a:pos x="12" y="8"/>
                  </a:cxn>
                  <a:cxn ang="0">
                    <a:pos x="4" y="8"/>
                  </a:cxn>
                  <a:cxn ang="0">
                    <a:pos x="4" y="8"/>
                  </a:cxn>
                  <a:cxn ang="0">
                    <a:pos x="2" y="6"/>
                  </a:cxn>
                  <a:cxn ang="0">
                    <a:pos x="0" y="4"/>
                  </a:cxn>
                  <a:cxn ang="0">
                    <a:pos x="0" y="4"/>
                  </a:cxn>
                  <a:cxn ang="0">
                    <a:pos x="2" y="2"/>
                  </a:cxn>
                  <a:cxn ang="0">
                    <a:pos x="4" y="0"/>
                  </a:cxn>
                  <a:cxn ang="0">
                    <a:pos x="12" y="0"/>
                  </a:cxn>
                  <a:cxn ang="0">
                    <a:pos x="12" y="0"/>
                  </a:cxn>
                  <a:cxn ang="0">
                    <a:pos x="14" y="2"/>
                  </a:cxn>
                  <a:cxn ang="0">
                    <a:pos x="16" y="4"/>
                  </a:cxn>
                </a:cxnLst>
                <a:rect l="0" t="0" r="r" b="b"/>
                <a:pathLst>
                  <a:path w="16" h="8">
                    <a:moveTo>
                      <a:pt x="16" y="4"/>
                    </a:moveTo>
                    <a:lnTo>
                      <a:pt x="16" y="4"/>
                    </a:lnTo>
                    <a:lnTo>
                      <a:pt x="14" y="6"/>
                    </a:lnTo>
                    <a:lnTo>
                      <a:pt x="12" y="8"/>
                    </a:lnTo>
                    <a:lnTo>
                      <a:pt x="4" y="8"/>
                    </a:lnTo>
                    <a:lnTo>
                      <a:pt x="4" y="8"/>
                    </a:lnTo>
                    <a:lnTo>
                      <a:pt x="2" y="6"/>
                    </a:lnTo>
                    <a:lnTo>
                      <a:pt x="0" y="4"/>
                    </a:lnTo>
                    <a:lnTo>
                      <a:pt x="0" y="4"/>
                    </a:lnTo>
                    <a:lnTo>
                      <a:pt x="2" y="2"/>
                    </a:lnTo>
                    <a:lnTo>
                      <a:pt x="4" y="0"/>
                    </a:lnTo>
                    <a:lnTo>
                      <a:pt x="12" y="0"/>
                    </a:lnTo>
                    <a:lnTo>
                      <a:pt x="12" y="0"/>
                    </a:lnTo>
                    <a:lnTo>
                      <a:pt x="14" y="2"/>
                    </a:lnTo>
                    <a:lnTo>
                      <a:pt x="16" y="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40" name="Group 145">
              <a:extLst>
                <a:ext uri="{FF2B5EF4-FFF2-40B4-BE49-F238E27FC236}">
                  <a16:creationId xmlns:a16="http://schemas.microsoft.com/office/drawing/2014/main" id="{34544662-5D82-47B4-AB39-C1D91423D4E4}"/>
                </a:ext>
              </a:extLst>
            </p:cNvPr>
            <p:cNvGrpSpPr/>
            <p:nvPr/>
          </p:nvGrpSpPr>
          <p:grpSpPr>
            <a:xfrm>
              <a:off x="2473446" y="4683387"/>
              <a:ext cx="489517" cy="428328"/>
              <a:chOff x="3962400" y="3613150"/>
              <a:chExt cx="406400" cy="355600"/>
            </a:xfrm>
            <a:solidFill>
              <a:schemeClr val="accent1"/>
            </a:solidFill>
          </p:grpSpPr>
          <p:sp>
            <p:nvSpPr>
              <p:cNvPr id="141" name="Freeform 27">
                <a:extLst>
                  <a:ext uri="{FF2B5EF4-FFF2-40B4-BE49-F238E27FC236}">
                    <a16:creationId xmlns:a16="http://schemas.microsoft.com/office/drawing/2014/main" id="{3BBBF3CA-3E70-47B7-9C61-BF3B90EA6B98}"/>
                  </a:ext>
                </a:extLst>
              </p:cNvPr>
              <p:cNvSpPr>
                <a:spLocks/>
              </p:cNvSpPr>
              <p:nvPr/>
            </p:nvSpPr>
            <p:spPr bwMode="auto">
              <a:xfrm>
                <a:off x="4025900" y="3676650"/>
                <a:ext cx="146050" cy="95250"/>
              </a:xfrm>
              <a:custGeom>
                <a:avLst/>
                <a:gdLst/>
                <a:ahLst/>
                <a:cxnLst>
                  <a:cxn ang="0">
                    <a:pos x="88" y="0"/>
                  </a:cxn>
                  <a:cxn ang="0">
                    <a:pos x="88" y="0"/>
                  </a:cxn>
                  <a:cxn ang="0">
                    <a:pos x="70" y="2"/>
                  </a:cxn>
                  <a:cxn ang="0">
                    <a:pos x="54" y="4"/>
                  </a:cxn>
                  <a:cxn ang="0">
                    <a:pos x="40" y="10"/>
                  </a:cxn>
                  <a:cxn ang="0">
                    <a:pos x="26" y="16"/>
                  </a:cxn>
                  <a:cxn ang="0">
                    <a:pos x="16" y="24"/>
                  </a:cxn>
                  <a:cxn ang="0">
                    <a:pos x="8" y="34"/>
                  </a:cxn>
                  <a:cxn ang="0">
                    <a:pos x="2" y="44"/>
                  </a:cxn>
                  <a:cxn ang="0">
                    <a:pos x="0" y="56"/>
                  </a:cxn>
                  <a:cxn ang="0">
                    <a:pos x="0" y="56"/>
                  </a:cxn>
                  <a:cxn ang="0">
                    <a:pos x="2" y="58"/>
                  </a:cxn>
                  <a:cxn ang="0">
                    <a:pos x="4" y="60"/>
                  </a:cxn>
                  <a:cxn ang="0">
                    <a:pos x="4" y="60"/>
                  </a:cxn>
                  <a:cxn ang="0">
                    <a:pos x="6" y="58"/>
                  </a:cxn>
                  <a:cxn ang="0">
                    <a:pos x="8" y="56"/>
                  </a:cxn>
                  <a:cxn ang="0">
                    <a:pos x="8" y="56"/>
                  </a:cxn>
                  <a:cxn ang="0">
                    <a:pos x="10" y="46"/>
                  </a:cxn>
                  <a:cxn ang="0">
                    <a:pos x="14" y="38"/>
                  </a:cxn>
                  <a:cxn ang="0">
                    <a:pos x="22" y="30"/>
                  </a:cxn>
                  <a:cxn ang="0">
                    <a:pos x="32" y="22"/>
                  </a:cxn>
                  <a:cxn ang="0">
                    <a:pos x="44" y="16"/>
                  </a:cxn>
                  <a:cxn ang="0">
                    <a:pos x="58" y="12"/>
                  </a:cxn>
                  <a:cxn ang="0">
                    <a:pos x="72" y="10"/>
                  </a:cxn>
                  <a:cxn ang="0">
                    <a:pos x="88" y="8"/>
                  </a:cxn>
                  <a:cxn ang="0">
                    <a:pos x="88" y="8"/>
                  </a:cxn>
                  <a:cxn ang="0">
                    <a:pos x="90" y="6"/>
                  </a:cxn>
                  <a:cxn ang="0">
                    <a:pos x="92" y="4"/>
                  </a:cxn>
                  <a:cxn ang="0">
                    <a:pos x="92" y="4"/>
                  </a:cxn>
                  <a:cxn ang="0">
                    <a:pos x="90" y="2"/>
                  </a:cxn>
                  <a:cxn ang="0">
                    <a:pos x="88" y="0"/>
                  </a:cxn>
                </a:cxnLst>
                <a:rect l="0" t="0" r="r" b="b"/>
                <a:pathLst>
                  <a:path w="92" h="60">
                    <a:moveTo>
                      <a:pt x="88" y="0"/>
                    </a:moveTo>
                    <a:lnTo>
                      <a:pt x="88" y="0"/>
                    </a:lnTo>
                    <a:lnTo>
                      <a:pt x="70" y="2"/>
                    </a:lnTo>
                    <a:lnTo>
                      <a:pt x="54" y="4"/>
                    </a:lnTo>
                    <a:lnTo>
                      <a:pt x="40" y="10"/>
                    </a:lnTo>
                    <a:lnTo>
                      <a:pt x="26" y="16"/>
                    </a:lnTo>
                    <a:lnTo>
                      <a:pt x="16" y="24"/>
                    </a:lnTo>
                    <a:lnTo>
                      <a:pt x="8" y="34"/>
                    </a:lnTo>
                    <a:lnTo>
                      <a:pt x="2" y="44"/>
                    </a:lnTo>
                    <a:lnTo>
                      <a:pt x="0" y="56"/>
                    </a:lnTo>
                    <a:lnTo>
                      <a:pt x="0" y="56"/>
                    </a:lnTo>
                    <a:lnTo>
                      <a:pt x="2" y="58"/>
                    </a:lnTo>
                    <a:lnTo>
                      <a:pt x="4" y="60"/>
                    </a:lnTo>
                    <a:lnTo>
                      <a:pt x="4" y="60"/>
                    </a:lnTo>
                    <a:lnTo>
                      <a:pt x="6" y="58"/>
                    </a:lnTo>
                    <a:lnTo>
                      <a:pt x="8" y="56"/>
                    </a:lnTo>
                    <a:lnTo>
                      <a:pt x="8" y="56"/>
                    </a:lnTo>
                    <a:lnTo>
                      <a:pt x="10" y="46"/>
                    </a:lnTo>
                    <a:lnTo>
                      <a:pt x="14" y="38"/>
                    </a:lnTo>
                    <a:lnTo>
                      <a:pt x="22" y="30"/>
                    </a:lnTo>
                    <a:lnTo>
                      <a:pt x="32" y="22"/>
                    </a:lnTo>
                    <a:lnTo>
                      <a:pt x="44" y="16"/>
                    </a:lnTo>
                    <a:lnTo>
                      <a:pt x="58" y="12"/>
                    </a:lnTo>
                    <a:lnTo>
                      <a:pt x="72" y="10"/>
                    </a:lnTo>
                    <a:lnTo>
                      <a:pt x="88" y="8"/>
                    </a:lnTo>
                    <a:lnTo>
                      <a:pt x="88" y="8"/>
                    </a:lnTo>
                    <a:lnTo>
                      <a:pt x="90" y="6"/>
                    </a:lnTo>
                    <a:lnTo>
                      <a:pt x="92" y="4"/>
                    </a:lnTo>
                    <a:lnTo>
                      <a:pt x="92" y="4"/>
                    </a:lnTo>
                    <a:lnTo>
                      <a:pt x="90" y="2"/>
                    </a:lnTo>
                    <a:lnTo>
                      <a:pt x="8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42" name="Freeform 28">
                <a:extLst>
                  <a:ext uri="{FF2B5EF4-FFF2-40B4-BE49-F238E27FC236}">
                    <a16:creationId xmlns:a16="http://schemas.microsoft.com/office/drawing/2014/main" id="{9AB4BDB7-5C8E-4C92-93AC-0703170134F8}"/>
                  </a:ext>
                </a:extLst>
              </p:cNvPr>
              <p:cNvSpPr>
                <a:spLocks/>
              </p:cNvSpPr>
              <p:nvPr/>
            </p:nvSpPr>
            <p:spPr bwMode="auto">
              <a:xfrm>
                <a:off x="4025900" y="3676650"/>
                <a:ext cx="146050" cy="95250"/>
              </a:xfrm>
              <a:custGeom>
                <a:avLst/>
                <a:gdLst/>
                <a:ahLst/>
                <a:cxnLst>
                  <a:cxn ang="0">
                    <a:pos x="88" y="0"/>
                  </a:cxn>
                  <a:cxn ang="0">
                    <a:pos x="88" y="0"/>
                  </a:cxn>
                  <a:cxn ang="0">
                    <a:pos x="70" y="2"/>
                  </a:cxn>
                  <a:cxn ang="0">
                    <a:pos x="54" y="4"/>
                  </a:cxn>
                  <a:cxn ang="0">
                    <a:pos x="40" y="10"/>
                  </a:cxn>
                  <a:cxn ang="0">
                    <a:pos x="26" y="16"/>
                  </a:cxn>
                  <a:cxn ang="0">
                    <a:pos x="16" y="24"/>
                  </a:cxn>
                  <a:cxn ang="0">
                    <a:pos x="8" y="34"/>
                  </a:cxn>
                  <a:cxn ang="0">
                    <a:pos x="2" y="44"/>
                  </a:cxn>
                  <a:cxn ang="0">
                    <a:pos x="0" y="56"/>
                  </a:cxn>
                  <a:cxn ang="0">
                    <a:pos x="0" y="56"/>
                  </a:cxn>
                  <a:cxn ang="0">
                    <a:pos x="2" y="58"/>
                  </a:cxn>
                  <a:cxn ang="0">
                    <a:pos x="4" y="60"/>
                  </a:cxn>
                  <a:cxn ang="0">
                    <a:pos x="4" y="60"/>
                  </a:cxn>
                  <a:cxn ang="0">
                    <a:pos x="6" y="58"/>
                  </a:cxn>
                  <a:cxn ang="0">
                    <a:pos x="8" y="56"/>
                  </a:cxn>
                  <a:cxn ang="0">
                    <a:pos x="8" y="56"/>
                  </a:cxn>
                  <a:cxn ang="0">
                    <a:pos x="10" y="46"/>
                  </a:cxn>
                  <a:cxn ang="0">
                    <a:pos x="14" y="38"/>
                  </a:cxn>
                  <a:cxn ang="0">
                    <a:pos x="22" y="30"/>
                  </a:cxn>
                  <a:cxn ang="0">
                    <a:pos x="32" y="22"/>
                  </a:cxn>
                  <a:cxn ang="0">
                    <a:pos x="44" y="16"/>
                  </a:cxn>
                  <a:cxn ang="0">
                    <a:pos x="58" y="12"/>
                  </a:cxn>
                  <a:cxn ang="0">
                    <a:pos x="72" y="10"/>
                  </a:cxn>
                  <a:cxn ang="0">
                    <a:pos x="88" y="8"/>
                  </a:cxn>
                  <a:cxn ang="0">
                    <a:pos x="88" y="8"/>
                  </a:cxn>
                  <a:cxn ang="0">
                    <a:pos x="90" y="6"/>
                  </a:cxn>
                  <a:cxn ang="0">
                    <a:pos x="92" y="4"/>
                  </a:cxn>
                  <a:cxn ang="0">
                    <a:pos x="92" y="4"/>
                  </a:cxn>
                  <a:cxn ang="0">
                    <a:pos x="90" y="2"/>
                  </a:cxn>
                  <a:cxn ang="0">
                    <a:pos x="88" y="0"/>
                  </a:cxn>
                </a:cxnLst>
                <a:rect l="0" t="0" r="r" b="b"/>
                <a:pathLst>
                  <a:path w="92" h="60">
                    <a:moveTo>
                      <a:pt x="88" y="0"/>
                    </a:moveTo>
                    <a:lnTo>
                      <a:pt x="88" y="0"/>
                    </a:lnTo>
                    <a:lnTo>
                      <a:pt x="70" y="2"/>
                    </a:lnTo>
                    <a:lnTo>
                      <a:pt x="54" y="4"/>
                    </a:lnTo>
                    <a:lnTo>
                      <a:pt x="40" y="10"/>
                    </a:lnTo>
                    <a:lnTo>
                      <a:pt x="26" y="16"/>
                    </a:lnTo>
                    <a:lnTo>
                      <a:pt x="16" y="24"/>
                    </a:lnTo>
                    <a:lnTo>
                      <a:pt x="8" y="34"/>
                    </a:lnTo>
                    <a:lnTo>
                      <a:pt x="2" y="44"/>
                    </a:lnTo>
                    <a:lnTo>
                      <a:pt x="0" y="56"/>
                    </a:lnTo>
                    <a:lnTo>
                      <a:pt x="0" y="56"/>
                    </a:lnTo>
                    <a:lnTo>
                      <a:pt x="2" y="58"/>
                    </a:lnTo>
                    <a:lnTo>
                      <a:pt x="4" y="60"/>
                    </a:lnTo>
                    <a:lnTo>
                      <a:pt x="4" y="60"/>
                    </a:lnTo>
                    <a:lnTo>
                      <a:pt x="6" y="58"/>
                    </a:lnTo>
                    <a:lnTo>
                      <a:pt x="8" y="56"/>
                    </a:lnTo>
                    <a:lnTo>
                      <a:pt x="8" y="56"/>
                    </a:lnTo>
                    <a:lnTo>
                      <a:pt x="10" y="46"/>
                    </a:lnTo>
                    <a:lnTo>
                      <a:pt x="14" y="38"/>
                    </a:lnTo>
                    <a:lnTo>
                      <a:pt x="22" y="30"/>
                    </a:lnTo>
                    <a:lnTo>
                      <a:pt x="32" y="22"/>
                    </a:lnTo>
                    <a:lnTo>
                      <a:pt x="44" y="16"/>
                    </a:lnTo>
                    <a:lnTo>
                      <a:pt x="58" y="12"/>
                    </a:lnTo>
                    <a:lnTo>
                      <a:pt x="72" y="10"/>
                    </a:lnTo>
                    <a:lnTo>
                      <a:pt x="88" y="8"/>
                    </a:lnTo>
                    <a:lnTo>
                      <a:pt x="88" y="8"/>
                    </a:lnTo>
                    <a:lnTo>
                      <a:pt x="90" y="6"/>
                    </a:lnTo>
                    <a:lnTo>
                      <a:pt x="92" y="4"/>
                    </a:lnTo>
                    <a:lnTo>
                      <a:pt x="92" y="4"/>
                    </a:lnTo>
                    <a:lnTo>
                      <a:pt x="90" y="2"/>
                    </a:lnTo>
                    <a:lnTo>
                      <a:pt x="8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43" name="Freeform 29">
                <a:extLst>
                  <a:ext uri="{FF2B5EF4-FFF2-40B4-BE49-F238E27FC236}">
                    <a16:creationId xmlns:a16="http://schemas.microsoft.com/office/drawing/2014/main" id="{DA8395D0-494C-40FE-8D32-C3759D025229}"/>
                  </a:ext>
                </a:extLst>
              </p:cNvPr>
              <p:cNvSpPr>
                <a:spLocks noEditPoints="1"/>
              </p:cNvSpPr>
              <p:nvPr/>
            </p:nvSpPr>
            <p:spPr bwMode="auto">
              <a:xfrm>
                <a:off x="3962400" y="3613150"/>
                <a:ext cx="406400" cy="355600"/>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44" name="Group 149">
              <a:extLst>
                <a:ext uri="{FF2B5EF4-FFF2-40B4-BE49-F238E27FC236}">
                  <a16:creationId xmlns:a16="http://schemas.microsoft.com/office/drawing/2014/main" id="{6DAC19FB-056D-4649-9EE3-D87FA4DE5129}"/>
                </a:ext>
              </a:extLst>
            </p:cNvPr>
            <p:cNvGrpSpPr/>
            <p:nvPr/>
          </p:nvGrpSpPr>
          <p:grpSpPr>
            <a:xfrm>
              <a:off x="1494413" y="4744577"/>
              <a:ext cx="489517" cy="305948"/>
              <a:chOff x="3149600" y="3663950"/>
              <a:chExt cx="406400" cy="254000"/>
            </a:xfrm>
            <a:solidFill>
              <a:schemeClr val="accent1"/>
            </a:solidFill>
          </p:grpSpPr>
          <p:sp>
            <p:nvSpPr>
              <p:cNvPr id="145" name="Freeform 32">
                <a:extLst>
                  <a:ext uri="{FF2B5EF4-FFF2-40B4-BE49-F238E27FC236}">
                    <a16:creationId xmlns:a16="http://schemas.microsoft.com/office/drawing/2014/main" id="{6E26CD3A-18F8-41F6-99E4-B713C11CD982}"/>
                  </a:ext>
                </a:extLst>
              </p:cNvPr>
              <p:cNvSpPr>
                <a:spLocks noEditPoints="1"/>
              </p:cNvSpPr>
              <p:nvPr/>
            </p:nvSpPr>
            <p:spPr bwMode="auto">
              <a:xfrm>
                <a:off x="3149600" y="3663950"/>
                <a:ext cx="406400" cy="254000"/>
              </a:xfrm>
              <a:custGeom>
                <a:avLst/>
                <a:gdLst/>
                <a:ahLst/>
                <a:cxnLst>
                  <a:cxn ang="0">
                    <a:pos x="256" y="78"/>
                  </a:cxn>
                  <a:cxn ang="0">
                    <a:pos x="256" y="78"/>
                  </a:cxn>
                  <a:cxn ang="0">
                    <a:pos x="254" y="76"/>
                  </a:cxn>
                  <a:cxn ang="0">
                    <a:pos x="254" y="76"/>
                  </a:cxn>
                  <a:cxn ang="0">
                    <a:pos x="232" y="46"/>
                  </a:cxn>
                  <a:cxn ang="0">
                    <a:pos x="202" y="22"/>
                  </a:cxn>
                  <a:cxn ang="0">
                    <a:pos x="166" y="6"/>
                  </a:cxn>
                  <a:cxn ang="0">
                    <a:pos x="128" y="0"/>
                  </a:cxn>
                  <a:cxn ang="0">
                    <a:pos x="108" y="2"/>
                  </a:cxn>
                  <a:cxn ang="0">
                    <a:pos x="70" y="12"/>
                  </a:cxn>
                  <a:cxn ang="0">
                    <a:pos x="38" y="32"/>
                  </a:cxn>
                  <a:cxn ang="0">
                    <a:pos x="10" y="60"/>
                  </a:cxn>
                  <a:cxn ang="0">
                    <a:pos x="0" y="76"/>
                  </a:cxn>
                  <a:cxn ang="0">
                    <a:pos x="0" y="76"/>
                  </a:cxn>
                  <a:cxn ang="0">
                    <a:pos x="0" y="78"/>
                  </a:cxn>
                  <a:cxn ang="0">
                    <a:pos x="0" y="78"/>
                  </a:cxn>
                  <a:cxn ang="0">
                    <a:pos x="0" y="80"/>
                  </a:cxn>
                  <a:cxn ang="0">
                    <a:pos x="0" y="82"/>
                  </a:cxn>
                  <a:cxn ang="0">
                    <a:pos x="0" y="82"/>
                  </a:cxn>
                  <a:cxn ang="0">
                    <a:pos x="0" y="84"/>
                  </a:cxn>
                  <a:cxn ang="0">
                    <a:pos x="0" y="84"/>
                  </a:cxn>
                  <a:cxn ang="0">
                    <a:pos x="22" y="114"/>
                  </a:cxn>
                  <a:cxn ang="0">
                    <a:pos x="54" y="138"/>
                  </a:cxn>
                  <a:cxn ang="0">
                    <a:pos x="88" y="154"/>
                  </a:cxn>
                  <a:cxn ang="0">
                    <a:pos x="128" y="160"/>
                  </a:cxn>
                  <a:cxn ang="0">
                    <a:pos x="148" y="158"/>
                  </a:cxn>
                  <a:cxn ang="0">
                    <a:pos x="186" y="148"/>
                  </a:cxn>
                  <a:cxn ang="0">
                    <a:pos x="218" y="128"/>
                  </a:cxn>
                  <a:cxn ang="0">
                    <a:pos x="244" y="100"/>
                  </a:cxn>
                  <a:cxn ang="0">
                    <a:pos x="254" y="84"/>
                  </a:cxn>
                  <a:cxn ang="0">
                    <a:pos x="254" y="84"/>
                  </a:cxn>
                  <a:cxn ang="0">
                    <a:pos x="256" y="82"/>
                  </a:cxn>
                  <a:cxn ang="0">
                    <a:pos x="256" y="82"/>
                  </a:cxn>
                  <a:cxn ang="0">
                    <a:pos x="256" y="80"/>
                  </a:cxn>
                  <a:cxn ang="0">
                    <a:pos x="128" y="144"/>
                  </a:cxn>
                  <a:cxn ang="0">
                    <a:pos x="112" y="142"/>
                  </a:cxn>
                  <a:cxn ang="0">
                    <a:pos x="78" y="134"/>
                  </a:cxn>
                  <a:cxn ang="0">
                    <a:pos x="50" y="118"/>
                  </a:cxn>
                  <a:cxn ang="0">
                    <a:pos x="26" y="94"/>
                  </a:cxn>
                  <a:cxn ang="0">
                    <a:pos x="18" y="80"/>
                  </a:cxn>
                  <a:cxn ang="0">
                    <a:pos x="38" y="54"/>
                  </a:cxn>
                  <a:cxn ang="0">
                    <a:pos x="64" y="34"/>
                  </a:cxn>
                  <a:cxn ang="0">
                    <a:pos x="94" y="20"/>
                  </a:cxn>
                  <a:cxn ang="0">
                    <a:pos x="128" y="16"/>
                  </a:cxn>
                  <a:cxn ang="0">
                    <a:pos x="144" y="18"/>
                  </a:cxn>
                  <a:cxn ang="0">
                    <a:pos x="176" y="26"/>
                  </a:cxn>
                  <a:cxn ang="0">
                    <a:pos x="206" y="42"/>
                  </a:cxn>
                  <a:cxn ang="0">
                    <a:pos x="230" y="66"/>
                  </a:cxn>
                  <a:cxn ang="0">
                    <a:pos x="238" y="80"/>
                  </a:cxn>
                  <a:cxn ang="0">
                    <a:pos x="218" y="106"/>
                  </a:cxn>
                  <a:cxn ang="0">
                    <a:pos x="192" y="126"/>
                  </a:cxn>
                  <a:cxn ang="0">
                    <a:pos x="160" y="140"/>
                  </a:cxn>
                  <a:cxn ang="0">
                    <a:pos x="128" y="144"/>
                  </a:cxn>
                </a:cxnLst>
                <a:rect l="0" t="0" r="r" b="b"/>
                <a:pathLst>
                  <a:path w="256" h="160">
                    <a:moveTo>
                      <a:pt x="256" y="78"/>
                    </a:moveTo>
                    <a:lnTo>
                      <a:pt x="256" y="78"/>
                    </a:lnTo>
                    <a:lnTo>
                      <a:pt x="256" y="78"/>
                    </a:lnTo>
                    <a:lnTo>
                      <a:pt x="256" y="78"/>
                    </a:lnTo>
                    <a:lnTo>
                      <a:pt x="254" y="76"/>
                    </a:lnTo>
                    <a:lnTo>
                      <a:pt x="254" y="76"/>
                    </a:lnTo>
                    <a:lnTo>
                      <a:pt x="254" y="76"/>
                    </a:lnTo>
                    <a:lnTo>
                      <a:pt x="254" y="76"/>
                    </a:lnTo>
                    <a:lnTo>
                      <a:pt x="244" y="60"/>
                    </a:lnTo>
                    <a:lnTo>
                      <a:pt x="232" y="46"/>
                    </a:lnTo>
                    <a:lnTo>
                      <a:pt x="218" y="32"/>
                    </a:lnTo>
                    <a:lnTo>
                      <a:pt x="202" y="22"/>
                    </a:lnTo>
                    <a:lnTo>
                      <a:pt x="186" y="12"/>
                    </a:lnTo>
                    <a:lnTo>
                      <a:pt x="166" y="6"/>
                    </a:lnTo>
                    <a:lnTo>
                      <a:pt x="148" y="2"/>
                    </a:lnTo>
                    <a:lnTo>
                      <a:pt x="128" y="0"/>
                    </a:lnTo>
                    <a:lnTo>
                      <a:pt x="128" y="0"/>
                    </a:lnTo>
                    <a:lnTo>
                      <a:pt x="108" y="2"/>
                    </a:lnTo>
                    <a:lnTo>
                      <a:pt x="88" y="6"/>
                    </a:lnTo>
                    <a:lnTo>
                      <a:pt x="70" y="12"/>
                    </a:lnTo>
                    <a:lnTo>
                      <a:pt x="54" y="22"/>
                    </a:lnTo>
                    <a:lnTo>
                      <a:pt x="38" y="32"/>
                    </a:lnTo>
                    <a:lnTo>
                      <a:pt x="22" y="46"/>
                    </a:lnTo>
                    <a:lnTo>
                      <a:pt x="10" y="60"/>
                    </a:lnTo>
                    <a:lnTo>
                      <a:pt x="0" y="76"/>
                    </a:lnTo>
                    <a:lnTo>
                      <a:pt x="0" y="76"/>
                    </a:lnTo>
                    <a:lnTo>
                      <a:pt x="0" y="76"/>
                    </a:lnTo>
                    <a:lnTo>
                      <a:pt x="0" y="76"/>
                    </a:lnTo>
                    <a:lnTo>
                      <a:pt x="0" y="78"/>
                    </a:lnTo>
                    <a:lnTo>
                      <a:pt x="0" y="78"/>
                    </a:lnTo>
                    <a:lnTo>
                      <a:pt x="0" y="78"/>
                    </a:lnTo>
                    <a:lnTo>
                      <a:pt x="0" y="78"/>
                    </a:lnTo>
                    <a:lnTo>
                      <a:pt x="0" y="80"/>
                    </a:lnTo>
                    <a:lnTo>
                      <a:pt x="0" y="80"/>
                    </a:lnTo>
                    <a:lnTo>
                      <a:pt x="0" y="82"/>
                    </a:lnTo>
                    <a:lnTo>
                      <a:pt x="0" y="82"/>
                    </a:lnTo>
                    <a:lnTo>
                      <a:pt x="0" y="82"/>
                    </a:lnTo>
                    <a:lnTo>
                      <a:pt x="0" y="82"/>
                    </a:lnTo>
                    <a:lnTo>
                      <a:pt x="0" y="84"/>
                    </a:lnTo>
                    <a:lnTo>
                      <a:pt x="0" y="84"/>
                    </a:lnTo>
                    <a:lnTo>
                      <a:pt x="0" y="84"/>
                    </a:lnTo>
                    <a:lnTo>
                      <a:pt x="0" y="84"/>
                    </a:lnTo>
                    <a:lnTo>
                      <a:pt x="10" y="100"/>
                    </a:lnTo>
                    <a:lnTo>
                      <a:pt x="22" y="114"/>
                    </a:lnTo>
                    <a:lnTo>
                      <a:pt x="38" y="128"/>
                    </a:lnTo>
                    <a:lnTo>
                      <a:pt x="54" y="138"/>
                    </a:lnTo>
                    <a:lnTo>
                      <a:pt x="70" y="148"/>
                    </a:lnTo>
                    <a:lnTo>
                      <a:pt x="88" y="154"/>
                    </a:lnTo>
                    <a:lnTo>
                      <a:pt x="108" y="158"/>
                    </a:lnTo>
                    <a:lnTo>
                      <a:pt x="128" y="160"/>
                    </a:lnTo>
                    <a:lnTo>
                      <a:pt x="128" y="160"/>
                    </a:lnTo>
                    <a:lnTo>
                      <a:pt x="148" y="158"/>
                    </a:lnTo>
                    <a:lnTo>
                      <a:pt x="166" y="154"/>
                    </a:lnTo>
                    <a:lnTo>
                      <a:pt x="186" y="148"/>
                    </a:lnTo>
                    <a:lnTo>
                      <a:pt x="202" y="138"/>
                    </a:lnTo>
                    <a:lnTo>
                      <a:pt x="218" y="128"/>
                    </a:lnTo>
                    <a:lnTo>
                      <a:pt x="232" y="114"/>
                    </a:lnTo>
                    <a:lnTo>
                      <a:pt x="244" y="100"/>
                    </a:lnTo>
                    <a:lnTo>
                      <a:pt x="254" y="84"/>
                    </a:lnTo>
                    <a:lnTo>
                      <a:pt x="254" y="84"/>
                    </a:lnTo>
                    <a:lnTo>
                      <a:pt x="254" y="84"/>
                    </a:lnTo>
                    <a:lnTo>
                      <a:pt x="254" y="84"/>
                    </a:lnTo>
                    <a:lnTo>
                      <a:pt x="256" y="82"/>
                    </a:lnTo>
                    <a:lnTo>
                      <a:pt x="256" y="82"/>
                    </a:lnTo>
                    <a:lnTo>
                      <a:pt x="256" y="82"/>
                    </a:lnTo>
                    <a:lnTo>
                      <a:pt x="256" y="82"/>
                    </a:lnTo>
                    <a:lnTo>
                      <a:pt x="256" y="80"/>
                    </a:lnTo>
                    <a:lnTo>
                      <a:pt x="256" y="80"/>
                    </a:lnTo>
                    <a:lnTo>
                      <a:pt x="256" y="78"/>
                    </a:lnTo>
                    <a:close/>
                    <a:moveTo>
                      <a:pt x="128" y="144"/>
                    </a:moveTo>
                    <a:lnTo>
                      <a:pt x="128" y="144"/>
                    </a:lnTo>
                    <a:lnTo>
                      <a:pt x="112" y="142"/>
                    </a:lnTo>
                    <a:lnTo>
                      <a:pt x="94" y="140"/>
                    </a:lnTo>
                    <a:lnTo>
                      <a:pt x="78" y="134"/>
                    </a:lnTo>
                    <a:lnTo>
                      <a:pt x="64" y="126"/>
                    </a:lnTo>
                    <a:lnTo>
                      <a:pt x="50" y="118"/>
                    </a:lnTo>
                    <a:lnTo>
                      <a:pt x="38" y="106"/>
                    </a:lnTo>
                    <a:lnTo>
                      <a:pt x="26" y="94"/>
                    </a:lnTo>
                    <a:lnTo>
                      <a:pt x="18" y="80"/>
                    </a:lnTo>
                    <a:lnTo>
                      <a:pt x="18" y="80"/>
                    </a:lnTo>
                    <a:lnTo>
                      <a:pt x="26" y="66"/>
                    </a:lnTo>
                    <a:lnTo>
                      <a:pt x="38" y="54"/>
                    </a:lnTo>
                    <a:lnTo>
                      <a:pt x="50" y="42"/>
                    </a:lnTo>
                    <a:lnTo>
                      <a:pt x="64" y="34"/>
                    </a:lnTo>
                    <a:lnTo>
                      <a:pt x="78" y="26"/>
                    </a:lnTo>
                    <a:lnTo>
                      <a:pt x="94" y="20"/>
                    </a:lnTo>
                    <a:lnTo>
                      <a:pt x="112" y="18"/>
                    </a:lnTo>
                    <a:lnTo>
                      <a:pt x="128" y="16"/>
                    </a:lnTo>
                    <a:lnTo>
                      <a:pt x="128" y="16"/>
                    </a:lnTo>
                    <a:lnTo>
                      <a:pt x="144" y="18"/>
                    </a:lnTo>
                    <a:lnTo>
                      <a:pt x="160" y="20"/>
                    </a:lnTo>
                    <a:lnTo>
                      <a:pt x="176" y="26"/>
                    </a:lnTo>
                    <a:lnTo>
                      <a:pt x="192" y="34"/>
                    </a:lnTo>
                    <a:lnTo>
                      <a:pt x="206" y="42"/>
                    </a:lnTo>
                    <a:lnTo>
                      <a:pt x="218" y="54"/>
                    </a:lnTo>
                    <a:lnTo>
                      <a:pt x="230" y="66"/>
                    </a:lnTo>
                    <a:lnTo>
                      <a:pt x="238" y="80"/>
                    </a:lnTo>
                    <a:lnTo>
                      <a:pt x="238" y="80"/>
                    </a:lnTo>
                    <a:lnTo>
                      <a:pt x="230" y="94"/>
                    </a:lnTo>
                    <a:lnTo>
                      <a:pt x="218" y="106"/>
                    </a:lnTo>
                    <a:lnTo>
                      <a:pt x="206" y="118"/>
                    </a:lnTo>
                    <a:lnTo>
                      <a:pt x="192" y="126"/>
                    </a:lnTo>
                    <a:lnTo>
                      <a:pt x="176" y="134"/>
                    </a:lnTo>
                    <a:lnTo>
                      <a:pt x="160" y="140"/>
                    </a:lnTo>
                    <a:lnTo>
                      <a:pt x="144" y="142"/>
                    </a:lnTo>
                    <a:lnTo>
                      <a:pt x="128"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46" name="Freeform 35">
                <a:extLst>
                  <a:ext uri="{FF2B5EF4-FFF2-40B4-BE49-F238E27FC236}">
                    <a16:creationId xmlns:a16="http://schemas.microsoft.com/office/drawing/2014/main" id="{D3064724-AC64-41EF-B8D7-DB0CB1BF234B}"/>
                  </a:ext>
                </a:extLst>
              </p:cNvPr>
              <p:cNvSpPr>
                <a:spLocks/>
              </p:cNvSpPr>
              <p:nvPr/>
            </p:nvSpPr>
            <p:spPr bwMode="auto">
              <a:xfrm>
                <a:off x="3302000" y="3740150"/>
                <a:ext cx="57150" cy="57150"/>
              </a:xfrm>
              <a:custGeom>
                <a:avLst/>
                <a:gdLst/>
                <a:ahLst/>
                <a:cxnLst>
                  <a:cxn ang="0">
                    <a:pos x="32" y="0"/>
                  </a:cxn>
                  <a:cxn ang="0">
                    <a:pos x="32" y="0"/>
                  </a:cxn>
                  <a:cxn ang="0">
                    <a:pos x="32" y="0"/>
                  </a:cxn>
                  <a:cxn ang="0">
                    <a:pos x="32" y="0"/>
                  </a:cxn>
                  <a:cxn ang="0">
                    <a:pos x="26" y="0"/>
                  </a:cxn>
                  <a:cxn ang="0">
                    <a:pos x="20" y="2"/>
                  </a:cxn>
                  <a:cxn ang="0">
                    <a:pos x="10" y="10"/>
                  </a:cxn>
                  <a:cxn ang="0">
                    <a:pos x="2" y="20"/>
                  </a:cxn>
                  <a:cxn ang="0">
                    <a:pos x="0" y="26"/>
                  </a:cxn>
                  <a:cxn ang="0">
                    <a:pos x="0" y="32"/>
                  </a:cxn>
                  <a:cxn ang="0">
                    <a:pos x="0" y="32"/>
                  </a:cxn>
                  <a:cxn ang="0">
                    <a:pos x="2" y="34"/>
                  </a:cxn>
                  <a:cxn ang="0">
                    <a:pos x="4" y="36"/>
                  </a:cxn>
                  <a:cxn ang="0">
                    <a:pos x="4" y="36"/>
                  </a:cxn>
                  <a:cxn ang="0">
                    <a:pos x="6" y="34"/>
                  </a:cxn>
                  <a:cxn ang="0">
                    <a:pos x="8" y="32"/>
                  </a:cxn>
                  <a:cxn ang="0">
                    <a:pos x="8" y="32"/>
                  </a:cxn>
                  <a:cxn ang="0">
                    <a:pos x="10" y="22"/>
                  </a:cxn>
                  <a:cxn ang="0">
                    <a:pos x="14" y="14"/>
                  </a:cxn>
                  <a:cxn ang="0">
                    <a:pos x="22" y="10"/>
                  </a:cxn>
                  <a:cxn ang="0">
                    <a:pos x="32" y="8"/>
                  </a:cxn>
                  <a:cxn ang="0">
                    <a:pos x="32" y="8"/>
                  </a:cxn>
                  <a:cxn ang="0">
                    <a:pos x="32" y="8"/>
                  </a:cxn>
                  <a:cxn ang="0">
                    <a:pos x="34" y="6"/>
                  </a:cxn>
                  <a:cxn ang="0">
                    <a:pos x="36" y="4"/>
                  </a:cxn>
                  <a:cxn ang="0">
                    <a:pos x="36" y="4"/>
                  </a:cxn>
                  <a:cxn ang="0">
                    <a:pos x="34" y="2"/>
                  </a:cxn>
                  <a:cxn ang="0">
                    <a:pos x="32" y="0"/>
                  </a:cxn>
                </a:cxnLst>
                <a:rect l="0" t="0" r="r" b="b"/>
                <a:pathLst>
                  <a:path w="36" h="36">
                    <a:moveTo>
                      <a:pt x="32" y="0"/>
                    </a:moveTo>
                    <a:lnTo>
                      <a:pt x="32" y="0"/>
                    </a:lnTo>
                    <a:lnTo>
                      <a:pt x="32" y="0"/>
                    </a:lnTo>
                    <a:lnTo>
                      <a:pt x="32" y="0"/>
                    </a:lnTo>
                    <a:lnTo>
                      <a:pt x="26" y="0"/>
                    </a:lnTo>
                    <a:lnTo>
                      <a:pt x="20" y="2"/>
                    </a:lnTo>
                    <a:lnTo>
                      <a:pt x="10" y="10"/>
                    </a:lnTo>
                    <a:lnTo>
                      <a:pt x="2" y="20"/>
                    </a:lnTo>
                    <a:lnTo>
                      <a:pt x="0" y="26"/>
                    </a:lnTo>
                    <a:lnTo>
                      <a:pt x="0" y="32"/>
                    </a:lnTo>
                    <a:lnTo>
                      <a:pt x="0" y="32"/>
                    </a:lnTo>
                    <a:lnTo>
                      <a:pt x="2" y="34"/>
                    </a:lnTo>
                    <a:lnTo>
                      <a:pt x="4" y="36"/>
                    </a:lnTo>
                    <a:lnTo>
                      <a:pt x="4" y="36"/>
                    </a:lnTo>
                    <a:lnTo>
                      <a:pt x="6" y="34"/>
                    </a:lnTo>
                    <a:lnTo>
                      <a:pt x="8" y="32"/>
                    </a:lnTo>
                    <a:lnTo>
                      <a:pt x="8" y="32"/>
                    </a:lnTo>
                    <a:lnTo>
                      <a:pt x="10" y="22"/>
                    </a:lnTo>
                    <a:lnTo>
                      <a:pt x="14" y="14"/>
                    </a:lnTo>
                    <a:lnTo>
                      <a:pt x="22" y="10"/>
                    </a:lnTo>
                    <a:lnTo>
                      <a:pt x="32" y="8"/>
                    </a:lnTo>
                    <a:lnTo>
                      <a:pt x="32" y="8"/>
                    </a:lnTo>
                    <a:lnTo>
                      <a:pt x="32" y="8"/>
                    </a:lnTo>
                    <a:lnTo>
                      <a:pt x="34" y="6"/>
                    </a:lnTo>
                    <a:lnTo>
                      <a:pt x="36" y="4"/>
                    </a:lnTo>
                    <a:lnTo>
                      <a:pt x="36" y="4"/>
                    </a:lnTo>
                    <a:lnTo>
                      <a:pt x="34" y="2"/>
                    </a:lnTo>
                    <a:lnTo>
                      <a:pt x="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47" name="Freeform 37">
                <a:extLst>
                  <a:ext uri="{FF2B5EF4-FFF2-40B4-BE49-F238E27FC236}">
                    <a16:creationId xmlns:a16="http://schemas.microsoft.com/office/drawing/2014/main" id="{5909FE3D-588A-4F74-874B-A681239A4926}"/>
                  </a:ext>
                </a:extLst>
              </p:cNvPr>
              <p:cNvSpPr>
                <a:spLocks noEditPoints="1"/>
              </p:cNvSpPr>
              <p:nvPr/>
            </p:nvSpPr>
            <p:spPr bwMode="auto">
              <a:xfrm>
                <a:off x="3263900" y="3702050"/>
                <a:ext cx="177800" cy="177800"/>
              </a:xfrm>
              <a:custGeom>
                <a:avLst/>
                <a:gdLst/>
                <a:ahLst/>
                <a:cxnLst>
                  <a:cxn ang="0">
                    <a:pos x="56" y="0"/>
                  </a:cxn>
                  <a:cxn ang="0">
                    <a:pos x="34" y="4"/>
                  </a:cxn>
                  <a:cxn ang="0">
                    <a:pos x="16" y="16"/>
                  </a:cxn>
                  <a:cxn ang="0">
                    <a:pos x="4" y="34"/>
                  </a:cxn>
                  <a:cxn ang="0">
                    <a:pos x="0" y="56"/>
                  </a:cxn>
                  <a:cxn ang="0">
                    <a:pos x="0" y="68"/>
                  </a:cxn>
                  <a:cxn ang="0">
                    <a:pos x="10" y="88"/>
                  </a:cxn>
                  <a:cxn ang="0">
                    <a:pos x="24" y="102"/>
                  </a:cxn>
                  <a:cxn ang="0">
                    <a:pos x="44" y="110"/>
                  </a:cxn>
                  <a:cxn ang="0">
                    <a:pos x="56" y="112"/>
                  </a:cxn>
                  <a:cxn ang="0">
                    <a:pos x="78" y="108"/>
                  </a:cxn>
                  <a:cxn ang="0">
                    <a:pos x="96" y="96"/>
                  </a:cxn>
                  <a:cxn ang="0">
                    <a:pos x="108" y="78"/>
                  </a:cxn>
                  <a:cxn ang="0">
                    <a:pos x="112" y="56"/>
                  </a:cxn>
                  <a:cxn ang="0">
                    <a:pos x="110" y="44"/>
                  </a:cxn>
                  <a:cxn ang="0">
                    <a:pos x="102" y="24"/>
                  </a:cxn>
                  <a:cxn ang="0">
                    <a:pos x="86" y="10"/>
                  </a:cxn>
                  <a:cxn ang="0">
                    <a:pos x="66" y="2"/>
                  </a:cxn>
                  <a:cxn ang="0">
                    <a:pos x="56" y="104"/>
                  </a:cxn>
                  <a:cxn ang="0">
                    <a:pos x="46" y="102"/>
                  </a:cxn>
                  <a:cxn ang="0">
                    <a:pos x="28" y="96"/>
                  </a:cxn>
                  <a:cxn ang="0">
                    <a:pos x="16" y="82"/>
                  </a:cxn>
                  <a:cxn ang="0">
                    <a:pos x="8" y="66"/>
                  </a:cxn>
                  <a:cxn ang="0">
                    <a:pos x="8" y="56"/>
                  </a:cxn>
                  <a:cxn ang="0">
                    <a:pos x="12" y="38"/>
                  </a:cxn>
                  <a:cxn ang="0">
                    <a:pos x="22" y="22"/>
                  </a:cxn>
                  <a:cxn ang="0">
                    <a:pos x="36" y="12"/>
                  </a:cxn>
                  <a:cxn ang="0">
                    <a:pos x="56" y="8"/>
                  </a:cxn>
                  <a:cxn ang="0">
                    <a:pos x="66" y="8"/>
                  </a:cxn>
                  <a:cxn ang="0">
                    <a:pos x="82" y="16"/>
                  </a:cxn>
                  <a:cxn ang="0">
                    <a:pos x="96" y="30"/>
                  </a:cxn>
                  <a:cxn ang="0">
                    <a:pos x="102" y="46"/>
                  </a:cxn>
                  <a:cxn ang="0">
                    <a:pos x="104" y="56"/>
                  </a:cxn>
                  <a:cxn ang="0">
                    <a:pos x="100" y="74"/>
                  </a:cxn>
                  <a:cxn ang="0">
                    <a:pos x="90" y="90"/>
                  </a:cxn>
                  <a:cxn ang="0">
                    <a:pos x="74" y="100"/>
                  </a:cxn>
                  <a:cxn ang="0">
                    <a:pos x="56" y="104"/>
                  </a:cxn>
                </a:cxnLst>
                <a:rect l="0" t="0" r="r" b="b"/>
                <a:pathLst>
                  <a:path w="112" h="112">
                    <a:moveTo>
                      <a:pt x="56" y="0"/>
                    </a:moveTo>
                    <a:lnTo>
                      <a:pt x="56" y="0"/>
                    </a:lnTo>
                    <a:lnTo>
                      <a:pt x="44" y="2"/>
                    </a:lnTo>
                    <a:lnTo>
                      <a:pt x="34" y="4"/>
                    </a:lnTo>
                    <a:lnTo>
                      <a:pt x="24" y="10"/>
                    </a:lnTo>
                    <a:lnTo>
                      <a:pt x="16" y="16"/>
                    </a:lnTo>
                    <a:lnTo>
                      <a:pt x="10" y="24"/>
                    </a:lnTo>
                    <a:lnTo>
                      <a:pt x="4" y="34"/>
                    </a:lnTo>
                    <a:lnTo>
                      <a:pt x="0" y="44"/>
                    </a:lnTo>
                    <a:lnTo>
                      <a:pt x="0" y="56"/>
                    </a:lnTo>
                    <a:lnTo>
                      <a:pt x="0" y="56"/>
                    </a:lnTo>
                    <a:lnTo>
                      <a:pt x="0" y="68"/>
                    </a:lnTo>
                    <a:lnTo>
                      <a:pt x="4" y="78"/>
                    </a:lnTo>
                    <a:lnTo>
                      <a:pt x="10" y="88"/>
                    </a:lnTo>
                    <a:lnTo>
                      <a:pt x="16" y="96"/>
                    </a:lnTo>
                    <a:lnTo>
                      <a:pt x="24" y="102"/>
                    </a:lnTo>
                    <a:lnTo>
                      <a:pt x="34" y="108"/>
                    </a:lnTo>
                    <a:lnTo>
                      <a:pt x="44" y="110"/>
                    </a:lnTo>
                    <a:lnTo>
                      <a:pt x="56" y="112"/>
                    </a:lnTo>
                    <a:lnTo>
                      <a:pt x="56" y="112"/>
                    </a:lnTo>
                    <a:lnTo>
                      <a:pt x="66" y="110"/>
                    </a:lnTo>
                    <a:lnTo>
                      <a:pt x="78" y="108"/>
                    </a:lnTo>
                    <a:lnTo>
                      <a:pt x="86" y="102"/>
                    </a:lnTo>
                    <a:lnTo>
                      <a:pt x="96" y="96"/>
                    </a:lnTo>
                    <a:lnTo>
                      <a:pt x="102" y="88"/>
                    </a:lnTo>
                    <a:lnTo>
                      <a:pt x="108" y="78"/>
                    </a:lnTo>
                    <a:lnTo>
                      <a:pt x="110" y="68"/>
                    </a:lnTo>
                    <a:lnTo>
                      <a:pt x="112" y="56"/>
                    </a:lnTo>
                    <a:lnTo>
                      <a:pt x="112" y="56"/>
                    </a:lnTo>
                    <a:lnTo>
                      <a:pt x="110" y="44"/>
                    </a:lnTo>
                    <a:lnTo>
                      <a:pt x="108" y="34"/>
                    </a:lnTo>
                    <a:lnTo>
                      <a:pt x="102" y="24"/>
                    </a:lnTo>
                    <a:lnTo>
                      <a:pt x="96" y="16"/>
                    </a:lnTo>
                    <a:lnTo>
                      <a:pt x="86" y="10"/>
                    </a:lnTo>
                    <a:lnTo>
                      <a:pt x="78" y="4"/>
                    </a:lnTo>
                    <a:lnTo>
                      <a:pt x="66" y="2"/>
                    </a:lnTo>
                    <a:lnTo>
                      <a:pt x="56" y="0"/>
                    </a:lnTo>
                    <a:close/>
                    <a:moveTo>
                      <a:pt x="56" y="104"/>
                    </a:moveTo>
                    <a:lnTo>
                      <a:pt x="56" y="104"/>
                    </a:lnTo>
                    <a:lnTo>
                      <a:pt x="46" y="102"/>
                    </a:lnTo>
                    <a:lnTo>
                      <a:pt x="36" y="100"/>
                    </a:lnTo>
                    <a:lnTo>
                      <a:pt x="28" y="96"/>
                    </a:lnTo>
                    <a:lnTo>
                      <a:pt x="22" y="90"/>
                    </a:lnTo>
                    <a:lnTo>
                      <a:pt x="16" y="82"/>
                    </a:lnTo>
                    <a:lnTo>
                      <a:pt x="12" y="74"/>
                    </a:lnTo>
                    <a:lnTo>
                      <a:pt x="8" y="66"/>
                    </a:lnTo>
                    <a:lnTo>
                      <a:pt x="8" y="56"/>
                    </a:lnTo>
                    <a:lnTo>
                      <a:pt x="8" y="56"/>
                    </a:lnTo>
                    <a:lnTo>
                      <a:pt x="8" y="46"/>
                    </a:lnTo>
                    <a:lnTo>
                      <a:pt x="12" y="38"/>
                    </a:lnTo>
                    <a:lnTo>
                      <a:pt x="16" y="30"/>
                    </a:lnTo>
                    <a:lnTo>
                      <a:pt x="22" y="22"/>
                    </a:lnTo>
                    <a:lnTo>
                      <a:pt x="28" y="16"/>
                    </a:lnTo>
                    <a:lnTo>
                      <a:pt x="36" y="12"/>
                    </a:lnTo>
                    <a:lnTo>
                      <a:pt x="46" y="8"/>
                    </a:lnTo>
                    <a:lnTo>
                      <a:pt x="56" y="8"/>
                    </a:lnTo>
                    <a:lnTo>
                      <a:pt x="56" y="8"/>
                    </a:lnTo>
                    <a:lnTo>
                      <a:pt x="66" y="8"/>
                    </a:lnTo>
                    <a:lnTo>
                      <a:pt x="74" y="12"/>
                    </a:lnTo>
                    <a:lnTo>
                      <a:pt x="82" y="16"/>
                    </a:lnTo>
                    <a:lnTo>
                      <a:pt x="90" y="22"/>
                    </a:lnTo>
                    <a:lnTo>
                      <a:pt x="96" y="30"/>
                    </a:lnTo>
                    <a:lnTo>
                      <a:pt x="100" y="38"/>
                    </a:lnTo>
                    <a:lnTo>
                      <a:pt x="102" y="46"/>
                    </a:lnTo>
                    <a:lnTo>
                      <a:pt x="104" y="56"/>
                    </a:lnTo>
                    <a:lnTo>
                      <a:pt x="104" y="56"/>
                    </a:lnTo>
                    <a:lnTo>
                      <a:pt x="102" y="66"/>
                    </a:lnTo>
                    <a:lnTo>
                      <a:pt x="100" y="74"/>
                    </a:lnTo>
                    <a:lnTo>
                      <a:pt x="96" y="82"/>
                    </a:lnTo>
                    <a:lnTo>
                      <a:pt x="90" y="90"/>
                    </a:lnTo>
                    <a:lnTo>
                      <a:pt x="82" y="96"/>
                    </a:lnTo>
                    <a:lnTo>
                      <a:pt x="74" y="100"/>
                    </a:lnTo>
                    <a:lnTo>
                      <a:pt x="66" y="102"/>
                    </a:lnTo>
                    <a:lnTo>
                      <a:pt x="56"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48" name="Group 153">
              <a:extLst>
                <a:ext uri="{FF2B5EF4-FFF2-40B4-BE49-F238E27FC236}">
                  <a16:creationId xmlns:a16="http://schemas.microsoft.com/office/drawing/2014/main" id="{98AA7B4D-A879-4AE9-A293-F45D2E30DC6C}"/>
                </a:ext>
              </a:extLst>
            </p:cNvPr>
            <p:cNvGrpSpPr/>
            <p:nvPr/>
          </p:nvGrpSpPr>
          <p:grpSpPr>
            <a:xfrm>
              <a:off x="576570" y="4652792"/>
              <a:ext cx="367137" cy="489517"/>
              <a:chOff x="2387600" y="3587750"/>
              <a:chExt cx="304800" cy="406400"/>
            </a:xfrm>
            <a:solidFill>
              <a:schemeClr val="accent1"/>
            </a:solidFill>
          </p:grpSpPr>
          <p:sp>
            <p:nvSpPr>
              <p:cNvPr id="149" name="Freeform 40">
                <a:extLst>
                  <a:ext uri="{FF2B5EF4-FFF2-40B4-BE49-F238E27FC236}">
                    <a16:creationId xmlns:a16="http://schemas.microsoft.com/office/drawing/2014/main" id="{0131FE2F-711B-4951-BF19-811A7AB4DA7A}"/>
                  </a:ext>
                </a:extLst>
              </p:cNvPr>
              <p:cNvSpPr>
                <a:spLocks noEditPoints="1"/>
              </p:cNvSpPr>
              <p:nvPr/>
            </p:nvSpPr>
            <p:spPr bwMode="auto">
              <a:xfrm>
                <a:off x="2463800" y="3660775"/>
                <a:ext cx="152400" cy="152400"/>
              </a:xfrm>
              <a:custGeom>
                <a:avLst/>
                <a:gdLst/>
                <a:ahLst/>
                <a:cxnLst>
                  <a:cxn ang="0">
                    <a:pos x="48" y="96"/>
                  </a:cxn>
                  <a:cxn ang="0">
                    <a:pos x="66" y="92"/>
                  </a:cxn>
                  <a:cxn ang="0">
                    <a:pos x="82" y="82"/>
                  </a:cxn>
                  <a:cxn ang="0">
                    <a:pos x="92" y="66"/>
                  </a:cxn>
                  <a:cxn ang="0">
                    <a:pos x="96" y="48"/>
                  </a:cxn>
                  <a:cxn ang="0">
                    <a:pos x="96" y="38"/>
                  </a:cxn>
                  <a:cxn ang="0">
                    <a:pos x="88" y="22"/>
                  </a:cxn>
                  <a:cxn ang="0">
                    <a:pos x="74" y="8"/>
                  </a:cxn>
                  <a:cxn ang="0">
                    <a:pos x="58" y="0"/>
                  </a:cxn>
                  <a:cxn ang="0">
                    <a:pos x="48" y="0"/>
                  </a:cxn>
                  <a:cxn ang="0">
                    <a:pos x="30" y="4"/>
                  </a:cxn>
                  <a:cxn ang="0">
                    <a:pos x="14" y="14"/>
                  </a:cxn>
                  <a:cxn ang="0">
                    <a:pos x="4" y="30"/>
                  </a:cxn>
                  <a:cxn ang="0">
                    <a:pos x="0" y="48"/>
                  </a:cxn>
                  <a:cxn ang="0">
                    <a:pos x="0" y="58"/>
                  </a:cxn>
                  <a:cxn ang="0">
                    <a:pos x="8" y="74"/>
                  </a:cxn>
                  <a:cxn ang="0">
                    <a:pos x="22" y="88"/>
                  </a:cxn>
                  <a:cxn ang="0">
                    <a:pos x="38" y="94"/>
                  </a:cxn>
                  <a:cxn ang="0">
                    <a:pos x="48" y="8"/>
                  </a:cxn>
                  <a:cxn ang="0">
                    <a:pos x="56" y="8"/>
                  </a:cxn>
                  <a:cxn ang="0">
                    <a:pos x="70" y="14"/>
                  </a:cxn>
                  <a:cxn ang="0">
                    <a:pos x="82" y="26"/>
                  </a:cxn>
                  <a:cxn ang="0">
                    <a:pos x="88" y="40"/>
                  </a:cxn>
                  <a:cxn ang="0">
                    <a:pos x="88" y="48"/>
                  </a:cxn>
                  <a:cxn ang="0">
                    <a:pos x="84" y="64"/>
                  </a:cxn>
                  <a:cxn ang="0">
                    <a:pos x="76" y="76"/>
                  </a:cxn>
                  <a:cxn ang="0">
                    <a:pos x="64" y="84"/>
                  </a:cxn>
                  <a:cxn ang="0">
                    <a:pos x="48" y="88"/>
                  </a:cxn>
                  <a:cxn ang="0">
                    <a:pos x="40" y="88"/>
                  </a:cxn>
                  <a:cxn ang="0">
                    <a:pos x="26" y="82"/>
                  </a:cxn>
                  <a:cxn ang="0">
                    <a:pos x="14" y="70"/>
                  </a:cxn>
                  <a:cxn ang="0">
                    <a:pos x="8" y="56"/>
                  </a:cxn>
                  <a:cxn ang="0">
                    <a:pos x="8" y="48"/>
                  </a:cxn>
                  <a:cxn ang="0">
                    <a:pos x="12" y="32"/>
                  </a:cxn>
                  <a:cxn ang="0">
                    <a:pos x="20" y="20"/>
                  </a:cxn>
                  <a:cxn ang="0">
                    <a:pos x="32" y="12"/>
                  </a:cxn>
                  <a:cxn ang="0">
                    <a:pos x="48" y="8"/>
                  </a:cxn>
                </a:cxnLst>
                <a:rect l="0" t="0" r="r" b="b"/>
                <a:pathLst>
                  <a:path w="96" h="96">
                    <a:moveTo>
                      <a:pt x="48" y="96"/>
                    </a:moveTo>
                    <a:lnTo>
                      <a:pt x="48" y="96"/>
                    </a:lnTo>
                    <a:lnTo>
                      <a:pt x="58" y="94"/>
                    </a:lnTo>
                    <a:lnTo>
                      <a:pt x="66" y="92"/>
                    </a:lnTo>
                    <a:lnTo>
                      <a:pt x="74" y="88"/>
                    </a:lnTo>
                    <a:lnTo>
                      <a:pt x="82" y="82"/>
                    </a:lnTo>
                    <a:lnTo>
                      <a:pt x="88" y="74"/>
                    </a:lnTo>
                    <a:lnTo>
                      <a:pt x="92" y="66"/>
                    </a:lnTo>
                    <a:lnTo>
                      <a:pt x="96" y="58"/>
                    </a:lnTo>
                    <a:lnTo>
                      <a:pt x="96" y="48"/>
                    </a:lnTo>
                    <a:lnTo>
                      <a:pt x="96" y="48"/>
                    </a:lnTo>
                    <a:lnTo>
                      <a:pt x="96" y="38"/>
                    </a:lnTo>
                    <a:lnTo>
                      <a:pt x="92" y="30"/>
                    </a:lnTo>
                    <a:lnTo>
                      <a:pt x="88" y="22"/>
                    </a:lnTo>
                    <a:lnTo>
                      <a:pt x="82" y="14"/>
                    </a:lnTo>
                    <a:lnTo>
                      <a:pt x="74" y="8"/>
                    </a:lnTo>
                    <a:lnTo>
                      <a:pt x="66" y="4"/>
                    </a:lnTo>
                    <a:lnTo>
                      <a:pt x="58" y="0"/>
                    </a:lnTo>
                    <a:lnTo>
                      <a:pt x="48" y="0"/>
                    </a:lnTo>
                    <a:lnTo>
                      <a:pt x="48" y="0"/>
                    </a:lnTo>
                    <a:lnTo>
                      <a:pt x="38" y="0"/>
                    </a:lnTo>
                    <a:lnTo>
                      <a:pt x="30" y="4"/>
                    </a:lnTo>
                    <a:lnTo>
                      <a:pt x="22" y="8"/>
                    </a:lnTo>
                    <a:lnTo>
                      <a:pt x="14" y="14"/>
                    </a:lnTo>
                    <a:lnTo>
                      <a:pt x="8" y="22"/>
                    </a:lnTo>
                    <a:lnTo>
                      <a:pt x="4" y="30"/>
                    </a:lnTo>
                    <a:lnTo>
                      <a:pt x="0" y="38"/>
                    </a:lnTo>
                    <a:lnTo>
                      <a:pt x="0" y="48"/>
                    </a:lnTo>
                    <a:lnTo>
                      <a:pt x="0" y="48"/>
                    </a:lnTo>
                    <a:lnTo>
                      <a:pt x="0" y="58"/>
                    </a:lnTo>
                    <a:lnTo>
                      <a:pt x="4" y="66"/>
                    </a:lnTo>
                    <a:lnTo>
                      <a:pt x="8" y="74"/>
                    </a:lnTo>
                    <a:lnTo>
                      <a:pt x="14" y="82"/>
                    </a:lnTo>
                    <a:lnTo>
                      <a:pt x="22" y="88"/>
                    </a:lnTo>
                    <a:lnTo>
                      <a:pt x="30" y="92"/>
                    </a:lnTo>
                    <a:lnTo>
                      <a:pt x="38" y="94"/>
                    </a:lnTo>
                    <a:lnTo>
                      <a:pt x="48" y="96"/>
                    </a:lnTo>
                    <a:close/>
                    <a:moveTo>
                      <a:pt x="48" y="8"/>
                    </a:moveTo>
                    <a:lnTo>
                      <a:pt x="48" y="8"/>
                    </a:lnTo>
                    <a:lnTo>
                      <a:pt x="56" y="8"/>
                    </a:lnTo>
                    <a:lnTo>
                      <a:pt x="64" y="12"/>
                    </a:lnTo>
                    <a:lnTo>
                      <a:pt x="70" y="14"/>
                    </a:lnTo>
                    <a:lnTo>
                      <a:pt x="76" y="20"/>
                    </a:lnTo>
                    <a:lnTo>
                      <a:pt x="82" y="26"/>
                    </a:lnTo>
                    <a:lnTo>
                      <a:pt x="84" y="32"/>
                    </a:lnTo>
                    <a:lnTo>
                      <a:pt x="88" y="40"/>
                    </a:lnTo>
                    <a:lnTo>
                      <a:pt x="88" y="48"/>
                    </a:lnTo>
                    <a:lnTo>
                      <a:pt x="88" y="48"/>
                    </a:lnTo>
                    <a:lnTo>
                      <a:pt x="88" y="56"/>
                    </a:lnTo>
                    <a:lnTo>
                      <a:pt x="84" y="64"/>
                    </a:lnTo>
                    <a:lnTo>
                      <a:pt x="82" y="70"/>
                    </a:lnTo>
                    <a:lnTo>
                      <a:pt x="76" y="76"/>
                    </a:lnTo>
                    <a:lnTo>
                      <a:pt x="70" y="82"/>
                    </a:lnTo>
                    <a:lnTo>
                      <a:pt x="64" y="84"/>
                    </a:lnTo>
                    <a:lnTo>
                      <a:pt x="56" y="88"/>
                    </a:lnTo>
                    <a:lnTo>
                      <a:pt x="48" y="88"/>
                    </a:lnTo>
                    <a:lnTo>
                      <a:pt x="48" y="88"/>
                    </a:lnTo>
                    <a:lnTo>
                      <a:pt x="40" y="88"/>
                    </a:lnTo>
                    <a:lnTo>
                      <a:pt x="32" y="84"/>
                    </a:lnTo>
                    <a:lnTo>
                      <a:pt x="26" y="82"/>
                    </a:lnTo>
                    <a:lnTo>
                      <a:pt x="20" y="76"/>
                    </a:lnTo>
                    <a:lnTo>
                      <a:pt x="14" y="70"/>
                    </a:lnTo>
                    <a:lnTo>
                      <a:pt x="12" y="64"/>
                    </a:lnTo>
                    <a:lnTo>
                      <a:pt x="8" y="56"/>
                    </a:lnTo>
                    <a:lnTo>
                      <a:pt x="8" y="48"/>
                    </a:lnTo>
                    <a:lnTo>
                      <a:pt x="8" y="48"/>
                    </a:lnTo>
                    <a:lnTo>
                      <a:pt x="8" y="40"/>
                    </a:lnTo>
                    <a:lnTo>
                      <a:pt x="12" y="32"/>
                    </a:lnTo>
                    <a:lnTo>
                      <a:pt x="14" y="26"/>
                    </a:lnTo>
                    <a:lnTo>
                      <a:pt x="20" y="20"/>
                    </a:lnTo>
                    <a:lnTo>
                      <a:pt x="26" y="14"/>
                    </a:lnTo>
                    <a:lnTo>
                      <a:pt x="32" y="12"/>
                    </a:lnTo>
                    <a:lnTo>
                      <a:pt x="40" y="8"/>
                    </a:lnTo>
                    <a:lnTo>
                      <a:pt x="4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50" name="Freeform 43">
                <a:extLst>
                  <a:ext uri="{FF2B5EF4-FFF2-40B4-BE49-F238E27FC236}">
                    <a16:creationId xmlns:a16="http://schemas.microsoft.com/office/drawing/2014/main" id="{628BA63D-7F83-4225-844E-0426DF479BEB}"/>
                  </a:ext>
                </a:extLst>
              </p:cNvPr>
              <p:cNvSpPr>
                <a:spLocks noEditPoints="1"/>
              </p:cNvSpPr>
              <p:nvPr/>
            </p:nvSpPr>
            <p:spPr bwMode="auto">
              <a:xfrm>
                <a:off x="2387600" y="3587750"/>
                <a:ext cx="304800" cy="406400"/>
              </a:xfrm>
              <a:custGeom>
                <a:avLst/>
                <a:gdLst/>
                <a:ahLst/>
                <a:cxnLst>
                  <a:cxn ang="0">
                    <a:pos x="96" y="0"/>
                  </a:cxn>
                  <a:cxn ang="0">
                    <a:pos x="58" y="8"/>
                  </a:cxn>
                  <a:cxn ang="0">
                    <a:pos x="28" y="28"/>
                  </a:cxn>
                  <a:cxn ang="0">
                    <a:pos x="8" y="58"/>
                  </a:cxn>
                  <a:cxn ang="0">
                    <a:pos x="0" y="96"/>
                  </a:cxn>
                  <a:cxn ang="0">
                    <a:pos x="2" y="118"/>
                  </a:cxn>
                  <a:cxn ang="0">
                    <a:pos x="18" y="158"/>
                  </a:cxn>
                  <a:cxn ang="0">
                    <a:pos x="42" y="198"/>
                  </a:cxn>
                  <a:cxn ang="0">
                    <a:pos x="82" y="250"/>
                  </a:cxn>
                  <a:cxn ang="0">
                    <a:pos x="86" y="252"/>
                  </a:cxn>
                  <a:cxn ang="0">
                    <a:pos x="96" y="256"/>
                  </a:cxn>
                  <a:cxn ang="0">
                    <a:pos x="96" y="256"/>
                  </a:cxn>
                  <a:cxn ang="0">
                    <a:pos x="106" y="252"/>
                  </a:cxn>
                  <a:cxn ang="0">
                    <a:pos x="108" y="250"/>
                  </a:cxn>
                  <a:cxn ang="0">
                    <a:pos x="150" y="198"/>
                  </a:cxn>
                  <a:cxn ang="0">
                    <a:pos x="174" y="158"/>
                  </a:cxn>
                  <a:cxn ang="0">
                    <a:pos x="190" y="118"/>
                  </a:cxn>
                  <a:cxn ang="0">
                    <a:pos x="192" y="96"/>
                  </a:cxn>
                  <a:cxn ang="0">
                    <a:pos x="184" y="58"/>
                  </a:cxn>
                  <a:cxn ang="0">
                    <a:pos x="164" y="28"/>
                  </a:cxn>
                  <a:cxn ang="0">
                    <a:pos x="134" y="8"/>
                  </a:cxn>
                  <a:cxn ang="0">
                    <a:pos x="96" y="0"/>
                  </a:cxn>
                  <a:cxn ang="0">
                    <a:pos x="96" y="240"/>
                  </a:cxn>
                  <a:cxn ang="0">
                    <a:pos x="96" y="240"/>
                  </a:cxn>
                  <a:cxn ang="0">
                    <a:pos x="94" y="238"/>
                  </a:cxn>
                  <a:cxn ang="0">
                    <a:pos x="56" y="192"/>
                  </a:cxn>
                  <a:cxn ang="0">
                    <a:pos x="34" y="156"/>
                  </a:cxn>
                  <a:cxn ang="0">
                    <a:pos x="18" y="116"/>
                  </a:cxn>
                  <a:cxn ang="0">
                    <a:pos x="16" y="96"/>
                  </a:cxn>
                  <a:cxn ang="0">
                    <a:pos x="22" y="64"/>
                  </a:cxn>
                  <a:cxn ang="0">
                    <a:pos x="40" y="40"/>
                  </a:cxn>
                  <a:cxn ang="0">
                    <a:pos x="64" y="22"/>
                  </a:cxn>
                  <a:cxn ang="0">
                    <a:pos x="96" y="16"/>
                  </a:cxn>
                  <a:cxn ang="0">
                    <a:pos x="112" y="18"/>
                  </a:cxn>
                  <a:cxn ang="0">
                    <a:pos x="140" y="30"/>
                  </a:cxn>
                  <a:cxn ang="0">
                    <a:pos x="162" y="52"/>
                  </a:cxn>
                  <a:cxn ang="0">
                    <a:pos x="174" y="80"/>
                  </a:cxn>
                  <a:cxn ang="0">
                    <a:pos x="176" y="96"/>
                  </a:cxn>
                  <a:cxn ang="0">
                    <a:pos x="168" y="136"/>
                  </a:cxn>
                  <a:cxn ang="0">
                    <a:pos x="148" y="174"/>
                  </a:cxn>
                  <a:cxn ang="0">
                    <a:pos x="122" y="210"/>
                  </a:cxn>
                </a:cxnLst>
                <a:rect l="0" t="0" r="r" b="b"/>
                <a:pathLst>
                  <a:path w="192" h="256">
                    <a:moveTo>
                      <a:pt x="96" y="0"/>
                    </a:moveTo>
                    <a:lnTo>
                      <a:pt x="96" y="0"/>
                    </a:lnTo>
                    <a:lnTo>
                      <a:pt x="76" y="2"/>
                    </a:lnTo>
                    <a:lnTo>
                      <a:pt x="58" y="8"/>
                    </a:lnTo>
                    <a:lnTo>
                      <a:pt x="42" y="16"/>
                    </a:lnTo>
                    <a:lnTo>
                      <a:pt x="28" y="28"/>
                    </a:lnTo>
                    <a:lnTo>
                      <a:pt x="16" y="42"/>
                    </a:lnTo>
                    <a:lnTo>
                      <a:pt x="8" y="58"/>
                    </a:lnTo>
                    <a:lnTo>
                      <a:pt x="2" y="76"/>
                    </a:lnTo>
                    <a:lnTo>
                      <a:pt x="0" y="96"/>
                    </a:lnTo>
                    <a:lnTo>
                      <a:pt x="0" y="96"/>
                    </a:lnTo>
                    <a:lnTo>
                      <a:pt x="2" y="118"/>
                    </a:lnTo>
                    <a:lnTo>
                      <a:pt x="8" y="138"/>
                    </a:lnTo>
                    <a:lnTo>
                      <a:pt x="18" y="158"/>
                    </a:lnTo>
                    <a:lnTo>
                      <a:pt x="28" y="178"/>
                    </a:lnTo>
                    <a:lnTo>
                      <a:pt x="42" y="198"/>
                    </a:lnTo>
                    <a:lnTo>
                      <a:pt x="56" y="216"/>
                    </a:lnTo>
                    <a:lnTo>
                      <a:pt x="82" y="250"/>
                    </a:lnTo>
                    <a:lnTo>
                      <a:pt x="82" y="250"/>
                    </a:lnTo>
                    <a:lnTo>
                      <a:pt x="86" y="252"/>
                    </a:lnTo>
                    <a:lnTo>
                      <a:pt x="90" y="256"/>
                    </a:lnTo>
                    <a:lnTo>
                      <a:pt x="96" y="256"/>
                    </a:lnTo>
                    <a:lnTo>
                      <a:pt x="96" y="256"/>
                    </a:lnTo>
                    <a:lnTo>
                      <a:pt x="96" y="256"/>
                    </a:lnTo>
                    <a:lnTo>
                      <a:pt x="102" y="256"/>
                    </a:lnTo>
                    <a:lnTo>
                      <a:pt x="106" y="252"/>
                    </a:lnTo>
                    <a:lnTo>
                      <a:pt x="108" y="250"/>
                    </a:lnTo>
                    <a:lnTo>
                      <a:pt x="108" y="250"/>
                    </a:lnTo>
                    <a:lnTo>
                      <a:pt x="136" y="216"/>
                    </a:lnTo>
                    <a:lnTo>
                      <a:pt x="150" y="198"/>
                    </a:lnTo>
                    <a:lnTo>
                      <a:pt x="164" y="178"/>
                    </a:lnTo>
                    <a:lnTo>
                      <a:pt x="174" y="158"/>
                    </a:lnTo>
                    <a:lnTo>
                      <a:pt x="184" y="138"/>
                    </a:lnTo>
                    <a:lnTo>
                      <a:pt x="190" y="118"/>
                    </a:lnTo>
                    <a:lnTo>
                      <a:pt x="192" y="96"/>
                    </a:lnTo>
                    <a:lnTo>
                      <a:pt x="192" y="96"/>
                    </a:lnTo>
                    <a:lnTo>
                      <a:pt x="190" y="76"/>
                    </a:lnTo>
                    <a:lnTo>
                      <a:pt x="184" y="58"/>
                    </a:lnTo>
                    <a:lnTo>
                      <a:pt x="176" y="42"/>
                    </a:lnTo>
                    <a:lnTo>
                      <a:pt x="164" y="28"/>
                    </a:lnTo>
                    <a:lnTo>
                      <a:pt x="150" y="16"/>
                    </a:lnTo>
                    <a:lnTo>
                      <a:pt x="134" y="8"/>
                    </a:lnTo>
                    <a:lnTo>
                      <a:pt x="116" y="2"/>
                    </a:lnTo>
                    <a:lnTo>
                      <a:pt x="96" y="0"/>
                    </a:lnTo>
                    <a:close/>
                    <a:moveTo>
                      <a:pt x="96" y="240"/>
                    </a:moveTo>
                    <a:lnTo>
                      <a:pt x="96" y="240"/>
                    </a:lnTo>
                    <a:lnTo>
                      <a:pt x="96" y="240"/>
                    </a:lnTo>
                    <a:lnTo>
                      <a:pt x="96" y="240"/>
                    </a:lnTo>
                    <a:lnTo>
                      <a:pt x="94" y="238"/>
                    </a:lnTo>
                    <a:lnTo>
                      <a:pt x="94" y="238"/>
                    </a:lnTo>
                    <a:lnTo>
                      <a:pt x="70" y="210"/>
                    </a:lnTo>
                    <a:lnTo>
                      <a:pt x="56" y="192"/>
                    </a:lnTo>
                    <a:lnTo>
                      <a:pt x="44" y="174"/>
                    </a:lnTo>
                    <a:lnTo>
                      <a:pt x="34" y="156"/>
                    </a:lnTo>
                    <a:lnTo>
                      <a:pt x="24" y="136"/>
                    </a:lnTo>
                    <a:lnTo>
                      <a:pt x="18" y="116"/>
                    </a:lnTo>
                    <a:lnTo>
                      <a:pt x="16" y="96"/>
                    </a:lnTo>
                    <a:lnTo>
                      <a:pt x="16" y="96"/>
                    </a:lnTo>
                    <a:lnTo>
                      <a:pt x="18" y="80"/>
                    </a:lnTo>
                    <a:lnTo>
                      <a:pt x="22" y="64"/>
                    </a:lnTo>
                    <a:lnTo>
                      <a:pt x="30" y="52"/>
                    </a:lnTo>
                    <a:lnTo>
                      <a:pt x="40" y="40"/>
                    </a:lnTo>
                    <a:lnTo>
                      <a:pt x="52" y="30"/>
                    </a:lnTo>
                    <a:lnTo>
                      <a:pt x="64" y="22"/>
                    </a:lnTo>
                    <a:lnTo>
                      <a:pt x="80" y="18"/>
                    </a:lnTo>
                    <a:lnTo>
                      <a:pt x="96" y="16"/>
                    </a:lnTo>
                    <a:lnTo>
                      <a:pt x="96" y="16"/>
                    </a:lnTo>
                    <a:lnTo>
                      <a:pt x="112" y="18"/>
                    </a:lnTo>
                    <a:lnTo>
                      <a:pt x="128" y="22"/>
                    </a:lnTo>
                    <a:lnTo>
                      <a:pt x="140" y="30"/>
                    </a:lnTo>
                    <a:lnTo>
                      <a:pt x="152" y="40"/>
                    </a:lnTo>
                    <a:lnTo>
                      <a:pt x="162" y="52"/>
                    </a:lnTo>
                    <a:lnTo>
                      <a:pt x="170" y="64"/>
                    </a:lnTo>
                    <a:lnTo>
                      <a:pt x="174" y="80"/>
                    </a:lnTo>
                    <a:lnTo>
                      <a:pt x="176" y="96"/>
                    </a:lnTo>
                    <a:lnTo>
                      <a:pt x="176" y="96"/>
                    </a:lnTo>
                    <a:lnTo>
                      <a:pt x="174" y="116"/>
                    </a:lnTo>
                    <a:lnTo>
                      <a:pt x="168" y="136"/>
                    </a:lnTo>
                    <a:lnTo>
                      <a:pt x="158" y="156"/>
                    </a:lnTo>
                    <a:lnTo>
                      <a:pt x="148" y="174"/>
                    </a:lnTo>
                    <a:lnTo>
                      <a:pt x="134" y="192"/>
                    </a:lnTo>
                    <a:lnTo>
                      <a:pt x="122" y="210"/>
                    </a:lnTo>
                    <a:lnTo>
                      <a:pt x="96" y="2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51" name="Group 156">
              <a:extLst>
                <a:ext uri="{FF2B5EF4-FFF2-40B4-BE49-F238E27FC236}">
                  <a16:creationId xmlns:a16="http://schemas.microsoft.com/office/drawing/2014/main" id="{4B43AB83-0B72-4C46-86D0-185BFE9167EE}"/>
                </a:ext>
              </a:extLst>
            </p:cNvPr>
            <p:cNvGrpSpPr/>
            <p:nvPr/>
          </p:nvGrpSpPr>
          <p:grpSpPr>
            <a:xfrm>
              <a:off x="5410546" y="3704353"/>
              <a:ext cx="489517" cy="458922"/>
              <a:chOff x="6400800" y="2800350"/>
              <a:chExt cx="406400" cy="381000"/>
            </a:xfrm>
            <a:solidFill>
              <a:schemeClr val="accent1"/>
            </a:solidFill>
          </p:grpSpPr>
          <p:sp>
            <p:nvSpPr>
              <p:cNvPr id="152" name="Freeform 46">
                <a:extLst>
                  <a:ext uri="{FF2B5EF4-FFF2-40B4-BE49-F238E27FC236}">
                    <a16:creationId xmlns:a16="http://schemas.microsoft.com/office/drawing/2014/main" id="{C303EDAF-C1B3-409F-8A30-A270B79CE739}"/>
                  </a:ext>
                </a:extLst>
              </p:cNvPr>
              <p:cNvSpPr>
                <a:spLocks noEditPoints="1"/>
              </p:cNvSpPr>
              <p:nvPr/>
            </p:nvSpPr>
            <p:spPr bwMode="auto">
              <a:xfrm>
                <a:off x="6451600" y="2851150"/>
                <a:ext cx="304800" cy="203200"/>
              </a:xfrm>
              <a:custGeom>
                <a:avLst/>
                <a:gdLst/>
                <a:ahLst/>
                <a:cxnLst>
                  <a:cxn ang="0">
                    <a:pos x="184" y="0"/>
                  </a:cxn>
                  <a:cxn ang="0">
                    <a:pos x="8" y="0"/>
                  </a:cxn>
                  <a:cxn ang="0">
                    <a:pos x="8" y="0"/>
                  </a:cxn>
                  <a:cxn ang="0">
                    <a:pos x="4" y="0"/>
                  </a:cxn>
                  <a:cxn ang="0">
                    <a:pos x="2" y="2"/>
                  </a:cxn>
                  <a:cxn ang="0">
                    <a:pos x="0" y="4"/>
                  </a:cxn>
                  <a:cxn ang="0">
                    <a:pos x="0" y="8"/>
                  </a:cxn>
                  <a:cxn ang="0">
                    <a:pos x="0" y="120"/>
                  </a:cxn>
                  <a:cxn ang="0">
                    <a:pos x="0" y="120"/>
                  </a:cxn>
                  <a:cxn ang="0">
                    <a:pos x="0" y="124"/>
                  </a:cxn>
                  <a:cxn ang="0">
                    <a:pos x="2" y="126"/>
                  </a:cxn>
                  <a:cxn ang="0">
                    <a:pos x="4" y="128"/>
                  </a:cxn>
                  <a:cxn ang="0">
                    <a:pos x="8" y="128"/>
                  </a:cxn>
                  <a:cxn ang="0">
                    <a:pos x="184" y="128"/>
                  </a:cxn>
                  <a:cxn ang="0">
                    <a:pos x="184" y="128"/>
                  </a:cxn>
                  <a:cxn ang="0">
                    <a:pos x="188" y="128"/>
                  </a:cxn>
                  <a:cxn ang="0">
                    <a:pos x="190" y="126"/>
                  </a:cxn>
                  <a:cxn ang="0">
                    <a:pos x="192" y="124"/>
                  </a:cxn>
                  <a:cxn ang="0">
                    <a:pos x="192" y="120"/>
                  </a:cxn>
                  <a:cxn ang="0">
                    <a:pos x="192" y="8"/>
                  </a:cxn>
                  <a:cxn ang="0">
                    <a:pos x="192" y="8"/>
                  </a:cxn>
                  <a:cxn ang="0">
                    <a:pos x="192" y="4"/>
                  </a:cxn>
                  <a:cxn ang="0">
                    <a:pos x="190" y="2"/>
                  </a:cxn>
                  <a:cxn ang="0">
                    <a:pos x="188" y="0"/>
                  </a:cxn>
                  <a:cxn ang="0">
                    <a:pos x="184" y="0"/>
                  </a:cxn>
                  <a:cxn ang="0">
                    <a:pos x="184" y="120"/>
                  </a:cxn>
                  <a:cxn ang="0">
                    <a:pos x="8" y="120"/>
                  </a:cxn>
                  <a:cxn ang="0">
                    <a:pos x="8" y="8"/>
                  </a:cxn>
                  <a:cxn ang="0">
                    <a:pos x="184" y="8"/>
                  </a:cxn>
                  <a:cxn ang="0">
                    <a:pos x="184" y="120"/>
                  </a:cxn>
                </a:cxnLst>
                <a:rect l="0" t="0" r="r" b="b"/>
                <a:pathLst>
                  <a:path w="192" h="128">
                    <a:moveTo>
                      <a:pt x="184" y="0"/>
                    </a:moveTo>
                    <a:lnTo>
                      <a:pt x="8" y="0"/>
                    </a:lnTo>
                    <a:lnTo>
                      <a:pt x="8" y="0"/>
                    </a:lnTo>
                    <a:lnTo>
                      <a:pt x="4" y="0"/>
                    </a:lnTo>
                    <a:lnTo>
                      <a:pt x="2" y="2"/>
                    </a:lnTo>
                    <a:lnTo>
                      <a:pt x="0" y="4"/>
                    </a:lnTo>
                    <a:lnTo>
                      <a:pt x="0" y="8"/>
                    </a:lnTo>
                    <a:lnTo>
                      <a:pt x="0" y="120"/>
                    </a:lnTo>
                    <a:lnTo>
                      <a:pt x="0" y="120"/>
                    </a:lnTo>
                    <a:lnTo>
                      <a:pt x="0" y="124"/>
                    </a:lnTo>
                    <a:lnTo>
                      <a:pt x="2" y="126"/>
                    </a:lnTo>
                    <a:lnTo>
                      <a:pt x="4" y="128"/>
                    </a:lnTo>
                    <a:lnTo>
                      <a:pt x="8" y="128"/>
                    </a:lnTo>
                    <a:lnTo>
                      <a:pt x="184" y="128"/>
                    </a:lnTo>
                    <a:lnTo>
                      <a:pt x="184" y="128"/>
                    </a:lnTo>
                    <a:lnTo>
                      <a:pt x="188" y="128"/>
                    </a:lnTo>
                    <a:lnTo>
                      <a:pt x="190" y="126"/>
                    </a:lnTo>
                    <a:lnTo>
                      <a:pt x="192" y="124"/>
                    </a:lnTo>
                    <a:lnTo>
                      <a:pt x="192" y="120"/>
                    </a:lnTo>
                    <a:lnTo>
                      <a:pt x="192" y="8"/>
                    </a:lnTo>
                    <a:lnTo>
                      <a:pt x="192" y="8"/>
                    </a:lnTo>
                    <a:lnTo>
                      <a:pt x="192" y="4"/>
                    </a:lnTo>
                    <a:lnTo>
                      <a:pt x="190" y="2"/>
                    </a:lnTo>
                    <a:lnTo>
                      <a:pt x="188" y="0"/>
                    </a:lnTo>
                    <a:lnTo>
                      <a:pt x="184" y="0"/>
                    </a:lnTo>
                    <a:close/>
                    <a:moveTo>
                      <a:pt x="184" y="120"/>
                    </a:moveTo>
                    <a:lnTo>
                      <a:pt x="8" y="120"/>
                    </a:lnTo>
                    <a:lnTo>
                      <a:pt x="8" y="8"/>
                    </a:lnTo>
                    <a:lnTo>
                      <a:pt x="184" y="8"/>
                    </a:lnTo>
                    <a:lnTo>
                      <a:pt x="184" y="1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53" name="Freeform 49">
                <a:extLst>
                  <a:ext uri="{FF2B5EF4-FFF2-40B4-BE49-F238E27FC236}">
                    <a16:creationId xmlns:a16="http://schemas.microsoft.com/office/drawing/2014/main" id="{68E9F654-6C28-4E62-8B63-1278414AD234}"/>
                  </a:ext>
                </a:extLst>
              </p:cNvPr>
              <p:cNvSpPr>
                <a:spLocks noEditPoints="1"/>
              </p:cNvSpPr>
              <p:nvPr/>
            </p:nvSpPr>
            <p:spPr bwMode="auto">
              <a:xfrm>
                <a:off x="6400800" y="2800350"/>
                <a:ext cx="406400" cy="381000"/>
              </a:xfrm>
              <a:custGeom>
                <a:avLst/>
                <a:gdLst/>
                <a:ahLst/>
                <a:cxnLst>
                  <a:cxn ang="0">
                    <a:pos x="24" y="0"/>
                  </a:cxn>
                  <a:cxn ang="0">
                    <a:pos x="14" y="2"/>
                  </a:cxn>
                  <a:cxn ang="0">
                    <a:pos x="2" y="14"/>
                  </a:cxn>
                  <a:cxn ang="0">
                    <a:pos x="0" y="184"/>
                  </a:cxn>
                  <a:cxn ang="0">
                    <a:pos x="2" y="194"/>
                  </a:cxn>
                  <a:cxn ang="0">
                    <a:pos x="14" y="206"/>
                  </a:cxn>
                  <a:cxn ang="0">
                    <a:pos x="104" y="208"/>
                  </a:cxn>
                  <a:cxn ang="0">
                    <a:pos x="54" y="224"/>
                  </a:cxn>
                  <a:cxn ang="0">
                    <a:pos x="50" y="228"/>
                  </a:cxn>
                  <a:cxn ang="0">
                    <a:pos x="48" y="232"/>
                  </a:cxn>
                  <a:cxn ang="0">
                    <a:pos x="50" y="238"/>
                  </a:cxn>
                  <a:cxn ang="0">
                    <a:pos x="56" y="240"/>
                  </a:cxn>
                  <a:cxn ang="0">
                    <a:pos x="200" y="240"/>
                  </a:cxn>
                  <a:cxn ang="0">
                    <a:pos x="206" y="238"/>
                  </a:cxn>
                  <a:cxn ang="0">
                    <a:pos x="208" y="232"/>
                  </a:cxn>
                  <a:cxn ang="0">
                    <a:pos x="206" y="228"/>
                  </a:cxn>
                  <a:cxn ang="0">
                    <a:pos x="152" y="218"/>
                  </a:cxn>
                  <a:cxn ang="0">
                    <a:pos x="232" y="208"/>
                  </a:cxn>
                  <a:cxn ang="0">
                    <a:pos x="242" y="206"/>
                  </a:cxn>
                  <a:cxn ang="0">
                    <a:pos x="254" y="194"/>
                  </a:cxn>
                  <a:cxn ang="0">
                    <a:pos x="256" y="24"/>
                  </a:cxn>
                  <a:cxn ang="0">
                    <a:pos x="254" y="14"/>
                  </a:cxn>
                  <a:cxn ang="0">
                    <a:pos x="242" y="2"/>
                  </a:cxn>
                  <a:cxn ang="0">
                    <a:pos x="240" y="184"/>
                  </a:cxn>
                  <a:cxn ang="0">
                    <a:pos x="240" y="188"/>
                  </a:cxn>
                  <a:cxn ang="0">
                    <a:pos x="236" y="192"/>
                  </a:cxn>
                  <a:cxn ang="0">
                    <a:pos x="160" y="192"/>
                  </a:cxn>
                  <a:cxn ang="0">
                    <a:pos x="24" y="192"/>
                  </a:cxn>
                  <a:cxn ang="0">
                    <a:pos x="20" y="192"/>
                  </a:cxn>
                  <a:cxn ang="0">
                    <a:pos x="16" y="188"/>
                  </a:cxn>
                  <a:cxn ang="0">
                    <a:pos x="16" y="24"/>
                  </a:cxn>
                  <a:cxn ang="0">
                    <a:pos x="16" y="20"/>
                  </a:cxn>
                  <a:cxn ang="0">
                    <a:pos x="20" y="16"/>
                  </a:cxn>
                  <a:cxn ang="0">
                    <a:pos x="232" y="16"/>
                  </a:cxn>
                  <a:cxn ang="0">
                    <a:pos x="236" y="16"/>
                  </a:cxn>
                  <a:cxn ang="0">
                    <a:pos x="240" y="20"/>
                  </a:cxn>
                  <a:cxn ang="0">
                    <a:pos x="240" y="184"/>
                  </a:cxn>
                </a:cxnLst>
                <a:rect l="0" t="0" r="r" b="b"/>
                <a:pathLst>
                  <a:path w="256" h="240">
                    <a:moveTo>
                      <a:pt x="232" y="0"/>
                    </a:moveTo>
                    <a:lnTo>
                      <a:pt x="24" y="0"/>
                    </a:lnTo>
                    <a:lnTo>
                      <a:pt x="24" y="0"/>
                    </a:lnTo>
                    <a:lnTo>
                      <a:pt x="14" y="2"/>
                    </a:lnTo>
                    <a:lnTo>
                      <a:pt x="8" y="8"/>
                    </a:lnTo>
                    <a:lnTo>
                      <a:pt x="2" y="14"/>
                    </a:lnTo>
                    <a:lnTo>
                      <a:pt x="0" y="24"/>
                    </a:lnTo>
                    <a:lnTo>
                      <a:pt x="0" y="184"/>
                    </a:lnTo>
                    <a:lnTo>
                      <a:pt x="0" y="184"/>
                    </a:lnTo>
                    <a:lnTo>
                      <a:pt x="2" y="194"/>
                    </a:lnTo>
                    <a:lnTo>
                      <a:pt x="8" y="200"/>
                    </a:lnTo>
                    <a:lnTo>
                      <a:pt x="14" y="206"/>
                    </a:lnTo>
                    <a:lnTo>
                      <a:pt x="24" y="208"/>
                    </a:lnTo>
                    <a:lnTo>
                      <a:pt x="104" y="208"/>
                    </a:lnTo>
                    <a:lnTo>
                      <a:pt x="104" y="218"/>
                    </a:lnTo>
                    <a:lnTo>
                      <a:pt x="54" y="224"/>
                    </a:lnTo>
                    <a:lnTo>
                      <a:pt x="54" y="224"/>
                    </a:lnTo>
                    <a:lnTo>
                      <a:pt x="50" y="228"/>
                    </a:lnTo>
                    <a:lnTo>
                      <a:pt x="48" y="232"/>
                    </a:lnTo>
                    <a:lnTo>
                      <a:pt x="48" y="232"/>
                    </a:lnTo>
                    <a:lnTo>
                      <a:pt x="48" y="236"/>
                    </a:lnTo>
                    <a:lnTo>
                      <a:pt x="50" y="238"/>
                    </a:lnTo>
                    <a:lnTo>
                      <a:pt x="52" y="240"/>
                    </a:lnTo>
                    <a:lnTo>
                      <a:pt x="56" y="240"/>
                    </a:lnTo>
                    <a:lnTo>
                      <a:pt x="200" y="240"/>
                    </a:lnTo>
                    <a:lnTo>
                      <a:pt x="200" y="240"/>
                    </a:lnTo>
                    <a:lnTo>
                      <a:pt x="204" y="240"/>
                    </a:lnTo>
                    <a:lnTo>
                      <a:pt x="206" y="238"/>
                    </a:lnTo>
                    <a:lnTo>
                      <a:pt x="208" y="236"/>
                    </a:lnTo>
                    <a:lnTo>
                      <a:pt x="208" y="232"/>
                    </a:lnTo>
                    <a:lnTo>
                      <a:pt x="208" y="232"/>
                    </a:lnTo>
                    <a:lnTo>
                      <a:pt x="206" y="228"/>
                    </a:lnTo>
                    <a:lnTo>
                      <a:pt x="202" y="224"/>
                    </a:lnTo>
                    <a:lnTo>
                      <a:pt x="152" y="218"/>
                    </a:lnTo>
                    <a:lnTo>
                      <a:pt x="152" y="208"/>
                    </a:lnTo>
                    <a:lnTo>
                      <a:pt x="232" y="208"/>
                    </a:lnTo>
                    <a:lnTo>
                      <a:pt x="232" y="208"/>
                    </a:lnTo>
                    <a:lnTo>
                      <a:pt x="242" y="206"/>
                    </a:lnTo>
                    <a:lnTo>
                      <a:pt x="248" y="200"/>
                    </a:lnTo>
                    <a:lnTo>
                      <a:pt x="254" y="194"/>
                    </a:lnTo>
                    <a:lnTo>
                      <a:pt x="256" y="184"/>
                    </a:lnTo>
                    <a:lnTo>
                      <a:pt x="256" y="24"/>
                    </a:lnTo>
                    <a:lnTo>
                      <a:pt x="256" y="24"/>
                    </a:lnTo>
                    <a:lnTo>
                      <a:pt x="254" y="14"/>
                    </a:lnTo>
                    <a:lnTo>
                      <a:pt x="248" y="8"/>
                    </a:lnTo>
                    <a:lnTo>
                      <a:pt x="242" y="2"/>
                    </a:lnTo>
                    <a:lnTo>
                      <a:pt x="232" y="0"/>
                    </a:lnTo>
                    <a:close/>
                    <a:moveTo>
                      <a:pt x="240" y="184"/>
                    </a:moveTo>
                    <a:lnTo>
                      <a:pt x="240" y="184"/>
                    </a:lnTo>
                    <a:lnTo>
                      <a:pt x="240" y="188"/>
                    </a:lnTo>
                    <a:lnTo>
                      <a:pt x="238" y="190"/>
                    </a:lnTo>
                    <a:lnTo>
                      <a:pt x="236" y="192"/>
                    </a:lnTo>
                    <a:lnTo>
                      <a:pt x="232" y="192"/>
                    </a:lnTo>
                    <a:lnTo>
                      <a:pt x="160" y="192"/>
                    </a:lnTo>
                    <a:lnTo>
                      <a:pt x="96" y="192"/>
                    </a:lnTo>
                    <a:lnTo>
                      <a:pt x="24" y="192"/>
                    </a:lnTo>
                    <a:lnTo>
                      <a:pt x="24" y="192"/>
                    </a:lnTo>
                    <a:lnTo>
                      <a:pt x="20" y="192"/>
                    </a:lnTo>
                    <a:lnTo>
                      <a:pt x="18" y="190"/>
                    </a:lnTo>
                    <a:lnTo>
                      <a:pt x="16" y="188"/>
                    </a:lnTo>
                    <a:lnTo>
                      <a:pt x="16" y="184"/>
                    </a:lnTo>
                    <a:lnTo>
                      <a:pt x="16" y="24"/>
                    </a:lnTo>
                    <a:lnTo>
                      <a:pt x="16" y="24"/>
                    </a:lnTo>
                    <a:lnTo>
                      <a:pt x="16" y="20"/>
                    </a:lnTo>
                    <a:lnTo>
                      <a:pt x="18" y="18"/>
                    </a:lnTo>
                    <a:lnTo>
                      <a:pt x="20" y="16"/>
                    </a:lnTo>
                    <a:lnTo>
                      <a:pt x="24" y="16"/>
                    </a:lnTo>
                    <a:lnTo>
                      <a:pt x="232" y="16"/>
                    </a:lnTo>
                    <a:lnTo>
                      <a:pt x="232" y="16"/>
                    </a:lnTo>
                    <a:lnTo>
                      <a:pt x="236" y="16"/>
                    </a:lnTo>
                    <a:lnTo>
                      <a:pt x="238" y="18"/>
                    </a:lnTo>
                    <a:lnTo>
                      <a:pt x="240" y="20"/>
                    </a:lnTo>
                    <a:lnTo>
                      <a:pt x="240" y="24"/>
                    </a:lnTo>
                    <a:lnTo>
                      <a:pt x="240"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54" name="Group 159">
              <a:extLst>
                <a:ext uri="{FF2B5EF4-FFF2-40B4-BE49-F238E27FC236}">
                  <a16:creationId xmlns:a16="http://schemas.microsoft.com/office/drawing/2014/main" id="{EA01A80E-80C1-46C7-B8C9-BA6ABBA5B804}"/>
                </a:ext>
              </a:extLst>
            </p:cNvPr>
            <p:cNvGrpSpPr/>
            <p:nvPr/>
          </p:nvGrpSpPr>
          <p:grpSpPr>
            <a:xfrm>
              <a:off x="3528967" y="3673758"/>
              <a:ext cx="336543" cy="489517"/>
              <a:chOff x="4838700" y="2774950"/>
              <a:chExt cx="279400" cy="406400"/>
            </a:xfrm>
            <a:solidFill>
              <a:schemeClr val="accent1"/>
            </a:solidFill>
          </p:grpSpPr>
          <p:sp>
            <p:nvSpPr>
              <p:cNvPr id="155" name="Freeform 60">
                <a:extLst>
                  <a:ext uri="{FF2B5EF4-FFF2-40B4-BE49-F238E27FC236}">
                    <a16:creationId xmlns:a16="http://schemas.microsoft.com/office/drawing/2014/main" id="{F9561B51-5086-4FFF-87C6-1E32A24C8F41}"/>
                  </a:ext>
                </a:extLst>
              </p:cNvPr>
              <p:cNvSpPr>
                <a:spLocks noEditPoints="1"/>
              </p:cNvSpPr>
              <p:nvPr/>
            </p:nvSpPr>
            <p:spPr bwMode="auto">
              <a:xfrm>
                <a:off x="4838700" y="2774950"/>
                <a:ext cx="279400" cy="406400"/>
              </a:xfrm>
              <a:custGeom>
                <a:avLst/>
                <a:gdLst/>
                <a:ahLst/>
                <a:cxnLst>
                  <a:cxn ang="0">
                    <a:pos x="88" y="0"/>
                  </a:cxn>
                  <a:cxn ang="0">
                    <a:pos x="54" y="6"/>
                  </a:cxn>
                  <a:cxn ang="0">
                    <a:pos x="26" y="26"/>
                  </a:cxn>
                  <a:cxn ang="0">
                    <a:pos x="6" y="54"/>
                  </a:cxn>
                  <a:cxn ang="0">
                    <a:pos x="0" y="88"/>
                  </a:cxn>
                  <a:cxn ang="0">
                    <a:pos x="2" y="100"/>
                  </a:cxn>
                  <a:cxn ang="0">
                    <a:pos x="16" y="138"/>
                  </a:cxn>
                  <a:cxn ang="0">
                    <a:pos x="40" y="184"/>
                  </a:cxn>
                  <a:cxn ang="0">
                    <a:pos x="50" y="214"/>
                  </a:cxn>
                  <a:cxn ang="0">
                    <a:pos x="62" y="246"/>
                  </a:cxn>
                  <a:cxn ang="0">
                    <a:pos x="76" y="254"/>
                  </a:cxn>
                  <a:cxn ang="0">
                    <a:pos x="88" y="256"/>
                  </a:cxn>
                  <a:cxn ang="0">
                    <a:pos x="108" y="252"/>
                  </a:cxn>
                  <a:cxn ang="0">
                    <a:pos x="118" y="238"/>
                  </a:cxn>
                  <a:cxn ang="0">
                    <a:pos x="136" y="184"/>
                  </a:cxn>
                  <a:cxn ang="0">
                    <a:pos x="146" y="162"/>
                  </a:cxn>
                  <a:cxn ang="0">
                    <a:pos x="172" y="112"/>
                  </a:cxn>
                  <a:cxn ang="0">
                    <a:pos x="176" y="88"/>
                  </a:cxn>
                  <a:cxn ang="0">
                    <a:pos x="174" y="70"/>
                  </a:cxn>
                  <a:cxn ang="0">
                    <a:pos x="160" y="38"/>
                  </a:cxn>
                  <a:cxn ang="0">
                    <a:pos x="138" y="16"/>
                  </a:cxn>
                  <a:cxn ang="0">
                    <a:pos x="106" y="2"/>
                  </a:cxn>
                  <a:cxn ang="0">
                    <a:pos x="108" y="218"/>
                  </a:cxn>
                  <a:cxn ang="0">
                    <a:pos x="70" y="222"/>
                  </a:cxn>
                  <a:cxn ang="0">
                    <a:pos x="64" y="208"/>
                  </a:cxn>
                  <a:cxn ang="0">
                    <a:pos x="114" y="200"/>
                  </a:cxn>
                  <a:cxn ang="0">
                    <a:pos x="112" y="208"/>
                  </a:cxn>
                  <a:cxn ang="0">
                    <a:pos x="108" y="218"/>
                  </a:cxn>
                  <a:cxn ang="0">
                    <a:pos x="62" y="200"/>
                  </a:cxn>
                  <a:cxn ang="0">
                    <a:pos x="120" y="184"/>
                  </a:cxn>
                  <a:cxn ang="0">
                    <a:pos x="116" y="192"/>
                  </a:cxn>
                  <a:cxn ang="0">
                    <a:pos x="88" y="240"/>
                  </a:cxn>
                  <a:cxn ang="0">
                    <a:pos x="82" y="240"/>
                  </a:cxn>
                  <a:cxn ang="0">
                    <a:pos x="76" y="236"/>
                  </a:cxn>
                  <a:cxn ang="0">
                    <a:pos x="106" y="226"/>
                  </a:cxn>
                  <a:cxn ang="0">
                    <a:pos x="102" y="234"/>
                  </a:cxn>
                  <a:cxn ang="0">
                    <a:pos x="94" y="240"/>
                  </a:cxn>
                  <a:cxn ang="0">
                    <a:pos x="126" y="168"/>
                  </a:cxn>
                  <a:cxn ang="0">
                    <a:pos x="50" y="168"/>
                  </a:cxn>
                  <a:cxn ang="0">
                    <a:pos x="38" y="142"/>
                  </a:cxn>
                  <a:cxn ang="0">
                    <a:pos x="18" y="100"/>
                  </a:cxn>
                  <a:cxn ang="0">
                    <a:pos x="16" y="88"/>
                  </a:cxn>
                  <a:cxn ang="0">
                    <a:pos x="22" y="60"/>
                  </a:cxn>
                  <a:cxn ang="0">
                    <a:pos x="38" y="38"/>
                  </a:cxn>
                  <a:cxn ang="0">
                    <a:pos x="60" y="22"/>
                  </a:cxn>
                  <a:cxn ang="0">
                    <a:pos x="88" y="16"/>
                  </a:cxn>
                  <a:cxn ang="0">
                    <a:pos x="102" y="18"/>
                  </a:cxn>
                  <a:cxn ang="0">
                    <a:pos x="128" y="28"/>
                  </a:cxn>
                  <a:cxn ang="0">
                    <a:pos x="148" y="48"/>
                  </a:cxn>
                  <a:cxn ang="0">
                    <a:pos x="158" y="74"/>
                  </a:cxn>
                  <a:cxn ang="0">
                    <a:pos x="160" y="88"/>
                  </a:cxn>
                  <a:cxn ang="0">
                    <a:pos x="154" y="114"/>
                  </a:cxn>
                  <a:cxn ang="0">
                    <a:pos x="138" y="142"/>
                  </a:cxn>
                </a:cxnLst>
                <a:rect l="0" t="0" r="r" b="b"/>
                <a:pathLst>
                  <a:path w="176" h="256">
                    <a:moveTo>
                      <a:pt x="88" y="0"/>
                    </a:moveTo>
                    <a:lnTo>
                      <a:pt x="88" y="0"/>
                    </a:lnTo>
                    <a:lnTo>
                      <a:pt x="70" y="2"/>
                    </a:lnTo>
                    <a:lnTo>
                      <a:pt x="54" y="6"/>
                    </a:lnTo>
                    <a:lnTo>
                      <a:pt x="38" y="16"/>
                    </a:lnTo>
                    <a:lnTo>
                      <a:pt x="26" y="26"/>
                    </a:lnTo>
                    <a:lnTo>
                      <a:pt x="16" y="38"/>
                    </a:lnTo>
                    <a:lnTo>
                      <a:pt x="6" y="54"/>
                    </a:lnTo>
                    <a:lnTo>
                      <a:pt x="2" y="70"/>
                    </a:lnTo>
                    <a:lnTo>
                      <a:pt x="0" y="88"/>
                    </a:lnTo>
                    <a:lnTo>
                      <a:pt x="0" y="88"/>
                    </a:lnTo>
                    <a:lnTo>
                      <a:pt x="2" y="100"/>
                    </a:lnTo>
                    <a:lnTo>
                      <a:pt x="4" y="112"/>
                    </a:lnTo>
                    <a:lnTo>
                      <a:pt x="16" y="138"/>
                    </a:lnTo>
                    <a:lnTo>
                      <a:pt x="30" y="162"/>
                    </a:lnTo>
                    <a:lnTo>
                      <a:pt x="40" y="184"/>
                    </a:lnTo>
                    <a:lnTo>
                      <a:pt x="40" y="184"/>
                    </a:lnTo>
                    <a:lnTo>
                      <a:pt x="50" y="214"/>
                    </a:lnTo>
                    <a:lnTo>
                      <a:pt x="58" y="238"/>
                    </a:lnTo>
                    <a:lnTo>
                      <a:pt x="62" y="246"/>
                    </a:lnTo>
                    <a:lnTo>
                      <a:pt x="68" y="252"/>
                    </a:lnTo>
                    <a:lnTo>
                      <a:pt x="76" y="254"/>
                    </a:lnTo>
                    <a:lnTo>
                      <a:pt x="88" y="256"/>
                    </a:lnTo>
                    <a:lnTo>
                      <a:pt x="88" y="256"/>
                    </a:lnTo>
                    <a:lnTo>
                      <a:pt x="100" y="254"/>
                    </a:lnTo>
                    <a:lnTo>
                      <a:pt x="108" y="252"/>
                    </a:lnTo>
                    <a:lnTo>
                      <a:pt x="114" y="246"/>
                    </a:lnTo>
                    <a:lnTo>
                      <a:pt x="118" y="238"/>
                    </a:lnTo>
                    <a:lnTo>
                      <a:pt x="126" y="214"/>
                    </a:lnTo>
                    <a:lnTo>
                      <a:pt x="136" y="184"/>
                    </a:lnTo>
                    <a:lnTo>
                      <a:pt x="136" y="184"/>
                    </a:lnTo>
                    <a:lnTo>
                      <a:pt x="146" y="162"/>
                    </a:lnTo>
                    <a:lnTo>
                      <a:pt x="160" y="138"/>
                    </a:lnTo>
                    <a:lnTo>
                      <a:pt x="172" y="112"/>
                    </a:lnTo>
                    <a:lnTo>
                      <a:pt x="174" y="100"/>
                    </a:lnTo>
                    <a:lnTo>
                      <a:pt x="176" y="88"/>
                    </a:lnTo>
                    <a:lnTo>
                      <a:pt x="176" y="88"/>
                    </a:lnTo>
                    <a:lnTo>
                      <a:pt x="174" y="70"/>
                    </a:lnTo>
                    <a:lnTo>
                      <a:pt x="170" y="54"/>
                    </a:lnTo>
                    <a:lnTo>
                      <a:pt x="160" y="38"/>
                    </a:lnTo>
                    <a:lnTo>
                      <a:pt x="150" y="26"/>
                    </a:lnTo>
                    <a:lnTo>
                      <a:pt x="138" y="16"/>
                    </a:lnTo>
                    <a:lnTo>
                      <a:pt x="122" y="6"/>
                    </a:lnTo>
                    <a:lnTo>
                      <a:pt x="106" y="2"/>
                    </a:lnTo>
                    <a:lnTo>
                      <a:pt x="88" y="0"/>
                    </a:lnTo>
                    <a:close/>
                    <a:moveTo>
                      <a:pt x="108" y="218"/>
                    </a:moveTo>
                    <a:lnTo>
                      <a:pt x="70" y="222"/>
                    </a:lnTo>
                    <a:lnTo>
                      <a:pt x="70" y="222"/>
                    </a:lnTo>
                    <a:lnTo>
                      <a:pt x="64" y="208"/>
                    </a:lnTo>
                    <a:lnTo>
                      <a:pt x="64" y="208"/>
                    </a:lnTo>
                    <a:lnTo>
                      <a:pt x="64" y="206"/>
                    </a:lnTo>
                    <a:lnTo>
                      <a:pt x="114" y="200"/>
                    </a:lnTo>
                    <a:lnTo>
                      <a:pt x="114" y="200"/>
                    </a:lnTo>
                    <a:lnTo>
                      <a:pt x="112" y="208"/>
                    </a:lnTo>
                    <a:lnTo>
                      <a:pt x="112" y="208"/>
                    </a:lnTo>
                    <a:lnTo>
                      <a:pt x="108" y="218"/>
                    </a:lnTo>
                    <a:close/>
                    <a:moveTo>
                      <a:pt x="62" y="200"/>
                    </a:moveTo>
                    <a:lnTo>
                      <a:pt x="62" y="200"/>
                    </a:lnTo>
                    <a:lnTo>
                      <a:pt x="56" y="184"/>
                    </a:lnTo>
                    <a:lnTo>
                      <a:pt x="120" y="184"/>
                    </a:lnTo>
                    <a:lnTo>
                      <a:pt x="120" y="184"/>
                    </a:lnTo>
                    <a:lnTo>
                      <a:pt x="116" y="192"/>
                    </a:lnTo>
                    <a:lnTo>
                      <a:pt x="62" y="200"/>
                    </a:lnTo>
                    <a:close/>
                    <a:moveTo>
                      <a:pt x="88" y="240"/>
                    </a:moveTo>
                    <a:lnTo>
                      <a:pt x="88" y="240"/>
                    </a:lnTo>
                    <a:lnTo>
                      <a:pt x="82" y="240"/>
                    </a:lnTo>
                    <a:lnTo>
                      <a:pt x="78" y="238"/>
                    </a:lnTo>
                    <a:lnTo>
                      <a:pt x="76" y="236"/>
                    </a:lnTo>
                    <a:lnTo>
                      <a:pt x="72" y="230"/>
                    </a:lnTo>
                    <a:lnTo>
                      <a:pt x="106" y="226"/>
                    </a:lnTo>
                    <a:lnTo>
                      <a:pt x="106" y="226"/>
                    </a:lnTo>
                    <a:lnTo>
                      <a:pt x="102" y="234"/>
                    </a:lnTo>
                    <a:lnTo>
                      <a:pt x="98" y="238"/>
                    </a:lnTo>
                    <a:lnTo>
                      <a:pt x="94" y="240"/>
                    </a:lnTo>
                    <a:lnTo>
                      <a:pt x="88" y="240"/>
                    </a:lnTo>
                    <a:close/>
                    <a:moveTo>
                      <a:pt x="126" y="168"/>
                    </a:moveTo>
                    <a:lnTo>
                      <a:pt x="50" y="168"/>
                    </a:lnTo>
                    <a:lnTo>
                      <a:pt x="50" y="168"/>
                    </a:lnTo>
                    <a:lnTo>
                      <a:pt x="38" y="142"/>
                    </a:lnTo>
                    <a:lnTo>
                      <a:pt x="38" y="142"/>
                    </a:lnTo>
                    <a:lnTo>
                      <a:pt x="22" y="114"/>
                    </a:lnTo>
                    <a:lnTo>
                      <a:pt x="18" y="100"/>
                    </a:lnTo>
                    <a:lnTo>
                      <a:pt x="16" y="88"/>
                    </a:lnTo>
                    <a:lnTo>
                      <a:pt x="16" y="88"/>
                    </a:lnTo>
                    <a:lnTo>
                      <a:pt x="18" y="74"/>
                    </a:lnTo>
                    <a:lnTo>
                      <a:pt x="22" y="60"/>
                    </a:lnTo>
                    <a:lnTo>
                      <a:pt x="28" y="48"/>
                    </a:lnTo>
                    <a:lnTo>
                      <a:pt x="38" y="38"/>
                    </a:lnTo>
                    <a:lnTo>
                      <a:pt x="48" y="28"/>
                    </a:lnTo>
                    <a:lnTo>
                      <a:pt x="60" y="22"/>
                    </a:lnTo>
                    <a:lnTo>
                      <a:pt x="74" y="18"/>
                    </a:lnTo>
                    <a:lnTo>
                      <a:pt x="88" y="16"/>
                    </a:lnTo>
                    <a:lnTo>
                      <a:pt x="88" y="16"/>
                    </a:lnTo>
                    <a:lnTo>
                      <a:pt x="102" y="18"/>
                    </a:lnTo>
                    <a:lnTo>
                      <a:pt x="116" y="22"/>
                    </a:lnTo>
                    <a:lnTo>
                      <a:pt x="128" y="28"/>
                    </a:lnTo>
                    <a:lnTo>
                      <a:pt x="138" y="38"/>
                    </a:lnTo>
                    <a:lnTo>
                      <a:pt x="148" y="48"/>
                    </a:lnTo>
                    <a:lnTo>
                      <a:pt x="154" y="60"/>
                    </a:lnTo>
                    <a:lnTo>
                      <a:pt x="158" y="74"/>
                    </a:lnTo>
                    <a:lnTo>
                      <a:pt x="160" y="88"/>
                    </a:lnTo>
                    <a:lnTo>
                      <a:pt x="160" y="88"/>
                    </a:lnTo>
                    <a:lnTo>
                      <a:pt x="158" y="100"/>
                    </a:lnTo>
                    <a:lnTo>
                      <a:pt x="154" y="114"/>
                    </a:lnTo>
                    <a:lnTo>
                      <a:pt x="138" y="142"/>
                    </a:lnTo>
                    <a:lnTo>
                      <a:pt x="138" y="142"/>
                    </a:lnTo>
                    <a:lnTo>
                      <a:pt x="126" y="1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56" name="Freeform 66">
                <a:extLst>
                  <a:ext uri="{FF2B5EF4-FFF2-40B4-BE49-F238E27FC236}">
                    <a16:creationId xmlns:a16="http://schemas.microsoft.com/office/drawing/2014/main" id="{514CAD5A-0C8C-47C3-92B4-79B19BBC650C}"/>
                  </a:ext>
                </a:extLst>
              </p:cNvPr>
              <p:cNvSpPr>
                <a:spLocks/>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57" name="Freeform 67">
                <a:extLst>
                  <a:ext uri="{FF2B5EF4-FFF2-40B4-BE49-F238E27FC236}">
                    <a16:creationId xmlns:a16="http://schemas.microsoft.com/office/drawing/2014/main" id="{9B9CCF92-548A-4A9D-AED6-09550EFBF23F}"/>
                  </a:ext>
                </a:extLst>
              </p:cNvPr>
              <p:cNvSpPr>
                <a:spLocks/>
              </p:cNvSpPr>
              <p:nvPr/>
            </p:nvSpPr>
            <p:spPr bwMode="auto">
              <a:xfrm>
                <a:off x="4902200" y="2838450"/>
                <a:ext cx="82550" cy="82550"/>
              </a:xfrm>
              <a:custGeom>
                <a:avLst/>
                <a:gdLst/>
                <a:ahLst/>
                <a:cxnLst>
                  <a:cxn ang="0">
                    <a:pos x="48" y="0"/>
                  </a:cxn>
                  <a:cxn ang="0">
                    <a:pos x="48" y="0"/>
                  </a:cxn>
                  <a:cxn ang="0">
                    <a:pos x="38" y="0"/>
                  </a:cxn>
                  <a:cxn ang="0">
                    <a:pos x="30" y="4"/>
                  </a:cxn>
                  <a:cxn ang="0">
                    <a:pos x="22" y="8"/>
                  </a:cxn>
                  <a:cxn ang="0">
                    <a:pos x="14" y="14"/>
                  </a:cxn>
                  <a:cxn ang="0">
                    <a:pos x="8" y="22"/>
                  </a:cxn>
                  <a:cxn ang="0">
                    <a:pos x="4" y="30"/>
                  </a:cxn>
                  <a:cxn ang="0">
                    <a:pos x="0" y="38"/>
                  </a:cxn>
                  <a:cxn ang="0">
                    <a:pos x="0" y="48"/>
                  </a:cxn>
                  <a:cxn ang="0">
                    <a:pos x="0" y="48"/>
                  </a:cxn>
                  <a:cxn ang="0">
                    <a:pos x="2" y="50"/>
                  </a:cxn>
                  <a:cxn ang="0">
                    <a:pos x="4" y="52"/>
                  </a:cxn>
                  <a:cxn ang="0">
                    <a:pos x="4" y="52"/>
                  </a:cxn>
                  <a:cxn ang="0">
                    <a:pos x="6" y="50"/>
                  </a:cxn>
                  <a:cxn ang="0">
                    <a:pos x="8" y="48"/>
                  </a:cxn>
                  <a:cxn ang="0">
                    <a:pos x="8" y="48"/>
                  </a:cxn>
                  <a:cxn ang="0">
                    <a:pos x="8" y="40"/>
                  </a:cxn>
                  <a:cxn ang="0">
                    <a:pos x="12" y="32"/>
                  </a:cxn>
                  <a:cxn ang="0">
                    <a:pos x="14" y="26"/>
                  </a:cxn>
                  <a:cxn ang="0">
                    <a:pos x="20" y="20"/>
                  </a:cxn>
                  <a:cxn ang="0">
                    <a:pos x="26" y="14"/>
                  </a:cxn>
                  <a:cxn ang="0">
                    <a:pos x="32" y="12"/>
                  </a:cxn>
                  <a:cxn ang="0">
                    <a:pos x="40" y="8"/>
                  </a:cxn>
                  <a:cxn ang="0">
                    <a:pos x="48" y="8"/>
                  </a:cxn>
                  <a:cxn ang="0">
                    <a:pos x="48" y="8"/>
                  </a:cxn>
                  <a:cxn ang="0">
                    <a:pos x="50" y="6"/>
                  </a:cxn>
                  <a:cxn ang="0">
                    <a:pos x="52" y="4"/>
                  </a:cxn>
                  <a:cxn ang="0">
                    <a:pos x="52" y="4"/>
                  </a:cxn>
                  <a:cxn ang="0">
                    <a:pos x="50" y="2"/>
                  </a:cxn>
                  <a:cxn ang="0">
                    <a:pos x="48" y="0"/>
                  </a:cxn>
                </a:cxnLst>
                <a:rect l="0" t="0" r="r" b="b"/>
                <a:pathLst>
                  <a:path w="52" h="52">
                    <a:moveTo>
                      <a:pt x="48" y="0"/>
                    </a:moveTo>
                    <a:lnTo>
                      <a:pt x="48" y="0"/>
                    </a:lnTo>
                    <a:lnTo>
                      <a:pt x="38" y="0"/>
                    </a:lnTo>
                    <a:lnTo>
                      <a:pt x="30" y="4"/>
                    </a:lnTo>
                    <a:lnTo>
                      <a:pt x="22" y="8"/>
                    </a:lnTo>
                    <a:lnTo>
                      <a:pt x="14" y="14"/>
                    </a:lnTo>
                    <a:lnTo>
                      <a:pt x="8" y="22"/>
                    </a:lnTo>
                    <a:lnTo>
                      <a:pt x="4" y="30"/>
                    </a:lnTo>
                    <a:lnTo>
                      <a:pt x="0" y="38"/>
                    </a:lnTo>
                    <a:lnTo>
                      <a:pt x="0" y="48"/>
                    </a:lnTo>
                    <a:lnTo>
                      <a:pt x="0" y="48"/>
                    </a:lnTo>
                    <a:lnTo>
                      <a:pt x="2" y="50"/>
                    </a:lnTo>
                    <a:lnTo>
                      <a:pt x="4" y="52"/>
                    </a:lnTo>
                    <a:lnTo>
                      <a:pt x="4" y="52"/>
                    </a:lnTo>
                    <a:lnTo>
                      <a:pt x="6" y="50"/>
                    </a:lnTo>
                    <a:lnTo>
                      <a:pt x="8" y="48"/>
                    </a:lnTo>
                    <a:lnTo>
                      <a:pt x="8" y="48"/>
                    </a:lnTo>
                    <a:lnTo>
                      <a:pt x="8" y="40"/>
                    </a:lnTo>
                    <a:lnTo>
                      <a:pt x="12" y="32"/>
                    </a:lnTo>
                    <a:lnTo>
                      <a:pt x="14" y="26"/>
                    </a:lnTo>
                    <a:lnTo>
                      <a:pt x="20" y="20"/>
                    </a:lnTo>
                    <a:lnTo>
                      <a:pt x="26" y="14"/>
                    </a:lnTo>
                    <a:lnTo>
                      <a:pt x="32" y="12"/>
                    </a:lnTo>
                    <a:lnTo>
                      <a:pt x="40" y="8"/>
                    </a:lnTo>
                    <a:lnTo>
                      <a:pt x="48" y="8"/>
                    </a:lnTo>
                    <a:lnTo>
                      <a:pt x="48" y="8"/>
                    </a:lnTo>
                    <a:lnTo>
                      <a:pt x="50" y="6"/>
                    </a:lnTo>
                    <a:lnTo>
                      <a:pt x="52" y="4"/>
                    </a:lnTo>
                    <a:lnTo>
                      <a:pt x="52" y="4"/>
                    </a:lnTo>
                    <a:lnTo>
                      <a:pt x="50" y="2"/>
                    </a:lnTo>
                    <a:lnTo>
                      <a:pt x="4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58" name="Group 163">
              <a:extLst>
                <a:ext uri="{FF2B5EF4-FFF2-40B4-BE49-F238E27FC236}">
                  <a16:creationId xmlns:a16="http://schemas.microsoft.com/office/drawing/2014/main" id="{89CEE868-B10C-4A57-ABF6-F64F75CC646E}"/>
                </a:ext>
              </a:extLst>
            </p:cNvPr>
            <p:cNvGrpSpPr/>
            <p:nvPr/>
          </p:nvGrpSpPr>
          <p:grpSpPr>
            <a:xfrm>
              <a:off x="515380" y="3734949"/>
              <a:ext cx="489517" cy="367137"/>
              <a:chOff x="2336800" y="2825750"/>
              <a:chExt cx="406400" cy="304800"/>
            </a:xfrm>
            <a:solidFill>
              <a:schemeClr val="accent1"/>
            </a:solidFill>
          </p:grpSpPr>
          <p:sp>
            <p:nvSpPr>
              <p:cNvPr id="159" name="Freeform 92">
                <a:extLst>
                  <a:ext uri="{FF2B5EF4-FFF2-40B4-BE49-F238E27FC236}">
                    <a16:creationId xmlns:a16="http://schemas.microsoft.com/office/drawing/2014/main" id="{992B0DC3-D6E9-47FA-BCDC-8FBE8E094755}"/>
                  </a:ext>
                </a:extLst>
              </p:cNvPr>
              <p:cNvSpPr>
                <a:spLocks noEditPoints="1"/>
              </p:cNvSpPr>
              <p:nvPr/>
            </p:nvSpPr>
            <p:spPr bwMode="auto">
              <a:xfrm>
                <a:off x="2336800" y="2825750"/>
                <a:ext cx="406400" cy="304800"/>
              </a:xfrm>
              <a:custGeom>
                <a:avLst/>
                <a:gdLst/>
                <a:ahLst/>
                <a:cxnLst>
                  <a:cxn ang="0">
                    <a:pos x="252" y="80"/>
                  </a:cxn>
                  <a:cxn ang="0">
                    <a:pos x="212" y="16"/>
                  </a:cxn>
                  <a:cxn ang="0">
                    <a:pos x="212" y="16"/>
                  </a:cxn>
                  <a:cxn ang="0">
                    <a:pos x="206" y="8"/>
                  </a:cxn>
                  <a:cxn ang="0">
                    <a:pos x="200" y="4"/>
                  </a:cxn>
                  <a:cxn ang="0">
                    <a:pos x="192" y="2"/>
                  </a:cxn>
                  <a:cxn ang="0">
                    <a:pos x="184" y="0"/>
                  </a:cxn>
                  <a:cxn ang="0">
                    <a:pos x="32" y="0"/>
                  </a:cxn>
                  <a:cxn ang="0">
                    <a:pos x="32" y="0"/>
                  </a:cxn>
                  <a:cxn ang="0">
                    <a:pos x="26" y="0"/>
                  </a:cxn>
                  <a:cxn ang="0">
                    <a:pos x="20" y="2"/>
                  </a:cxn>
                  <a:cxn ang="0">
                    <a:pos x="10" y="10"/>
                  </a:cxn>
                  <a:cxn ang="0">
                    <a:pos x="2" y="20"/>
                  </a:cxn>
                  <a:cxn ang="0">
                    <a:pos x="0" y="26"/>
                  </a:cxn>
                  <a:cxn ang="0">
                    <a:pos x="0" y="32"/>
                  </a:cxn>
                  <a:cxn ang="0">
                    <a:pos x="0" y="160"/>
                  </a:cxn>
                  <a:cxn ang="0">
                    <a:pos x="0" y="160"/>
                  </a:cxn>
                  <a:cxn ang="0">
                    <a:pos x="0" y="166"/>
                  </a:cxn>
                  <a:cxn ang="0">
                    <a:pos x="2" y="172"/>
                  </a:cxn>
                  <a:cxn ang="0">
                    <a:pos x="10" y="182"/>
                  </a:cxn>
                  <a:cxn ang="0">
                    <a:pos x="20" y="190"/>
                  </a:cxn>
                  <a:cxn ang="0">
                    <a:pos x="26" y="192"/>
                  </a:cxn>
                  <a:cxn ang="0">
                    <a:pos x="32" y="192"/>
                  </a:cxn>
                  <a:cxn ang="0">
                    <a:pos x="184" y="192"/>
                  </a:cxn>
                  <a:cxn ang="0">
                    <a:pos x="184" y="192"/>
                  </a:cxn>
                  <a:cxn ang="0">
                    <a:pos x="192" y="190"/>
                  </a:cxn>
                  <a:cxn ang="0">
                    <a:pos x="200" y="188"/>
                  </a:cxn>
                  <a:cxn ang="0">
                    <a:pos x="206" y="184"/>
                  </a:cxn>
                  <a:cxn ang="0">
                    <a:pos x="212" y="176"/>
                  </a:cxn>
                  <a:cxn ang="0">
                    <a:pos x="252" y="112"/>
                  </a:cxn>
                  <a:cxn ang="0">
                    <a:pos x="252" y="112"/>
                  </a:cxn>
                  <a:cxn ang="0">
                    <a:pos x="254" y="104"/>
                  </a:cxn>
                  <a:cxn ang="0">
                    <a:pos x="256" y="96"/>
                  </a:cxn>
                  <a:cxn ang="0">
                    <a:pos x="254" y="88"/>
                  </a:cxn>
                  <a:cxn ang="0">
                    <a:pos x="252" y="80"/>
                  </a:cxn>
                  <a:cxn ang="0">
                    <a:pos x="238" y="104"/>
                  </a:cxn>
                  <a:cxn ang="0">
                    <a:pos x="198" y="168"/>
                  </a:cxn>
                  <a:cxn ang="0">
                    <a:pos x="198" y="168"/>
                  </a:cxn>
                  <a:cxn ang="0">
                    <a:pos x="192" y="174"/>
                  </a:cxn>
                  <a:cxn ang="0">
                    <a:pos x="184" y="176"/>
                  </a:cxn>
                  <a:cxn ang="0">
                    <a:pos x="32" y="176"/>
                  </a:cxn>
                  <a:cxn ang="0">
                    <a:pos x="32" y="176"/>
                  </a:cxn>
                  <a:cxn ang="0">
                    <a:pos x="26" y="174"/>
                  </a:cxn>
                  <a:cxn ang="0">
                    <a:pos x="20" y="172"/>
                  </a:cxn>
                  <a:cxn ang="0">
                    <a:pos x="18" y="166"/>
                  </a:cxn>
                  <a:cxn ang="0">
                    <a:pos x="16" y="160"/>
                  </a:cxn>
                  <a:cxn ang="0">
                    <a:pos x="16" y="32"/>
                  </a:cxn>
                  <a:cxn ang="0">
                    <a:pos x="16" y="32"/>
                  </a:cxn>
                  <a:cxn ang="0">
                    <a:pos x="18" y="26"/>
                  </a:cxn>
                  <a:cxn ang="0">
                    <a:pos x="20" y="20"/>
                  </a:cxn>
                  <a:cxn ang="0">
                    <a:pos x="26" y="18"/>
                  </a:cxn>
                  <a:cxn ang="0">
                    <a:pos x="32" y="16"/>
                  </a:cxn>
                  <a:cxn ang="0">
                    <a:pos x="184" y="16"/>
                  </a:cxn>
                  <a:cxn ang="0">
                    <a:pos x="184" y="16"/>
                  </a:cxn>
                  <a:cxn ang="0">
                    <a:pos x="192" y="18"/>
                  </a:cxn>
                  <a:cxn ang="0">
                    <a:pos x="198" y="24"/>
                  </a:cxn>
                  <a:cxn ang="0">
                    <a:pos x="238" y="88"/>
                  </a:cxn>
                  <a:cxn ang="0">
                    <a:pos x="238" y="88"/>
                  </a:cxn>
                  <a:cxn ang="0">
                    <a:pos x="240" y="92"/>
                  </a:cxn>
                  <a:cxn ang="0">
                    <a:pos x="240" y="96"/>
                  </a:cxn>
                  <a:cxn ang="0">
                    <a:pos x="240" y="100"/>
                  </a:cxn>
                  <a:cxn ang="0">
                    <a:pos x="238" y="104"/>
                  </a:cxn>
                </a:cxnLst>
                <a:rect l="0" t="0" r="r" b="b"/>
                <a:pathLst>
                  <a:path w="256" h="192">
                    <a:moveTo>
                      <a:pt x="252" y="80"/>
                    </a:moveTo>
                    <a:lnTo>
                      <a:pt x="212" y="16"/>
                    </a:lnTo>
                    <a:lnTo>
                      <a:pt x="212" y="16"/>
                    </a:lnTo>
                    <a:lnTo>
                      <a:pt x="206" y="8"/>
                    </a:lnTo>
                    <a:lnTo>
                      <a:pt x="200" y="4"/>
                    </a:lnTo>
                    <a:lnTo>
                      <a:pt x="192" y="2"/>
                    </a:lnTo>
                    <a:lnTo>
                      <a:pt x="184" y="0"/>
                    </a:lnTo>
                    <a:lnTo>
                      <a:pt x="32" y="0"/>
                    </a:lnTo>
                    <a:lnTo>
                      <a:pt x="32" y="0"/>
                    </a:lnTo>
                    <a:lnTo>
                      <a:pt x="26" y="0"/>
                    </a:lnTo>
                    <a:lnTo>
                      <a:pt x="20" y="2"/>
                    </a:lnTo>
                    <a:lnTo>
                      <a:pt x="10" y="10"/>
                    </a:lnTo>
                    <a:lnTo>
                      <a:pt x="2" y="20"/>
                    </a:lnTo>
                    <a:lnTo>
                      <a:pt x="0" y="26"/>
                    </a:lnTo>
                    <a:lnTo>
                      <a:pt x="0" y="32"/>
                    </a:lnTo>
                    <a:lnTo>
                      <a:pt x="0" y="160"/>
                    </a:lnTo>
                    <a:lnTo>
                      <a:pt x="0" y="160"/>
                    </a:lnTo>
                    <a:lnTo>
                      <a:pt x="0" y="166"/>
                    </a:lnTo>
                    <a:lnTo>
                      <a:pt x="2" y="172"/>
                    </a:lnTo>
                    <a:lnTo>
                      <a:pt x="10" y="182"/>
                    </a:lnTo>
                    <a:lnTo>
                      <a:pt x="20" y="190"/>
                    </a:lnTo>
                    <a:lnTo>
                      <a:pt x="26" y="192"/>
                    </a:lnTo>
                    <a:lnTo>
                      <a:pt x="32" y="192"/>
                    </a:lnTo>
                    <a:lnTo>
                      <a:pt x="184" y="192"/>
                    </a:lnTo>
                    <a:lnTo>
                      <a:pt x="184" y="192"/>
                    </a:lnTo>
                    <a:lnTo>
                      <a:pt x="192" y="190"/>
                    </a:lnTo>
                    <a:lnTo>
                      <a:pt x="200" y="188"/>
                    </a:lnTo>
                    <a:lnTo>
                      <a:pt x="206" y="184"/>
                    </a:lnTo>
                    <a:lnTo>
                      <a:pt x="212" y="176"/>
                    </a:lnTo>
                    <a:lnTo>
                      <a:pt x="252" y="112"/>
                    </a:lnTo>
                    <a:lnTo>
                      <a:pt x="252" y="112"/>
                    </a:lnTo>
                    <a:lnTo>
                      <a:pt x="254" y="104"/>
                    </a:lnTo>
                    <a:lnTo>
                      <a:pt x="256" y="96"/>
                    </a:lnTo>
                    <a:lnTo>
                      <a:pt x="254" y="88"/>
                    </a:lnTo>
                    <a:lnTo>
                      <a:pt x="252" y="80"/>
                    </a:lnTo>
                    <a:close/>
                    <a:moveTo>
                      <a:pt x="238" y="104"/>
                    </a:moveTo>
                    <a:lnTo>
                      <a:pt x="198" y="168"/>
                    </a:lnTo>
                    <a:lnTo>
                      <a:pt x="198" y="168"/>
                    </a:lnTo>
                    <a:lnTo>
                      <a:pt x="192" y="174"/>
                    </a:lnTo>
                    <a:lnTo>
                      <a:pt x="184" y="176"/>
                    </a:lnTo>
                    <a:lnTo>
                      <a:pt x="32" y="176"/>
                    </a:lnTo>
                    <a:lnTo>
                      <a:pt x="32" y="176"/>
                    </a:lnTo>
                    <a:lnTo>
                      <a:pt x="26" y="174"/>
                    </a:lnTo>
                    <a:lnTo>
                      <a:pt x="20" y="172"/>
                    </a:lnTo>
                    <a:lnTo>
                      <a:pt x="18" y="166"/>
                    </a:lnTo>
                    <a:lnTo>
                      <a:pt x="16" y="160"/>
                    </a:lnTo>
                    <a:lnTo>
                      <a:pt x="16" y="32"/>
                    </a:lnTo>
                    <a:lnTo>
                      <a:pt x="16" y="32"/>
                    </a:lnTo>
                    <a:lnTo>
                      <a:pt x="18" y="26"/>
                    </a:lnTo>
                    <a:lnTo>
                      <a:pt x="20" y="20"/>
                    </a:lnTo>
                    <a:lnTo>
                      <a:pt x="26" y="18"/>
                    </a:lnTo>
                    <a:lnTo>
                      <a:pt x="32" y="16"/>
                    </a:lnTo>
                    <a:lnTo>
                      <a:pt x="184" y="16"/>
                    </a:lnTo>
                    <a:lnTo>
                      <a:pt x="184" y="16"/>
                    </a:lnTo>
                    <a:lnTo>
                      <a:pt x="192" y="18"/>
                    </a:lnTo>
                    <a:lnTo>
                      <a:pt x="198" y="24"/>
                    </a:lnTo>
                    <a:lnTo>
                      <a:pt x="238" y="88"/>
                    </a:lnTo>
                    <a:lnTo>
                      <a:pt x="238" y="88"/>
                    </a:lnTo>
                    <a:lnTo>
                      <a:pt x="240" y="92"/>
                    </a:lnTo>
                    <a:lnTo>
                      <a:pt x="240" y="96"/>
                    </a:lnTo>
                    <a:lnTo>
                      <a:pt x="240" y="100"/>
                    </a:lnTo>
                    <a:lnTo>
                      <a:pt x="238"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60" name="Freeform 95">
                <a:extLst>
                  <a:ext uri="{FF2B5EF4-FFF2-40B4-BE49-F238E27FC236}">
                    <a16:creationId xmlns:a16="http://schemas.microsoft.com/office/drawing/2014/main" id="{D32A4677-DDC2-4A85-9446-C1FB5F391B1E}"/>
                  </a:ext>
                </a:extLst>
              </p:cNvPr>
              <p:cNvSpPr>
                <a:spLocks noEditPoints="1"/>
              </p:cNvSpPr>
              <p:nvPr/>
            </p:nvSpPr>
            <p:spPr bwMode="auto">
              <a:xfrm>
                <a:off x="2590800" y="2940050"/>
                <a:ext cx="76200" cy="76200"/>
              </a:xfrm>
              <a:custGeom>
                <a:avLst/>
                <a:gdLst/>
                <a:ahLst/>
                <a:cxnLst>
                  <a:cxn ang="0">
                    <a:pos x="24" y="0"/>
                  </a:cxn>
                  <a:cxn ang="0">
                    <a:pos x="24" y="0"/>
                  </a:cxn>
                  <a:cxn ang="0">
                    <a:pos x="14" y="2"/>
                  </a:cxn>
                  <a:cxn ang="0">
                    <a:pos x="8" y="8"/>
                  </a:cxn>
                  <a:cxn ang="0">
                    <a:pos x="2" y="14"/>
                  </a:cxn>
                  <a:cxn ang="0">
                    <a:pos x="0" y="24"/>
                  </a:cxn>
                  <a:cxn ang="0">
                    <a:pos x="0" y="24"/>
                  </a:cxn>
                  <a:cxn ang="0">
                    <a:pos x="2" y="34"/>
                  </a:cxn>
                  <a:cxn ang="0">
                    <a:pos x="8" y="40"/>
                  </a:cxn>
                  <a:cxn ang="0">
                    <a:pos x="14" y="46"/>
                  </a:cxn>
                  <a:cxn ang="0">
                    <a:pos x="24" y="48"/>
                  </a:cxn>
                  <a:cxn ang="0">
                    <a:pos x="24" y="48"/>
                  </a:cxn>
                  <a:cxn ang="0">
                    <a:pos x="34" y="46"/>
                  </a:cxn>
                  <a:cxn ang="0">
                    <a:pos x="40" y="40"/>
                  </a:cxn>
                  <a:cxn ang="0">
                    <a:pos x="46" y="34"/>
                  </a:cxn>
                  <a:cxn ang="0">
                    <a:pos x="48" y="24"/>
                  </a:cxn>
                  <a:cxn ang="0">
                    <a:pos x="48" y="24"/>
                  </a:cxn>
                  <a:cxn ang="0">
                    <a:pos x="46" y="14"/>
                  </a:cxn>
                  <a:cxn ang="0">
                    <a:pos x="40" y="8"/>
                  </a:cxn>
                  <a:cxn ang="0">
                    <a:pos x="34" y="2"/>
                  </a:cxn>
                  <a:cxn ang="0">
                    <a:pos x="24" y="0"/>
                  </a:cxn>
                  <a:cxn ang="0">
                    <a:pos x="24" y="40"/>
                  </a:cxn>
                  <a:cxn ang="0">
                    <a:pos x="24" y="40"/>
                  </a:cxn>
                  <a:cxn ang="0">
                    <a:pos x="18" y="38"/>
                  </a:cxn>
                  <a:cxn ang="0">
                    <a:pos x="12" y="36"/>
                  </a:cxn>
                  <a:cxn ang="0">
                    <a:pos x="10" y="30"/>
                  </a:cxn>
                  <a:cxn ang="0">
                    <a:pos x="8" y="24"/>
                  </a:cxn>
                  <a:cxn ang="0">
                    <a:pos x="8" y="24"/>
                  </a:cxn>
                  <a:cxn ang="0">
                    <a:pos x="10" y="18"/>
                  </a:cxn>
                  <a:cxn ang="0">
                    <a:pos x="12" y="12"/>
                  </a:cxn>
                  <a:cxn ang="0">
                    <a:pos x="18" y="10"/>
                  </a:cxn>
                  <a:cxn ang="0">
                    <a:pos x="24" y="8"/>
                  </a:cxn>
                  <a:cxn ang="0">
                    <a:pos x="24" y="8"/>
                  </a:cxn>
                  <a:cxn ang="0">
                    <a:pos x="30" y="10"/>
                  </a:cxn>
                  <a:cxn ang="0">
                    <a:pos x="36" y="12"/>
                  </a:cxn>
                  <a:cxn ang="0">
                    <a:pos x="38" y="18"/>
                  </a:cxn>
                  <a:cxn ang="0">
                    <a:pos x="40" y="24"/>
                  </a:cxn>
                  <a:cxn ang="0">
                    <a:pos x="40" y="24"/>
                  </a:cxn>
                  <a:cxn ang="0">
                    <a:pos x="38" y="30"/>
                  </a:cxn>
                  <a:cxn ang="0">
                    <a:pos x="36" y="36"/>
                  </a:cxn>
                  <a:cxn ang="0">
                    <a:pos x="30" y="38"/>
                  </a:cxn>
                  <a:cxn ang="0">
                    <a:pos x="24" y="40"/>
                  </a:cxn>
                </a:cxnLst>
                <a:rect l="0" t="0" r="r" b="b"/>
                <a:pathLst>
                  <a:path w="48" h="48">
                    <a:moveTo>
                      <a:pt x="24" y="0"/>
                    </a:moveTo>
                    <a:lnTo>
                      <a:pt x="24" y="0"/>
                    </a:lnTo>
                    <a:lnTo>
                      <a:pt x="14" y="2"/>
                    </a:lnTo>
                    <a:lnTo>
                      <a:pt x="8" y="8"/>
                    </a:lnTo>
                    <a:lnTo>
                      <a:pt x="2" y="14"/>
                    </a:lnTo>
                    <a:lnTo>
                      <a:pt x="0" y="24"/>
                    </a:ln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close/>
                    <a:moveTo>
                      <a:pt x="24" y="40"/>
                    </a:moveTo>
                    <a:lnTo>
                      <a:pt x="24" y="40"/>
                    </a:lnTo>
                    <a:lnTo>
                      <a:pt x="18" y="38"/>
                    </a:lnTo>
                    <a:lnTo>
                      <a:pt x="12" y="36"/>
                    </a:lnTo>
                    <a:lnTo>
                      <a:pt x="10" y="30"/>
                    </a:lnTo>
                    <a:lnTo>
                      <a:pt x="8" y="24"/>
                    </a:lnTo>
                    <a:lnTo>
                      <a:pt x="8" y="24"/>
                    </a:lnTo>
                    <a:lnTo>
                      <a:pt x="10" y="18"/>
                    </a:lnTo>
                    <a:lnTo>
                      <a:pt x="12" y="12"/>
                    </a:lnTo>
                    <a:lnTo>
                      <a:pt x="18" y="10"/>
                    </a:lnTo>
                    <a:lnTo>
                      <a:pt x="24" y="8"/>
                    </a:lnTo>
                    <a:lnTo>
                      <a:pt x="24" y="8"/>
                    </a:lnTo>
                    <a:lnTo>
                      <a:pt x="30" y="10"/>
                    </a:lnTo>
                    <a:lnTo>
                      <a:pt x="36" y="12"/>
                    </a:lnTo>
                    <a:lnTo>
                      <a:pt x="38" y="18"/>
                    </a:lnTo>
                    <a:lnTo>
                      <a:pt x="40" y="24"/>
                    </a:lnTo>
                    <a:lnTo>
                      <a:pt x="40" y="24"/>
                    </a:lnTo>
                    <a:lnTo>
                      <a:pt x="38" y="30"/>
                    </a:lnTo>
                    <a:lnTo>
                      <a:pt x="36" y="36"/>
                    </a:lnTo>
                    <a:lnTo>
                      <a:pt x="30" y="38"/>
                    </a:lnTo>
                    <a:lnTo>
                      <a:pt x="24" y="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61" name="Group 166">
              <a:extLst>
                <a:ext uri="{FF2B5EF4-FFF2-40B4-BE49-F238E27FC236}">
                  <a16:creationId xmlns:a16="http://schemas.microsoft.com/office/drawing/2014/main" id="{A7EFB0A5-4F9C-4810-8EBC-E5A1F680C91E}"/>
                </a:ext>
              </a:extLst>
            </p:cNvPr>
            <p:cNvGrpSpPr/>
            <p:nvPr/>
          </p:nvGrpSpPr>
          <p:grpSpPr>
            <a:xfrm>
              <a:off x="4431514" y="2694725"/>
              <a:ext cx="489517" cy="489517"/>
              <a:chOff x="5588000" y="1962150"/>
              <a:chExt cx="406400" cy="406400"/>
            </a:xfrm>
            <a:solidFill>
              <a:schemeClr val="accent1"/>
            </a:solidFill>
          </p:grpSpPr>
          <p:sp>
            <p:nvSpPr>
              <p:cNvPr id="162" name="Freeform 106">
                <a:extLst>
                  <a:ext uri="{FF2B5EF4-FFF2-40B4-BE49-F238E27FC236}">
                    <a16:creationId xmlns:a16="http://schemas.microsoft.com/office/drawing/2014/main" id="{5C314F13-D27A-42D8-8B85-5066DEED5A83}"/>
                  </a:ext>
                </a:extLst>
              </p:cNvPr>
              <p:cNvSpPr>
                <a:spLocks noEditPoints="1"/>
              </p:cNvSpPr>
              <p:nvPr/>
            </p:nvSpPr>
            <p:spPr bwMode="auto">
              <a:xfrm>
                <a:off x="5588000" y="1962150"/>
                <a:ext cx="406400" cy="406400"/>
              </a:xfrm>
              <a:custGeom>
                <a:avLst/>
                <a:gdLst/>
                <a:ahLst/>
                <a:cxnLst>
                  <a:cxn ang="0">
                    <a:pos x="214" y="86"/>
                  </a:cxn>
                  <a:cxn ang="0">
                    <a:pos x="230" y="54"/>
                  </a:cxn>
                  <a:cxn ang="0">
                    <a:pos x="210" y="30"/>
                  </a:cxn>
                  <a:cxn ang="0">
                    <a:pos x="194" y="26"/>
                  </a:cxn>
                  <a:cxn ang="0">
                    <a:pos x="160" y="38"/>
                  </a:cxn>
                  <a:cxn ang="0">
                    <a:pos x="150" y="4"/>
                  </a:cxn>
                  <a:cxn ang="0">
                    <a:pos x="118" y="0"/>
                  </a:cxn>
                  <a:cxn ang="0">
                    <a:pos x="102" y="12"/>
                  </a:cxn>
                  <a:cxn ang="0">
                    <a:pos x="66" y="28"/>
                  </a:cxn>
                  <a:cxn ang="0">
                    <a:pos x="56" y="26"/>
                  </a:cxn>
                  <a:cxn ang="0">
                    <a:pos x="30" y="46"/>
                  </a:cxn>
                  <a:cxn ang="0">
                    <a:pos x="28" y="66"/>
                  </a:cxn>
                  <a:cxn ang="0">
                    <a:pos x="12" y="102"/>
                  </a:cxn>
                  <a:cxn ang="0">
                    <a:pos x="0" y="112"/>
                  </a:cxn>
                  <a:cxn ang="0">
                    <a:pos x="0" y="144"/>
                  </a:cxn>
                  <a:cxn ang="0">
                    <a:pos x="38" y="160"/>
                  </a:cxn>
                  <a:cxn ang="0">
                    <a:pos x="28" y="190"/>
                  </a:cxn>
                  <a:cxn ang="0">
                    <a:pos x="30" y="210"/>
                  </a:cxn>
                  <a:cxn ang="0">
                    <a:pos x="56" y="230"/>
                  </a:cxn>
                  <a:cxn ang="0">
                    <a:pos x="86" y="214"/>
                  </a:cxn>
                  <a:cxn ang="0">
                    <a:pos x="102" y="244"/>
                  </a:cxn>
                  <a:cxn ang="0">
                    <a:pos x="118" y="256"/>
                  </a:cxn>
                  <a:cxn ang="0">
                    <a:pos x="150" y="252"/>
                  </a:cxn>
                  <a:cxn ang="0">
                    <a:pos x="160" y="218"/>
                  </a:cxn>
                  <a:cxn ang="0">
                    <a:pos x="194" y="230"/>
                  </a:cxn>
                  <a:cxn ang="0">
                    <a:pos x="210" y="226"/>
                  </a:cxn>
                  <a:cxn ang="0">
                    <a:pos x="230" y="202"/>
                  </a:cxn>
                  <a:cxn ang="0">
                    <a:pos x="214" y="170"/>
                  </a:cxn>
                  <a:cxn ang="0">
                    <a:pos x="248" y="152"/>
                  </a:cxn>
                  <a:cxn ang="0">
                    <a:pos x="256" y="118"/>
                  </a:cxn>
                  <a:cxn ang="0">
                    <a:pos x="248" y="104"/>
                  </a:cxn>
                  <a:cxn ang="0">
                    <a:pos x="208" y="148"/>
                  </a:cxn>
                  <a:cxn ang="0">
                    <a:pos x="200" y="162"/>
                  </a:cxn>
                  <a:cxn ang="0">
                    <a:pos x="200" y="214"/>
                  </a:cxn>
                  <a:cxn ang="0">
                    <a:pos x="170" y="198"/>
                  </a:cxn>
                  <a:cxn ang="0">
                    <a:pos x="154" y="204"/>
                  </a:cxn>
                  <a:cxn ang="0">
                    <a:pos x="138" y="240"/>
                  </a:cxn>
                  <a:cxn ang="0">
                    <a:pos x="108" y="208"/>
                  </a:cxn>
                  <a:cxn ang="0">
                    <a:pos x="94" y="200"/>
                  </a:cxn>
                  <a:cxn ang="0">
                    <a:pos x="78" y="202"/>
                  </a:cxn>
                  <a:cxn ang="0">
                    <a:pos x="54" y="178"/>
                  </a:cxn>
                  <a:cxn ang="0">
                    <a:pos x="52" y="154"/>
                  </a:cxn>
                  <a:cxn ang="0">
                    <a:pos x="16" y="138"/>
                  </a:cxn>
                  <a:cxn ang="0">
                    <a:pos x="48" y="108"/>
                  </a:cxn>
                  <a:cxn ang="0">
                    <a:pos x="56" y="94"/>
                  </a:cxn>
                  <a:cxn ang="0">
                    <a:pos x="56" y="42"/>
                  </a:cxn>
                  <a:cxn ang="0">
                    <a:pos x="86" y="58"/>
                  </a:cxn>
                  <a:cxn ang="0">
                    <a:pos x="102" y="52"/>
                  </a:cxn>
                  <a:cxn ang="0">
                    <a:pos x="118" y="16"/>
                  </a:cxn>
                  <a:cxn ang="0">
                    <a:pos x="148" y="48"/>
                  </a:cxn>
                  <a:cxn ang="0">
                    <a:pos x="162" y="56"/>
                  </a:cxn>
                  <a:cxn ang="0">
                    <a:pos x="178" y="54"/>
                  </a:cxn>
                  <a:cxn ang="0">
                    <a:pos x="202" y="78"/>
                  </a:cxn>
                  <a:cxn ang="0">
                    <a:pos x="204" y="102"/>
                  </a:cxn>
                  <a:cxn ang="0">
                    <a:pos x="240" y="118"/>
                  </a:cxn>
                </a:cxnLst>
                <a:rect l="0" t="0" r="r" b="b"/>
                <a:pathLst>
                  <a:path w="256" h="256">
                    <a:moveTo>
                      <a:pt x="244" y="102"/>
                    </a:moveTo>
                    <a:lnTo>
                      <a:pt x="218" y="96"/>
                    </a:lnTo>
                    <a:lnTo>
                      <a:pt x="218" y="96"/>
                    </a:lnTo>
                    <a:lnTo>
                      <a:pt x="214" y="86"/>
                    </a:lnTo>
                    <a:lnTo>
                      <a:pt x="228" y="66"/>
                    </a:lnTo>
                    <a:lnTo>
                      <a:pt x="228" y="66"/>
                    </a:lnTo>
                    <a:lnTo>
                      <a:pt x="230" y="60"/>
                    </a:lnTo>
                    <a:lnTo>
                      <a:pt x="230" y="54"/>
                    </a:lnTo>
                    <a:lnTo>
                      <a:pt x="230" y="50"/>
                    </a:lnTo>
                    <a:lnTo>
                      <a:pt x="226" y="46"/>
                    </a:lnTo>
                    <a:lnTo>
                      <a:pt x="210" y="30"/>
                    </a:lnTo>
                    <a:lnTo>
                      <a:pt x="210" y="30"/>
                    </a:lnTo>
                    <a:lnTo>
                      <a:pt x="206" y="26"/>
                    </a:lnTo>
                    <a:lnTo>
                      <a:pt x="200" y="26"/>
                    </a:lnTo>
                    <a:lnTo>
                      <a:pt x="200" y="26"/>
                    </a:lnTo>
                    <a:lnTo>
                      <a:pt x="194" y="26"/>
                    </a:lnTo>
                    <a:lnTo>
                      <a:pt x="190" y="28"/>
                    </a:lnTo>
                    <a:lnTo>
                      <a:pt x="170" y="42"/>
                    </a:lnTo>
                    <a:lnTo>
                      <a:pt x="170" y="42"/>
                    </a:lnTo>
                    <a:lnTo>
                      <a:pt x="160" y="38"/>
                    </a:lnTo>
                    <a:lnTo>
                      <a:pt x="154" y="12"/>
                    </a:lnTo>
                    <a:lnTo>
                      <a:pt x="154" y="12"/>
                    </a:lnTo>
                    <a:lnTo>
                      <a:pt x="152" y="8"/>
                    </a:lnTo>
                    <a:lnTo>
                      <a:pt x="150" y="4"/>
                    </a:lnTo>
                    <a:lnTo>
                      <a:pt x="144" y="0"/>
                    </a:lnTo>
                    <a:lnTo>
                      <a:pt x="138" y="0"/>
                    </a:lnTo>
                    <a:lnTo>
                      <a:pt x="118" y="0"/>
                    </a:lnTo>
                    <a:lnTo>
                      <a:pt x="118" y="0"/>
                    </a:lnTo>
                    <a:lnTo>
                      <a:pt x="112" y="0"/>
                    </a:lnTo>
                    <a:lnTo>
                      <a:pt x="106" y="4"/>
                    </a:lnTo>
                    <a:lnTo>
                      <a:pt x="104" y="8"/>
                    </a:lnTo>
                    <a:lnTo>
                      <a:pt x="102" y="12"/>
                    </a:lnTo>
                    <a:lnTo>
                      <a:pt x="96" y="38"/>
                    </a:lnTo>
                    <a:lnTo>
                      <a:pt x="96" y="38"/>
                    </a:lnTo>
                    <a:lnTo>
                      <a:pt x="86" y="42"/>
                    </a:lnTo>
                    <a:lnTo>
                      <a:pt x="66" y="28"/>
                    </a:lnTo>
                    <a:lnTo>
                      <a:pt x="66" y="28"/>
                    </a:lnTo>
                    <a:lnTo>
                      <a:pt x="62" y="26"/>
                    </a:lnTo>
                    <a:lnTo>
                      <a:pt x="56" y="26"/>
                    </a:lnTo>
                    <a:lnTo>
                      <a:pt x="56" y="26"/>
                    </a:lnTo>
                    <a:lnTo>
                      <a:pt x="50" y="26"/>
                    </a:lnTo>
                    <a:lnTo>
                      <a:pt x="46" y="30"/>
                    </a:lnTo>
                    <a:lnTo>
                      <a:pt x="30" y="46"/>
                    </a:lnTo>
                    <a:lnTo>
                      <a:pt x="30" y="46"/>
                    </a:lnTo>
                    <a:lnTo>
                      <a:pt x="26" y="50"/>
                    </a:lnTo>
                    <a:lnTo>
                      <a:pt x="26" y="54"/>
                    </a:lnTo>
                    <a:lnTo>
                      <a:pt x="26" y="60"/>
                    </a:lnTo>
                    <a:lnTo>
                      <a:pt x="28" y="66"/>
                    </a:lnTo>
                    <a:lnTo>
                      <a:pt x="42" y="86"/>
                    </a:lnTo>
                    <a:lnTo>
                      <a:pt x="42" y="86"/>
                    </a:lnTo>
                    <a:lnTo>
                      <a:pt x="38" y="96"/>
                    </a:lnTo>
                    <a:lnTo>
                      <a:pt x="12" y="102"/>
                    </a:lnTo>
                    <a:lnTo>
                      <a:pt x="12" y="102"/>
                    </a:lnTo>
                    <a:lnTo>
                      <a:pt x="8" y="104"/>
                    </a:lnTo>
                    <a:lnTo>
                      <a:pt x="4" y="106"/>
                    </a:lnTo>
                    <a:lnTo>
                      <a:pt x="0" y="112"/>
                    </a:lnTo>
                    <a:lnTo>
                      <a:pt x="0" y="118"/>
                    </a:lnTo>
                    <a:lnTo>
                      <a:pt x="0" y="138"/>
                    </a:lnTo>
                    <a:lnTo>
                      <a:pt x="0" y="138"/>
                    </a:lnTo>
                    <a:lnTo>
                      <a:pt x="0" y="144"/>
                    </a:lnTo>
                    <a:lnTo>
                      <a:pt x="4" y="150"/>
                    </a:lnTo>
                    <a:lnTo>
                      <a:pt x="8" y="152"/>
                    </a:lnTo>
                    <a:lnTo>
                      <a:pt x="12" y="154"/>
                    </a:lnTo>
                    <a:lnTo>
                      <a:pt x="38" y="160"/>
                    </a:lnTo>
                    <a:lnTo>
                      <a:pt x="38" y="160"/>
                    </a:lnTo>
                    <a:lnTo>
                      <a:pt x="42" y="170"/>
                    </a:lnTo>
                    <a:lnTo>
                      <a:pt x="28" y="190"/>
                    </a:lnTo>
                    <a:lnTo>
                      <a:pt x="28" y="190"/>
                    </a:lnTo>
                    <a:lnTo>
                      <a:pt x="26" y="196"/>
                    </a:lnTo>
                    <a:lnTo>
                      <a:pt x="26" y="202"/>
                    </a:lnTo>
                    <a:lnTo>
                      <a:pt x="26" y="206"/>
                    </a:lnTo>
                    <a:lnTo>
                      <a:pt x="30" y="210"/>
                    </a:lnTo>
                    <a:lnTo>
                      <a:pt x="46" y="226"/>
                    </a:lnTo>
                    <a:lnTo>
                      <a:pt x="46" y="226"/>
                    </a:lnTo>
                    <a:lnTo>
                      <a:pt x="50" y="230"/>
                    </a:lnTo>
                    <a:lnTo>
                      <a:pt x="56" y="230"/>
                    </a:lnTo>
                    <a:lnTo>
                      <a:pt x="56" y="230"/>
                    </a:lnTo>
                    <a:lnTo>
                      <a:pt x="62" y="230"/>
                    </a:lnTo>
                    <a:lnTo>
                      <a:pt x="66" y="228"/>
                    </a:lnTo>
                    <a:lnTo>
                      <a:pt x="86" y="214"/>
                    </a:lnTo>
                    <a:lnTo>
                      <a:pt x="86" y="214"/>
                    </a:lnTo>
                    <a:lnTo>
                      <a:pt x="96" y="218"/>
                    </a:lnTo>
                    <a:lnTo>
                      <a:pt x="102" y="244"/>
                    </a:lnTo>
                    <a:lnTo>
                      <a:pt x="102" y="244"/>
                    </a:lnTo>
                    <a:lnTo>
                      <a:pt x="104" y="248"/>
                    </a:lnTo>
                    <a:lnTo>
                      <a:pt x="106" y="252"/>
                    </a:lnTo>
                    <a:lnTo>
                      <a:pt x="112" y="256"/>
                    </a:lnTo>
                    <a:lnTo>
                      <a:pt x="118" y="256"/>
                    </a:lnTo>
                    <a:lnTo>
                      <a:pt x="138" y="256"/>
                    </a:lnTo>
                    <a:lnTo>
                      <a:pt x="138" y="256"/>
                    </a:lnTo>
                    <a:lnTo>
                      <a:pt x="144" y="256"/>
                    </a:lnTo>
                    <a:lnTo>
                      <a:pt x="150" y="252"/>
                    </a:lnTo>
                    <a:lnTo>
                      <a:pt x="152" y="248"/>
                    </a:lnTo>
                    <a:lnTo>
                      <a:pt x="154" y="244"/>
                    </a:lnTo>
                    <a:lnTo>
                      <a:pt x="160" y="218"/>
                    </a:lnTo>
                    <a:lnTo>
                      <a:pt x="160" y="218"/>
                    </a:lnTo>
                    <a:lnTo>
                      <a:pt x="170" y="214"/>
                    </a:lnTo>
                    <a:lnTo>
                      <a:pt x="190" y="228"/>
                    </a:lnTo>
                    <a:lnTo>
                      <a:pt x="190" y="228"/>
                    </a:lnTo>
                    <a:lnTo>
                      <a:pt x="194" y="230"/>
                    </a:lnTo>
                    <a:lnTo>
                      <a:pt x="200" y="230"/>
                    </a:lnTo>
                    <a:lnTo>
                      <a:pt x="200" y="230"/>
                    </a:lnTo>
                    <a:lnTo>
                      <a:pt x="206" y="230"/>
                    </a:lnTo>
                    <a:lnTo>
                      <a:pt x="210" y="226"/>
                    </a:lnTo>
                    <a:lnTo>
                      <a:pt x="226" y="210"/>
                    </a:lnTo>
                    <a:lnTo>
                      <a:pt x="226" y="210"/>
                    </a:lnTo>
                    <a:lnTo>
                      <a:pt x="230" y="206"/>
                    </a:lnTo>
                    <a:lnTo>
                      <a:pt x="230" y="202"/>
                    </a:lnTo>
                    <a:lnTo>
                      <a:pt x="230" y="196"/>
                    </a:lnTo>
                    <a:lnTo>
                      <a:pt x="228" y="190"/>
                    </a:lnTo>
                    <a:lnTo>
                      <a:pt x="214" y="170"/>
                    </a:lnTo>
                    <a:lnTo>
                      <a:pt x="214" y="170"/>
                    </a:lnTo>
                    <a:lnTo>
                      <a:pt x="218" y="160"/>
                    </a:lnTo>
                    <a:lnTo>
                      <a:pt x="244" y="154"/>
                    </a:lnTo>
                    <a:lnTo>
                      <a:pt x="244" y="154"/>
                    </a:lnTo>
                    <a:lnTo>
                      <a:pt x="248" y="152"/>
                    </a:lnTo>
                    <a:lnTo>
                      <a:pt x="252" y="150"/>
                    </a:lnTo>
                    <a:lnTo>
                      <a:pt x="256" y="144"/>
                    </a:lnTo>
                    <a:lnTo>
                      <a:pt x="256" y="138"/>
                    </a:lnTo>
                    <a:lnTo>
                      <a:pt x="256" y="118"/>
                    </a:lnTo>
                    <a:lnTo>
                      <a:pt x="256" y="118"/>
                    </a:lnTo>
                    <a:lnTo>
                      <a:pt x="256" y="112"/>
                    </a:lnTo>
                    <a:lnTo>
                      <a:pt x="252" y="106"/>
                    </a:lnTo>
                    <a:lnTo>
                      <a:pt x="248" y="104"/>
                    </a:lnTo>
                    <a:lnTo>
                      <a:pt x="244" y="102"/>
                    </a:lnTo>
                    <a:close/>
                    <a:moveTo>
                      <a:pt x="216" y="144"/>
                    </a:moveTo>
                    <a:lnTo>
                      <a:pt x="216" y="144"/>
                    </a:lnTo>
                    <a:lnTo>
                      <a:pt x="208" y="148"/>
                    </a:lnTo>
                    <a:lnTo>
                      <a:pt x="204" y="154"/>
                    </a:lnTo>
                    <a:lnTo>
                      <a:pt x="204" y="154"/>
                    </a:lnTo>
                    <a:lnTo>
                      <a:pt x="200" y="162"/>
                    </a:lnTo>
                    <a:lnTo>
                      <a:pt x="200" y="162"/>
                    </a:lnTo>
                    <a:lnTo>
                      <a:pt x="198" y="170"/>
                    </a:lnTo>
                    <a:lnTo>
                      <a:pt x="202" y="178"/>
                    </a:lnTo>
                    <a:lnTo>
                      <a:pt x="214" y="200"/>
                    </a:lnTo>
                    <a:lnTo>
                      <a:pt x="200" y="214"/>
                    </a:lnTo>
                    <a:lnTo>
                      <a:pt x="178" y="202"/>
                    </a:lnTo>
                    <a:lnTo>
                      <a:pt x="178" y="202"/>
                    </a:lnTo>
                    <a:lnTo>
                      <a:pt x="174" y="198"/>
                    </a:lnTo>
                    <a:lnTo>
                      <a:pt x="170" y="198"/>
                    </a:lnTo>
                    <a:lnTo>
                      <a:pt x="170" y="198"/>
                    </a:lnTo>
                    <a:lnTo>
                      <a:pt x="162" y="200"/>
                    </a:lnTo>
                    <a:lnTo>
                      <a:pt x="162" y="200"/>
                    </a:lnTo>
                    <a:lnTo>
                      <a:pt x="154" y="204"/>
                    </a:lnTo>
                    <a:lnTo>
                      <a:pt x="154" y="204"/>
                    </a:lnTo>
                    <a:lnTo>
                      <a:pt x="148" y="208"/>
                    </a:lnTo>
                    <a:lnTo>
                      <a:pt x="144" y="216"/>
                    </a:lnTo>
                    <a:lnTo>
                      <a:pt x="138" y="240"/>
                    </a:lnTo>
                    <a:lnTo>
                      <a:pt x="118" y="240"/>
                    </a:lnTo>
                    <a:lnTo>
                      <a:pt x="112" y="216"/>
                    </a:lnTo>
                    <a:lnTo>
                      <a:pt x="112" y="216"/>
                    </a:lnTo>
                    <a:lnTo>
                      <a:pt x="108" y="208"/>
                    </a:lnTo>
                    <a:lnTo>
                      <a:pt x="102" y="204"/>
                    </a:lnTo>
                    <a:lnTo>
                      <a:pt x="102" y="204"/>
                    </a:lnTo>
                    <a:lnTo>
                      <a:pt x="94" y="200"/>
                    </a:lnTo>
                    <a:lnTo>
                      <a:pt x="94" y="200"/>
                    </a:lnTo>
                    <a:lnTo>
                      <a:pt x="86" y="198"/>
                    </a:lnTo>
                    <a:lnTo>
                      <a:pt x="86" y="198"/>
                    </a:lnTo>
                    <a:lnTo>
                      <a:pt x="82" y="198"/>
                    </a:lnTo>
                    <a:lnTo>
                      <a:pt x="78" y="202"/>
                    </a:lnTo>
                    <a:lnTo>
                      <a:pt x="56" y="214"/>
                    </a:lnTo>
                    <a:lnTo>
                      <a:pt x="42" y="200"/>
                    </a:lnTo>
                    <a:lnTo>
                      <a:pt x="54" y="178"/>
                    </a:lnTo>
                    <a:lnTo>
                      <a:pt x="54" y="178"/>
                    </a:lnTo>
                    <a:lnTo>
                      <a:pt x="58" y="170"/>
                    </a:lnTo>
                    <a:lnTo>
                      <a:pt x="56" y="162"/>
                    </a:lnTo>
                    <a:lnTo>
                      <a:pt x="56" y="162"/>
                    </a:lnTo>
                    <a:lnTo>
                      <a:pt x="52" y="154"/>
                    </a:lnTo>
                    <a:lnTo>
                      <a:pt x="52" y="154"/>
                    </a:lnTo>
                    <a:lnTo>
                      <a:pt x="48" y="148"/>
                    </a:lnTo>
                    <a:lnTo>
                      <a:pt x="40" y="144"/>
                    </a:lnTo>
                    <a:lnTo>
                      <a:pt x="16" y="138"/>
                    </a:lnTo>
                    <a:lnTo>
                      <a:pt x="16" y="118"/>
                    </a:lnTo>
                    <a:lnTo>
                      <a:pt x="40" y="112"/>
                    </a:lnTo>
                    <a:lnTo>
                      <a:pt x="40" y="112"/>
                    </a:lnTo>
                    <a:lnTo>
                      <a:pt x="48" y="108"/>
                    </a:lnTo>
                    <a:lnTo>
                      <a:pt x="52" y="102"/>
                    </a:lnTo>
                    <a:lnTo>
                      <a:pt x="52" y="102"/>
                    </a:lnTo>
                    <a:lnTo>
                      <a:pt x="56" y="94"/>
                    </a:lnTo>
                    <a:lnTo>
                      <a:pt x="56" y="94"/>
                    </a:lnTo>
                    <a:lnTo>
                      <a:pt x="58" y="86"/>
                    </a:lnTo>
                    <a:lnTo>
                      <a:pt x="54" y="78"/>
                    </a:lnTo>
                    <a:lnTo>
                      <a:pt x="42" y="56"/>
                    </a:lnTo>
                    <a:lnTo>
                      <a:pt x="56" y="42"/>
                    </a:lnTo>
                    <a:lnTo>
                      <a:pt x="78" y="54"/>
                    </a:lnTo>
                    <a:lnTo>
                      <a:pt x="78" y="54"/>
                    </a:lnTo>
                    <a:lnTo>
                      <a:pt x="82" y="58"/>
                    </a:lnTo>
                    <a:lnTo>
                      <a:pt x="86" y="58"/>
                    </a:lnTo>
                    <a:lnTo>
                      <a:pt x="86" y="58"/>
                    </a:lnTo>
                    <a:lnTo>
                      <a:pt x="94" y="56"/>
                    </a:lnTo>
                    <a:lnTo>
                      <a:pt x="94" y="56"/>
                    </a:lnTo>
                    <a:lnTo>
                      <a:pt x="102" y="52"/>
                    </a:lnTo>
                    <a:lnTo>
                      <a:pt x="102" y="52"/>
                    </a:lnTo>
                    <a:lnTo>
                      <a:pt x="108" y="48"/>
                    </a:lnTo>
                    <a:lnTo>
                      <a:pt x="112" y="40"/>
                    </a:lnTo>
                    <a:lnTo>
                      <a:pt x="118" y="16"/>
                    </a:lnTo>
                    <a:lnTo>
                      <a:pt x="138" y="16"/>
                    </a:lnTo>
                    <a:lnTo>
                      <a:pt x="144" y="40"/>
                    </a:lnTo>
                    <a:lnTo>
                      <a:pt x="144" y="40"/>
                    </a:lnTo>
                    <a:lnTo>
                      <a:pt x="148" y="48"/>
                    </a:lnTo>
                    <a:lnTo>
                      <a:pt x="154" y="52"/>
                    </a:lnTo>
                    <a:lnTo>
                      <a:pt x="154" y="52"/>
                    </a:lnTo>
                    <a:lnTo>
                      <a:pt x="162" y="56"/>
                    </a:lnTo>
                    <a:lnTo>
                      <a:pt x="162" y="56"/>
                    </a:lnTo>
                    <a:lnTo>
                      <a:pt x="170" y="58"/>
                    </a:lnTo>
                    <a:lnTo>
                      <a:pt x="170" y="58"/>
                    </a:lnTo>
                    <a:lnTo>
                      <a:pt x="174" y="58"/>
                    </a:lnTo>
                    <a:lnTo>
                      <a:pt x="178" y="54"/>
                    </a:lnTo>
                    <a:lnTo>
                      <a:pt x="200" y="42"/>
                    </a:lnTo>
                    <a:lnTo>
                      <a:pt x="214" y="56"/>
                    </a:lnTo>
                    <a:lnTo>
                      <a:pt x="202" y="78"/>
                    </a:lnTo>
                    <a:lnTo>
                      <a:pt x="202" y="78"/>
                    </a:lnTo>
                    <a:lnTo>
                      <a:pt x="198" y="86"/>
                    </a:lnTo>
                    <a:lnTo>
                      <a:pt x="200" y="94"/>
                    </a:lnTo>
                    <a:lnTo>
                      <a:pt x="200" y="94"/>
                    </a:lnTo>
                    <a:lnTo>
                      <a:pt x="204" y="102"/>
                    </a:lnTo>
                    <a:lnTo>
                      <a:pt x="204" y="102"/>
                    </a:lnTo>
                    <a:lnTo>
                      <a:pt x="208" y="108"/>
                    </a:lnTo>
                    <a:lnTo>
                      <a:pt x="216" y="112"/>
                    </a:lnTo>
                    <a:lnTo>
                      <a:pt x="240" y="118"/>
                    </a:lnTo>
                    <a:lnTo>
                      <a:pt x="240" y="138"/>
                    </a:lnTo>
                    <a:lnTo>
                      <a:pt x="216"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63" name="Freeform 109">
                <a:extLst>
                  <a:ext uri="{FF2B5EF4-FFF2-40B4-BE49-F238E27FC236}">
                    <a16:creationId xmlns:a16="http://schemas.microsoft.com/office/drawing/2014/main" id="{BECE4E22-AC81-415C-8D17-B51D719B7779}"/>
                  </a:ext>
                </a:extLst>
              </p:cNvPr>
              <p:cNvSpPr>
                <a:spLocks noEditPoints="1"/>
              </p:cNvSpPr>
              <p:nvPr/>
            </p:nvSpPr>
            <p:spPr bwMode="auto">
              <a:xfrm>
                <a:off x="5702300" y="2076450"/>
                <a:ext cx="177800" cy="177800"/>
              </a:xfrm>
              <a:custGeom>
                <a:avLst/>
                <a:gdLst/>
                <a:ahLst/>
                <a:cxnLst>
                  <a:cxn ang="0">
                    <a:pos x="56" y="0"/>
                  </a:cxn>
                  <a:cxn ang="0">
                    <a:pos x="34" y="4"/>
                  </a:cxn>
                  <a:cxn ang="0">
                    <a:pos x="16" y="16"/>
                  </a:cxn>
                  <a:cxn ang="0">
                    <a:pos x="4" y="34"/>
                  </a:cxn>
                  <a:cxn ang="0">
                    <a:pos x="0" y="56"/>
                  </a:cxn>
                  <a:cxn ang="0">
                    <a:pos x="2" y="68"/>
                  </a:cxn>
                  <a:cxn ang="0">
                    <a:pos x="10" y="88"/>
                  </a:cxn>
                  <a:cxn ang="0">
                    <a:pos x="24" y="102"/>
                  </a:cxn>
                  <a:cxn ang="0">
                    <a:pos x="44" y="110"/>
                  </a:cxn>
                  <a:cxn ang="0">
                    <a:pos x="56" y="112"/>
                  </a:cxn>
                  <a:cxn ang="0">
                    <a:pos x="78" y="108"/>
                  </a:cxn>
                  <a:cxn ang="0">
                    <a:pos x="96" y="96"/>
                  </a:cxn>
                  <a:cxn ang="0">
                    <a:pos x="108" y="78"/>
                  </a:cxn>
                  <a:cxn ang="0">
                    <a:pos x="112" y="56"/>
                  </a:cxn>
                  <a:cxn ang="0">
                    <a:pos x="110" y="44"/>
                  </a:cxn>
                  <a:cxn ang="0">
                    <a:pos x="102" y="24"/>
                  </a:cxn>
                  <a:cxn ang="0">
                    <a:pos x="88" y="10"/>
                  </a:cxn>
                  <a:cxn ang="0">
                    <a:pos x="68" y="2"/>
                  </a:cxn>
                  <a:cxn ang="0">
                    <a:pos x="56" y="104"/>
                  </a:cxn>
                  <a:cxn ang="0">
                    <a:pos x="46" y="104"/>
                  </a:cxn>
                  <a:cxn ang="0">
                    <a:pos x="28" y="96"/>
                  </a:cxn>
                  <a:cxn ang="0">
                    <a:pos x="16" y="84"/>
                  </a:cxn>
                  <a:cxn ang="0">
                    <a:pos x="8" y="66"/>
                  </a:cxn>
                  <a:cxn ang="0">
                    <a:pos x="8" y="56"/>
                  </a:cxn>
                  <a:cxn ang="0">
                    <a:pos x="10" y="36"/>
                  </a:cxn>
                  <a:cxn ang="0">
                    <a:pos x="22" y="22"/>
                  </a:cxn>
                  <a:cxn ang="0">
                    <a:pos x="36" y="10"/>
                  </a:cxn>
                  <a:cxn ang="0">
                    <a:pos x="56" y="6"/>
                  </a:cxn>
                  <a:cxn ang="0">
                    <a:pos x="66" y="8"/>
                  </a:cxn>
                  <a:cxn ang="0">
                    <a:pos x="84" y="16"/>
                  </a:cxn>
                  <a:cxn ang="0">
                    <a:pos x="96" y="28"/>
                  </a:cxn>
                  <a:cxn ang="0">
                    <a:pos x="104" y="46"/>
                  </a:cxn>
                  <a:cxn ang="0">
                    <a:pos x="106" y="56"/>
                  </a:cxn>
                  <a:cxn ang="0">
                    <a:pos x="102" y="76"/>
                  </a:cxn>
                  <a:cxn ang="0">
                    <a:pos x="90" y="90"/>
                  </a:cxn>
                  <a:cxn ang="0">
                    <a:pos x="76" y="102"/>
                  </a:cxn>
                  <a:cxn ang="0">
                    <a:pos x="56" y="104"/>
                  </a:cxn>
                </a:cxnLst>
                <a:rect l="0" t="0" r="r" b="b"/>
                <a:pathLst>
                  <a:path w="112" h="112">
                    <a:moveTo>
                      <a:pt x="56" y="0"/>
                    </a:moveTo>
                    <a:lnTo>
                      <a:pt x="56" y="0"/>
                    </a:lnTo>
                    <a:lnTo>
                      <a:pt x="44" y="2"/>
                    </a:lnTo>
                    <a:lnTo>
                      <a:pt x="34" y="4"/>
                    </a:lnTo>
                    <a:lnTo>
                      <a:pt x="24" y="10"/>
                    </a:lnTo>
                    <a:lnTo>
                      <a:pt x="16" y="16"/>
                    </a:lnTo>
                    <a:lnTo>
                      <a:pt x="10" y="24"/>
                    </a:lnTo>
                    <a:lnTo>
                      <a:pt x="4" y="34"/>
                    </a:lnTo>
                    <a:lnTo>
                      <a:pt x="2" y="44"/>
                    </a:lnTo>
                    <a:lnTo>
                      <a:pt x="0" y="56"/>
                    </a:lnTo>
                    <a:lnTo>
                      <a:pt x="0" y="56"/>
                    </a:lnTo>
                    <a:lnTo>
                      <a:pt x="2" y="68"/>
                    </a:lnTo>
                    <a:lnTo>
                      <a:pt x="4" y="78"/>
                    </a:lnTo>
                    <a:lnTo>
                      <a:pt x="10" y="88"/>
                    </a:lnTo>
                    <a:lnTo>
                      <a:pt x="16" y="96"/>
                    </a:lnTo>
                    <a:lnTo>
                      <a:pt x="24" y="102"/>
                    </a:lnTo>
                    <a:lnTo>
                      <a:pt x="34" y="108"/>
                    </a:lnTo>
                    <a:lnTo>
                      <a:pt x="44" y="110"/>
                    </a:lnTo>
                    <a:lnTo>
                      <a:pt x="56" y="112"/>
                    </a:lnTo>
                    <a:lnTo>
                      <a:pt x="56" y="112"/>
                    </a:lnTo>
                    <a:lnTo>
                      <a:pt x="68" y="110"/>
                    </a:lnTo>
                    <a:lnTo>
                      <a:pt x="78" y="108"/>
                    </a:lnTo>
                    <a:lnTo>
                      <a:pt x="88" y="102"/>
                    </a:lnTo>
                    <a:lnTo>
                      <a:pt x="96" y="96"/>
                    </a:lnTo>
                    <a:lnTo>
                      <a:pt x="102" y="88"/>
                    </a:lnTo>
                    <a:lnTo>
                      <a:pt x="108" y="78"/>
                    </a:lnTo>
                    <a:lnTo>
                      <a:pt x="110" y="68"/>
                    </a:lnTo>
                    <a:lnTo>
                      <a:pt x="112" y="56"/>
                    </a:lnTo>
                    <a:lnTo>
                      <a:pt x="112" y="56"/>
                    </a:lnTo>
                    <a:lnTo>
                      <a:pt x="110" y="44"/>
                    </a:lnTo>
                    <a:lnTo>
                      <a:pt x="108" y="34"/>
                    </a:lnTo>
                    <a:lnTo>
                      <a:pt x="102" y="24"/>
                    </a:lnTo>
                    <a:lnTo>
                      <a:pt x="96" y="16"/>
                    </a:lnTo>
                    <a:lnTo>
                      <a:pt x="88" y="10"/>
                    </a:lnTo>
                    <a:lnTo>
                      <a:pt x="78" y="4"/>
                    </a:lnTo>
                    <a:lnTo>
                      <a:pt x="68" y="2"/>
                    </a:lnTo>
                    <a:lnTo>
                      <a:pt x="56" y="0"/>
                    </a:lnTo>
                    <a:close/>
                    <a:moveTo>
                      <a:pt x="56" y="104"/>
                    </a:moveTo>
                    <a:lnTo>
                      <a:pt x="56" y="104"/>
                    </a:lnTo>
                    <a:lnTo>
                      <a:pt x="46" y="104"/>
                    </a:lnTo>
                    <a:lnTo>
                      <a:pt x="36" y="102"/>
                    </a:lnTo>
                    <a:lnTo>
                      <a:pt x="28" y="96"/>
                    </a:lnTo>
                    <a:lnTo>
                      <a:pt x="22" y="90"/>
                    </a:lnTo>
                    <a:lnTo>
                      <a:pt x="16" y="84"/>
                    </a:lnTo>
                    <a:lnTo>
                      <a:pt x="10" y="76"/>
                    </a:lnTo>
                    <a:lnTo>
                      <a:pt x="8" y="66"/>
                    </a:lnTo>
                    <a:lnTo>
                      <a:pt x="8" y="56"/>
                    </a:lnTo>
                    <a:lnTo>
                      <a:pt x="8" y="56"/>
                    </a:lnTo>
                    <a:lnTo>
                      <a:pt x="8" y="46"/>
                    </a:lnTo>
                    <a:lnTo>
                      <a:pt x="10" y="36"/>
                    </a:lnTo>
                    <a:lnTo>
                      <a:pt x="16" y="28"/>
                    </a:lnTo>
                    <a:lnTo>
                      <a:pt x="22" y="22"/>
                    </a:lnTo>
                    <a:lnTo>
                      <a:pt x="28" y="16"/>
                    </a:lnTo>
                    <a:lnTo>
                      <a:pt x="36" y="10"/>
                    </a:lnTo>
                    <a:lnTo>
                      <a:pt x="46" y="8"/>
                    </a:lnTo>
                    <a:lnTo>
                      <a:pt x="56" y="6"/>
                    </a:lnTo>
                    <a:lnTo>
                      <a:pt x="56" y="6"/>
                    </a:lnTo>
                    <a:lnTo>
                      <a:pt x="66" y="8"/>
                    </a:lnTo>
                    <a:lnTo>
                      <a:pt x="76" y="10"/>
                    </a:lnTo>
                    <a:lnTo>
                      <a:pt x="84" y="16"/>
                    </a:lnTo>
                    <a:lnTo>
                      <a:pt x="90" y="22"/>
                    </a:lnTo>
                    <a:lnTo>
                      <a:pt x="96" y="28"/>
                    </a:lnTo>
                    <a:lnTo>
                      <a:pt x="102" y="36"/>
                    </a:lnTo>
                    <a:lnTo>
                      <a:pt x="104" y="46"/>
                    </a:lnTo>
                    <a:lnTo>
                      <a:pt x="106" y="56"/>
                    </a:lnTo>
                    <a:lnTo>
                      <a:pt x="106" y="56"/>
                    </a:lnTo>
                    <a:lnTo>
                      <a:pt x="104" y="66"/>
                    </a:lnTo>
                    <a:lnTo>
                      <a:pt x="102" y="76"/>
                    </a:lnTo>
                    <a:lnTo>
                      <a:pt x="96" y="84"/>
                    </a:lnTo>
                    <a:lnTo>
                      <a:pt x="90" y="90"/>
                    </a:lnTo>
                    <a:lnTo>
                      <a:pt x="84" y="96"/>
                    </a:lnTo>
                    <a:lnTo>
                      <a:pt x="76" y="102"/>
                    </a:lnTo>
                    <a:lnTo>
                      <a:pt x="66" y="104"/>
                    </a:lnTo>
                    <a:lnTo>
                      <a:pt x="56"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64" name="Freeform 112">
                <a:extLst>
                  <a:ext uri="{FF2B5EF4-FFF2-40B4-BE49-F238E27FC236}">
                    <a16:creationId xmlns:a16="http://schemas.microsoft.com/office/drawing/2014/main" id="{B9377E06-6D5F-42A8-827D-7620D8D67FA6}"/>
                  </a:ext>
                </a:extLst>
              </p:cNvPr>
              <p:cNvSpPr>
                <a:spLocks noEditPoints="1"/>
              </p:cNvSpPr>
              <p:nvPr/>
            </p:nvSpPr>
            <p:spPr bwMode="auto">
              <a:xfrm>
                <a:off x="5740400" y="2114550"/>
                <a:ext cx="101600" cy="101600"/>
              </a:xfrm>
              <a:custGeom>
                <a:avLst/>
                <a:gdLst/>
                <a:ahLst/>
                <a:cxnLst>
                  <a:cxn ang="0">
                    <a:pos x="32" y="0"/>
                  </a:cxn>
                  <a:cxn ang="0">
                    <a:pos x="32" y="0"/>
                  </a:cxn>
                  <a:cxn ang="0">
                    <a:pos x="26" y="0"/>
                  </a:cxn>
                  <a:cxn ang="0">
                    <a:pos x="20" y="2"/>
                  </a:cxn>
                  <a:cxn ang="0">
                    <a:pos x="10" y="10"/>
                  </a:cxn>
                  <a:cxn ang="0">
                    <a:pos x="2" y="20"/>
                  </a:cxn>
                  <a:cxn ang="0">
                    <a:pos x="0" y="26"/>
                  </a:cxn>
                  <a:cxn ang="0">
                    <a:pos x="0" y="32"/>
                  </a:cxn>
                  <a:cxn ang="0">
                    <a:pos x="0" y="32"/>
                  </a:cxn>
                  <a:cxn ang="0">
                    <a:pos x="0" y="38"/>
                  </a:cxn>
                  <a:cxn ang="0">
                    <a:pos x="2" y="44"/>
                  </a:cxn>
                  <a:cxn ang="0">
                    <a:pos x="10" y="54"/>
                  </a:cxn>
                  <a:cxn ang="0">
                    <a:pos x="20" y="62"/>
                  </a:cxn>
                  <a:cxn ang="0">
                    <a:pos x="26" y="64"/>
                  </a:cxn>
                  <a:cxn ang="0">
                    <a:pos x="32" y="64"/>
                  </a:cxn>
                  <a:cxn ang="0">
                    <a:pos x="32" y="64"/>
                  </a:cxn>
                  <a:cxn ang="0">
                    <a:pos x="38" y="64"/>
                  </a:cxn>
                  <a:cxn ang="0">
                    <a:pos x="44" y="62"/>
                  </a:cxn>
                  <a:cxn ang="0">
                    <a:pos x="54" y="54"/>
                  </a:cxn>
                  <a:cxn ang="0">
                    <a:pos x="62" y="44"/>
                  </a:cxn>
                  <a:cxn ang="0">
                    <a:pos x="64" y="38"/>
                  </a:cxn>
                  <a:cxn ang="0">
                    <a:pos x="64" y="32"/>
                  </a:cxn>
                  <a:cxn ang="0">
                    <a:pos x="64" y="32"/>
                  </a:cxn>
                  <a:cxn ang="0">
                    <a:pos x="64" y="26"/>
                  </a:cxn>
                  <a:cxn ang="0">
                    <a:pos x="62" y="20"/>
                  </a:cxn>
                  <a:cxn ang="0">
                    <a:pos x="54" y="10"/>
                  </a:cxn>
                  <a:cxn ang="0">
                    <a:pos x="44" y="2"/>
                  </a:cxn>
                  <a:cxn ang="0">
                    <a:pos x="38" y="0"/>
                  </a:cxn>
                  <a:cxn ang="0">
                    <a:pos x="32" y="0"/>
                  </a:cxn>
                  <a:cxn ang="0">
                    <a:pos x="32" y="56"/>
                  </a:cxn>
                  <a:cxn ang="0">
                    <a:pos x="32" y="56"/>
                  </a:cxn>
                  <a:cxn ang="0">
                    <a:pos x="22" y="54"/>
                  </a:cxn>
                  <a:cxn ang="0">
                    <a:pos x="16" y="48"/>
                  </a:cxn>
                  <a:cxn ang="0">
                    <a:pos x="10" y="42"/>
                  </a:cxn>
                  <a:cxn ang="0">
                    <a:pos x="8" y="32"/>
                  </a:cxn>
                  <a:cxn ang="0">
                    <a:pos x="8" y="32"/>
                  </a:cxn>
                  <a:cxn ang="0">
                    <a:pos x="10" y="22"/>
                  </a:cxn>
                  <a:cxn ang="0">
                    <a:pos x="16" y="16"/>
                  </a:cxn>
                  <a:cxn ang="0">
                    <a:pos x="22" y="10"/>
                  </a:cxn>
                  <a:cxn ang="0">
                    <a:pos x="32" y="8"/>
                  </a:cxn>
                  <a:cxn ang="0">
                    <a:pos x="32" y="8"/>
                  </a:cxn>
                  <a:cxn ang="0">
                    <a:pos x="42" y="10"/>
                  </a:cxn>
                  <a:cxn ang="0">
                    <a:pos x="48" y="16"/>
                  </a:cxn>
                  <a:cxn ang="0">
                    <a:pos x="54" y="22"/>
                  </a:cxn>
                  <a:cxn ang="0">
                    <a:pos x="56" y="32"/>
                  </a:cxn>
                  <a:cxn ang="0">
                    <a:pos x="56" y="32"/>
                  </a:cxn>
                  <a:cxn ang="0">
                    <a:pos x="54" y="42"/>
                  </a:cxn>
                  <a:cxn ang="0">
                    <a:pos x="48" y="48"/>
                  </a:cxn>
                  <a:cxn ang="0">
                    <a:pos x="42" y="54"/>
                  </a:cxn>
                  <a:cxn ang="0">
                    <a:pos x="32" y="56"/>
                  </a:cxn>
                </a:cxnLst>
                <a:rect l="0" t="0" r="r" b="b"/>
                <a:pathLst>
                  <a:path w="64" h="64">
                    <a:moveTo>
                      <a:pt x="32" y="0"/>
                    </a:moveTo>
                    <a:lnTo>
                      <a:pt x="32" y="0"/>
                    </a:lnTo>
                    <a:lnTo>
                      <a:pt x="26" y="0"/>
                    </a:lnTo>
                    <a:lnTo>
                      <a:pt x="20" y="2"/>
                    </a:lnTo>
                    <a:lnTo>
                      <a:pt x="10" y="10"/>
                    </a:lnTo>
                    <a:lnTo>
                      <a:pt x="2" y="20"/>
                    </a:lnTo>
                    <a:lnTo>
                      <a:pt x="0" y="26"/>
                    </a:lnTo>
                    <a:lnTo>
                      <a:pt x="0" y="32"/>
                    </a:ln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close/>
                    <a:moveTo>
                      <a:pt x="32" y="56"/>
                    </a:moveTo>
                    <a:lnTo>
                      <a:pt x="32" y="56"/>
                    </a:lnTo>
                    <a:lnTo>
                      <a:pt x="22" y="54"/>
                    </a:lnTo>
                    <a:lnTo>
                      <a:pt x="16" y="48"/>
                    </a:lnTo>
                    <a:lnTo>
                      <a:pt x="10" y="42"/>
                    </a:lnTo>
                    <a:lnTo>
                      <a:pt x="8" y="32"/>
                    </a:lnTo>
                    <a:lnTo>
                      <a:pt x="8" y="32"/>
                    </a:lnTo>
                    <a:lnTo>
                      <a:pt x="10" y="22"/>
                    </a:lnTo>
                    <a:lnTo>
                      <a:pt x="16" y="16"/>
                    </a:lnTo>
                    <a:lnTo>
                      <a:pt x="22" y="10"/>
                    </a:lnTo>
                    <a:lnTo>
                      <a:pt x="32" y="8"/>
                    </a:lnTo>
                    <a:lnTo>
                      <a:pt x="32" y="8"/>
                    </a:lnTo>
                    <a:lnTo>
                      <a:pt x="42" y="10"/>
                    </a:lnTo>
                    <a:lnTo>
                      <a:pt x="48" y="16"/>
                    </a:lnTo>
                    <a:lnTo>
                      <a:pt x="54" y="22"/>
                    </a:lnTo>
                    <a:lnTo>
                      <a:pt x="56" y="32"/>
                    </a:lnTo>
                    <a:lnTo>
                      <a:pt x="56" y="32"/>
                    </a:lnTo>
                    <a:lnTo>
                      <a:pt x="54" y="42"/>
                    </a:lnTo>
                    <a:lnTo>
                      <a:pt x="48" y="48"/>
                    </a:lnTo>
                    <a:lnTo>
                      <a:pt x="42" y="54"/>
                    </a:lnTo>
                    <a:lnTo>
                      <a:pt x="32"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65" name="Group 170">
              <a:extLst>
                <a:ext uri="{FF2B5EF4-FFF2-40B4-BE49-F238E27FC236}">
                  <a16:creationId xmlns:a16="http://schemas.microsoft.com/office/drawing/2014/main" id="{E4C6FA2E-F298-4169-8F26-0C790D06BB81}"/>
                </a:ext>
              </a:extLst>
            </p:cNvPr>
            <p:cNvGrpSpPr/>
            <p:nvPr/>
          </p:nvGrpSpPr>
          <p:grpSpPr>
            <a:xfrm>
              <a:off x="3452480" y="2694725"/>
              <a:ext cx="489517" cy="489517"/>
              <a:chOff x="4775200" y="1962150"/>
              <a:chExt cx="406400" cy="406400"/>
            </a:xfrm>
            <a:solidFill>
              <a:schemeClr val="accent1"/>
            </a:solidFill>
          </p:grpSpPr>
          <p:sp>
            <p:nvSpPr>
              <p:cNvPr id="166" name="Freeform 115">
                <a:extLst>
                  <a:ext uri="{FF2B5EF4-FFF2-40B4-BE49-F238E27FC236}">
                    <a16:creationId xmlns:a16="http://schemas.microsoft.com/office/drawing/2014/main" id="{8902DD18-4D18-4076-A754-0E405F1482B8}"/>
                  </a:ext>
                </a:extLst>
              </p:cNvPr>
              <p:cNvSpPr>
                <a:spLocks noEditPoints="1"/>
              </p:cNvSpPr>
              <p:nvPr/>
            </p:nvSpPr>
            <p:spPr bwMode="auto">
              <a:xfrm>
                <a:off x="4775200" y="1962150"/>
                <a:ext cx="406400" cy="406400"/>
              </a:xfrm>
              <a:custGeom>
                <a:avLst/>
                <a:gdLst/>
                <a:ahLst/>
                <a:cxnLst>
                  <a:cxn ang="0">
                    <a:pos x="160" y="0"/>
                  </a:cxn>
                  <a:cxn ang="0">
                    <a:pos x="122" y="8"/>
                  </a:cxn>
                  <a:cxn ang="0">
                    <a:pos x="92" y="28"/>
                  </a:cxn>
                  <a:cxn ang="0">
                    <a:pos x="72" y="58"/>
                  </a:cxn>
                  <a:cxn ang="0">
                    <a:pos x="64" y="96"/>
                  </a:cxn>
                  <a:cxn ang="0">
                    <a:pos x="64" y="108"/>
                  </a:cxn>
                  <a:cxn ang="0">
                    <a:pos x="70" y="130"/>
                  </a:cxn>
                  <a:cxn ang="0">
                    <a:pos x="8" y="208"/>
                  </a:cxn>
                  <a:cxn ang="0">
                    <a:pos x="8" y="208"/>
                  </a:cxn>
                  <a:cxn ang="0">
                    <a:pos x="0" y="228"/>
                  </a:cxn>
                  <a:cxn ang="0">
                    <a:pos x="2" y="238"/>
                  </a:cxn>
                  <a:cxn ang="0">
                    <a:pos x="18" y="254"/>
                  </a:cxn>
                  <a:cxn ang="0">
                    <a:pos x="28" y="256"/>
                  </a:cxn>
                  <a:cxn ang="0">
                    <a:pos x="48" y="248"/>
                  </a:cxn>
                  <a:cxn ang="0">
                    <a:pos x="116" y="180"/>
                  </a:cxn>
                  <a:cxn ang="0">
                    <a:pos x="126" y="186"/>
                  </a:cxn>
                  <a:cxn ang="0">
                    <a:pos x="148" y="192"/>
                  </a:cxn>
                  <a:cxn ang="0">
                    <a:pos x="160" y="192"/>
                  </a:cxn>
                  <a:cxn ang="0">
                    <a:pos x="198" y="184"/>
                  </a:cxn>
                  <a:cxn ang="0">
                    <a:pos x="228" y="164"/>
                  </a:cxn>
                  <a:cxn ang="0">
                    <a:pos x="248" y="134"/>
                  </a:cxn>
                  <a:cxn ang="0">
                    <a:pos x="256" y="96"/>
                  </a:cxn>
                  <a:cxn ang="0">
                    <a:pos x="254" y="76"/>
                  </a:cxn>
                  <a:cxn ang="0">
                    <a:pos x="240" y="42"/>
                  </a:cxn>
                  <a:cxn ang="0">
                    <a:pos x="214" y="16"/>
                  </a:cxn>
                  <a:cxn ang="0">
                    <a:pos x="180" y="2"/>
                  </a:cxn>
                  <a:cxn ang="0">
                    <a:pos x="38" y="238"/>
                  </a:cxn>
                  <a:cxn ang="0">
                    <a:pos x="34" y="240"/>
                  </a:cxn>
                  <a:cxn ang="0">
                    <a:pos x="28" y="242"/>
                  </a:cxn>
                  <a:cxn ang="0">
                    <a:pos x="18" y="238"/>
                  </a:cxn>
                  <a:cxn ang="0">
                    <a:pos x="14" y="228"/>
                  </a:cxn>
                  <a:cxn ang="0">
                    <a:pos x="16" y="222"/>
                  </a:cxn>
                  <a:cxn ang="0">
                    <a:pos x="18" y="218"/>
                  </a:cxn>
                  <a:cxn ang="0">
                    <a:pos x="82" y="154"/>
                  </a:cxn>
                  <a:cxn ang="0">
                    <a:pos x="102" y="174"/>
                  </a:cxn>
                  <a:cxn ang="0">
                    <a:pos x="160" y="176"/>
                  </a:cxn>
                  <a:cxn ang="0">
                    <a:pos x="144" y="174"/>
                  </a:cxn>
                  <a:cxn ang="0">
                    <a:pos x="116" y="162"/>
                  </a:cxn>
                  <a:cxn ang="0">
                    <a:pos x="94" y="140"/>
                  </a:cxn>
                  <a:cxn ang="0">
                    <a:pos x="82" y="112"/>
                  </a:cxn>
                  <a:cxn ang="0">
                    <a:pos x="80" y="96"/>
                  </a:cxn>
                  <a:cxn ang="0">
                    <a:pos x="86" y="64"/>
                  </a:cxn>
                  <a:cxn ang="0">
                    <a:pos x="104" y="40"/>
                  </a:cxn>
                  <a:cxn ang="0">
                    <a:pos x="128" y="22"/>
                  </a:cxn>
                  <a:cxn ang="0">
                    <a:pos x="160" y="16"/>
                  </a:cxn>
                  <a:cxn ang="0">
                    <a:pos x="176" y="18"/>
                  </a:cxn>
                  <a:cxn ang="0">
                    <a:pos x="204" y="30"/>
                  </a:cxn>
                  <a:cxn ang="0">
                    <a:pos x="226" y="52"/>
                  </a:cxn>
                  <a:cxn ang="0">
                    <a:pos x="238" y="80"/>
                  </a:cxn>
                  <a:cxn ang="0">
                    <a:pos x="240" y="96"/>
                  </a:cxn>
                  <a:cxn ang="0">
                    <a:pos x="234" y="128"/>
                  </a:cxn>
                  <a:cxn ang="0">
                    <a:pos x="216" y="152"/>
                  </a:cxn>
                  <a:cxn ang="0">
                    <a:pos x="192" y="170"/>
                  </a:cxn>
                  <a:cxn ang="0">
                    <a:pos x="160" y="176"/>
                  </a:cxn>
                </a:cxnLst>
                <a:rect l="0" t="0" r="r" b="b"/>
                <a:pathLst>
                  <a:path w="256" h="256">
                    <a:moveTo>
                      <a:pt x="160" y="0"/>
                    </a:moveTo>
                    <a:lnTo>
                      <a:pt x="160" y="0"/>
                    </a:lnTo>
                    <a:lnTo>
                      <a:pt x="140" y="2"/>
                    </a:lnTo>
                    <a:lnTo>
                      <a:pt x="122" y="8"/>
                    </a:lnTo>
                    <a:lnTo>
                      <a:pt x="106" y="16"/>
                    </a:lnTo>
                    <a:lnTo>
                      <a:pt x="92" y="28"/>
                    </a:lnTo>
                    <a:lnTo>
                      <a:pt x="80" y="42"/>
                    </a:lnTo>
                    <a:lnTo>
                      <a:pt x="72" y="58"/>
                    </a:lnTo>
                    <a:lnTo>
                      <a:pt x="66" y="76"/>
                    </a:lnTo>
                    <a:lnTo>
                      <a:pt x="64" y="96"/>
                    </a:lnTo>
                    <a:lnTo>
                      <a:pt x="64" y="96"/>
                    </a:lnTo>
                    <a:lnTo>
                      <a:pt x="64" y="108"/>
                    </a:lnTo>
                    <a:lnTo>
                      <a:pt x="66" y="120"/>
                    </a:lnTo>
                    <a:lnTo>
                      <a:pt x="70" y="130"/>
                    </a:lnTo>
                    <a:lnTo>
                      <a:pt x="76" y="140"/>
                    </a:lnTo>
                    <a:lnTo>
                      <a:pt x="8" y="208"/>
                    </a:lnTo>
                    <a:lnTo>
                      <a:pt x="8" y="208"/>
                    </a:lnTo>
                    <a:lnTo>
                      <a:pt x="8" y="208"/>
                    </a:lnTo>
                    <a:lnTo>
                      <a:pt x="2" y="216"/>
                    </a:lnTo>
                    <a:lnTo>
                      <a:pt x="0" y="228"/>
                    </a:lnTo>
                    <a:lnTo>
                      <a:pt x="0" y="228"/>
                    </a:lnTo>
                    <a:lnTo>
                      <a:pt x="2" y="238"/>
                    </a:lnTo>
                    <a:lnTo>
                      <a:pt x="8" y="248"/>
                    </a:lnTo>
                    <a:lnTo>
                      <a:pt x="18" y="254"/>
                    </a:lnTo>
                    <a:lnTo>
                      <a:pt x="28" y="256"/>
                    </a:lnTo>
                    <a:lnTo>
                      <a:pt x="28" y="256"/>
                    </a:lnTo>
                    <a:lnTo>
                      <a:pt x="40" y="254"/>
                    </a:lnTo>
                    <a:lnTo>
                      <a:pt x="48" y="248"/>
                    </a:lnTo>
                    <a:lnTo>
                      <a:pt x="48" y="248"/>
                    </a:lnTo>
                    <a:lnTo>
                      <a:pt x="116" y="180"/>
                    </a:lnTo>
                    <a:lnTo>
                      <a:pt x="116" y="180"/>
                    </a:lnTo>
                    <a:lnTo>
                      <a:pt x="126" y="186"/>
                    </a:lnTo>
                    <a:lnTo>
                      <a:pt x="136" y="190"/>
                    </a:lnTo>
                    <a:lnTo>
                      <a:pt x="148" y="192"/>
                    </a:lnTo>
                    <a:lnTo>
                      <a:pt x="160" y="192"/>
                    </a:lnTo>
                    <a:lnTo>
                      <a:pt x="160" y="192"/>
                    </a:lnTo>
                    <a:lnTo>
                      <a:pt x="180" y="190"/>
                    </a:lnTo>
                    <a:lnTo>
                      <a:pt x="198" y="184"/>
                    </a:lnTo>
                    <a:lnTo>
                      <a:pt x="214" y="176"/>
                    </a:lnTo>
                    <a:lnTo>
                      <a:pt x="228" y="164"/>
                    </a:lnTo>
                    <a:lnTo>
                      <a:pt x="240" y="150"/>
                    </a:lnTo>
                    <a:lnTo>
                      <a:pt x="248" y="134"/>
                    </a:lnTo>
                    <a:lnTo>
                      <a:pt x="254" y="116"/>
                    </a:lnTo>
                    <a:lnTo>
                      <a:pt x="256" y="96"/>
                    </a:lnTo>
                    <a:lnTo>
                      <a:pt x="256" y="96"/>
                    </a:lnTo>
                    <a:lnTo>
                      <a:pt x="254" y="76"/>
                    </a:lnTo>
                    <a:lnTo>
                      <a:pt x="248" y="58"/>
                    </a:lnTo>
                    <a:lnTo>
                      <a:pt x="240" y="42"/>
                    </a:lnTo>
                    <a:lnTo>
                      <a:pt x="228" y="28"/>
                    </a:lnTo>
                    <a:lnTo>
                      <a:pt x="214" y="16"/>
                    </a:lnTo>
                    <a:lnTo>
                      <a:pt x="198" y="8"/>
                    </a:lnTo>
                    <a:lnTo>
                      <a:pt x="180" y="2"/>
                    </a:lnTo>
                    <a:lnTo>
                      <a:pt x="160" y="0"/>
                    </a:lnTo>
                    <a:close/>
                    <a:moveTo>
                      <a:pt x="38" y="238"/>
                    </a:moveTo>
                    <a:lnTo>
                      <a:pt x="38" y="238"/>
                    </a:lnTo>
                    <a:lnTo>
                      <a:pt x="34" y="240"/>
                    </a:lnTo>
                    <a:lnTo>
                      <a:pt x="28" y="242"/>
                    </a:lnTo>
                    <a:lnTo>
                      <a:pt x="28" y="242"/>
                    </a:lnTo>
                    <a:lnTo>
                      <a:pt x="22" y="240"/>
                    </a:lnTo>
                    <a:lnTo>
                      <a:pt x="18" y="238"/>
                    </a:lnTo>
                    <a:lnTo>
                      <a:pt x="16" y="234"/>
                    </a:lnTo>
                    <a:lnTo>
                      <a:pt x="14" y="228"/>
                    </a:lnTo>
                    <a:lnTo>
                      <a:pt x="14" y="228"/>
                    </a:lnTo>
                    <a:lnTo>
                      <a:pt x="16" y="222"/>
                    </a:lnTo>
                    <a:lnTo>
                      <a:pt x="18" y="218"/>
                    </a:lnTo>
                    <a:lnTo>
                      <a:pt x="18" y="218"/>
                    </a:lnTo>
                    <a:lnTo>
                      <a:pt x="82" y="154"/>
                    </a:lnTo>
                    <a:lnTo>
                      <a:pt x="82" y="154"/>
                    </a:lnTo>
                    <a:lnTo>
                      <a:pt x="92" y="164"/>
                    </a:lnTo>
                    <a:lnTo>
                      <a:pt x="102" y="174"/>
                    </a:lnTo>
                    <a:lnTo>
                      <a:pt x="38" y="238"/>
                    </a:lnTo>
                    <a:close/>
                    <a:moveTo>
                      <a:pt x="160" y="176"/>
                    </a:moveTo>
                    <a:lnTo>
                      <a:pt x="160" y="176"/>
                    </a:lnTo>
                    <a:lnTo>
                      <a:pt x="144" y="174"/>
                    </a:lnTo>
                    <a:lnTo>
                      <a:pt x="128" y="170"/>
                    </a:lnTo>
                    <a:lnTo>
                      <a:pt x="116" y="162"/>
                    </a:lnTo>
                    <a:lnTo>
                      <a:pt x="104" y="152"/>
                    </a:lnTo>
                    <a:lnTo>
                      <a:pt x="94" y="140"/>
                    </a:lnTo>
                    <a:lnTo>
                      <a:pt x="86" y="128"/>
                    </a:lnTo>
                    <a:lnTo>
                      <a:pt x="82" y="112"/>
                    </a:lnTo>
                    <a:lnTo>
                      <a:pt x="80" y="96"/>
                    </a:lnTo>
                    <a:lnTo>
                      <a:pt x="80" y="96"/>
                    </a:lnTo>
                    <a:lnTo>
                      <a:pt x="82" y="80"/>
                    </a:lnTo>
                    <a:lnTo>
                      <a:pt x="86" y="64"/>
                    </a:lnTo>
                    <a:lnTo>
                      <a:pt x="94" y="52"/>
                    </a:lnTo>
                    <a:lnTo>
                      <a:pt x="104" y="40"/>
                    </a:lnTo>
                    <a:lnTo>
                      <a:pt x="116" y="30"/>
                    </a:lnTo>
                    <a:lnTo>
                      <a:pt x="128" y="22"/>
                    </a:lnTo>
                    <a:lnTo>
                      <a:pt x="144" y="18"/>
                    </a:lnTo>
                    <a:lnTo>
                      <a:pt x="160" y="16"/>
                    </a:lnTo>
                    <a:lnTo>
                      <a:pt x="160" y="16"/>
                    </a:lnTo>
                    <a:lnTo>
                      <a:pt x="176" y="18"/>
                    </a:lnTo>
                    <a:lnTo>
                      <a:pt x="192" y="22"/>
                    </a:lnTo>
                    <a:lnTo>
                      <a:pt x="204" y="30"/>
                    </a:lnTo>
                    <a:lnTo>
                      <a:pt x="216" y="40"/>
                    </a:lnTo>
                    <a:lnTo>
                      <a:pt x="226" y="52"/>
                    </a:lnTo>
                    <a:lnTo>
                      <a:pt x="234" y="64"/>
                    </a:lnTo>
                    <a:lnTo>
                      <a:pt x="238" y="80"/>
                    </a:lnTo>
                    <a:lnTo>
                      <a:pt x="240" y="96"/>
                    </a:lnTo>
                    <a:lnTo>
                      <a:pt x="240" y="96"/>
                    </a:lnTo>
                    <a:lnTo>
                      <a:pt x="238" y="112"/>
                    </a:lnTo>
                    <a:lnTo>
                      <a:pt x="234" y="128"/>
                    </a:lnTo>
                    <a:lnTo>
                      <a:pt x="226" y="140"/>
                    </a:lnTo>
                    <a:lnTo>
                      <a:pt x="216" y="152"/>
                    </a:lnTo>
                    <a:lnTo>
                      <a:pt x="204" y="162"/>
                    </a:lnTo>
                    <a:lnTo>
                      <a:pt x="192" y="170"/>
                    </a:lnTo>
                    <a:lnTo>
                      <a:pt x="176" y="174"/>
                    </a:lnTo>
                    <a:lnTo>
                      <a:pt x="160" y="1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67" name="Freeform 119">
                <a:extLst>
                  <a:ext uri="{FF2B5EF4-FFF2-40B4-BE49-F238E27FC236}">
                    <a16:creationId xmlns:a16="http://schemas.microsoft.com/office/drawing/2014/main" id="{129D0CD7-1C5E-4D71-8583-7ABEAF2BB00F}"/>
                  </a:ext>
                </a:extLst>
              </p:cNvPr>
              <p:cNvSpPr>
                <a:spLocks/>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68" name="Freeform 120">
                <a:extLst>
                  <a:ext uri="{FF2B5EF4-FFF2-40B4-BE49-F238E27FC236}">
                    <a16:creationId xmlns:a16="http://schemas.microsoft.com/office/drawing/2014/main" id="{DA79DD9C-FCD0-4A4B-982F-D863E07C0700}"/>
                  </a:ext>
                </a:extLst>
              </p:cNvPr>
              <p:cNvSpPr>
                <a:spLocks/>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169" name="Freeform 141">
              <a:extLst>
                <a:ext uri="{FF2B5EF4-FFF2-40B4-BE49-F238E27FC236}">
                  <a16:creationId xmlns:a16="http://schemas.microsoft.com/office/drawing/2014/main" id="{FFB2DF76-9107-4298-BE1C-F0AC98C5C8C7}"/>
                </a:ext>
              </a:extLst>
            </p:cNvPr>
            <p:cNvSpPr>
              <a:spLocks noEditPoints="1"/>
            </p:cNvSpPr>
            <p:nvPr/>
          </p:nvSpPr>
          <p:spPr bwMode="auto">
            <a:xfrm>
              <a:off x="5410546" y="1792179"/>
              <a:ext cx="489517" cy="336543"/>
            </a:xfrm>
            <a:custGeom>
              <a:avLst/>
              <a:gdLst/>
              <a:ahLst/>
              <a:cxnLst>
                <a:cxn ang="0">
                  <a:pos x="232" y="8"/>
                </a:cxn>
                <a:cxn ang="0">
                  <a:pos x="226" y="10"/>
                </a:cxn>
                <a:cxn ang="0">
                  <a:pos x="200" y="34"/>
                </a:cxn>
                <a:cxn ang="0">
                  <a:pos x="200" y="24"/>
                </a:cxn>
                <a:cxn ang="0">
                  <a:pos x="192" y="8"/>
                </a:cxn>
                <a:cxn ang="0">
                  <a:pos x="176" y="0"/>
                </a:cxn>
                <a:cxn ang="0">
                  <a:pos x="24" y="0"/>
                </a:cxn>
                <a:cxn ang="0">
                  <a:pos x="8" y="8"/>
                </a:cxn>
                <a:cxn ang="0">
                  <a:pos x="0" y="24"/>
                </a:cxn>
                <a:cxn ang="0">
                  <a:pos x="0" y="152"/>
                </a:cxn>
                <a:cxn ang="0">
                  <a:pos x="2" y="162"/>
                </a:cxn>
                <a:cxn ang="0">
                  <a:pos x="14" y="174"/>
                </a:cxn>
                <a:cxn ang="0">
                  <a:pos x="176" y="176"/>
                </a:cxn>
                <a:cxn ang="0">
                  <a:pos x="186" y="174"/>
                </a:cxn>
                <a:cxn ang="0">
                  <a:pos x="198" y="162"/>
                </a:cxn>
                <a:cxn ang="0">
                  <a:pos x="200" y="142"/>
                </a:cxn>
                <a:cxn ang="0">
                  <a:pos x="222" y="164"/>
                </a:cxn>
                <a:cxn ang="0">
                  <a:pos x="232" y="168"/>
                </a:cxn>
                <a:cxn ang="0">
                  <a:pos x="240" y="168"/>
                </a:cxn>
                <a:cxn ang="0">
                  <a:pos x="252" y="164"/>
                </a:cxn>
                <a:cxn ang="0">
                  <a:pos x="256" y="152"/>
                </a:cxn>
                <a:cxn ang="0">
                  <a:pos x="256" y="24"/>
                </a:cxn>
                <a:cxn ang="0">
                  <a:pos x="252" y="12"/>
                </a:cxn>
                <a:cxn ang="0">
                  <a:pos x="240" y="8"/>
                </a:cxn>
                <a:cxn ang="0">
                  <a:pos x="24" y="160"/>
                </a:cxn>
                <a:cxn ang="0">
                  <a:pos x="18" y="158"/>
                </a:cxn>
                <a:cxn ang="0">
                  <a:pos x="16" y="152"/>
                </a:cxn>
                <a:cxn ang="0">
                  <a:pos x="16" y="24"/>
                </a:cxn>
                <a:cxn ang="0">
                  <a:pos x="18" y="18"/>
                </a:cxn>
                <a:cxn ang="0">
                  <a:pos x="24" y="16"/>
                </a:cxn>
                <a:cxn ang="0">
                  <a:pos x="176" y="16"/>
                </a:cxn>
                <a:cxn ang="0">
                  <a:pos x="182" y="18"/>
                </a:cxn>
                <a:cxn ang="0">
                  <a:pos x="184" y="24"/>
                </a:cxn>
                <a:cxn ang="0">
                  <a:pos x="184" y="152"/>
                </a:cxn>
                <a:cxn ang="0">
                  <a:pos x="182" y="158"/>
                </a:cxn>
                <a:cxn ang="0">
                  <a:pos x="176" y="160"/>
                </a:cxn>
                <a:cxn ang="0">
                  <a:pos x="240" y="152"/>
                </a:cxn>
                <a:cxn ang="0">
                  <a:pos x="232" y="152"/>
                </a:cxn>
                <a:cxn ang="0">
                  <a:pos x="200" y="120"/>
                </a:cxn>
                <a:cxn ang="0">
                  <a:pos x="192" y="64"/>
                </a:cxn>
                <a:cxn ang="0">
                  <a:pos x="232" y="24"/>
                </a:cxn>
                <a:cxn ang="0">
                  <a:pos x="240" y="152"/>
                </a:cxn>
              </a:cxnLst>
              <a:rect l="0" t="0" r="r" b="b"/>
              <a:pathLst>
                <a:path w="256" h="176">
                  <a:moveTo>
                    <a:pt x="240" y="8"/>
                  </a:moveTo>
                  <a:lnTo>
                    <a:pt x="232" y="8"/>
                  </a:lnTo>
                  <a:lnTo>
                    <a:pt x="232" y="8"/>
                  </a:lnTo>
                  <a:lnTo>
                    <a:pt x="226" y="10"/>
                  </a:lnTo>
                  <a:lnTo>
                    <a:pt x="222" y="12"/>
                  </a:lnTo>
                  <a:lnTo>
                    <a:pt x="200" y="34"/>
                  </a:lnTo>
                  <a:lnTo>
                    <a:pt x="200" y="24"/>
                  </a:lnTo>
                  <a:lnTo>
                    <a:pt x="200" y="24"/>
                  </a:lnTo>
                  <a:lnTo>
                    <a:pt x="198" y="14"/>
                  </a:lnTo>
                  <a:lnTo>
                    <a:pt x="192" y="8"/>
                  </a:lnTo>
                  <a:lnTo>
                    <a:pt x="186" y="2"/>
                  </a:lnTo>
                  <a:lnTo>
                    <a:pt x="176" y="0"/>
                  </a:lnTo>
                  <a:lnTo>
                    <a:pt x="24" y="0"/>
                  </a:lnTo>
                  <a:lnTo>
                    <a:pt x="24" y="0"/>
                  </a:lnTo>
                  <a:lnTo>
                    <a:pt x="14" y="2"/>
                  </a:lnTo>
                  <a:lnTo>
                    <a:pt x="8" y="8"/>
                  </a:lnTo>
                  <a:lnTo>
                    <a:pt x="2" y="14"/>
                  </a:lnTo>
                  <a:lnTo>
                    <a:pt x="0" y="24"/>
                  </a:lnTo>
                  <a:lnTo>
                    <a:pt x="0" y="80"/>
                  </a:lnTo>
                  <a:lnTo>
                    <a:pt x="0" y="152"/>
                  </a:lnTo>
                  <a:lnTo>
                    <a:pt x="0" y="152"/>
                  </a:lnTo>
                  <a:lnTo>
                    <a:pt x="2" y="162"/>
                  </a:lnTo>
                  <a:lnTo>
                    <a:pt x="8" y="168"/>
                  </a:lnTo>
                  <a:lnTo>
                    <a:pt x="14" y="174"/>
                  </a:lnTo>
                  <a:lnTo>
                    <a:pt x="24" y="176"/>
                  </a:lnTo>
                  <a:lnTo>
                    <a:pt x="176" y="176"/>
                  </a:lnTo>
                  <a:lnTo>
                    <a:pt x="176" y="176"/>
                  </a:lnTo>
                  <a:lnTo>
                    <a:pt x="186" y="174"/>
                  </a:lnTo>
                  <a:lnTo>
                    <a:pt x="192" y="168"/>
                  </a:lnTo>
                  <a:lnTo>
                    <a:pt x="198" y="162"/>
                  </a:lnTo>
                  <a:lnTo>
                    <a:pt x="200" y="152"/>
                  </a:lnTo>
                  <a:lnTo>
                    <a:pt x="200" y="142"/>
                  </a:lnTo>
                  <a:lnTo>
                    <a:pt x="222" y="164"/>
                  </a:lnTo>
                  <a:lnTo>
                    <a:pt x="222" y="164"/>
                  </a:lnTo>
                  <a:lnTo>
                    <a:pt x="226" y="168"/>
                  </a:lnTo>
                  <a:lnTo>
                    <a:pt x="232" y="168"/>
                  </a:lnTo>
                  <a:lnTo>
                    <a:pt x="240" y="168"/>
                  </a:lnTo>
                  <a:lnTo>
                    <a:pt x="240" y="168"/>
                  </a:lnTo>
                  <a:lnTo>
                    <a:pt x="246" y="166"/>
                  </a:lnTo>
                  <a:lnTo>
                    <a:pt x="252" y="164"/>
                  </a:lnTo>
                  <a:lnTo>
                    <a:pt x="254" y="158"/>
                  </a:lnTo>
                  <a:lnTo>
                    <a:pt x="256" y="152"/>
                  </a:lnTo>
                  <a:lnTo>
                    <a:pt x="256" y="24"/>
                  </a:lnTo>
                  <a:lnTo>
                    <a:pt x="256" y="24"/>
                  </a:lnTo>
                  <a:lnTo>
                    <a:pt x="254" y="18"/>
                  </a:lnTo>
                  <a:lnTo>
                    <a:pt x="252" y="12"/>
                  </a:lnTo>
                  <a:lnTo>
                    <a:pt x="246" y="10"/>
                  </a:lnTo>
                  <a:lnTo>
                    <a:pt x="240" y="8"/>
                  </a:lnTo>
                  <a:close/>
                  <a:moveTo>
                    <a:pt x="24" y="160"/>
                  </a:moveTo>
                  <a:lnTo>
                    <a:pt x="24" y="160"/>
                  </a:lnTo>
                  <a:lnTo>
                    <a:pt x="20" y="160"/>
                  </a:lnTo>
                  <a:lnTo>
                    <a:pt x="18" y="158"/>
                  </a:lnTo>
                  <a:lnTo>
                    <a:pt x="16" y="156"/>
                  </a:lnTo>
                  <a:lnTo>
                    <a:pt x="16" y="152"/>
                  </a:lnTo>
                  <a:lnTo>
                    <a:pt x="16" y="24"/>
                  </a:lnTo>
                  <a:lnTo>
                    <a:pt x="16" y="24"/>
                  </a:lnTo>
                  <a:lnTo>
                    <a:pt x="16" y="20"/>
                  </a:lnTo>
                  <a:lnTo>
                    <a:pt x="18" y="18"/>
                  </a:lnTo>
                  <a:lnTo>
                    <a:pt x="20" y="16"/>
                  </a:lnTo>
                  <a:lnTo>
                    <a:pt x="24" y="16"/>
                  </a:lnTo>
                  <a:lnTo>
                    <a:pt x="176" y="16"/>
                  </a:lnTo>
                  <a:lnTo>
                    <a:pt x="176" y="16"/>
                  </a:lnTo>
                  <a:lnTo>
                    <a:pt x="180" y="16"/>
                  </a:lnTo>
                  <a:lnTo>
                    <a:pt x="182" y="18"/>
                  </a:lnTo>
                  <a:lnTo>
                    <a:pt x="184" y="20"/>
                  </a:lnTo>
                  <a:lnTo>
                    <a:pt x="184" y="24"/>
                  </a:lnTo>
                  <a:lnTo>
                    <a:pt x="184" y="152"/>
                  </a:lnTo>
                  <a:lnTo>
                    <a:pt x="184" y="152"/>
                  </a:lnTo>
                  <a:lnTo>
                    <a:pt x="184" y="156"/>
                  </a:lnTo>
                  <a:lnTo>
                    <a:pt x="182" y="158"/>
                  </a:lnTo>
                  <a:lnTo>
                    <a:pt x="180" y="160"/>
                  </a:lnTo>
                  <a:lnTo>
                    <a:pt x="176" y="160"/>
                  </a:lnTo>
                  <a:lnTo>
                    <a:pt x="24" y="160"/>
                  </a:lnTo>
                  <a:close/>
                  <a:moveTo>
                    <a:pt x="240" y="152"/>
                  </a:moveTo>
                  <a:lnTo>
                    <a:pt x="232" y="152"/>
                  </a:lnTo>
                  <a:lnTo>
                    <a:pt x="232" y="152"/>
                  </a:lnTo>
                  <a:lnTo>
                    <a:pt x="200" y="120"/>
                  </a:lnTo>
                  <a:lnTo>
                    <a:pt x="200" y="120"/>
                  </a:lnTo>
                  <a:lnTo>
                    <a:pt x="192" y="112"/>
                  </a:lnTo>
                  <a:lnTo>
                    <a:pt x="192" y="64"/>
                  </a:lnTo>
                  <a:lnTo>
                    <a:pt x="232" y="24"/>
                  </a:lnTo>
                  <a:lnTo>
                    <a:pt x="232" y="24"/>
                  </a:lnTo>
                  <a:lnTo>
                    <a:pt x="240" y="24"/>
                  </a:lnTo>
                  <a:lnTo>
                    <a:pt x="240" y="15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nvGrpSpPr>
            <p:cNvPr id="170" name="Group 175">
              <a:extLst>
                <a:ext uri="{FF2B5EF4-FFF2-40B4-BE49-F238E27FC236}">
                  <a16:creationId xmlns:a16="http://schemas.microsoft.com/office/drawing/2014/main" id="{56D9FA92-10A8-4CED-B792-01D5E7E25BAA}"/>
                </a:ext>
              </a:extLst>
            </p:cNvPr>
            <p:cNvGrpSpPr/>
            <p:nvPr/>
          </p:nvGrpSpPr>
          <p:grpSpPr>
            <a:xfrm>
              <a:off x="2473446" y="1776882"/>
              <a:ext cx="489517" cy="382435"/>
              <a:chOff x="3962400" y="1200150"/>
              <a:chExt cx="406400" cy="317500"/>
            </a:xfrm>
            <a:solidFill>
              <a:schemeClr val="accent1"/>
            </a:solidFill>
          </p:grpSpPr>
          <p:sp>
            <p:nvSpPr>
              <p:cNvPr id="171" name="Freeform 157">
                <a:extLst>
                  <a:ext uri="{FF2B5EF4-FFF2-40B4-BE49-F238E27FC236}">
                    <a16:creationId xmlns:a16="http://schemas.microsoft.com/office/drawing/2014/main" id="{1F0E2D60-3D0C-4373-B6D5-EB0383D6C4F1}"/>
                  </a:ext>
                </a:extLst>
              </p:cNvPr>
              <p:cNvSpPr>
                <a:spLocks noEditPoints="1"/>
              </p:cNvSpPr>
              <p:nvPr/>
            </p:nvSpPr>
            <p:spPr bwMode="auto">
              <a:xfrm>
                <a:off x="4013200" y="1247775"/>
                <a:ext cx="254000" cy="206375"/>
              </a:xfrm>
              <a:custGeom>
                <a:avLst/>
                <a:gdLst/>
                <a:ahLst/>
                <a:cxnLst>
                  <a:cxn ang="0">
                    <a:pos x="146" y="6"/>
                  </a:cxn>
                  <a:cxn ang="0">
                    <a:pos x="146" y="6"/>
                  </a:cxn>
                  <a:cxn ang="0">
                    <a:pos x="112" y="2"/>
                  </a:cxn>
                  <a:cxn ang="0">
                    <a:pos x="80" y="0"/>
                  </a:cxn>
                  <a:cxn ang="0">
                    <a:pos x="80" y="0"/>
                  </a:cxn>
                  <a:cxn ang="0">
                    <a:pos x="48" y="2"/>
                  </a:cxn>
                  <a:cxn ang="0">
                    <a:pos x="14" y="6"/>
                  </a:cxn>
                  <a:cxn ang="0">
                    <a:pos x="14" y="6"/>
                  </a:cxn>
                  <a:cxn ang="0">
                    <a:pos x="10" y="8"/>
                  </a:cxn>
                  <a:cxn ang="0">
                    <a:pos x="8" y="12"/>
                  </a:cxn>
                  <a:cxn ang="0">
                    <a:pos x="8" y="12"/>
                  </a:cxn>
                  <a:cxn ang="0">
                    <a:pos x="2" y="38"/>
                  </a:cxn>
                  <a:cxn ang="0">
                    <a:pos x="0" y="66"/>
                  </a:cxn>
                  <a:cxn ang="0">
                    <a:pos x="2" y="92"/>
                  </a:cxn>
                  <a:cxn ang="0">
                    <a:pos x="8" y="118"/>
                  </a:cxn>
                  <a:cxn ang="0">
                    <a:pos x="8" y="118"/>
                  </a:cxn>
                  <a:cxn ang="0">
                    <a:pos x="10" y="122"/>
                  </a:cxn>
                  <a:cxn ang="0">
                    <a:pos x="14" y="124"/>
                  </a:cxn>
                  <a:cxn ang="0">
                    <a:pos x="14" y="124"/>
                  </a:cxn>
                  <a:cxn ang="0">
                    <a:pos x="48" y="128"/>
                  </a:cxn>
                  <a:cxn ang="0">
                    <a:pos x="80" y="130"/>
                  </a:cxn>
                  <a:cxn ang="0">
                    <a:pos x="80" y="130"/>
                  </a:cxn>
                  <a:cxn ang="0">
                    <a:pos x="112" y="128"/>
                  </a:cxn>
                  <a:cxn ang="0">
                    <a:pos x="146" y="124"/>
                  </a:cxn>
                  <a:cxn ang="0">
                    <a:pos x="146" y="124"/>
                  </a:cxn>
                  <a:cxn ang="0">
                    <a:pos x="148" y="122"/>
                  </a:cxn>
                  <a:cxn ang="0">
                    <a:pos x="152" y="118"/>
                  </a:cxn>
                  <a:cxn ang="0">
                    <a:pos x="152" y="118"/>
                  </a:cxn>
                  <a:cxn ang="0">
                    <a:pos x="158" y="92"/>
                  </a:cxn>
                  <a:cxn ang="0">
                    <a:pos x="160" y="66"/>
                  </a:cxn>
                  <a:cxn ang="0">
                    <a:pos x="158" y="38"/>
                  </a:cxn>
                  <a:cxn ang="0">
                    <a:pos x="152" y="12"/>
                  </a:cxn>
                  <a:cxn ang="0">
                    <a:pos x="152" y="12"/>
                  </a:cxn>
                  <a:cxn ang="0">
                    <a:pos x="148" y="8"/>
                  </a:cxn>
                  <a:cxn ang="0">
                    <a:pos x="146" y="6"/>
                  </a:cxn>
                  <a:cxn ang="0">
                    <a:pos x="144" y="116"/>
                  </a:cxn>
                  <a:cxn ang="0">
                    <a:pos x="144" y="116"/>
                  </a:cxn>
                  <a:cxn ang="0">
                    <a:pos x="112" y="120"/>
                  </a:cxn>
                  <a:cxn ang="0">
                    <a:pos x="80" y="122"/>
                  </a:cxn>
                  <a:cxn ang="0">
                    <a:pos x="48" y="120"/>
                  </a:cxn>
                  <a:cxn ang="0">
                    <a:pos x="16" y="116"/>
                  </a:cxn>
                  <a:cxn ang="0">
                    <a:pos x="16" y="116"/>
                  </a:cxn>
                  <a:cxn ang="0">
                    <a:pos x="10" y="90"/>
                  </a:cxn>
                  <a:cxn ang="0">
                    <a:pos x="8" y="66"/>
                  </a:cxn>
                  <a:cxn ang="0">
                    <a:pos x="10" y="40"/>
                  </a:cxn>
                  <a:cxn ang="0">
                    <a:pos x="16" y="14"/>
                  </a:cxn>
                  <a:cxn ang="0">
                    <a:pos x="16" y="14"/>
                  </a:cxn>
                  <a:cxn ang="0">
                    <a:pos x="48" y="10"/>
                  </a:cxn>
                  <a:cxn ang="0">
                    <a:pos x="80" y="8"/>
                  </a:cxn>
                  <a:cxn ang="0">
                    <a:pos x="112" y="10"/>
                  </a:cxn>
                  <a:cxn ang="0">
                    <a:pos x="144" y="14"/>
                  </a:cxn>
                  <a:cxn ang="0">
                    <a:pos x="144" y="14"/>
                  </a:cxn>
                  <a:cxn ang="0">
                    <a:pos x="150" y="40"/>
                  </a:cxn>
                  <a:cxn ang="0">
                    <a:pos x="152" y="66"/>
                  </a:cxn>
                  <a:cxn ang="0">
                    <a:pos x="150" y="90"/>
                  </a:cxn>
                  <a:cxn ang="0">
                    <a:pos x="144" y="116"/>
                  </a:cxn>
                </a:cxnLst>
                <a:rect l="0" t="0" r="r" b="b"/>
                <a:pathLst>
                  <a:path w="160" h="130">
                    <a:moveTo>
                      <a:pt x="146" y="6"/>
                    </a:moveTo>
                    <a:lnTo>
                      <a:pt x="146" y="6"/>
                    </a:lnTo>
                    <a:lnTo>
                      <a:pt x="112" y="2"/>
                    </a:lnTo>
                    <a:lnTo>
                      <a:pt x="80" y="0"/>
                    </a:lnTo>
                    <a:lnTo>
                      <a:pt x="80" y="0"/>
                    </a:lnTo>
                    <a:lnTo>
                      <a:pt x="48" y="2"/>
                    </a:lnTo>
                    <a:lnTo>
                      <a:pt x="14" y="6"/>
                    </a:lnTo>
                    <a:lnTo>
                      <a:pt x="14" y="6"/>
                    </a:lnTo>
                    <a:lnTo>
                      <a:pt x="10" y="8"/>
                    </a:lnTo>
                    <a:lnTo>
                      <a:pt x="8" y="12"/>
                    </a:lnTo>
                    <a:lnTo>
                      <a:pt x="8" y="12"/>
                    </a:lnTo>
                    <a:lnTo>
                      <a:pt x="2" y="38"/>
                    </a:lnTo>
                    <a:lnTo>
                      <a:pt x="0" y="66"/>
                    </a:lnTo>
                    <a:lnTo>
                      <a:pt x="2" y="92"/>
                    </a:lnTo>
                    <a:lnTo>
                      <a:pt x="8" y="118"/>
                    </a:lnTo>
                    <a:lnTo>
                      <a:pt x="8" y="118"/>
                    </a:lnTo>
                    <a:lnTo>
                      <a:pt x="10" y="122"/>
                    </a:lnTo>
                    <a:lnTo>
                      <a:pt x="14" y="124"/>
                    </a:lnTo>
                    <a:lnTo>
                      <a:pt x="14" y="124"/>
                    </a:lnTo>
                    <a:lnTo>
                      <a:pt x="48" y="128"/>
                    </a:lnTo>
                    <a:lnTo>
                      <a:pt x="80" y="130"/>
                    </a:lnTo>
                    <a:lnTo>
                      <a:pt x="80" y="130"/>
                    </a:lnTo>
                    <a:lnTo>
                      <a:pt x="112" y="128"/>
                    </a:lnTo>
                    <a:lnTo>
                      <a:pt x="146" y="124"/>
                    </a:lnTo>
                    <a:lnTo>
                      <a:pt x="146" y="124"/>
                    </a:lnTo>
                    <a:lnTo>
                      <a:pt x="148" y="122"/>
                    </a:lnTo>
                    <a:lnTo>
                      <a:pt x="152" y="118"/>
                    </a:lnTo>
                    <a:lnTo>
                      <a:pt x="152" y="118"/>
                    </a:lnTo>
                    <a:lnTo>
                      <a:pt x="158" y="92"/>
                    </a:lnTo>
                    <a:lnTo>
                      <a:pt x="160" y="66"/>
                    </a:lnTo>
                    <a:lnTo>
                      <a:pt x="158" y="38"/>
                    </a:lnTo>
                    <a:lnTo>
                      <a:pt x="152" y="12"/>
                    </a:lnTo>
                    <a:lnTo>
                      <a:pt x="152" y="12"/>
                    </a:lnTo>
                    <a:lnTo>
                      <a:pt x="148" y="8"/>
                    </a:lnTo>
                    <a:lnTo>
                      <a:pt x="146" y="6"/>
                    </a:lnTo>
                    <a:close/>
                    <a:moveTo>
                      <a:pt x="144" y="116"/>
                    </a:moveTo>
                    <a:lnTo>
                      <a:pt x="144" y="116"/>
                    </a:lnTo>
                    <a:lnTo>
                      <a:pt x="112" y="120"/>
                    </a:lnTo>
                    <a:lnTo>
                      <a:pt x="80" y="122"/>
                    </a:lnTo>
                    <a:lnTo>
                      <a:pt x="48" y="120"/>
                    </a:lnTo>
                    <a:lnTo>
                      <a:pt x="16" y="116"/>
                    </a:lnTo>
                    <a:lnTo>
                      <a:pt x="16" y="116"/>
                    </a:lnTo>
                    <a:lnTo>
                      <a:pt x="10" y="90"/>
                    </a:lnTo>
                    <a:lnTo>
                      <a:pt x="8" y="66"/>
                    </a:lnTo>
                    <a:lnTo>
                      <a:pt x="10" y="40"/>
                    </a:lnTo>
                    <a:lnTo>
                      <a:pt x="16" y="14"/>
                    </a:lnTo>
                    <a:lnTo>
                      <a:pt x="16" y="14"/>
                    </a:lnTo>
                    <a:lnTo>
                      <a:pt x="48" y="10"/>
                    </a:lnTo>
                    <a:lnTo>
                      <a:pt x="80" y="8"/>
                    </a:lnTo>
                    <a:lnTo>
                      <a:pt x="112" y="10"/>
                    </a:lnTo>
                    <a:lnTo>
                      <a:pt x="144" y="14"/>
                    </a:lnTo>
                    <a:lnTo>
                      <a:pt x="144" y="14"/>
                    </a:lnTo>
                    <a:lnTo>
                      <a:pt x="150" y="40"/>
                    </a:lnTo>
                    <a:lnTo>
                      <a:pt x="152" y="66"/>
                    </a:lnTo>
                    <a:lnTo>
                      <a:pt x="150" y="90"/>
                    </a:lnTo>
                    <a:lnTo>
                      <a:pt x="144" y="1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72" name="Freeform 160">
                <a:extLst>
                  <a:ext uri="{FF2B5EF4-FFF2-40B4-BE49-F238E27FC236}">
                    <a16:creationId xmlns:a16="http://schemas.microsoft.com/office/drawing/2014/main" id="{B137F6B0-4C8C-47C6-8C3C-D7DC709B1C30}"/>
                  </a:ext>
                </a:extLst>
              </p:cNvPr>
              <p:cNvSpPr>
                <a:spLocks noEditPoints="1"/>
              </p:cNvSpPr>
              <p:nvPr/>
            </p:nvSpPr>
            <p:spPr bwMode="auto">
              <a:xfrm>
                <a:off x="3962400" y="1200150"/>
                <a:ext cx="406400" cy="317500"/>
              </a:xfrm>
              <a:custGeom>
                <a:avLst/>
                <a:gdLst/>
                <a:ahLst/>
                <a:cxnLst>
                  <a:cxn ang="0">
                    <a:pos x="246" y="18"/>
                  </a:cxn>
                  <a:cxn ang="0">
                    <a:pos x="242" y="10"/>
                  </a:cxn>
                  <a:cxn ang="0">
                    <a:pos x="234" y="6"/>
                  </a:cxn>
                  <a:cxn ang="0">
                    <a:pos x="180" y="2"/>
                  </a:cxn>
                  <a:cxn ang="0">
                    <a:pos x="128" y="0"/>
                  </a:cxn>
                  <a:cxn ang="0">
                    <a:pos x="22" y="6"/>
                  </a:cxn>
                  <a:cxn ang="0">
                    <a:pos x="18" y="8"/>
                  </a:cxn>
                  <a:cxn ang="0">
                    <a:pos x="12" y="14"/>
                  </a:cxn>
                  <a:cxn ang="0">
                    <a:pos x="10" y="18"/>
                  </a:cxn>
                  <a:cxn ang="0">
                    <a:pos x="0" y="96"/>
                  </a:cxn>
                  <a:cxn ang="0">
                    <a:pos x="10" y="174"/>
                  </a:cxn>
                  <a:cxn ang="0">
                    <a:pos x="12" y="178"/>
                  </a:cxn>
                  <a:cxn ang="0">
                    <a:pos x="18" y="184"/>
                  </a:cxn>
                  <a:cxn ang="0">
                    <a:pos x="22" y="186"/>
                  </a:cxn>
                  <a:cxn ang="0">
                    <a:pos x="74" y="190"/>
                  </a:cxn>
                  <a:cxn ang="0">
                    <a:pos x="72" y="192"/>
                  </a:cxn>
                  <a:cxn ang="0">
                    <a:pos x="76" y="196"/>
                  </a:cxn>
                  <a:cxn ang="0">
                    <a:pos x="106" y="200"/>
                  </a:cxn>
                  <a:cxn ang="0">
                    <a:pos x="128" y="200"/>
                  </a:cxn>
                  <a:cxn ang="0">
                    <a:pos x="168" y="198"/>
                  </a:cxn>
                  <a:cxn ang="0">
                    <a:pos x="182" y="194"/>
                  </a:cxn>
                  <a:cxn ang="0">
                    <a:pos x="184" y="192"/>
                  </a:cxn>
                  <a:cxn ang="0">
                    <a:pos x="182" y="190"/>
                  </a:cxn>
                  <a:cxn ang="0">
                    <a:pos x="234" y="186"/>
                  </a:cxn>
                  <a:cxn ang="0">
                    <a:pos x="242" y="182"/>
                  </a:cxn>
                  <a:cxn ang="0">
                    <a:pos x="246" y="174"/>
                  </a:cxn>
                  <a:cxn ang="0">
                    <a:pos x="254" y="134"/>
                  </a:cxn>
                  <a:cxn ang="0">
                    <a:pos x="254" y="58"/>
                  </a:cxn>
                  <a:cxn ang="0">
                    <a:pos x="232" y="170"/>
                  </a:cxn>
                  <a:cxn ang="0">
                    <a:pos x="180" y="174"/>
                  </a:cxn>
                  <a:cxn ang="0">
                    <a:pos x="76" y="174"/>
                  </a:cxn>
                  <a:cxn ang="0">
                    <a:pos x="24" y="170"/>
                  </a:cxn>
                  <a:cxn ang="0">
                    <a:pos x="16" y="96"/>
                  </a:cxn>
                  <a:cxn ang="0">
                    <a:pos x="24" y="22"/>
                  </a:cxn>
                  <a:cxn ang="0">
                    <a:pos x="76" y="18"/>
                  </a:cxn>
                  <a:cxn ang="0">
                    <a:pos x="180" y="18"/>
                  </a:cxn>
                  <a:cxn ang="0">
                    <a:pos x="232" y="22"/>
                  </a:cxn>
                  <a:cxn ang="0">
                    <a:pos x="240" y="96"/>
                  </a:cxn>
                  <a:cxn ang="0">
                    <a:pos x="232" y="170"/>
                  </a:cxn>
                </a:cxnLst>
                <a:rect l="0" t="0" r="r" b="b"/>
                <a:pathLst>
                  <a:path w="256" h="200">
                    <a:moveTo>
                      <a:pt x="246" y="18"/>
                    </a:moveTo>
                    <a:lnTo>
                      <a:pt x="246" y="18"/>
                    </a:lnTo>
                    <a:lnTo>
                      <a:pt x="244" y="14"/>
                    </a:lnTo>
                    <a:lnTo>
                      <a:pt x="242" y="10"/>
                    </a:lnTo>
                    <a:lnTo>
                      <a:pt x="238" y="8"/>
                    </a:lnTo>
                    <a:lnTo>
                      <a:pt x="234" y="6"/>
                    </a:lnTo>
                    <a:lnTo>
                      <a:pt x="234" y="6"/>
                    </a:lnTo>
                    <a:lnTo>
                      <a:pt x="180" y="2"/>
                    </a:lnTo>
                    <a:lnTo>
                      <a:pt x="128" y="0"/>
                    </a:lnTo>
                    <a:lnTo>
                      <a:pt x="128" y="0"/>
                    </a:lnTo>
                    <a:lnTo>
                      <a:pt x="76" y="2"/>
                    </a:lnTo>
                    <a:lnTo>
                      <a:pt x="22" y="6"/>
                    </a:lnTo>
                    <a:lnTo>
                      <a:pt x="22" y="6"/>
                    </a:lnTo>
                    <a:lnTo>
                      <a:pt x="18" y="8"/>
                    </a:lnTo>
                    <a:lnTo>
                      <a:pt x="14" y="10"/>
                    </a:lnTo>
                    <a:lnTo>
                      <a:pt x="12" y="14"/>
                    </a:lnTo>
                    <a:lnTo>
                      <a:pt x="10" y="18"/>
                    </a:lnTo>
                    <a:lnTo>
                      <a:pt x="10" y="18"/>
                    </a:lnTo>
                    <a:lnTo>
                      <a:pt x="2" y="58"/>
                    </a:lnTo>
                    <a:lnTo>
                      <a:pt x="0" y="96"/>
                    </a:lnTo>
                    <a:lnTo>
                      <a:pt x="2" y="134"/>
                    </a:lnTo>
                    <a:lnTo>
                      <a:pt x="10" y="174"/>
                    </a:lnTo>
                    <a:lnTo>
                      <a:pt x="10" y="174"/>
                    </a:lnTo>
                    <a:lnTo>
                      <a:pt x="12" y="178"/>
                    </a:lnTo>
                    <a:lnTo>
                      <a:pt x="14" y="182"/>
                    </a:lnTo>
                    <a:lnTo>
                      <a:pt x="18" y="184"/>
                    </a:lnTo>
                    <a:lnTo>
                      <a:pt x="22" y="186"/>
                    </a:lnTo>
                    <a:lnTo>
                      <a:pt x="22" y="186"/>
                    </a:lnTo>
                    <a:lnTo>
                      <a:pt x="74" y="190"/>
                    </a:lnTo>
                    <a:lnTo>
                      <a:pt x="74" y="190"/>
                    </a:lnTo>
                    <a:lnTo>
                      <a:pt x="72" y="192"/>
                    </a:lnTo>
                    <a:lnTo>
                      <a:pt x="72" y="192"/>
                    </a:lnTo>
                    <a:lnTo>
                      <a:pt x="74" y="194"/>
                    </a:lnTo>
                    <a:lnTo>
                      <a:pt x="76" y="196"/>
                    </a:lnTo>
                    <a:lnTo>
                      <a:pt x="88" y="198"/>
                    </a:lnTo>
                    <a:lnTo>
                      <a:pt x="106" y="200"/>
                    </a:lnTo>
                    <a:lnTo>
                      <a:pt x="128" y="200"/>
                    </a:lnTo>
                    <a:lnTo>
                      <a:pt x="128" y="200"/>
                    </a:lnTo>
                    <a:lnTo>
                      <a:pt x="150" y="200"/>
                    </a:lnTo>
                    <a:lnTo>
                      <a:pt x="168" y="198"/>
                    </a:lnTo>
                    <a:lnTo>
                      <a:pt x="180" y="196"/>
                    </a:lnTo>
                    <a:lnTo>
                      <a:pt x="182" y="194"/>
                    </a:lnTo>
                    <a:lnTo>
                      <a:pt x="184" y="192"/>
                    </a:lnTo>
                    <a:lnTo>
                      <a:pt x="184" y="192"/>
                    </a:lnTo>
                    <a:lnTo>
                      <a:pt x="182" y="190"/>
                    </a:lnTo>
                    <a:lnTo>
                      <a:pt x="182" y="190"/>
                    </a:lnTo>
                    <a:lnTo>
                      <a:pt x="234" y="186"/>
                    </a:lnTo>
                    <a:lnTo>
                      <a:pt x="234" y="186"/>
                    </a:lnTo>
                    <a:lnTo>
                      <a:pt x="238" y="184"/>
                    </a:lnTo>
                    <a:lnTo>
                      <a:pt x="242" y="182"/>
                    </a:lnTo>
                    <a:lnTo>
                      <a:pt x="244" y="178"/>
                    </a:lnTo>
                    <a:lnTo>
                      <a:pt x="246" y="174"/>
                    </a:lnTo>
                    <a:lnTo>
                      <a:pt x="246" y="174"/>
                    </a:lnTo>
                    <a:lnTo>
                      <a:pt x="254" y="134"/>
                    </a:lnTo>
                    <a:lnTo>
                      <a:pt x="256" y="96"/>
                    </a:lnTo>
                    <a:lnTo>
                      <a:pt x="254" y="58"/>
                    </a:lnTo>
                    <a:lnTo>
                      <a:pt x="246" y="18"/>
                    </a:lnTo>
                    <a:close/>
                    <a:moveTo>
                      <a:pt x="232" y="170"/>
                    </a:moveTo>
                    <a:lnTo>
                      <a:pt x="232" y="170"/>
                    </a:lnTo>
                    <a:lnTo>
                      <a:pt x="180" y="174"/>
                    </a:lnTo>
                    <a:lnTo>
                      <a:pt x="128" y="176"/>
                    </a:lnTo>
                    <a:lnTo>
                      <a:pt x="76" y="174"/>
                    </a:lnTo>
                    <a:lnTo>
                      <a:pt x="24" y="170"/>
                    </a:lnTo>
                    <a:lnTo>
                      <a:pt x="24" y="170"/>
                    </a:lnTo>
                    <a:lnTo>
                      <a:pt x="18" y="132"/>
                    </a:lnTo>
                    <a:lnTo>
                      <a:pt x="16" y="96"/>
                    </a:lnTo>
                    <a:lnTo>
                      <a:pt x="18" y="60"/>
                    </a:lnTo>
                    <a:lnTo>
                      <a:pt x="24" y="22"/>
                    </a:lnTo>
                    <a:lnTo>
                      <a:pt x="24" y="22"/>
                    </a:lnTo>
                    <a:lnTo>
                      <a:pt x="76" y="18"/>
                    </a:lnTo>
                    <a:lnTo>
                      <a:pt x="128" y="16"/>
                    </a:lnTo>
                    <a:lnTo>
                      <a:pt x="180" y="18"/>
                    </a:lnTo>
                    <a:lnTo>
                      <a:pt x="232" y="22"/>
                    </a:lnTo>
                    <a:lnTo>
                      <a:pt x="232" y="22"/>
                    </a:lnTo>
                    <a:lnTo>
                      <a:pt x="238" y="60"/>
                    </a:lnTo>
                    <a:lnTo>
                      <a:pt x="240" y="96"/>
                    </a:lnTo>
                    <a:lnTo>
                      <a:pt x="238" y="132"/>
                    </a:lnTo>
                    <a:lnTo>
                      <a:pt x="232" y="1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73" name="Freeform 163">
                <a:extLst>
                  <a:ext uri="{FF2B5EF4-FFF2-40B4-BE49-F238E27FC236}">
                    <a16:creationId xmlns:a16="http://schemas.microsoft.com/office/drawing/2014/main" id="{73CD7BCC-D150-4DA6-8F61-5434C8C81BEA}"/>
                  </a:ext>
                </a:extLst>
              </p:cNvPr>
              <p:cNvSpPr>
                <a:spLocks noEditPoints="1"/>
              </p:cNvSpPr>
              <p:nvPr/>
            </p:nvSpPr>
            <p:spPr bwMode="auto">
              <a:xfrm>
                <a:off x="4279900" y="1263650"/>
                <a:ext cx="38100" cy="38100"/>
              </a:xfrm>
              <a:custGeom>
                <a:avLst/>
                <a:gdLst/>
                <a:ahLst/>
                <a:cxnLst>
                  <a:cxn ang="0">
                    <a:pos x="12" y="24"/>
                  </a:cxn>
                  <a:cxn ang="0">
                    <a:pos x="12" y="24"/>
                  </a:cxn>
                  <a:cxn ang="0">
                    <a:pos x="16" y="24"/>
                  </a:cxn>
                  <a:cxn ang="0">
                    <a:pos x="20" y="20"/>
                  </a:cxn>
                  <a:cxn ang="0">
                    <a:pos x="24" y="16"/>
                  </a:cxn>
                  <a:cxn ang="0">
                    <a:pos x="24" y="12"/>
                  </a:cxn>
                  <a:cxn ang="0">
                    <a:pos x="24" y="12"/>
                  </a:cxn>
                  <a:cxn ang="0">
                    <a:pos x="24" y="8"/>
                  </a:cxn>
                  <a:cxn ang="0">
                    <a:pos x="20" y="4"/>
                  </a:cxn>
                  <a:cxn ang="0">
                    <a:pos x="16" y="0"/>
                  </a:cxn>
                  <a:cxn ang="0">
                    <a:pos x="12" y="0"/>
                  </a:cxn>
                  <a:cxn ang="0">
                    <a:pos x="12" y="0"/>
                  </a:cxn>
                  <a:cxn ang="0">
                    <a:pos x="8" y="0"/>
                  </a:cxn>
                  <a:cxn ang="0">
                    <a:pos x="4" y="4"/>
                  </a:cxn>
                  <a:cxn ang="0">
                    <a:pos x="0" y="8"/>
                  </a:cxn>
                  <a:cxn ang="0">
                    <a:pos x="0" y="12"/>
                  </a:cxn>
                  <a:cxn ang="0">
                    <a:pos x="0" y="12"/>
                  </a:cxn>
                  <a:cxn ang="0">
                    <a:pos x="0" y="16"/>
                  </a:cxn>
                  <a:cxn ang="0">
                    <a:pos x="4" y="20"/>
                  </a:cxn>
                  <a:cxn ang="0">
                    <a:pos x="8" y="24"/>
                  </a:cxn>
                  <a:cxn ang="0">
                    <a:pos x="12" y="24"/>
                  </a:cxn>
                  <a:cxn ang="0">
                    <a:pos x="12" y="8"/>
                  </a:cxn>
                  <a:cxn ang="0">
                    <a:pos x="12" y="8"/>
                  </a:cxn>
                  <a:cxn ang="0">
                    <a:pos x="14" y="10"/>
                  </a:cxn>
                  <a:cxn ang="0">
                    <a:pos x="16" y="12"/>
                  </a:cxn>
                  <a:cxn ang="0">
                    <a:pos x="16" y="12"/>
                  </a:cxn>
                  <a:cxn ang="0">
                    <a:pos x="14" y="14"/>
                  </a:cxn>
                  <a:cxn ang="0">
                    <a:pos x="12" y="16"/>
                  </a:cxn>
                  <a:cxn ang="0">
                    <a:pos x="12" y="16"/>
                  </a:cxn>
                  <a:cxn ang="0">
                    <a:pos x="10" y="14"/>
                  </a:cxn>
                  <a:cxn ang="0">
                    <a:pos x="8" y="12"/>
                  </a:cxn>
                  <a:cxn ang="0">
                    <a:pos x="8" y="12"/>
                  </a:cxn>
                  <a:cxn ang="0">
                    <a:pos x="10" y="10"/>
                  </a:cxn>
                  <a:cxn ang="0">
                    <a:pos x="12" y="8"/>
                  </a:cxn>
                </a:cxnLst>
                <a:rect l="0" t="0" r="r" b="b"/>
                <a:pathLst>
                  <a:path w="24" h="24">
                    <a:moveTo>
                      <a:pt x="12" y="24"/>
                    </a:moveTo>
                    <a:lnTo>
                      <a:pt x="12" y="24"/>
                    </a:lnTo>
                    <a:lnTo>
                      <a:pt x="16" y="24"/>
                    </a:lnTo>
                    <a:lnTo>
                      <a:pt x="20" y="20"/>
                    </a:lnTo>
                    <a:lnTo>
                      <a:pt x="24" y="16"/>
                    </a:lnTo>
                    <a:lnTo>
                      <a:pt x="24" y="12"/>
                    </a:lnTo>
                    <a:lnTo>
                      <a:pt x="24" y="12"/>
                    </a:lnTo>
                    <a:lnTo>
                      <a:pt x="24" y="8"/>
                    </a:lnTo>
                    <a:lnTo>
                      <a:pt x="20" y="4"/>
                    </a:lnTo>
                    <a:lnTo>
                      <a:pt x="16" y="0"/>
                    </a:lnTo>
                    <a:lnTo>
                      <a:pt x="12" y="0"/>
                    </a:lnTo>
                    <a:lnTo>
                      <a:pt x="12" y="0"/>
                    </a:lnTo>
                    <a:lnTo>
                      <a:pt x="8" y="0"/>
                    </a:lnTo>
                    <a:lnTo>
                      <a:pt x="4" y="4"/>
                    </a:lnTo>
                    <a:lnTo>
                      <a:pt x="0" y="8"/>
                    </a:lnTo>
                    <a:lnTo>
                      <a:pt x="0" y="12"/>
                    </a:lnTo>
                    <a:lnTo>
                      <a:pt x="0" y="12"/>
                    </a:lnTo>
                    <a:lnTo>
                      <a:pt x="0" y="16"/>
                    </a:lnTo>
                    <a:lnTo>
                      <a:pt x="4" y="20"/>
                    </a:lnTo>
                    <a:lnTo>
                      <a:pt x="8" y="24"/>
                    </a:lnTo>
                    <a:lnTo>
                      <a:pt x="12" y="24"/>
                    </a:lnTo>
                    <a:close/>
                    <a:moveTo>
                      <a:pt x="12" y="8"/>
                    </a:moveTo>
                    <a:lnTo>
                      <a:pt x="12" y="8"/>
                    </a:lnTo>
                    <a:lnTo>
                      <a:pt x="14" y="10"/>
                    </a:lnTo>
                    <a:lnTo>
                      <a:pt x="16" y="12"/>
                    </a:lnTo>
                    <a:lnTo>
                      <a:pt x="16" y="12"/>
                    </a:lnTo>
                    <a:lnTo>
                      <a:pt x="14" y="14"/>
                    </a:lnTo>
                    <a:lnTo>
                      <a:pt x="12" y="16"/>
                    </a:lnTo>
                    <a:lnTo>
                      <a:pt x="12" y="16"/>
                    </a:lnTo>
                    <a:lnTo>
                      <a:pt x="10" y="14"/>
                    </a:lnTo>
                    <a:lnTo>
                      <a:pt x="8" y="12"/>
                    </a:lnTo>
                    <a:lnTo>
                      <a:pt x="8" y="12"/>
                    </a:lnTo>
                    <a:lnTo>
                      <a:pt x="10" y="10"/>
                    </a:lnTo>
                    <a:lnTo>
                      <a:pt x="12"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74" name="Freeform 166">
                <a:extLst>
                  <a:ext uri="{FF2B5EF4-FFF2-40B4-BE49-F238E27FC236}">
                    <a16:creationId xmlns:a16="http://schemas.microsoft.com/office/drawing/2014/main" id="{DC00F7C8-4787-4748-B932-9EE217CC8769}"/>
                  </a:ext>
                </a:extLst>
              </p:cNvPr>
              <p:cNvSpPr>
                <a:spLocks/>
              </p:cNvSpPr>
              <p:nvPr/>
            </p:nvSpPr>
            <p:spPr bwMode="auto">
              <a:xfrm>
                <a:off x="4267200" y="1428750"/>
                <a:ext cx="50800" cy="18000"/>
              </a:xfrm>
              <a:custGeom>
                <a:avLst/>
                <a:gdLst/>
                <a:ahLst/>
                <a:cxnLst>
                  <a:cxn ang="0">
                    <a:pos x="28" y="0"/>
                  </a:cxn>
                  <a:cxn ang="0">
                    <a:pos x="4" y="0"/>
                  </a:cxn>
                  <a:cxn ang="0">
                    <a:pos x="4" y="0"/>
                  </a:cxn>
                  <a:cxn ang="0">
                    <a:pos x="2" y="2"/>
                  </a:cxn>
                  <a:cxn ang="0">
                    <a:pos x="0" y="4"/>
                  </a:cxn>
                  <a:cxn ang="0">
                    <a:pos x="0" y="4"/>
                  </a:cxn>
                  <a:cxn ang="0">
                    <a:pos x="2" y="6"/>
                  </a:cxn>
                  <a:cxn ang="0">
                    <a:pos x="4" y="8"/>
                  </a:cxn>
                  <a:cxn ang="0">
                    <a:pos x="28" y="8"/>
                  </a:cxn>
                  <a:cxn ang="0">
                    <a:pos x="28" y="8"/>
                  </a:cxn>
                  <a:cxn ang="0">
                    <a:pos x="30" y="6"/>
                  </a:cxn>
                  <a:cxn ang="0">
                    <a:pos x="32" y="4"/>
                  </a:cxn>
                  <a:cxn ang="0">
                    <a:pos x="32" y="4"/>
                  </a:cxn>
                  <a:cxn ang="0">
                    <a:pos x="30" y="2"/>
                  </a:cxn>
                  <a:cxn ang="0">
                    <a:pos x="28" y="0"/>
                  </a:cxn>
                </a:cxnLst>
                <a:rect l="0" t="0" r="r" b="b"/>
                <a:pathLst>
                  <a:path w="32" h="8">
                    <a:moveTo>
                      <a:pt x="28" y="0"/>
                    </a:moveTo>
                    <a:lnTo>
                      <a:pt x="4" y="0"/>
                    </a:lnTo>
                    <a:lnTo>
                      <a:pt x="4" y="0"/>
                    </a:lnTo>
                    <a:lnTo>
                      <a:pt x="2" y="2"/>
                    </a:lnTo>
                    <a:lnTo>
                      <a:pt x="0" y="4"/>
                    </a:lnTo>
                    <a:lnTo>
                      <a:pt x="0" y="4"/>
                    </a:lnTo>
                    <a:lnTo>
                      <a:pt x="2" y="6"/>
                    </a:lnTo>
                    <a:lnTo>
                      <a:pt x="4" y="8"/>
                    </a:lnTo>
                    <a:lnTo>
                      <a:pt x="28" y="8"/>
                    </a:lnTo>
                    <a:lnTo>
                      <a:pt x="28" y="8"/>
                    </a:lnTo>
                    <a:lnTo>
                      <a:pt x="30" y="6"/>
                    </a:lnTo>
                    <a:lnTo>
                      <a:pt x="32" y="4"/>
                    </a:lnTo>
                    <a:lnTo>
                      <a:pt x="32" y="4"/>
                    </a:lnTo>
                    <a:lnTo>
                      <a:pt x="30" y="2"/>
                    </a:lnTo>
                    <a:lnTo>
                      <a:pt x="2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75" name="Freeform 168">
                <a:extLst>
                  <a:ext uri="{FF2B5EF4-FFF2-40B4-BE49-F238E27FC236}">
                    <a16:creationId xmlns:a16="http://schemas.microsoft.com/office/drawing/2014/main" id="{DF269478-3C58-4CFA-8773-C5B26F938833}"/>
                  </a:ext>
                </a:extLst>
              </p:cNvPr>
              <p:cNvSpPr>
                <a:spLocks/>
              </p:cNvSpPr>
              <p:nvPr/>
            </p:nvSpPr>
            <p:spPr bwMode="auto">
              <a:xfrm>
                <a:off x="4279900" y="1390650"/>
                <a:ext cx="50800" cy="18000"/>
              </a:xfrm>
              <a:custGeom>
                <a:avLst/>
                <a:gdLst/>
                <a:ahLst/>
                <a:cxnLst>
                  <a:cxn ang="0">
                    <a:pos x="28" y="0"/>
                  </a:cxn>
                  <a:cxn ang="0">
                    <a:pos x="4" y="0"/>
                  </a:cxn>
                  <a:cxn ang="0">
                    <a:pos x="4" y="0"/>
                  </a:cxn>
                  <a:cxn ang="0">
                    <a:pos x="2" y="2"/>
                  </a:cxn>
                  <a:cxn ang="0">
                    <a:pos x="0" y="4"/>
                  </a:cxn>
                  <a:cxn ang="0">
                    <a:pos x="0" y="4"/>
                  </a:cxn>
                  <a:cxn ang="0">
                    <a:pos x="2" y="6"/>
                  </a:cxn>
                  <a:cxn ang="0">
                    <a:pos x="4" y="8"/>
                  </a:cxn>
                  <a:cxn ang="0">
                    <a:pos x="28" y="8"/>
                  </a:cxn>
                  <a:cxn ang="0">
                    <a:pos x="28" y="8"/>
                  </a:cxn>
                  <a:cxn ang="0">
                    <a:pos x="30" y="6"/>
                  </a:cxn>
                  <a:cxn ang="0">
                    <a:pos x="32" y="4"/>
                  </a:cxn>
                  <a:cxn ang="0">
                    <a:pos x="32" y="4"/>
                  </a:cxn>
                  <a:cxn ang="0">
                    <a:pos x="30" y="2"/>
                  </a:cxn>
                  <a:cxn ang="0">
                    <a:pos x="28" y="0"/>
                  </a:cxn>
                </a:cxnLst>
                <a:rect l="0" t="0" r="r" b="b"/>
                <a:pathLst>
                  <a:path w="32" h="8">
                    <a:moveTo>
                      <a:pt x="28" y="0"/>
                    </a:moveTo>
                    <a:lnTo>
                      <a:pt x="4" y="0"/>
                    </a:lnTo>
                    <a:lnTo>
                      <a:pt x="4" y="0"/>
                    </a:lnTo>
                    <a:lnTo>
                      <a:pt x="2" y="2"/>
                    </a:lnTo>
                    <a:lnTo>
                      <a:pt x="0" y="4"/>
                    </a:lnTo>
                    <a:lnTo>
                      <a:pt x="0" y="4"/>
                    </a:lnTo>
                    <a:lnTo>
                      <a:pt x="2" y="6"/>
                    </a:lnTo>
                    <a:lnTo>
                      <a:pt x="4" y="8"/>
                    </a:lnTo>
                    <a:lnTo>
                      <a:pt x="28" y="8"/>
                    </a:lnTo>
                    <a:lnTo>
                      <a:pt x="28" y="8"/>
                    </a:lnTo>
                    <a:lnTo>
                      <a:pt x="30" y="6"/>
                    </a:lnTo>
                    <a:lnTo>
                      <a:pt x="32" y="4"/>
                    </a:lnTo>
                    <a:lnTo>
                      <a:pt x="32" y="4"/>
                    </a:lnTo>
                    <a:lnTo>
                      <a:pt x="30" y="2"/>
                    </a:lnTo>
                    <a:lnTo>
                      <a:pt x="2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76" name="Freeform 170">
                <a:extLst>
                  <a:ext uri="{FF2B5EF4-FFF2-40B4-BE49-F238E27FC236}">
                    <a16:creationId xmlns:a16="http://schemas.microsoft.com/office/drawing/2014/main" id="{BC129340-AEFE-44E8-A031-CA27886AD95C}"/>
                  </a:ext>
                </a:extLst>
              </p:cNvPr>
              <p:cNvSpPr>
                <a:spLocks/>
              </p:cNvSpPr>
              <p:nvPr/>
            </p:nvSpPr>
            <p:spPr bwMode="auto">
              <a:xfrm>
                <a:off x="4279900" y="1352550"/>
                <a:ext cx="50800" cy="21600"/>
              </a:xfrm>
              <a:custGeom>
                <a:avLst/>
                <a:gdLst/>
                <a:ahLst/>
                <a:cxnLst>
                  <a:cxn ang="0">
                    <a:pos x="28" y="0"/>
                  </a:cxn>
                  <a:cxn ang="0">
                    <a:pos x="4" y="0"/>
                  </a:cxn>
                  <a:cxn ang="0">
                    <a:pos x="4" y="0"/>
                  </a:cxn>
                  <a:cxn ang="0">
                    <a:pos x="2" y="2"/>
                  </a:cxn>
                  <a:cxn ang="0">
                    <a:pos x="0" y="4"/>
                  </a:cxn>
                  <a:cxn ang="0">
                    <a:pos x="0" y="4"/>
                  </a:cxn>
                  <a:cxn ang="0">
                    <a:pos x="2" y="6"/>
                  </a:cxn>
                  <a:cxn ang="0">
                    <a:pos x="4" y="8"/>
                  </a:cxn>
                  <a:cxn ang="0">
                    <a:pos x="28" y="8"/>
                  </a:cxn>
                  <a:cxn ang="0">
                    <a:pos x="28" y="8"/>
                  </a:cxn>
                  <a:cxn ang="0">
                    <a:pos x="30" y="6"/>
                  </a:cxn>
                  <a:cxn ang="0">
                    <a:pos x="32" y="4"/>
                  </a:cxn>
                  <a:cxn ang="0">
                    <a:pos x="32" y="4"/>
                  </a:cxn>
                  <a:cxn ang="0">
                    <a:pos x="30" y="2"/>
                  </a:cxn>
                  <a:cxn ang="0">
                    <a:pos x="28" y="0"/>
                  </a:cxn>
                </a:cxnLst>
                <a:rect l="0" t="0" r="r" b="b"/>
                <a:pathLst>
                  <a:path w="32" h="8">
                    <a:moveTo>
                      <a:pt x="28" y="0"/>
                    </a:moveTo>
                    <a:lnTo>
                      <a:pt x="4" y="0"/>
                    </a:lnTo>
                    <a:lnTo>
                      <a:pt x="4" y="0"/>
                    </a:lnTo>
                    <a:lnTo>
                      <a:pt x="2" y="2"/>
                    </a:lnTo>
                    <a:lnTo>
                      <a:pt x="0" y="4"/>
                    </a:lnTo>
                    <a:lnTo>
                      <a:pt x="0" y="4"/>
                    </a:lnTo>
                    <a:lnTo>
                      <a:pt x="2" y="6"/>
                    </a:lnTo>
                    <a:lnTo>
                      <a:pt x="4" y="8"/>
                    </a:lnTo>
                    <a:lnTo>
                      <a:pt x="28" y="8"/>
                    </a:lnTo>
                    <a:lnTo>
                      <a:pt x="28" y="8"/>
                    </a:lnTo>
                    <a:lnTo>
                      <a:pt x="30" y="6"/>
                    </a:lnTo>
                    <a:lnTo>
                      <a:pt x="32" y="4"/>
                    </a:lnTo>
                    <a:lnTo>
                      <a:pt x="32" y="4"/>
                    </a:lnTo>
                    <a:lnTo>
                      <a:pt x="30" y="2"/>
                    </a:lnTo>
                    <a:lnTo>
                      <a:pt x="2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77" name="Freeform 172">
                <a:extLst>
                  <a:ext uri="{FF2B5EF4-FFF2-40B4-BE49-F238E27FC236}">
                    <a16:creationId xmlns:a16="http://schemas.microsoft.com/office/drawing/2014/main" id="{7AE158C4-57E2-4AE4-A4CA-4BC377378778}"/>
                  </a:ext>
                </a:extLst>
              </p:cNvPr>
              <p:cNvSpPr>
                <a:spLocks/>
              </p:cNvSpPr>
              <p:nvPr/>
            </p:nvSpPr>
            <p:spPr bwMode="auto">
              <a:xfrm>
                <a:off x="4064000" y="1298575"/>
                <a:ext cx="76200" cy="53975"/>
              </a:xfrm>
              <a:custGeom>
                <a:avLst/>
                <a:gdLst/>
                <a:ahLst/>
                <a:cxnLst>
                  <a:cxn ang="0">
                    <a:pos x="44" y="0"/>
                  </a:cxn>
                  <a:cxn ang="0">
                    <a:pos x="8" y="4"/>
                  </a:cxn>
                  <a:cxn ang="0">
                    <a:pos x="8" y="4"/>
                  </a:cxn>
                  <a:cxn ang="0">
                    <a:pos x="4" y="4"/>
                  </a:cxn>
                  <a:cxn ang="0">
                    <a:pos x="2" y="8"/>
                  </a:cxn>
                  <a:cxn ang="0">
                    <a:pos x="0" y="30"/>
                  </a:cxn>
                  <a:cxn ang="0">
                    <a:pos x="0" y="30"/>
                  </a:cxn>
                  <a:cxn ang="0">
                    <a:pos x="2" y="32"/>
                  </a:cxn>
                  <a:cxn ang="0">
                    <a:pos x="4" y="34"/>
                  </a:cxn>
                  <a:cxn ang="0">
                    <a:pos x="4" y="34"/>
                  </a:cxn>
                  <a:cxn ang="0">
                    <a:pos x="6" y="32"/>
                  </a:cxn>
                  <a:cxn ang="0">
                    <a:pos x="8" y="30"/>
                  </a:cxn>
                  <a:cxn ang="0">
                    <a:pos x="10" y="14"/>
                  </a:cxn>
                  <a:cxn ang="0">
                    <a:pos x="10" y="14"/>
                  </a:cxn>
                  <a:cxn ang="0">
                    <a:pos x="12" y="12"/>
                  </a:cxn>
                  <a:cxn ang="0">
                    <a:pos x="14" y="10"/>
                  </a:cxn>
                  <a:cxn ang="0">
                    <a:pos x="44" y="8"/>
                  </a:cxn>
                  <a:cxn ang="0">
                    <a:pos x="44" y="8"/>
                  </a:cxn>
                  <a:cxn ang="0">
                    <a:pos x="46" y="8"/>
                  </a:cxn>
                  <a:cxn ang="0">
                    <a:pos x="48" y="4"/>
                  </a:cxn>
                  <a:cxn ang="0">
                    <a:pos x="48" y="4"/>
                  </a:cxn>
                  <a:cxn ang="0">
                    <a:pos x="46" y="2"/>
                  </a:cxn>
                  <a:cxn ang="0">
                    <a:pos x="44" y="0"/>
                  </a:cxn>
                </a:cxnLst>
                <a:rect l="0" t="0" r="r" b="b"/>
                <a:pathLst>
                  <a:path w="48" h="34">
                    <a:moveTo>
                      <a:pt x="44" y="0"/>
                    </a:moveTo>
                    <a:lnTo>
                      <a:pt x="8" y="4"/>
                    </a:lnTo>
                    <a:lnTo>
                      <a:pt x="8" y="4"/>
                    </a:lnTo>
                    <a:lnTo>
                      <a:pt x="4" y="4"/>
                    </a:lnTo>
                    <a:lnTo>
                      <a:pt x="2" y="8"/>
                    </a:lnTo>
                    <a:lnTo>
                      <a:pt x="0" y="30"/>
                    </a:lnTo>
                    <a:lnTo>
                      <a:pt x="0" y="30"/>
                    </a:lnTo>
                    <a:lnTo>
                      <a:pt x="2" y="32"/>
                    </a:lnTo>
                    <a:lnTo>
                      <a:pt x="4" y="34"/>
                    </a:lnTo>
                    <a:lnTo>
                      <a:pt x="4" y="34"/>
                    </a:lnTo>
                    <a:lnTo>
                      <a:pt x="6" y="32"/>
                    </a:lnTo>
                    <a:lnTo>
                      <a:pt x="8" y="30"/>
                    </a:lnTo>
                    <a:lnTo>
                      <a:pt x="10" y="14"/>
                    </a:lnTo>
                    <a:lnTo>
                      <a:pt x="10" y="14"/>
                    </a:lnTo>
                    <a:lnTo>
                      <a:pt x="12" y="12"/>
                    </a:lnTo>
                    <a:lnTo>
                      <a:pt x="14" y="10"/>
                    </a:lnTo>
                    <a:lnTo>
                      <a:pt x="44" y="8"/>
                    </a:lnTo>
                    <a:lnTo>
                      <a:pt x="44" y="8"/>
                    </a:lnTo>
                    <a:lnTo>
                      <a:pt x="46" y="8"/>
                    </a:lnTo>
                    <a:lnTo>
                      <a:pt x="48" y="4"/>
                    </a:lnTo>
                    <a:lnTo>
                      <a:pt x="48" y="4"/>
                    </a:lnTo>
                    <a:lnTo>
                      <a:pt x="46" y="2"/>
                    </a:lnTo>
                    <a:lnTo>
                      <a:pt x="4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78" name="Group 183">
              <a:extLst>
                <a:ext uri="{FF2B5EF4-FFF2-40B4-BE49-F238E27FC236}">
                  <a16:creationId xmlns:a16="http://schemas.microsoft.com/office/drawing/2014/main" id="{FB9AA9BE-D457-4758-99C7-C6B7563F2E75}"/>
                </a:ext>
              </a:extLst>
            </p:cNvPr>
            <p:cNvGrpSpPr/>
            <p:nvPr/>
          </p:nvGrpSpPr>
          <p:grpSpPr>
            <a:xfrm>
              <a:off x="1494413" y="1746286"/>
              <a:ext cx="489517" cy="428328"/>
              <a:chOff x="3149600" y="1174750"/>
              <a:chExt cx="406400" cy="355600"/>
            </a:xfrm>
            <a:solidFill>
              <a:schemeClr val="accent1"/>
            </a:solidFill>
          </p:grpSpPr>
          <p:sp>
            <p:nvSpPr>
              <p:cNvPr id="179" name="Freeform 174">
                <a:extLst>
                  <a:ext uri="{FF2B5EF4-FFF2-40B4-BE49-F238E27FC236}">
                    <a16:creationId xmlns:a16="http://schemas.microsoft.com/office/drawing/2014/main" id="{82205863-36E0-4D3E-A018-3F2230D6632B}"/>
                  </a:ext>
                </a:extLst>
              </p:cNvPr>
              <p:cNvSpPr>
                <a:spLocks noEditPoints="1"/>
              </p:cNvSpPr>
              <p:nvPr/>
            </p:nvSpPr>
            <p:spPr bwMode="auto">
              <a:xfrm>
                <a:off x="3149600" y="1174750"/>
                <a:ext cx="406400" cy="355600"/>
              </a:xfrm>
              <a:custGeom>
                <a:avLst/>
                <a:gdLst/>
                <a:ahLst/>
                <a:cxnLst>
                  <a:cxn ang="0">
                    <a:pos x="234" y="22"/>
                  </a:cxn>
                  <a:cxn ang="0">
                    <a:pos x="210" y="6"/>
                  </a:cxn>
                  <a:cxn ang="0">
                    <a:pos x="182" y="0"/>
                  </a:cxn>
                  <a:cxn ang="0">
                    <a:pos x="154" y="4"/>
                  </a:cxn>
                  <a:cxn ang="0">
                    <a:pos x="128" y="20"/>
                  </a:cxn>
                  <a:cxn ang="0">
                    <a:pos x="116" y="10"/>
                  </a:cxn>
                  <a:cxn ang="0">
                    <a:pos x="90" y="2"/>
                  </a:cxn>
                  <a:cxn ang="0">
                    <a:pos x="60" y="2"/>
                  </a:cxn>
                  <a:cxn ang="0">
                    <a:pos x="34" y="12"/>
                  </a:cxn>
                  <a:cxn ang="0">
                    <a:pos x="22" y="22"/>
                  </a:cxn>
                  <a:cxn ang="0">
                    <a:pos x="6" y="48"/>
                  </a:cxn>
                  <a:cxn ang="0">
                    <a:pos x="0" y="76"/>
                  </a:cxn>
                  <a:cxn ang="0">
                    <a:pos x="6" y="104"/>
                  </a:cxn>
                  <a:cxn ang="0">
                    <a:pos x="22" y="130"/>
                  </a:cxn>
                  <a:cxn ang="0">
                    <a:pos x="110" y="216"/>
                  </a:cxn>
                  <a:cxn ang="0">
                    <a:pos x="118" y="222"/>
                  </a:cxn>
                  <a:cxn ang="0">
                    <a:pos x="138" y="222"/>
                  </a:cxn>
                  <a:cxn ang="0">
                    <a:pos x="146" y="216"/>
                  </a:cxn>
                  <a:cxn ang="0">
                    <a:pos x="234" y="130"/>
                  </a:cxn>
                  <a:cxn ang="0">
                    <a:pos x="250" y="104"/>
                  </a:cxn>
                  <a:cxn ang="0">
                    <a:pos x="256" y="76"/>
                  </a:cxn>
                  <a:cxn ang="0">
                    <a:pos x="250" y="48"/>
                  </a:cxn>
                  <a:cxn ang="0">
                    <a:pos x="234" y="22"/>
                  </a:cxn>
                  <a:cxn ang="0">
                    <a:pos x="134" y="206"/>
                  </a:cxn>
                  <a:cxn ang="0">
                    <a:pos x="132" y="208"/>
                  </a:cxn>
                  <a:cxn ang="0">
                    <a:pos x="124" y="208"/>
                  </a:cxn>
                  <a:cxn ang="0">
                    <a:pos x="34" y="118"/>
                  </a:cxn>
                  <a:cxn ang="0">
                    <a:pos x="26" y="108"/>
                  </a:cxn>
                  <a:cxn ang="0">
                    <a:pos x="18" y="88"/>
                  </a:cxn>
                  <a:cxn ang="0">
                    <a:pos x="18" y="64"/>
                  </a:cxn>
                  <a:cxn ang="0">
                    <a:pos x="26" y="42"/>
                  </a:cxn>
                  <a:cxn ang="0">
                    <a:pos x="34" y="34"/>
                  </a:cxn>
                  <a:cxn ang="0">
                    <a:pos x="54" y="20"/>
                  </a:cxn>
                  <a:cxn ang="0">
                    <a:pos x="76" y="16"/>
                  </a:cxn>
                  <a:cxn ang="0">
                    <a:pos x="98" y="20"/>
                  </a:cxn>
                  <a:cxn ang="0">
                    <a:pos x="118" y="32"/>
                  </a:cxn>
                  <a:cxn ang="0">
                    <a:pos x="138" y="32"/>
                  </a:cxn>
                  <a:cxn ang="0">
                    <a:pos x="148" y="24"/>
                  </a:cxn>
                  <a:cxn ang="0">
                    <a:pos x="170" y="16"/>
                  </a:cxn>
                  <a:cxn ang="0">
                    <a:pos x="192" y="18"/>
                  </a:cxn>
                  <a:cxn ang="0">
                    <a:pos x="212" y="26"/>
                  </a:cxn>
                  <a:cxn ang="0">
                    <a:pos x="222" y="34"/>
                  </a:cxn>
                  <a:cxn ang="0">
                    <a:pos x="236" y="54"/>
                  </a:cxn>
                  <a:cxn ang="0">
                    <a:pos x="240" y="76"/>
                  </a:cxn>
                  <a:cxn ang="0">
                    <a:pos x="236" y="98"/>
                  </a:cxn>
                  <a:cxn ang="0">
                    <a:pos x="222" y="118"/>
                  </a:cxn>
                </a:cxnLst>
                <a:rect l="0" t="0" r="r" b="b"/>
                <a:pathLst>
                  <a:path w="256" h="224">
                    <a:moveTo>
                      <a:pt x="234" y="22"/>
                    </a:moveTo>
                    <a:lnTo>
                      <a:pt x="234" y="22"/>
                    </a:lnTo>
                    <a:lnTo>
                      <a:pt x="222" y="12"/>
                    </a:lnTo>
                    <a:lnTo>
                      <a:pt x="210" y="6"/>
                    </a:lnTo>
                    <a:lnTo>
                      <a:pt x="196" y="2"/>
                    </a:lnTo>
                    <a:lnTo>
                      <a:pt x="182" y="0"/>
                    </a:lnTo>
                    <a:lnTo>
                      <a:pt x="166" y="2"/>
                    </a:lnTo>
                    <a:lnTo>
                      <a:pt x="154" y="4"/>
                    </a:lnTo>
                    <a:lnTo>
                      <a:pt x="140" y="10"/>
                    </a:lnTo>
                    <a:lnTo>
                      <a:pt x="128" y="20"/>
                    </a:lnTo>
                    <a:lnTo>
                      <a:pt x="128" y="20"/>
                    </a:lnTo>
                    <a:lnTo>
                      <a:pt x="116" y="10"/>
                    </a:lnTo>
                    <a:lnTo>
                      <a:pt x="102" y="4"/>
                    </a:lnTo>
                    <a:lnTo>
                      <a:pt x="90" y="2"/>
                    </a:lnTo>
                    <a:lnTo>
                      <a:pt x="74" y="0"/>
                    </a:lnTo>
                    <a:lnTo>
                      <a:pt x="60" y="2"/>
                    </a:lnTo>
                    <a:lnTo>
                      <a:pt x="46" y="6"/>
                    </a:lnTo>
                    <a:lnTo>
                      <a:pt x="34" y="12"/>
                    </a:lnTo>
                    <a:lnTo>
                      <a:pt x="22" y="22"/>
                    </a:lnTo>
                    <a:lnTo>
                      <a:pt x="22" y="22"/>
                    </a:lnTo>
                    <a:lnTo>
                      <a:pt x="12" y="34"/>
                    </a:lnTo>
                    <a:lnTo>
                      <a:pt x="6" y="48"/>
                    </a:lnTo>
                    <a:lnTo>
                      <a:pt x="2" y="62"/>
                    </a:lnTo>
                    <a:lnTo>
                      <a:pt x="0" y="76"/>
                    </a:lnTo>
                    <a:lnTo>
                      <a:pt x="2" y="90"/>
                    </a:lnTo>
                    <a:lnTo>
                      <a:pt x="6" y="104"/>
                    </a:lnTo>
                    <a:lnTo>
                      <a:pt x="12" y="118"/>
                    </a:lnTo>
                    <a:lnTo>
                      <a:pt x="22" y="130"/>
                    </a:lnTo>
                    <a:lnTo>
                      <a:pt x="22" y="130"/>
                    </a:lnTo>
                    <a:lnTo>
                      <a:pt x="110" y="216"/>
                    </a:lnTo>
                    <a:lnTo>
                      <a:pt x="110" y="216"/>
                    </a:lnTo>
                    <a:lnTo>
                      <a:pt x="118" y="222"/>
                    </a:lnTo>
                    <a:lnTo>
                      <a:pt x="128" y="224"/>
                    </a:lnTo>
                    <a:lnTo>
                      <a:pt x="138" y="222"/>
                    </a:lnTo>
                    <a:lnTo>
                      <a:pt x="146" y="216"/>
                    </a:lnTo>
                    <a:lnTo>
                      <a:pt x="146" y="216"/>
                    </a:lnTo>
                    <a:lnTo>
                      <a:pt x="234" y="130"/>
                    </a:lnTo>
                    <a:lnTo>
                      <a:pt x="234" y="130"/>
                    </a:lnTo>
                    <a:lnTo>
                      <a:pt x="244" y="118"/>
                    </a:lnTo>
                    <a:lnTo>
                      <a:pt x="250" y="104"/>
                    </a:lnTo>
                    <a:lnTo>
                      <a:pt x="254" y="90"/>
                    </a:lnTo>
                    <a:lnTo>
                      <a:pt x="256" y="76"/>
                    </a:lnTo>
                    <a:lnTo>
                      <a:pt x="254" y="62"/>
                    </a:lnTo>
                    <a:lnTo>
                      <a:pt x="250" y="48"/>
                    </a:lnTo>
                    <a:lnTo>
                      <a:pt x="244" y="34"/>
                    </a:lnTo>
                    <a:lnTo>
                      <a:pt x="234" y="22"/>
                    </a:lnTo>
                    <a:close/>
                    <a:moveTo>
                      <a:pt x="222" y="118"/>
                    </a:moveTo>
                    <a:lnTo>
                      <a:pt x="134" y="206"/>
                    </a:lnTo>
                    <a:lnTo>
                      <a:pt x="134" y="206"/>
                    </a:lnTo>
                    <a:lnTo>
                      <a:pt x="132" y="208"/>
                    </a:lnTo>
                    <a:lnTo>
                      <a:pt x="128" y="208"/>
                    </a:lnTo>
                    <a:lnTo>
                      <a:pt x="124" y="208"/>
                    </a:lnTo>
                    <a:lnTo>
                      <a:pt x="122" y="206"/>
                    </a:lnTo>
                    <a:lnTo>
                      <a:pt x="34" y="118"/>
                    </a:lnTo>
                    <a:lnTo>
                      <a:pt x="34" y="118"/>
                    </a:lnTo>
                    <a:lnTo>
                      <a:pt x="26" y="108"/>
                    </a:lnTo>
                    <a:lnTo>
                      <a:pt x="20" y="98"/>
                    </a:lnTo>
                    <a:lnTo>
                      <a:pt x="18" y="88"/>
                    </a:lnTo>
                    <a:lnTo>
                      <a:pt x="16" y="76"/>
                    </a:lnTo>
                    <a:lnTo>
                      <a:pt x="18" y="64"/>
                    </a:lnTo>
                    <a:lnTo>
                      <a:pt x="20" y="54"/>
                    </a:lnTo>
                    <a:lnTo>
                      <a:pt x="26" y="42"/>
                    </a:lnTo>
                    <a:lnTo>
                      <a:pt x="34" y="34"/>
                    </a:lnTo>
                    <a:lnTo>
                      <a:pt x="34" y="34"/>
                    </a:lnTo>
                    <a:lnTo>
                      <a:pt x="42" y="26"/>
                    </a:lnTo>
                    <a:lnTo>
                      <a:pt x="54" y="20"/>
                    </a:lnTo>
                    <a:lnTo>
                      <a:pt x="64" y="18"/>
                    </a:lnTo>
                    <a:lnTo>
                      <a:pt x="76" y="16"/>
                    </a:lnTo>
                    <a:lnTo>
                      <a:pt x="86" y="16"/>
                    </a:lnTo>
                    <a:lnTo>
                      <a:pt x="98" y="20"/>
                    </a:lnTo>
                    <a:lnTo>
                      <a:pt x="108" y="24"/>
                    </a:lnTo>
                    <a:lnTo>
                      <a:pt x="118" y="32"/>
                    </a:lnTo>
                    <a:lnTo>
                      <a:pt x="128" y="42"/>
                    </a:lnTo>
                    <a:lnTo>
                      <a:pt x="138" y="32"/>
                    </a:lnTo>
                    <a:lnTo>
                      <a:pt x="138" y="32"/>
                    </a:lnTo>
                    <a:lnTo>
                      <a:pt x="148" y="24"/>
                    </a:lnTo>
                    <a:lnTo>
                      <a:pt x="158" y="20"/>
                    </a:lnTo>
                    <a:lnTo>
                      <a:pt x="170" y="16"/>
                    </a:lnTo>
                    <a:lnTo>
                      <a:pt x="180" y="16"/>
                    </a:lnTo>
                    <a:lnTo>
                      <a:pt x="192" y="18"/>
                    </a:lnTo>
                    <a:lnTo>
                      <a:pt x="202" y="20"/>
                    </a:lnTo>
                    <a:lnTo>
                      <a:pt x="212" y="26"/>
                    </a:lnTo>
                    <a:lnTo>
                      <a:pt x="222" y="34"/>
                    </a:lnTo>
                    <a:lnTo>
                      <a:pt x="222" y="34"/>
                    </a:lnTo>
                    <a:lnTo>
                      <a:pt x="230" y="42"/>
                    </a:lnTo>
                    <a:lnTo>
                      <a:pt x="236" y="54"/>
                    </a:lnTo>
                    <a:lnTo>
                      <a:pt x="238" y="64"/>
                    </a:lnTo>
                    <a:lnTo>
                      <a:pt x="240" y="76"/>
                    </a:lnTo>
                    <a:lnTo>
                      <a:pt x="238" y="88"/>
                    </a:lnTo>
                    <a:lnTo>
                      <a:pt x="236" y="98"/>
                    </a:lnTo>
                    <a:lnTo>
                      <a:pt x="230" y="108"/>
                    </a:lnTo>
                    <a:lnTo>
                      <a:pt x="222" y="1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80" name="Freeform 177">
                <a:extLst>
                  <a:ext uri="{FF2B5EF4-FFF2-40B4-BE49-F238E27FC236}">
                    <a16:creationId xmlns:a16="http://schemas.microsoft.com/office/drawing/2014/main" id="{6B44F9E2-5CA0-4E3D-A87B-0EC3B981DC26}"/>
                  </a:ext>
                </a:extLst>
              </p:cNvPr>
              <p:cNvSpPr>
                <a:spLocks/>
              </p:cNvSpPr>
              <p:nvPr/>
            </p:nvSpPr>
            <p:spPr bwMode="auto">
              <a:xfrm>
                <a:off x="3213100" y="1238250"/>
                <a:ext cx="60325" cy="60325"/>
              </a:xfrm>
              <a:custGeom>
                <a:avLst/>
                <a:gdLst/>
                <a:ahLst/>
                <a:cxnLst>
                  <a:cxn ang="0">
                    <a:pos x="34" y="0"/>
                  </a:cxn>
                  <a:cxn ang="0">
                    <a:pos x="34" y="0"/>
                  </a:cxn>
                  <a:cxn ang="0">
                    <a:pos x="34" y="0"/>
                  </a:cxn>
                  <a:cxn ang="0">
                    <a:pos x="34" y="0"/>
                  </a:cxn>
                  <a:cxn ang="0">
                    <a:pos x="28" y="0"/>
                  </a:cxn>
                  <a:cxn ang="0">
                    <a:pos x="20" y="2"/>
                  </a:cxn>
                  <a:cxn ang="0">
                    <a:pos x="14" y="6"/>
                  </a:cxn>
                  <a:cxn ang="0">
                    <a:pos x="10" y="10"/>
                  </a:cxn>
                  <a:cxn ang="0">
                    <a:pos x="6" y="14"/>
                  </a:cxn>
                  <a:cxn ang="0">
                    <a:pos x="2" y="20"/>
                  </a:cxn>
                  <a:cxn ang="0">
                    <a:pos x="0" y="28"/>
                  </a:cxn>
                  <a:cxn ang="0">
                    <a:pos x="0" y="34"/>
                  </a:cxn>
                  <a:cxn ang="0">
                    <a:pos x="0" y="34"/>
                  </a:cxn>
                  <a:cxn ang="0">
                    <a:pos x="2" y="36"/>
                  </a:cxn>
                  <a:cxn ang="0">
                    <a:pos x="4" y="38"/>
                  </a:cxn>
                  <a:cxn ang="0">
                    <a:pos x="4" y="38"/>
                  </a:cxn>
                  <a:cxn ang="0">
                    <a:pos x="6" y="36"/>
                  </a:cxn>
                  <a:cxn ang="0">
                    <a:pos x="8" y="34"/>
                  </a:cxn>
                  <a:cxn ang="0">
                    <a:pos x="8" y="34"/>
                  </a:cxn>
                  <a:cxn ang="0">
                    <a:pos x="8" y="34"/>
                  </a:cxn>
                  <a:cxn ang="0">
                    <a:pos x="10" y="24"/>
                  </a:cxn>
                  <a:cxn ang="0">
                    <a:pos x="16" y="16"/>
                  </a:cxn>
                  <a:cxn ang="0">
                    <a:pos x="24" y="10"/>
                  </a:cxn>
                  <a:cxn ang="0">
                    <a:pos x="34" y="8"/>
                  </a:cxn>
                  <a:cxn ang="0">
                    <a:pos x="34" y="8"/>
                  </a:cxn>
                  <a:cxn ang="0">
                    <a:pos x="34" y="8"/>
                  </a:cxn>
                  <a:cxn ang="0">
                    <a:pos x="36" y="6"/>
                  </a:cxn>
                  <a:cxn ang="0">
                    <a:pos x="38" y="4"/>
                  </a:cxn>
                  <a:cxn ang="0">
                    <a:pos x="38" y="4"/>
                  </a:cxn>
                  <a:cxn ang="0">
                    <a:pos x="36" y="2"/>
                  </a:cxn>
                  <a:cxn ang="0">
                    <a:pos x="34" y="0"/>
                  </a:cxn>
                </a:cxnLst>
                <a:rect l="0" t="0" r="r" b="b"/>
                <a:pathLst>
                  <a:path w="38" h="38">
                    <a:moveTo>
                      <a:pt x="34" y="0"/>
                    </a:moveTo>
                    <a:lnTo>
                      <a:pt x="34" y="0"/>
                    </a:lnTo>
                    <a:lnTo>
                      <a:pt x="34" y="0"/>
                    </a:lnTo>
                    <a:lnTo>
                      <a:pt x="34" y="0"/>
                    </a:lnTo>
                    <a:lnTo>
                      <a:pt x="28" y="0"/>
                    </a:lnTo>
                    <a:lnTo>
                      <a:pt x="20" y="2"/>
                    </a:lnTo>
                    <a:lnTo>
                      <a:pt x="14" y="6"/>
                    </a:lnTo>
                    <a:lnTo>
                      <a:pt x="10" y="10"/>
                    </a:lnTo>
                    <a:lnTo>
                      <a:pt x="6" y="14"/>
                    </a:lnTo>
                    <a:lnTo>
                      <a:pt x="2" y="20"/>
                    </a:lnTo>
                    <a:lnTo>
                      <a:pt x="0" y="28"/>
                    </a:lnTo>
                    <a:lnTo>
                      <a:pt x="0" y="34"/>
                    </a:lnTo>
                    <a:lnTo>
                      <a:pt x="0" y="34"/>
                    </a:lnTo>
                    <a:lnTo>
                      <a:pt x="2" y="36"/>
                    </a:lnTo>
                    <a:lnTo>
                      <a:pt x="4" y="38"/>
                    </a:lnTo>
                    <a:lnTo>
                      <a:pt x="4" y="38"/>
                    </a:lnTo>
                    <a:lnTo>
                      <a:pt x="6" y="36"/>
                    </a:lnTo>
                    <a:lnTo>
                      <a:pt x="8" y="34"/>
                    </a:lnTo>
                    <a:lnTo>
                      <a:pt x="8" y="34"/>
                    </a:lnTo>
                    <a:lnTo>
                      <a:pt x="8" y="34"/>
                    </a:lnTo>
                    <a:lnTo>
                      <a:pt x="10" y="24"/>
                    </a:lnTo>
                    <a:lnTo>
                      <a:pt x="16" y="16"/>
                    </a:lnTo>
                    <a:lnTo>
                      <a:pt x="24" y="10"/>
                    </a:lnTo>
                    <a:lnTo>
                      <a:pt x="34" y="8"/>
                    </a:lnTo>
                    <a:lnTo>
                      <a:pt x="34" y="8"/>
                    </a:lnTo>
                    <a:lnTo>
                      <a:pt x="34" y="8"/>
                    </a:lnTo>
                    <a:lnTo>
                      <a:pt x="36" y="6"/>
                    </a:lnTo>
                    <a:lnTo>
                      <a:pt x="38" y="4"/>
                    </a:lnTo>
                    <a:lnTo>
                      <a:pt x="38" y="4"/>
                    </a:lnTo>
                    <a:lnTo>
                      <a:pt x="36" y="2"/>
                    </a:lnTo>
                    <a:lnTo>
                      <a:pt x="3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81" name="Freeform 178">
                <a:extLst>
                  <a:ext uri="{FF2B5EF4-FFF2-40B4-BE49-F238E27FC236}">
                    <a16:creationId xmlns:a16="http://schemas.microsoft.com/office/drawing/2014/main" id="{74B69FDF-FC42-4E5A-A300-D6C7467C781A}"/>
                  </a:ext>
                </a:extLst>
              </p:cNvPr>
              <p:cNvSpPr>
                <a:spLocks/>
              </p:cNvSpPr>
              <p:nvPr/>
            </p:nvSpPr>
            <p:spPr bwMode="auto">
              <a:xfrm>
                <a:off x="3213100" y="1238250"/>
                <a:ext cx="60325" cy="60325"/>
              </a:xfrm>
              <a:custGeom>
                <a:avLst/>
                <a:gdLst/>
                <a:ahLst/>
                <a:cxnLst>
                  <a:cxn ang="0">
                    <a:pos x="34" y="0"/>
                  </a:cxn>
                  <a:cxn ang="0">
                    <a:pos x="34" y="0"/>
                  </a:cxn>
                  <a:cxn ang="0">
                    <a:pos x="34" y="0"/>
                  </a:cxn>
                  <a:cxn ang="0">
                    <a:pos x="34" y="0"/>
                  </a:cxn>
                  <a:cxn ang="0">
                    <a:pos x="28" y="0"/>
                  </a:cxn>
                  <a:cxn ang="0">
                    <a:pos x="20" y="2"/>
                  </a:cxn>
                  <a:cxn ang="0">
                    <a:pos x="14" y="6"/>
                  </a:cxn>
                  <a:cxn ang="0">
                    <a:pos x="10" y="10"/>
                  </a:cxn>
                  <a:cxn ang="0">
                    <a:pos x="6" y="14"/>
                  </a:cxn>
                  <a:cxn ang="0">
                    <a:pos x="2" y="20"/>
                  </a:cxn>
                  <a:cxn ang="0">
                    <a:pos x="0" y="28"/>
                  </a:cxn>
                  <a:cxn ang="0">
                    <a:pos x="0" y="34"/>
                  </a:cxn>
                  <a:cxn ang="0">
                    <a:pos x="0" y="34"/>
                  </a:cxn>
                  <a:cxn ang="0">
                    <a:pos x="2" y="36"/>
                  </a:cxn>
                  <a:cxn ang="0">
                    <a:pos x="4" y="38"/>
                  </a:cxn>
                  <a:cxn ang="0">
                    <a:pos x="4" y="38"/>
                  </a:cxn>
                  <a:cxn ang="0">
                    <a:pos x="6" y="36"/>
                  </a:cxn>
                  <a:cxn ang="0">
                    <a:pos x="8" y="34"/>
                  </a:cxn>
                  <a:cxn ang="0">
                    <a:pos x="8" y="34"/>
                  </a:cxn>
                  <a:cxn ang="0">
                    <a:pos x="8" y="34"/>
                  </a:cxn>
                  <a:cxn ang="0">
                    <a:pos x="10" y="24"/>
                  </a:cxn>
                  <a:cxn ang="0">
                    <a:pos x="16" y="16"/>
                  </a:cxn>
                  <a:cxn ang="0">
                    <a:pos x="24" y="10"/>
                  </a:cxn>
                  <a:cxn ang="0">
                    <a:pos x="34" y="8"/>
                  </a:cxn>
                  <a:cxn ang="0">
                    <a:pos x="34" y="8"/>
                  </a:cxn>
                  <a:cxn ang="0">
                    <a:pos x="34" y="8"/>
                  </a:cxn>
                  <a:cxn ang="0">
                    <a:pos x="36" y="6"/>
                  </a:cxn>
                  <a:cxn ang="0">
                    <a:pos x="38" y="4"/>
                  </a:cxn>
                  <a:cxn ang="0">
                    <a:pos x="38" y="4"/>
                  </a:cxn>
                  <a:cxn ang="0">
                    <a:pos x="36" y="2"/>
                  </a:cxn>
                  <a:cxn ang="0">
                    <a:pos x="34" y="0"/>
                  </a:cxn>
                </a:cxnLst>
                <a:rect l="0" t="0" r="r" b="b"/>
                <a:pathLst>
                  <a:path w="38" h="38">
                    <a:moveTo>
                      <a:pt x="34" y="0"/>
                    </a:moveTo>
                    <a:lnTo>
                      <a:pt x="34" y="0"/>
                    </a:lnTo>
                    <a:lnTo>
                      <a:pt x="34" y="0"/>
                    </a:lnTo>
                    <a:lnTo>
                      <a:pt x="34" y="0"/>
                    </a:lnTo>
                    <a:lnTo>
                      <a:pt x="28" y="0"/>
                    </a:lnTo>
                    <a:lnTo>
                      <a:pt x="20" y="2"/>
                    </a:lnTo>
                    <a:lnTo>
                      <a:pt x="14" y="6"/>
                    </a:lnTo>
                    <a:lnTo>
                      <a:pt x="10" y="10"/>
                    </a:lnTo>
                    <a:lnTo>
                      <a:pt x="6" y="14"/>
                    </a:lnTo>
                    <a:lnTo>
                      <a:pt x="2" y="20"/>
                    </a:lnTo>
                    <a:lnTo>
                      <a:pt x="0" y="28"/>
                    </a:lnTo>
                    <a:lnTo>
                      <a:pt x="0" y="34"/>
                    </a:lnTo>
                    <a:lnTo>
                      <a:pt x="0" y="34"/>
                    </a:lnTo>
                    <a:lnTo>
                      <a:pt x="2" y="36"/>
                    </a:lnTo>
                    <a:lnTo>
                      <a:pt x="4" y="38"/>
                    </a:lnTo>
                    <a:lnTo>
                      <a:pt x="4" y="38"/>
                    </a:lnTo>
                    <a:lnTo>
                      <a:pt x="6" y="36"/>
                    </a:lnTo>
                    <a:lnTo>
                      <a:pt x="8" y="34"/>
                    </a:lnTo>
                    <a:lnTo>
                      <a:pt x="8" y="34"/>
                    </a:lnTo>
                    <a:lnTo>
                      <a:pt x="8" y="34"/>
                    </a:lnTo>
                    <a:lnTo>
                      <a:pt x="10" y="24"/>
                    </a:lnTo>
                    <a:lnTo>
                      <a:pt x="16" y="16"/>
                    </a:lnTo>
                    <a:lnTo>
                      <a:pt x="24" y="10"/>
                    </a:lnTo>
                    <a:lnTo>
                      <a:pt x="34" y="8"/>
                    </a:lnTo>
                    <a:lnTo>
                      <a:pt x="34" y="8"/>
                    </a:lnTo>
                    <a:lnTo>
                      <a:pt x="34" y="8"/>
                    </a:lnTo>
                    <a:lnTo>
                      <a:pt x="36" y="6"/>
                    </a:lnTo>
                    <a:lnTo>
                      <a:pt x="38" y="4"/>
                    </a:lnTo>
                    <a:lnTo>
                      <a:pt x="38" y="4"/>
                    </a:lnTo>
                    <a:lnTo>
                      <a:pt x="36" y="2"/>
                    </a:lnTo>
                    <a:lnTo>
                      <a:pt x="34"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182" name="Freeform 127">
              <a:extLst>
                <a:ext uri="{FF2B5EF4-FFF2-40B4-BE49-F238E27FC236}">
                  <a16:creationId xmlns:a16="http://schemas.microsoft.com/office/drawing/2014/main" id="{08EEF593-9D60-4492-B6C5-3D7153E07014}"/>
                </a:ext>
              </a:extLst>
            </p:cNvPr>
            <p:cNvSpPr>
              <a:spLocks noEditPoints="1"/>
            </p:cNvSpPr>
            <p:nvPr/>
          </p:nvSpPr>
          <p:spPr bwMode="auto">
            <a:xfrm>
              <a:off x="1494413" y="2694725"/>
              <a:ext cx="489517" cy="489517"/>
            </a:xfrm>
            <a:custGeom>
              <a:avLst/>
              <a:gdLst/>
              <a:ahLst/>
              <a:cxnLst>
                <a:cxn ang="0">
                  <a:pos x="242" y="222"/>
                </a:cxn>
                <a:cxn ang="0">
                  <a:pos x="174" y="198"/>
                </a:cxn>
                <a:cxn ang="0">
                  <a:pos x="194" y="164"/>
                </a:cxn>
                <a:cxn ang="0">
                  <a:pos x="206" y="132"/>
                </a:cxn>
                <a:cxn ang="0">
                  <a:pos x="206" y="82"/>
                </a:cxn>
                <a:cxn ang="0">
                  <a:pos x="192" y="40"/>
                </a:cxn>
                <a:cxn ang="0">
                  <a:pos x="174" y="16"/>
                </a:cxn>
                <a:cxn ang="0">
                  <a:pos x="128" y="0"/>
                </a:cxn>
                <a:cxn ang="0">
                  <a:pos x="96" y="6"/>
                </a:cxn>
                <a:cxn ang="0">
                  <a:pos x="72" y="28"/>
                </a:cxn>
                <a:cxn ang="0">
                  <a:pos x="52" y="68"/>
                </a:cxn>
                <a:cxn ang="0">
                  <a:pos x="48" y="110"/>
                </a:cxn>
                <a:cxn ang="0">
                  <a:pos x="56" y="146"/>
                </a:cxn>
                <a:cxn ang="0">
                  <a:pos x="82" y="198"/>
                </a:cxn>
                <a:cxn ang="0">
                  <a:pos x="28" y="216"/>
                </a:cxn>
                <a:cxn ang="0">
                  <a:pos x="8" y="226"/>
                </a:cxn>
                <a:cxn ang="0">
                  <a:pos x="0" y="240"/>
                </a:cxn>
                <a:cxn ang="0">
                  <a:pos x="2" y="250"/>
                </a:cxn>
                <a:cxn ang="0">
                  <a:pos x="16" y="256"/>
                </a:cxn>
                <a:cxn ang="0">
                  <a:pos x="246" y="256"/>
                </a:cxn>
                <a:cxn ang="0">
                  <a:pos x="256" y="244"/>
                </a:cxn>
                <a:cxn ang="0">
                  <a:pos x="256" y="234"/>
                </a:cxn>
                <a:cxn ang="0">
                  <a:pos x="162" y="188"/>
                </a:cxn>
                <a:cxn ang="0">
                  <a:pos x="152" y="198"/>
                </a:cxn>
                <a:cxn ang="0">
                  <a:pos x="128" y="206"/>
                </a:cxn>
                <a:cxn ang="0">
                  <a:pos x="104" y="198"/>
                </a:cxn>
                <a:cxn ang="0">
                  <a:pos x="94" y="188"/>
                </a:cxn>
                <a:cxn ang="0">
                  <a:pos x="74" y="152"/>
                </a:cxn>
                <a:cxn ang="0">
                  <a:pos x="64" y="112"/>
                </a:cxn>
                <a:cxn ang="0">
                  <a:pos x="66" y="86"/>
                </a:cxn>
                <a:cxn ang="0">
                  <a:pos x="76" y="48"/>
                </a:cxn>
                <a:cxn ang="0">
                  <a:pos x="102" y="22"/>
                </a:cxn>
                <a:cxn ang="0">
                  <a:pos x="128" y="16"/>
                </a:cxn>
                <a:cxn ang="0">
                  <a:pos x="164" y="30"/>
                </a:cxn>
                <a:cxn ang="0">
                  <a:pos x="184" y="60"/>
                </a:cxn>
                <a:cxn ang="0">
                  <a:pos x="190" y="86"/>
                </a:cxn>
                <a:cxn ang="0">
                  <a:pos x="190" y="126"/>
                </a:cxn>
                <a:cxn ang="0">
                  <a:pos x="176" y="164"/>
                </a:cxn>
                <a:cxn ang="0">
                  <a:pos x="16" y="240"/>
                </a:cxn>
                <a:cxn ang="0">
                  <a:pos x="58" y="220"/>
                </a:cxn>
                <a:cxn ang="0">
                  <a:pos x="104" y="208"/>
                </a:cxn>
                <a:cxn ang="0">
                  <a:pos x="128" y="216"/>
                </a:cxn>
                <a:cxn ang="0">
                  <a:pos x="172" y="212"/>
                </a:cxn>
                <a:cxn ang="0">
                  <a:pos x="220" y="230"/>
                </a:cxn>
              </a:cxnLst>
              <a:rect l="0" t="0" r="r" b="b"/>
              <a:pathLst>
                <a:path w="256" h="256">
                  <a:moveTo>
                    <a:pt x="248" y="226"/>
                  </a:moveTo>
                  <a:lnTo>
                    <a:pt x="248" y="226"/>
                  </a:lnTo>
                  <a:lnTo>
                    <a:pt x="242" y="222"/>
                  </a:lnTo>
                  <a:lnTo>
                    <a:pt x="228" y="216"/>
                  </a:lnTo>
                  <a:lnTo>
                    <a:pt x="204" y="206"/>
                  </a:lnTo>
                  <a:lnTo>
                    <a:pt x="174" y="198"/>
                  </a:lnTo>
                  <a:lnTo>
                    <a:pt x="174" y="198"/>
                  </a:lnTo>
                  <a:lnTo>
                    <a:pt x="186" y="180"/>
                  </a:lnTo>
                  <a:lnTo>
                    <a:pt x="194" y="164"/>
                  </a:lnTo>
                  <a:lnTo>
                    <a:pt x="200" y="146"/>
                  </a:lnTo>
                  <a:lnTo>
                    <a:pt x="206" y="132"/>
                  </a:lnTo>
                  <a:lnTo>
                    <a:pt x="206" y="132"/>
                  </a:lnTo>
                  <a:lnTo>
                    <a:pt x="208" y="110"/>
                  </a:lnTo>
                  <a:lnTo>
                    <a:pt x="208" y="96"/>
                  </a:lnTo>
                  <a:lnTo>
                    <a:pt x="206" y="82"/>
                  </a:lnTo>
                  <a:lnTo>
                    <a:pt x="204" y="68"/>
                  </a:lnTo>
                  <a:lnTo>
                    <a:pt x="198" y="52"/>
                  </a:lnTo>
                  <a:lnTo>
                    <a:pt x="192" y="40"/>
                  </a:lnTo>
                  <a:lnTo>
                    <a:pt x="184" y="28"/>
                  </a:lnTo>
                  <a:lnTo>
                    <a:pt x="184" y="28"/>
                  </a:lnTo>
                  <a:lnTo>
                    <a:pt x="174" y="16"/>
                  </a:lnTo>
                  <a:lnTo>
                    <a:pt x="160" y="6"/>
                  </a:lnTo>
                  <a:lnTo>
                    <a:pt x="144" y="2"/>
                  </a:lnTo>
                  <a:lnTo>
                    <a:pt x="128" y="0"/>
                  </a:lnTo>
                  <a:lnTo>
                    <a:pt x="128" y="0"/>
                  </a:lnTo>
                  <a:lnTo>
                    <a:pt x="112" y="2"/>
                  </a:lnTo>
                  <a:lnTo>
                    <a:pt x="96" y="6"/>
                  </a:lnTo>
                  <a:lnTo>
                    <a:pt x="82" y="16"/>
                  </a:lnTo>
                  <a:lnTo>
                    <a:pt x="72" y="28"/>
                  </a:lnTo>
                  <a:lnTo>
                    <a:pt x="72" y="28"/>
                  </a:lnTo>
                  <a:lnTo>
                    <a:pt x="64" y="40"/>
                  </a:lnTo>
                  <a:lnTo>
                    <a:pt x="58" y="52"/>
                  </a:lnTo>
                  <a:lnTo>
                    <a:pt x="52" y="68"/>
                  </a:lnTo>
                  <a:lnTo>
                    <a:pt x="50" y="82"/>
                  </a:lnTo>
                  <a:lnTo>
                    <a:pt x="48" y="96"/>
                  </a:lnTo>
                  <a:lnTo>
                    <a:pt x="48" y="110"/>
                  </a:lnTo>
                  <a:lnTo>
                    <a:pt x="50" y="132"/>
                  </a:lnTo>
                  <a:lnTo>
                    <a:pt x="50" y="132"/>
                  </a:lnTo>
                  <a:lnTo>
                    <a:pt x="56" y="146"/>
                  </a:lnTo>
                  <a:lnTo>
                    <a:pt x="62" y="164"/>
                  </a:lnTo>
                  <a:lnTo>
                    <a:pt x="70" y="180"/>
                  </a:lnTo>
                  <a:lnTo>
                    <a:pt x="82" y="198"/>
                  </a:lnTo>
                  <a:lnTo>
                    <a:pt x="82" y="198"/>
                  </a:lnTo>
                  <a:lnTo>
                    <a:pt x="52" y="206"/>
                  </a:lnTo>
                  <a:lnTo>
                    <a:pt x="28" y="216"/>
                  </a:lnTo>
                  <a:lnTo>
                    <a:pt x="14" y="222"/>
                  </a:lnTo>
                  <a:lnTo>
                    <a:pt x="8" y="226"/>
                  </a:lnTo>
                  <a:lnTo>
                    <a:pt x="8" y="226"/>
                  </a:lnTo>
                  <a:lnTo>
                    <a:pt x="4" y="230"/>
                  </a:lnTo>
                  <a:lnTo>
                    <a:pt x="0" y="234"/>
                  </a:lnTo>
                  <a:lnTo>
                    <a:pt x="0" y="240"/>
                  </a:lnTo>
                  <a:lnTo>
                    <a:pt x="0" y="244"/>
                  </a:lnTo>
                  <a:lnTo>
                    <a:pt x="0" y="244"/>
                  </a:lnTo>
                  <a:lnTo>
                    <a:pt x="2" y="250"/>
                  </a:lnTo>
                  <a:lnTo>
                    <a:pt x="6" y="252"/>
                  </a:lnTo>
                  <a:lnTo>
                    <a:pt x="10" y="256"/>
                  </a:lnTo>
                  <a:lnTo>
                    <a:pt x="16" y="256"/>
                  </a:lnTo>
                  <a:lnTo>
                    <a:pt x="240" y="256"/>
                  </a:lnTo>
                  <a:lnTo>
                    <a:pt x="240" y="256"/>
                  </a:lnTo>
                  <a:lnTo>
                    <a:pt x="246" y="256"/>
                  </a:lnTo>
                  <a:lnTo>
                    <a:pt x="250" y="252"/>
                  </a:lnTo>
                  <a:lnTo>
                    <a:pt x="254" y="250"/>
                  </a:lnTo>
                  <a:lnTo>
                    <a:pt x="256" y="244"/>
                  </a:lnTo>
                  <a:lnTo>
                    <a:pt x="256" y="244"/>
                  </a:lnTo>
                  <a:lnTo>
                    <a:pt x="256" y="240"/>
                  </a:lnTo>
                  <a:lnTo>
                    <a:pt x="256" y="234"/>
                  </a:lnTo>
                  <a:lnTo>
                    <a:pt x="252" y="230"/>
                  </a:lnTo>
                  <a:lnTo>
                    <a:pt x="248" y="226"/>
                  </a:lnTo>
                  <a:close/>
                  <a:moveTo>
                    <a:pt x="162" y="188"/>
                  </a:moveTo>
                  <a:lnTo>
                    <a:pt x="160" y="190"/>
                  </a:lnTo>
                  <a:lnTo>
                    <a:pt x="160" y="190"/>
                  </a:lnTo>
                  <a:lnTo>
                    <a:pt x="152" y="198"/>
                  </a:lnTo>
                  <a:lnTo>
                    <a:pt x="144" y="202"/>
                  </a:lnTo>
                  <a:lnTo>
                    <a:pt x="136" y="206"/>
                  </a:lnTo>
                  <a:lnTo>
                    <a:pt x="128" y="206"/>
                  </a:lnTo>
                  <a:lnTo>
                    <a:pt x="120" y="206"/>
                  </a:lnTo>
                  <a:lnTo>
                    <a:pt x="112" y="202"/>
                  </a:lnTo>
                  <a:lnTo>
                    <a:pt x="104" y="198"/>
                  </a:lnTo>
                  <a:lnTo>
                    <a:pt x="96" y="190"/>
                  </a:lnTo>
                  <a:lnTo>
                    <a:pt x="94" y="188"/>
                  </a:lnTo>
                  <a:lnTo>
                    <a:pt x="94" y="188"/>
                  </a:lnTo>
                  <a:lnTo>
                    <a:pt x="86" y="176"/>
                  </a:lnTo>
                  <a:lnTo>
                    <a:pt x="80" y="164"/>
                  </a:lnTo>
                  <a:lnTo>
                    <a:pt x="74" y="152"/>
                  </a:lnTo>
                  <a:lnTo>
                    <a:pt x="70" y="140"/>
                  </a:lnTo>
                  <a:lnTo>
                    <a:pt x="66" y="126"/>
                  </a:lnTo>
                  <a:lnTo>
                    <a:pt x="64" y="112"/>
                  </a:lnTo>
                  <a:lnTo>
                    <a:pt x="64" y="100"/>
                  </a:lnTo>
                  <a:lnTo>
                    <a:pt x="66" y="86"/>
                  </a:lnTo>
                  <a:lnTo>
                    <a:pt x="66" y="86"/>
                  </a:lnTo>
                  <a:lnTo>
                    <a:pt x="68" y="74"/>
                  </a:lnTo>
                  <a:lnTo>
                    <a:pt x="72" y="60"/>
                  </a:lnTo>
                  <a:lnTo>
                    <a:pt x="76" y="48"/>
                  </a:lnTo>
                  <a:lnTo>
                    <a:pt x="84" y="38"/>
                  </a:lnTo>
                  <a:lnTo>
                    <a:pt x="92" y="30"/>
                  </a:lnTo>
                  <a:lnTo>
                    <a:pt x="102" y="22"/>
                  </a:lnTo>
                  <a:lnTo>
                    <a:pt x="114" y="18"/>
                  </a:lnTo>
                  <a:lnTo>
                    <a:pt x="128" y="16"/>
                  </a:lnTo>
                  <a:lnTo>
                    <a:pt x="128" y="16"/>
                  </a:lnTo>
                  <a:lnTo>
                    <a:pt x="142" y="18"/>
                  </a:lnTo>
                  <a:lnTo>
                    <a:pt x="154" y="22"/>
                  </a:lnTo>
                  <a:lnTo>
                    <a:pt x="164" y="30"/>
                  </a:lnTo>
                  <a:lnTo>
                    <a:pt x="172" y="38"/>
                  </a:lnTo>
                  <a:lnTo>
                    <a:pt x="180" y="48"/>
                  </a:lnTo>
                  <a:lnTo>
                    <a:pt x="184" y="60"/>
                  </a:lnTo>
                  <a:lnTo>
                    <a:pt x="188" y="74"/>
                  </a:lnTo>
                  <a:lnTo>
                    <a:pt x="190" y="86"/>
                  </a:lnTo>
                  <a:lnTo>
                    <a:pt x="190" y="86"/>
                  </a:lnTo>
                  <a:lnTo>
                    <a:pt x="192" y="100"/>
                  </a:lnTo>
                  <a:lnTo>
                    <a:pt x="192" y="112"/>
                  </a:lnTo>
                  <a:lnTo>
                    <a:pt x="190" y="126"/>
                  </a:lnTo>
                  <a:lnTo>
                    <a:pt x="186" y="140"/>
                  </a:lnTo>
                  <a:lnTo>
                    <a:pt x="182" y="152"/>
                  </a:lnTo>
                  <a:lnTo>
                    <a:pt x="176" y="164"/>
                  </a:lnTo>
                  <a:lnTo>
                    <a:pt x="170" y="176"/>
                  </a:lnTo>
                  <a:lnTo>
                    <a:pt x="162" y="188"/>
                  </a:lnTo>
                  <a:close/>
                  <a:moveTo>
                    <a:pt x="16" y="240"/>
                  </a:moveTo>
                  <a:lnTo>
                    <a:pt x="16" y="240"/>
                  </a:lnTo>
                  <a:lnTo>
                    <a:pt x="36" y="230"/>
                  </a:lnTo>
                  <a:lnTo>
                    <a:pt x="58" y="220"/>
                  </a:lnTo>
                  <a:lnTo>
                    <a:pt x="84" y="212"/>
                  </a:lnTo>
                  <a:lnTo>
                    <a:pt x="104" y="208"/>
                  </a:lnTo>
                  <a:lnTo>
                    <a:pt x="104" y="208"/>
                  </a:lnTo>
                  <a:lnTo>
                    <a:pt x="116" y="214"/>
                  </a:lnTo>
                  <a:lnTo>
                    <a:pt x="128" y="216"/>
                  </a:lnTo>
                  <a:lnTo>
                    <a:pt x="128" y="216"/>
                  </a:lnTo>
                  <a:lnTo>
                    <a:pt x="140" y="214"/>
                  </a:lnTo>
                  <a:lnTo>
                    <a:pt x="152" y="208"/>
                  </a:lnTo>
                  <a:lnTo>
                    <a:pt x="172" y="212"/>
                  </a:lnTo>
                  <a:lnTo>
                    <a:pt x="172" y="212"/>
                  </a:lnTo>
                  <a:lnTo>
                    <a:pt x="198" y="220"/>
                  </a:lnTo>
                  <a:lnTo>
                    <a:pt x="220" y="230"/>
                  </a:lnTo>
                  <a:lnTo>
                    <a:pt x="240" y="240"/>
                  </a:lnTo>
                  <a:lnTo>
                    <a:pt x="16" y="24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nvGrpSpPr>
            <p:cNvPr id="183" name="Group 188">
              <a:extLst>
                <a:ext uri="{FF2B5EF4-FFF2-40B4-BE49-F238E27FC236}">
                  <a16:creationId xmlns:a16="http://schemas.microsoft.com/office/drawing/2014/main" id="{F21FF610-7DDA-431B-B889-A037FEFD2E35}"/>
                </a:ext>
              </a:extLst>
            </p:cNvPr>
            <p:cNvGrpSpPr/>
            <p:nvPr/>
          </p:nvGrpSpPr>
          <p:grpSpPr>
            <a:xfrm>
              <a:off x="5410546" y="2740618"/>
              <a:ext cx="489517" cy="413029"/>
              <a:chOff x="6400800" y="2000250"/>
              <a:chExt cx="406400" cy="342900"/>
            </a:xfrm>
            <a:solidFill>
              <a:schemeClr val="accent1"/>
            </a:solidFill>
          </p:grpSpPr>
          <p:sp>
            <p:nvSpPr>
              <p:cNvPr id="184" name="Freeform 98">
                <a:extLst>
                  <a:ext uri="{FF2B5EF4-FFF2-40B4-BE49-F238E27FC236}">
                    <a16:creationId xmlns:a16="http://schemas.microsoft.com/office/drawing/2014/main" id="{DA71B25B-F4C2-45AB-B91B-D9F35631363C}"/>
                  </a:ext>
                </a:extLst>
              </p:cNvPr>
              <p:cNvSpPr>
                <a:spLocks noEditPoints="1"/>
              </p:cNvSpPr>
              <p:nvPr/>
            </p:nvSpPr>
            <p:spPr bwMode="auto">
              <a:xfrm>
                <a:off x="6502400" y="2089150"/>
                <a:ext cx="203200" cy="203200"/>
              </a:xfrm>
              <a:custGeom>
                <a:avLst/>
                <a:gdLst/>
                <a:ahLst/>
                <a:cxnLst>
                  <a:cxn ang="0">
                    <a:pos x="64" y="0"/>
                  </a:cxn>
                  <a:cxn ang="0">
                    <a:pos x="40" y="6"/>
                  </a:cxn>
                  <a:cxn ang="0">
                    <a:pos x="18" y="18"/>
                  </a:cxn>
                  <a:cxn ang="0">
                    <a:pos x="6" y="40"/>
                  </a:cxn>
                  <a:cxn ang="0">
                    <a:pos x="0" y="64"/>
                  </a:cxn>
                  <a:cxn ang="0">
                    <a:pos x="2" y="76"/>
                  </a:cxn>
                  <a:cxn ang="0">
                    <a:pos x="10" y="100"/>
                  </a:cxn>
                  <a:cxn ang="0">
                    <a:pos x="28" y="118"/>
                  </a:cxn>
                  <a:cxn ang="0">
                    <a:pos x="52" y="126"/>
                  </a:cxn>
                  <a:cxn ang="0">
                    <a:pos x="64" y="128"/>
                  </a:cxn>
                  <a:cxn ang="0">
                    <a:pos x="88" y="122"/>
                  </a:cxn>
                  <a:cxn ang="0">
                    <a:pos x="110" y="110"/>
                  </a:cxn>
                  <a:cxn ang="0">
                    <a:pos x="122" y="88"/>
                  </a:cxn>
                  <a:cxn ang="0">
                    <a:pos x="128" y="64"/>
                  </a:cxn>
                  <a:cxn ang="0">
                    <a:pos x="126" y="52"/>
                  </a:cxn>
                  <a:cxn ang="0">
                    <a:pos x="118" y="28"/>
                  </a:cxn>
                  <a:cxn ang="0">
                    <a:pos x="100" y="10"/>
                  </a:cxn>
                  <a:cxn ang="0">
                    <a:pos x="76" y="2"/>
                  </a:cxn>
                  <a:cxn ang="0">
                    <a:pos x="100" y="96"/>
                  </a:cxn>
                  <a:cxn ang="0">
                    <a:pos x="94" y="102"/>
                  </a:cxn>
                  <a:cxn ang="0">
                    <a:pos x="76" y="110"/>
                  </a:cxn>
                  <a:cxn ang="0">
                    <a:pos x="58" y="112"/>
                  </a:cxn>
                  <a:cxn ang="0">
                    <a:pos x="40" y="106"/>
                  </a:cxn>
                  <a:cxn ang="0">
                    <a:pos x="32" y="100"/>
                  </a:cxn>
                  <a:cxn ang="0">
                    <a:pos x="22" y="86"/>
                  </a:cxn>
                  <a:cxn ang="0">
                    <a:pos x="16" y="68"/>
                  </a:cxn>
                  <a:cxn ang="0">
                    <a:pos x="18" y="50"/>
                  </a:cxn>
                  <a:cxn ang="0">
                    <a:pos x="28" y="32"/>
                  </a:cxn>
                  <a:cxn ang="0">
                    <a:pos x="34" y="26"/>
                  </a:cxn>
                  <a:cxn ang="0">
                    <a:pos x="52" y="18"/>
                  </a:cxn>
                  <a:cxn ang="0">
                    <a:pos x="70" y="16"/>
                  </a:cxn>
                  <a:cxn ang="0">
                    <a:pos x="88" y="22"/>
                  </a:cxn>
                  <a:cxn ang="0">
                    <a:pos x="96" y="28"/>
                  </a:cxn>
                  <a:cxn ang="0">
                    <a:pos x="106" y="42"/>
                  </a:cxn>
                  <a:cxn ang="0">
                    <a:pos x="112" y="60"/>
                  </a:cxn>
                  <a:cxn ang="0">
                    <a:pos x="110" y="78"/>
                  </a:cxn>
                  <a:cxn ang="0">
                    <a:pos x="100" y="96"/>
                  </a:cxn>
                </a:cxnLst>
                <a:rect l="0" t="0" r="r" b="b"/>
                <a:pathLst>
                  <a:path w="128" h="128">
                    <a:moveTo>
                      <a:pt x="64" y="0"/>
                    </a:moveTo>
                    <a:lnTo>
                      <a:pt x="64" y="0"/>
                    </a:lnTo>
                    <a:lnTo>
                      <a:pt x="52" y="2"/>
                    </a:lnTo>
                    <a:lnTo>
                      <a:pt x="40" y="6"/>
                    </a:lnTo>
                    <a:lnTo>
                      <a:pt x="28" y="10"/>
                    </a:lnTo>
                    <a:lnTo>
                      <a:pt x="18" y="18"/>
                    </a:lnTo>
                    <a:lnTo>
                      <a:pt x="10" y="28"/>
                    </a:lnTo>
                    <a:lnTo>
                      <a:pt x="6" y="40"/>
                    </a:lnTo>
                    <a:lnTo>
                      <a:pt x="2" y="52"/>
                    </a:lnTo>
                    <a:lnTo>
                      <a:pt x="0" y="64"/>
                    </a:lnTo>
                    <a:lnTo>
                      <a:pt x="0" y="64"/>
                    </a:lnTo>
                    <a:lnTo>
                      <a:pt x="2" y="76"/>
                    </a:lnTo>
                    <a:lnTo>
                      <a:pt x="6" y="88"/>
                    </a:lnTo>
                    <a:lnTo>
                      <a:pt x="10" y="100"/>
                    </a:lnTo>
                    <a:lnTo>
                      <a:pt x="18" y="110"/>
                    </a:lnTo>
                    <a:lnTo>
                      <a:pt x="28" y="118"/>
                    </a:lnTo>
                    <a:lnTo>
                      <a:pt x="40" y="122"/>
                    </a:lnTo>
                    <a:lnTo>
                      <a:pt x="52" y="126"/>
                    </a:lnTo>
                    <a:lnTo>
                      <a:pt x="64" y="128"/>
                    </a:lnTo>
                    <a:lnTo>
                      <a:pt x="64" y="128"/>
                    </a:lnTo>
                    <a:lnTo>
                      <a:pt x="76" y="126"/>
                    </a:lnTo>
                    <a:lnTo>
                      <a:pt x="88" y="122"/>
                    </a:lnTo>
                    <a:lnTo>
                      <a:pt x="100" y="118"/>
                    </a:lnTo>
                    <a:lnTo>
                      <a:pt x="110" y="110"/>
                    </a:lnTo>
                    <a:lnTo>
                      <a:pt x="118" y="100"/>
                    </a:lnTo>
                    <a:lnTo>
                      <a:pt x="122" y="88"/>
                    </a:lnTo>
                    <a:lnTo>
                      <a:pt x="126" y="76"/>
                    </a:lnTo>
                    <a:lnTo>
                      <a:pt x="128" y="64"/>
                    </a:lnTo>
                    <a:lnTo>
                      <a:pt x="128" y="64"/>
                    </a:lnTo>
                    <a:lnTo>
                      <a:pt x="126" y="52"/>
                    </a:lnTo>
                    <a:lnTo>
                      <a:pt x="122" y="40"/>
                    </a:lnTo>
                    <a:lnTo>
                      <a:pt x="118" y="28"/>
                    </a:lnTo>
                    <a:lnTo>
                      <a:pt x="110" y="18"/>
                    </a:lnTo>
                    <a:lnTo>
                      <a:pt x="100" y="10"/>
                    </a:lnTo>
                    <a:lnTo>
                      <a:pt x="88" y="6"/>
                    </a:lnTo>
                    <a:lnTo>
                      <a:pt x="76" y="2"/>
                    </a:lnTo>
                    <a:lnTo>
                      <a:pt x="64" y="0"/>
                    </a:lnTo>
                    <a:close/>
                    <a:moveTo>
                      <a:pt x="100" y="96"/>
                    </a:moveTo>
                    <a:lnTo>
                      <a:pt x="100" y="96"/>
                    </a:lnTo>
                    <a:lnTo>
                      <a:pt x="94" y="102"/>
                    </a:lnTo>
                    <a:lnTo>
                      <a:pt x="86" y="106"/>
                    </a:lnTo>
                    <a:lnTo>
                      <a:pt x="76" y="110"/>
                    </a:lnTo>
                    <a:lnTo>
                      <a:pt x="68" y="112"/>
                    </a:lnTo>
                    <a:lnTo>
                      <a:pt x="58" y="112"/>
                    </a:lnTo>
                    <a:lnTo>
                      <a:pt x="50" y="110"/>
                    </a:lnTo>
                    <a:lnTo>
                      <a:pt x="40" y="106"/>
                    </a:lnTo>
                    <a:lnTo>
                      <a:pt x="32" y="100"/>
                    </a:lnTo>
                    <a:lnTo>
                      <a:pt x="32" y="100"/>
                    </a:lnTo>
                    <a:lnTo>
                      <a:pt x="26" y="94"/>
                    </a:lnTo>
                    <a:lnTo>
                      <a:pt x="22" y="86"/>
                    </a:lnTo>
                    <a:lnTo>
                      <a:pt x="18" y="76"/>
                    </a:lnTo>
                    <a:lnTo>
                      <a:pt x="16" y="68"/>
                    </a:lnTo>
                    <a:lnTo>
                      <a:pt x="16" y="58"/>
                    </a:lnTo>
                    <a:lnTo>
                      <a:pt x="18" y="50"/>
                    </a:lnTo>
                    <a:lnTo>
                      <a:pt x="22" y="40"/>
                    </a:lnTo>
                    <a:lnTo>
                      <a:pt x="28" y="32"/>
                    </a:lnTo>
                    <a:lnTo>
                      <a:pt x="28" y="32"/>
                    </a:lnTo>
                    <a:lnTo>
                      <a:pt x="34" y="26"/>
                    </a:lnTo>
                    <a:lnTo>
                      <a:pt x="42" y="22"/>
                    </a:lnTo>
                    <a:lnTo>
                      <a:pt x="52" y="18"/>
                    </a:lnTo>
                    <a:lnTo>
                      <a:pt x="60" y="16"/>
                    </a:lnTo>
                    <a:lnTo>
                      <a:pt x="70" y="16"/>
                    </a:lnTo>
                    <a:lnTo>
                      <a:pt x="78" y="18"/>
                    </a:lnTo>
                    <a:lnTo>
                      <a:pt x="88" y="22"/>
                    </a:lnTo>
                    <a:lnTo>
                      <a:pt x="96" y="28"/>
                    </a:lnTo>
                    <a:lnTo>
                      <a:pt x="96" y="28"/>
                    </a:lnTo>
                    <a:lnTo>
                      <a:pt x="102" y="34"/>
                    </a:lnTo>
                    <a:lnTo>
                      <a:pt x="106" y="42"/>
                    </a:lnTo>
                    <a:lnTo>
                      <a:pt x="110" y="52"/>
                    </a:lnTo>
                    <a:lnTo>
                      <a:pt x="112" y="60"/>
                    </a:lnTo>
                    <a:lnTo>
                      <a:pt x="112" y="70"/>
                    </a:lnTo>
                    <a:lnTo>
                      <a:pt x="110" y="78"/>
                    </a:lnTo>
                    <a:lnTo>
                      <a:pt x="106" y="88"/>
                    </a:lnTo>
                    <a:lnTo>
                      <a:pt x="100"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85" name="Freeform 101">
                <a:extLst>
                  <a:ext uri="{FF2B5EF4-FFF2-40B4-BE49-F238E27FC236}">
                    <a16:creationId xmlns:a16="http://schemas.microsoft.com/office/drawing/2014/main" id="{40ED00AA-EBA2-45FA-B46D-31305DD58278}"/>
                  </a:ext>
                </a:extLst>
              </p:cNvPr>
              <p:cNvSpPr>
                <a:spLocks/>
              </p:cNvSpPr>
              <p:nvPr/>
            </p:nvSpPr>
            <p:spPr bwMode="auto">
              <a:xfrm>
                <a:off x="6553200" y="2139950"/>
                <a:ext cx="57150" cy="57150"/>
              </a:xfrm>
              <a:custGeom>
                <a:avLst/>
                <a:gdLst/>
                <a:ahLst/>
                <a:cxnLst>
                  <a:cxn ang="0">
                    <a:pos x="32" y="0"/>
                  </a:cxn>
                  <a:cxn ang="0">
                    <a:pos x="32" y="0"/>
                  </a:cxn>
                  <a:cxn ang="0">
                    <a:pos x="26" y="0"/>
                  </a:cxn>
                  <a:cxn ang="0">
                    <a:pos x="20" y="2"/>
                  </a:cxn>
                  <a:cxn ang="0">
                    <a:pos x="10" y="10"/>
                  </a:cxn>
                  <a:cxn ang="0">
                    <a:pos x="2" y="20"/>
                  </a:cxn>
                  <a:cxn ang="0">
                    <a:pos x="0" y="26"/>
                  </a:cxn>
                  <a:cxn ang="0">
                    <a:pos x="0" y="32"/>
                  </a:cxn>
                  <a:cxn ang="0">
                    <a:pos x="0" y="32"/>
                  </a:cxn>
                  <a:cxn ang="0">
                    <a:pos x="0" y="32"/>
                  </a:cxn>
                  <a:cxn ang="0">
                    <a:pos x="2" y="34"/>
                  </a:cxn>
                  <a:cxn ang="0">
                    <a:pos x="4" y="36"/>
                  </a:cxn>
                  <a:cxn ang="0">
                    <a:pos x="4" y="36"/>
                  </a:cxn>
                  <a:cxn ang="0">
                    <a:pos x="6" y="34"/>
                  </a:cxn>
                  <a:cxn ang="0">
                    <a:pos x="8" y="32"/>
                  </a:cxn>
                  <a:cxn ang="0">
                    <a:pos x="8" y="32"/>
                  </a:cxn>
                  <a:cxn ang="0">
                    <a:pos x="8" y="32"/>
                  </a:cxn>
                  <a:cxn ang="0">
                    <a:pos x="10" y="22"/>
                  </a:cxn>
                  <a:cxn ang="0">
                    <a:pos x="16" y="16"/>
                  </a:cxn>
                  <a:cxn ang="0">
                    <a:pos x="22" y="10"/>
                  </a:cxn>
                  <a:cxn ang="0">
                    <a:pos x="32" y="8"/>
                  </a:cxn>
                  <a:cxn ang="0">
                    <a:pos x="32" y="8"/>
                  </a:cxn>
                  <a:cxn ang="0">
                    <a:pos x="34" y="6"/>
                  </a:cxn>
                  <a:cxn ang="0">
                    <a:pos x="36" y="4"/>
                  </a:cxn>
                  <a:cxn ang="0">
                    <a:pos x="36" y="4"/>
                  </a:cxn>
                  <a:cxn ang="0">
                    <a:pos x="34" y="2"/>
                  </a:cxn>
                  <a:cxn ang="0">
                    <a:pos x="32" y="0"/>
                  </a:cxn>
                </a:cxnLst>
                <a:rect l="0" t="0" r="r" b="b"/>
                <a:pathLst>
                  <a:path w="36" h="36">
                    <a:moveTo>
                      <a:pt x="32" y="0"/>
                    </a:moveTo>
                    <a:lnTo>
                      <a:pt x="32" y="0"/>
                    </a:lnTo>
                    <a:lnTo>
                      <a:pt x="26" y="0"/>
                    </a:lnTo>
                    <a:lnTo>
                      <a:pt x="20" y="2"/>
                    </a:lnTo>
                    <a:lnTo>
                      <a:pt x="10" y="10"/>
                    </a:lnTo>
                    <a:lnTo>
                      <a:pt x="2" y="20"/>
                    </a:lnTo>
                    <a:lnTo>
                      <a:pt x="0" y="26"/>
                    </a:lnTo>
                    <a:lnTo>
                      <a:pt x="0" y="32"/>
                    </a:lnTo>
                    <a:lnTo>
                      <a:pt x="0" y="32"/>
                    </a:lnTo>
                    <a:lnTo>
                      <a:pt x="0" y="32"/>
                    </a:lnTo>
                    <a:lnTo>
                      <a:pt x="2" y="34"/>
                    </a:lnTo>
                    <a:lnTo>
                      <a:pt x="4" y="36"/>
                    </a:lnTo>
                    <a:lnTo>
                      <a:pt x="4" y="36"/>
                    </a:lnTo>
                    <a:lnTo>
                      <a:pt x="6" y="34"/>
                    </a:lnTo>
                    <a:lnTo>
                      <a:pt x="8" y="32"/>
                    </a:lnTo>
                    <a:lnTo>
                      <a:pt x="8" y="32"/>
                    </a:lnTo>
                    <a:lnTo>
                      <a:pt x="8" y="32"/>
                    </a:lnTo>
                    <a:lnTo>
                      <a:pt x="10" y="22"/>
                    </a:lnTo>
                    <a:lnTo>
                      <a:pt x="16" y="16"/>
                    </a:lnTo>
                    <a:lnTo>
                      <a:pt x="22" y="10"/>
                    </a:lnTo>
                    <a:lnTo>
                      <a:pt x="32" y="8"/>
                    </a:lnTo>
                    <a:lnTo>
                      <a:pt x="32" y="8"/>
                    </a:lnTo>
                    <a:lnTo>
                      <a:pt x="34" y="6"/>
                    </a:lnTo>
                    <a:lnTo>
                      <a:pt x="36" y="4"/>
                    </a:lnTo>
                    <a:lnTo>
                      <a:pt x="36" y="4"/>
                    </a:lnTo>
                    <a:lnTo>
                      <a:pt x="34" y="2"/>
                    </a:lnTo>
                    <a:lnTo>
                      <a:pt x="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86" name="Freeform 103">
                <a:extLst>
                  <a:ext uri="{FF2B5EF4-FFF2-40B4-BE49-F238E27FC236}">
                    <a16:creationId xmlns:a16="http://schemas.microsoft.com/office/drawing/2014/main" id="{621E2BFA-8B24-43E9-82B8-1DB643C52DFC}"/>
                  </a:ext>
                </a:extLst>
              </p:cNvPr>
              <p:cNvSpPr>
                <a:spLocks noEditPoints="1"/>
              </p:cNvSpPr>
              <p:nvPr/>
            </p:nvSpPr>
            <p:spPr bwMode="auto">
              <a:xfrm>
                <a:off x="6400800" y="2000250"/>
                <a:ext cx="406400" cy="342900"/>
              </a:xfrm>
              <a:custGeom>
                <a:avLst/>
                <a:gdLst/>
                <a:ahLst/>
                <a:cxnLst>
                  <a:cxn ang="0">
                    <a:pos x="202" y="42"/>
                  </a:cxn>
                  <a:cxn ang="0">
                    <a:pos x="190" y="16"/>
                  </a:cxn>
                  <a:cxn ang="0">
                    <a:pos x="182" y="4"/>
                  </a:cxn>
                  <a:cxn ang="0">
                    <a:pos x="168" y="0"/>
                  </a:cxn>
                  <a:cxn ang="0">
                    <a:pos x="88" y="0"/>
                  </a:cxn>
                  <a:cxn ang="0">
                    <a:pos x="74" y="4"/>
                  </a:cxn>
                  <a:cxn ang="0">
                    <a:pos x="66" y="16"/>
                  </a:cxn>
                  <a:cxn ang="0">
                    <a:pos x="20" y="48"/>
                  </a:cxn>
                  <a:cxn ang="0">
                    <a:pos x="12" y="52"/>
                  </a:cxn>
                  <a:cxn ang="0">
                    <a:pos x="2" y="64"/>
                  </a:cxn>
                  <a:cxn ang="0">
                    <a:pos x="0" y="192"/>
                  </a:cxn>
                  <a:cxn ang="0">
                    <a:pos x="2" y="202"/>
                  </a:cxn>
                  <a:cxn ang="0">
                    <a:pos x="14" y="214"/>
                  </a:cxn>
                  <a:cxn ang="0">
                    <a:pos x="232" y="216"/>
                  </a:cxn>
                  <a:cxn ang="0">
                    <a:pos x="242" y="214"/>
                  </a:cxn>
                  <a:cxn ang="0">
                    <a:pos x="254" y="202"/>
                  </a:cxn>
                  <a:cxn ang="0">
                    <a:pos x="256" y="72"/>
                  </a:cxn>
                  <a:cxn ang="0">
                    <a:pos x="254" y="64"/>
                  </a:cxn>
                  <a:cxn ang="0">
                    <a:pos x="244" y="52"/>
                  </a:cxn>
                  <a:cxn ang="0">
                    <a:pos x="240" y="192"/>
                  </a:cxn>
                  <a:cxn ang="0">
                    <a:pos x="240" y="196"/>
                  </a:cxn>
                  <a:cxn ang="0">
                    <a:pos x="236" y="200"/>
                  </a:cxn>
                  <a:cxn ang="0">
                    <a:pos x="24" y="200"/>
                  </a:cxn>
                  <a:cxn ang="0">
                    <a:pos x="20" y="200"/>
                  </a:cxn>
                  <a:cxn ang="0">
                    <a:pos x="16" y="196"/>
                  </a:cxn>
                  <a:cxn ang="0">
                    <a:pos x="16" y="72"/>
                  </a:cxn>
                  <a:cxn ang="0">
                    <a:pos x="18" y="66"/>
                  </a:cxn>
                  <a:cxn ang="0">
                    <a:pos x="66" y="56"/>
                  </a:cxn>
                  <a:cxn ang="0">
                    <a:pos x="80" y="22"/>
                  </a:cxn>
                  <a:cxn ang="0">
                    <a:pos x="88" y="16"/>
                  </a:cxn>
                  <a:cxn ang="0">
                    <a:pos x="168" y="16"/>
                  </a:cxn>
                  <a:cxn ang="0">
                    <a:pos x="176" y="22"/>
                  </a:cxn>
                  <a:cxn ang="0">
                    <a:pos x="234" y="64"/>
                  </a:cxn>
                  <a:cxn ang="0">
                    <a:pos x="238" y="66"/>
                  </a:cxn>
                  <a:cxn ang="0">
                    <a:pos x="240" y="192"/>
                  </a:cxn>
                </a:cxnLst>
                <a:rect l="0" t="0" r="r" b="b"/>
                <a:pathLst>
                  <a:path w="256" h="216">
                    <a:moveTo>
                      <a:pt x="236" y="48"/>
                    </a:moveTo>
                    <a:lnTo>
                      <a:pt x="202" y="42"/>
                    </a:lnTo>
                    <a:lnTo>
                      <a:pt x="190" y="16"/>
                    </a:lnTo>
                    <a:lnTo>
                      <a:pt x="190" y="16"/>
                    </a:lnTo>
                    <a:lnTo>
                      <a:pt x="186" y="8"/>
                    </a:lnTo>
                    <a:lnTo>
                      <a:pt x="182" y="4"/>
                    </a:lnTo>
                    <a:lnTo>
                      <a:pt x="176" y="2"/>
                    </a:lnTo>
                    <a:lnTo>
                      <a:pt x="168" y="0"/>
                    </a:lnTo>
                    <a:lnTo>
                      <a:pt x="88" y="0"/>
                    </a:lnTo>
                    <a:lnTo>
                      <a:pt x="88" y="0"/>
                    </a:lnTo>
                    <a:lnTo>
                      <a:pt x="80" y="2"/>
                    </a:lnTo>
                    <a:lnTo>
                      <a:pt x="74" y="4"/>
                    </a:lnTo>
                    <a:lnTo>
                      <a:pt x="70" y="8"/>
                    </a:lnTo>
                    <a:lnTo>
                      <a:pt x="66" y="16"/>
                    </a:lnTo>
                    <a:lnTo>
                      <a:pt x="54" y="42"/>
                    </a:lnTo>
                    <a:lnTo>
                      <a:pt x="20" y="48"/>
                    </a:lnTo>
                    <a:lnTo>
                      <a:pt x="20" y="48"/>
                    </a:lnTo>
                    <a:lnTo>
                      <a:pt x="12" y="52"/>
                    </a:lnTo>
                    <a:lnTo>
                      <a:pt x="6" y="56"/>
                    </a:lnTo>
                    <a:lnTo>
                      <a:pt x="2" y="64"/>
                    </a:lnTo>
                    <a:lnTo>
                      <a:pt x="0" y="72"/>
                    </a:lnTo>
                    <a:lnTo>
                      <a:pt x="0" y="192"/>
                    </a:lnTo>
                    <a:lnTo>
                      <a:pt x="0" y="192"/>
                    </a:lnTo>
                    <a:lnTo>
                      <a:pt x="2" y="202"/>
                    </a:lnTo>
                    <a:lnTo>
                      <a:pt x="8" y="208"/>
                    </a:lnTo>
                    <a:lnTo>
                      <a:pt x="14" y="214"/>
                    </a:lnTo>
                    <a:lnTo>
                      <a:pt x="24" y="216"/>
                    </a:lnTo>
                    <a:lnTo>
                      <a:pt x="232" y="216"/>
                    </a:lnTo>
                    <a:lnTo>
                      <a:pt x="232" y="216"/>
                    </a:lnTo>
                    <a:lnTo>
                      <a:pt x="242" y="214"/>
                    </a:lnTo>
                    <a:lnTo>
                      <a:pt x="248" y="208"/>
                    </a:lnTo>
                    <a:lnTo>
                      <a:pt x="254" y="202"/>
                    </a:lnTo>
                    <a:lnTo>
                      <a:pt x="256" y="192"/>
                    </a:lnTo>
                    <a:lnTo>
                      <a:pt x="256" y="72"/>
                    </a:lnTo>
                    <a:lnTo>
                      <a:pt x="256" y="72"/>
                    </a:lnTo>
                    <a:lnTo>
                      <a:pt x="254" y="64"/>
                    </a:lnTo>
                    <a:lnTo>
                      <a:pt x="250" y="56"/>
                    </a:lnTo>
                    <a:lnTo>
                      <a:pt x="244" y="52"/>
                    </a:lnTo>
                    <a:lnTo>
                      <a:pt x="236" y="48"/>
                    </a:lnTo>
                    <a:close/>
                    <a:moveTo>
                      <a:pt x="240" y="192"/>
                    </a:moveTo>
                    <a:lnTo>
                      <a:pt x="240" y="192"/>
                    </a:lnTo>
                    <a:lnTo>
                      <a:pt x="240" y="196"/>
                    </a:lnTo>
                    <a:lnTo>
                      <a:pt x="238" y="198"/>
                    </a:lnTo>
                    <a:lnTo>
                      <a:pt x="236" y="200"/>
                    </a:lnTo>
                    <a:lnTo>
                      <a:pt x="232" y="200"/>
                    </a:lnTo>
                    <a:lnTo>
                      <a:pt x="24" y="200"/>
                    </a:lnTo>
                    <a:lnTo>
                      <a:pt x="24" y="200"/>
                    </a:lnTo>
                    <a:lnTo>
                      <a:pt x="20" y="200"/>
                    </a:lnTo>
                    <a:lnTo>
                      <a:pt x="18" y="198"/>
                    </a:lnTo>
                    <a:lnTo>
                      <a:pt x="16" y="196"/>
                    </a:lnTo>
                    <a:lnTo>
                      <a:pt x="16" y="192"/>
                    </a:lnTo>
                    <a:lnTo>
                      <a:pt x="16" y="72"/>
                    </a:lnTo>
                    <a:lnTo>
                      <a:pt x="16" y="72"/>
                    </a:lnTo>
                    <a:lnTo>
                      <a:pt x="18" y="66"/>
                    </a:lnTo>
                    <a:lnTo>
                      <a:pt x="22" y="64"/>
                    </a:lnTo>
                    <a:lnTo>
                      <a:pt x="66" y="56"/>
                    </a:lnTo>
                    <a:lnTo>
                      <a:pt x="80" y="22"/>
                    </a:lnTo>
                    <a:lnTo>
                      <a:pt x="80" y="22"/>
                    </a:lnTo>
                    <a:lnTo>
                      <a:pt x="84" y="18"/>
                    </a:lnTo>
                    <a:lnTo>
                      <a:pt x="88" y="16"/>
                    </a:lnTo>
                    <a:lnTo>
                      <a:pt x="168" y="16"/>
                    </a:lnTo>
                    <a:lnTo>
                      <a:pt x="168" y="16"/>
                    </a:lnTo>
                    <a:lnTo>
                      <a:pt x="172" y="18"/>
                    </a:lnTo>
                    <a:lnTo>
                      <a:pt x="176" y="22"/>
                    </a:lnTo>
                    <a:lnTo>
                      <a:pt x="190" y="56"/>
                    </a:lnTo>
                    <a:lnTo>
                      <a:pt x="234" y="64"/>
                    </a:lnTo>
                    <a:lnTo>
                      <a:pt x="234" y="64"/>
                    </a:lnTo>
                    <a:lnTo>
                      <a:pt x="238" y="66"/>
                    </a:lnTo>
                    <a:lnTo>
                      <a:pt x="240" y="72"/>
                    </a:lnTo>
                    <a:lnTo>
                      <a:pt x="240" y="1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187" name="Group 192">
              <a:extLst>
                <a:ext uri="{FF2B5EF4-FFF2-40B4-BE49-F238E27FC236}">
                  <a16:creationId xmlns:a16="http://schemas.microsoft.com/office/drawing/2014/main" id="{80148C86-8974-4E89-B011-936618C9984B}"/>
                </a:ext>
              </a:extLst>
            </p:cNvPr>
            <p:cNvGrpSpPr/>
            <p:nvPr/>
          </p:nvGrpSpPr>
          <p:grpSpPr>
            <a:xfrm>
              <a:off x="4431514" y="1715692"/>
              <a:ext cx="489517" cy="489517"/>
              <a:chOff x="5588000" y="1149350"/>
              <a:chExt cx="406400" cy="406400"/>
            </a:xfrm>
            <a:solidFill>
              <a:schemeClr val="accent1"/>
            </a:solidFill>
          </p:grpSpPr>
          <p:sp>
            <p:nvSpPr>
              <p:cNvPr id="188" name="Freeform 145">
                <a:extLst>
                  <a:ext uri="{FF2B5EF4-FFF2-40B4-BE49-F238E27FC236}">
                    <a16:creationId xmlns:a16="http://schemas.microsoft.com/office/drawing/2014/main" id="{B7DE782D-6ED8-4F68-A5AA-B16E4F5B38A9}"/>
                  </a:ext>
                </a:extLst>
              </p:cNvPr>
              <p:cNvSpPr>
                <a:spLocks/>
              </p:cNvSpPr>
              <p:nvPr/>
            </p:nvSpPr>
            <p:spPr bwMode="auto">
              <a:xfrm>
                <a:off x="5810250" y="1200150"/>
                <a:ext cx="133350" cy="133350"/>
              </a:xfrm>
              <a:custGeom>
                <a:avLst/>
                <a:gdLst/>
                <a:ahLst/>
                <a:cxnLst>
                  <a:cxn ang="0">
                    <a:pos x="76" y="80"/>
                  </a:cxn>
                  <a:cxn ang="0">
                    <a:pos x="76" y="80"/>
                  </a:cxn>
                  <a:cxn ang="0">
                    <a:pos x="76" y="80"/>
                  </a:cxn>
                  <a:cxn ang="0">
                    <a:pos x="78" y="82"/>
                  </a:cxn>
                  <a:cxn ang="0">
                    <a:pos x="80" y="84"/>
                  </a:cxn>
                  <a:cxn ang="0">
                    <a:pos x="80" y="84"/>
                  </a:cxn>
                  <a:cxn ang="0">
                    <a:pos x="82" y="82"/>
                  </a:cxn>
                  <a:cxn ang="0">
                    <a:pos x="84" y="80"/>
                  </a:cxn>
                  <a:cxn ang="0">
                    <a:pos x="84" y="80"/>
                  </a:cxn>
                  <a:cxn ang="0">
                    <a:pos x="84" y="80"/>
                  </a:cxn>
                  <a:cxn ang="0">
                    <a:pos x="84" y="80"/>
                  </a:cxn>
                  <a:cxn ang="0">
                    <a:pos x="82" y="64"/>
                  </a:cxn>
                  <a:cxn ang="0">
                    <a:pos x="78" y="48"/>
                  </a:cxn>
                  <a:cxn ang="0">
                    <a:pos x="70" y="36"/>
                  </a:cxn>
                  <a:cxn ang="0">
                    <a:pos x="60" y="24"/>
                  </a:cxn>
                  <a:cxn ang="0">
                    <a:pos x="48" y="14"/>
                  </a:cxn>
                  <a:cxn ang="0">
                    <a:pos x="36" y="6"/>
                  </a:cxn>
                  <a:cxn ang="0">
                    <a:pos x="20" y="2"/>
                  </a:cxn>
                  <a:cxn ang="0">
                    <a:pos x="4" y="0"/>
                  </a:cxn>
                  <a:cxn ang="0">
                    <a:pos x="4" y="0"/>
                  </a:cxn>
                  <a:cxn ang="0">
                    <a:pos x="4" y="0"/>
                  </a:cxn>
                  <a:cxn ang="0">
                    <a:pos x="4" y="0"/>
                  </a:cxn>
                  <a:cxn ang="0">
                    <a:pos x="2" y="2"/>
                  </a:cxn>
                  <a:cxn ang="0">
                    <a:pos x="0" y="4"/>
                  </a:cxn>
                  <a:cxn ang="0">
                    <a:pos x="0" y="4"/>
                  </a:cxn>
                  <a:cxn ang="0">
                    <a:pos x="2" y="6"/>
                  </a:cxn>
                  <a:cxn ang="0">
                    <a:pos x="4" y="8"/>
                  </a:cxn>
                  <a:cxn ang="0">
                    <a:pos x="4" y="8"/>
                  </a:cxn>
                  <a:cxn ang="0">
                    <a:pos x="4" y="8"/>
                  </a:cxn>
                  <a:cxn ang="0">
                    <a:pos x="18" y="10"/>
                  </a:cxn>
                  <a:cxn ang="0">
                    <a:pos x="32" y="14"/>
                  </a:cxn>
                  <a:cxn ang="0">
                    <a:pos x="44" y="20"/>
                  </a:cxn>
                  <a:cxn ang="0">
                    <a:pos x="54" y="30"/>
                  </a:cxn>
                  <a:cxn ang="0">
                    <a:pos x="64" y="40"/>
                  </a:cxn>
                  <a:cxn ang="0">
                    <a:pos x="70" y="52"/>
                  </a:cxn>
                  <a:cxn ang="0">
                    <a:pos x="74" y="66"/>
                  </a:cxn>
                  <a:cxn ang="0">
                    <a:pos x="76" y="80"/>
                  </a:cxn>
                </a:cxnLst>
                <a:rect l="0" t="0" r="r" b="b"/>
                <a:pathLst>
                  <a:path w="84" h="84">
                    <a:moveTo>
                      <a:pt x="76" y="80"/>
                    </a:moveTo>
                    <a:lnTo>
                      <a:pt x="76" y="80"/>
                    </a:lnTo>
                    <a:lnTo>
                      <a:pt x="76" y="80"/>
                    </a:lnTo>
                    <a:lnTo>
                      <a:pt x="78" y="82"/>
                    </a:lnTo>
                    <a:lnTo>
                      <a:pt x="80" y="84"/>
                    </a:lnTo>
                    <a:lnTo>
                      <a:pt x="80" y="84"/>
                    </a:lnTo>
                    <a:lnTo>
                      <a:pt x="82" y="82"/>
                    </a:lnTo>
                    <a:lnTo>
                      <a:pt x="84" y="80"/>
                    </a:lnTo>
                    <a:lnTo>
                      <a:pt x="84" y="80"/>
                    </a:lnTo>
                    <a:lnTo>
                      <a:pt x="84" y="80"/>
                    </a:lnTo>
                    <a:lnTo>
                      <a:pt x="84" y="80"/>
                    </a:lnTo>
                    <a:lnTo>
                      <a:pt x="82" y="64"/>
                    </a:lnTo>
                    <a:lnTo>
                      <a:pt x="78" y="48"/>
                    </a:lnTo>
                    <a:lnTo>
                      <a:pt x="70" y="36"/>
                    </a:lnTo>
                    <a:lnTo>
                      <a:pt x="60" y="24"/>
                    </a:lnTo>
                    <a:lnTo>
                      <a:pt x="48" y="14"/>
                    </a:lnTo>
                    <a:lnTo>
                      <a:pt x="36" y="6"/>
                    </a:lnTo>
                    <a:lnTo>
                      <a:pt x="20" y="2"/>
                    </a:lnTo>
                    <a:lnTo>
                      <a:pt x="4" y="0"/>
                    </a:lnTo>
                    <a:lnTo>
                      <a:pt x="4" y="0"/>
                    </a:lnTo>
                    <a:lnTo>
                      <a:pt x="4" y="0"/>
                    </a:lnTo>
                    <a:lnTo>
                      <a:pt x="4" y="0"/>
                    </a:lnTo>
                    <a:lnTo>
                      <a:pt x="2" y="2"/>
                    </a:lnTo>
                    <a:lnTo>
                      <a:pt x="0" y="4"/>
                    </a:lnTo>
                    <a:lnTo>
                      <a:pt x="0" y="4"/>
                    </a:lnTo>
                    <a:lnTo>
                      <a:pt x="2" y="6"/>
                    </a:lnTo>
                    <a:lnTo>
                      <a:pt x="4" y="8"/>
                    </a:lnTo>
                    <a:lnTo>
                      <a:pt x="4" y="8"/>
                    </a:lnTo>
                    <a:lnTo>
                      <a:pt x="4" y="8"/>
                    </a:lnTo>
                    <a:lnTo>
                      <a:pt x="18" y="10"/>
                    </a:lnTo>
                    <a:lnTo>
                      <a:pt x="32" y="14"/>
                    </a:lnTo>
                    <a:lnTo>
                      <a:pt x="44" y="20"/>
                    </a:lnTo>
                    <a:lnTo>
                      <a:pt x="54" y="30"/>
                    </a:lnTo>
                    <a:lnTo>
                      <a:pt x="64" y="40"/>
                    </a:lnTo>
                    <a:lnTo>
                      <a:pt x="70" y="52"/>
                    </a:lnTo>
                    <a:lnTo>
                      <a:pt x="74" y="66"/>
                    </a:lnTo>
                    <a:lnTo>
                      <a:pt x="76"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89" name="Freeform 147">
                <a:extLst>
                  <a:ext uri="{FF2B5EF4-FFF2-40B4-BE49-F238E27FC236}">
                    <a16:creationId xmlns:a16="http://schemas.microsoft.com/office/drawing/2014/main" id="{EE4E9048-A52B-49B5-A569-47959AA70E3D}"/>
                  </a:ext>
                </a:extLst>
              </p:cNvPr>
              <p:cNvSpPr>
                <a:spLocks noEditPoints="1"/>
              </p:cNvSpPr>
              <p:nvPr/>
            </p:nvSpPr>
            <p:spPr bwMode="auto">
              <a:xfrm>
                <a:off x="5588000" y="1149350"/>
                <a:ext cx="406400" cy="406400"/>
              </a:xfrm>
              <a:custGeom>
                <a:avLst/>
                <a:gdLst/>
                <a:ahLst/>
                <a:cxnLst>
                  <a:cxn ang="0">
                    <a:pos x="72" y="8"/>
                  </a:cxn>
                  <a:cxn ang="0">
                    <a:pos x="56" y="0"/>
                  </a:cxn>
                  <a:cxn ang="0">
                    <a:pos x="46" y="2"/>
                  </a:cxn>
                  <a:cxn ang="0">
                    <a:pos x="40" y="6"/>
                  </a:cxn>
                  <a:cxn ang="0">
                    <a:pos x="34" y="16"/>
                  </a:cxn>
                  <a:cxn ang="0">
                    <a:pos x="32" y="134"/>
                  </a:cxn>
                  <a:cxn ang="0">
                    <a:pos x="8" y="160"/>
                  </a:cxn>
                  <a:cxn ang="0">
                    <a:pos x="0" y="176"/>
                  </a:cxn>
                  <a:cxn ang="0">
                    <a:pos x="8" y="192"/>
                  </a:cxn>
                  <a:cxn ang="0">
                    <a:pos x="64" y="248"/>
                  </a:cxn>
                  <a:cxn ang="0">
                    <a:pos x="80" y="256"/>
                  </a:cxn>
                  <a:cxn ang="0">
                    <a:pos x="90" y="254"/>
                  </a:cxn>
                  <a:cxn ang="0">
                    <a:pos x="122" y="224"/>
                  </a:cxn>
                  <a:cxn ang="0">
                    <a:pos x="232" y="224"/>
                  </a:cxn>
                  <a:cxn ang="0">
                    <a:pos x="246" y="220"/>
                  </a:cxn>
                  <a:cxn ang="0">
                    <a:pos x="254" y="210"/>
                  </a:cxn>
                  <a:cxn ang="0">
                    <a:pos x="256" y="202"/>
                  </a:cxn>
                  <a:cxn ang="0">
                    <a:pos x="254" y="188"/>
                  </a:cxn>
                  <a:cxn ang="0">
                    <a:pos x="72" y="8"/>
                  </a:cxn>
                  <a:cxn ang="0">
                    <a:pos x="86" y="238"/>
                  </a:cxn>
                  <a:cxn ang="0">
                    <a:pos x="82" y="240"/>
                  </a:cxn>
                  <a:cxn ang="0">
                    <a:pos x="80" y="240"/>
                  </a:cxn>
                  <a:cxn ang="0">
                    <a:pos x="74" y="238"/>
                  </a:cxn>
                  <a:cxn ang="0">
                    <a:pos x="18" y="182"/>
                  </a:cxn>
                  <a:cxn ang="0">
                    <a:pos x="16" y="176"/>
                  </a:cxn>
                  <a:cxn ang="0">
                    <a:pos x="16" y="174"/>
                  </a:cxn>
                  <a:cxn ang="0">
                    <a:pos x="44" y="146"/>
                  </a:cxn>
                  <a:cxn ang="0">
                    <a:pos x="44" y="146"/>
                  </a:cxn>
                  <a:cxn ang="0">
                    <a:pos x="110" y="212"/>
                  </a:cxn>
                  <a:cxn ang="0">
                    <a:pos x="122" y="208"/>
                  </a:cxn>
                  <a:cxn ang="0">
                    <a:pos x="118" y="208"/>
                  </a:cxn>
                  <a:cxn ang="0">
                    <a:pos x="48" y="138"/>
                  </a:cxn>
                  <a:cxn ang="0">
                    <a:pos x="48" y="38"/>
                  </a:cxn>
                  <a:cxn ang="0">
                    <a:pos x="122" y="208"/>
                  </a:cxn>
                  <a:cxn ang="0">
                    <a:pos x="240" y="204"/>
                  </a:cxn>
                  <a:cxn ang="0">
                    <a:pos x="232" y="208"/>
                  </a:cxn>
                  <a:cxn ang="0">
                    <a:pos x="48" y="26"/>
                  </a:cxn>
                  <a:cxn ang="0">
                    <a:pos x="48" y="24"/>
                  </a:cxn>
                  <a:cxn ang="0">
                    <a:pos x="52" y="16"/>
                  </a:cxn>
                  <a:cxn ang="0">
                    <a:pos x="56" y="16"/>
                  </a:cxn>
                  <a:cxn ang="0">
                    <a:pos x="60" y="16"/>
                  </a:cxn>
                  <a:cxn ang="0">
                    <a:pos x="238" y="194"/>
                  </a:cxn>
                  <a:cxn ang="0">
                    <a:pos x="240" y="198"/>
                  </a:cxn>
                </a:cxnLst>
                <a:rect l="0" t="0" r="r" b="b"/>
                <a:pathLst>
                  <a:path w="256" h="256">
                    <a:moveTo>
                      <a:pt x="72" y="8"/>
                    </a:moveTo>
                    <a:lnTo>
                      <a:pt x="72" y="8"/>
                    </a:lnTo>
                    <a:lnTo>
                      <a:pt x="66" y="2"/>
                    </a:lnTo>
                    <a:lnTo>
                      <a:pt x="56" y="0"/>
                    </a:lnTo>
                    <a:lnTo>
                      <a:pt x="56" y="0"/>
                    </a:lnTo>
                    <a:lnTo>
                      <a:pt x="46" y="2"/>
                    </a:lnTo>
                    <a:lnTo>
                      <a:pt x="46" y="2"/>
                    </a:lnTo>
                    <a:lnTo>
                      <a:pt x="40" y="6"/>
                    </a:lnTo>
                    <a:lnTo>
                      <a:pt x="36" y="10"/>
                    </a:lnTo>
                    <a:lnTo>
                      <a:pt x="34" y="16"/>
                    </a:lnTo>
                    <a:lnTo>
                      <a:pt x="32" y="24"/>
                    </a:lnTo>
                    <a:lnTo>
                      <a:pt x="32" y="134"/>
                    </a:lnTo>
                    <a:lnTo>
                      <a:pt x="8" y="160"/>
                    </a:lnTo>
                    <a:lnTo>
                      <a:pt x="8" y="160"/>
                    </a:lnTo>
                    <a:lnTo>
                      <a:pt x="2" y="166"/>
                    </a:lnTo>
                    <a:lnTo>
                      <a:pt x="0" y="176"/>
                    </a:lnTo>
                    <a:lnTo>
                      <a:pt x="2" y="186"/>
                    </a:lnTo>
                    <a:lnTo>
                      <a:pt x="8" y="192"/>
                    </a:lnTo>
                    <a:lnTo>
                      <a:pt x="64" y="248"/>
                    </a:lnTo>
                    <a:lnTo>
                      <a:pt x="64" y="248"/>
                    </a:lnTo>
                    <a:lnTo>
                      <a:pt x="70" y="254"/>
                    </a:lnTo>
                    <a:lnTo>
                      <a:pt x="80" y="256"/>
                    </a:lnTo>
                    <a:lnTo>
                      <a:pt x="80" y="256"/>
                    </a:lnTo>
                    <a:lnTo>
                      <a:pt x="90" y="254"/>
                    </a:lnTo>
                    <a:lnTo>
                      <a:pt x="96" y="248"/>
                    </a:lnTo>
                    <a:lnTo>
                      <a:pt x="122" y="224"/>
                    </a:lnTo>
                    <a:lnTo>
                      <a:pt x="232" y="224"/>
                    </a:lnTo>
                    <a:lnTo>
                      <a:pt x="232" y="224"/>
                    </a:lnTo>
                    <a:lnTo>
                      <a:pt x="240" y="222"/>
                    </a:lnTo>
                    <a:lnTo>
                      <a:pt x="246" y="220"/>
                    </a:lnTo>
                    <a:lnTo>
                      <a:pt x="250" y="216"/>
                    </a:lnTo>
                    <a:lnTo>
                      <a:pt x="254" y="210"/>
                    </a:lnTo>
                    <a:lnTo>
                      <a:pt x="254" y="210"/>
                    </a:lnTo>
                    <a:lnTo>
                      <a:pt x="256" y="202"/>
                    </a:lnTo>
                    <a:lnTo>
                      <a:pt x="256" y="196"/>
                    </a:lnTo>
                    <a:lnTo>
                      <a:pt x="254" y="188"/>
                    </a:lnTo>
                    <a:lnTo>
                      <a:pt x="248" y="184"/>
                    </a:lnTo>
                    <a:lnTo>
                      <a:pt x="72" y="8"/>
                    </a:lnTo>
                    <a:close/>
                    <a:moveTo>
                      <a:pt x="110" y="212"/>
                    </a:moveTo>
                    <a:lnTo>
                      <a:pt x="86" y="238"/>
                    </a:lnTo>
                    <a:lnTo>
                      <a:pt x="86" y="238"/>
                    </a:lnTo>
                    <a:lnTo>
                      <a:pt x="82" y="240"/>
                    </a:lnTo>
                    <a:lnTo>
                      <a:pt x="80" y="240"/>
                    </a:lnTo>
                    <a:lnTo>
                      <a:pt x="80" y="240"/>
                    </a:lnTo>
                    <a:lnTo>
                      <a:pt x="78" y="240"/>
                    </a:lnTo>
                    <a:lnTo>
                      <a:pt x="74" y="238"/>
                    </a:lnTo>
                    <a:lnTo>
                      <a:pt x="18" y="182"/>
                    </a:lnTo>
                    <a:lnTo>
                      <a:pt x="18" y="182"/>
                    </a:lnTo>
                    <a:lnTo>
                      <a:pt x="16" y="178"/>
                    </a:lnTo>
                    <a:lnTo>
                      <a:pt x="16" y="176"/>
                    </a:lnTo>
                    <a:lnTo>
                      <a:pt x="16" y="176"/>
                    </a:lnTo>
                    <a:lnTo>
                      <a:pt x="16" y="174"/>
                    </a:lnTo>
                    <a:lnTo>
                      <a:pt x="18" y="170"/>
                    </a:lnTo>
                    <a:lnTo>
                      <a:pt x="44" y="146"/>
                    </a:lnTo>
                    <a:lnTo>
                      <a:pt x="44" y="146"/>
                    </a:lnTo>
                    <a:lnTo>
                      <a:pt x="44" y="146"/>
                    </a:lnTo>
                    <a:lnTo>
                      <a:pt x="110" y="212"/>
                    </a:lnTo>
                    <a:lnTo>
                      <a:pt x="110" y="212"/>
                    </a:lnTo>
                    <a:lnTo>
                      <a:pt x="110" y="212"/>
                    </a:lnTo>
                    <a:close/>
                    <a:moveTo>
                      <a:pt x="122" y="208"/>
                    </a:moveTo>
                    <a:lnTo>
                      <a:pt x="122" y="208"/>
                    </a:lnTo>
                    <a:lnTo>
                      <a:pt x="118" y="208"/>
                    </a:lnTo>
                    <a:lnTo>
                      <a:pt x="48" y="138"/>
                    </a:lnTo>
                    <a:lnTo>
                      <a:pt x="48" y="138"/>
                    </a:lnTo>
                    <a:lnTo>
                      <a:pt x="48" y="134"/>
                    </a:lnTo>
                    <a:lnTo>
                      <a:pt x="48" y="38"/>
                    </a:lnTo>
                    <a:lnTo>
                      <a:pt x="218" y="208"/>
                    </a:lnTo>
                    <a:lnTo>
                      <a:pt x="122" y="208"/>
                    </a:lnTo>
                    <a:close/>
                    <a:moveTo>
                      <a:pt x="240" y="204"/>
                    </a:moveTo>
                    <a:lnTo>
                      <a:pt x="240" y="204"/>
                    </a:lnTo>
                    <a:lnTo>
                      <a:pt x="236" y="206"/>
                    </a:lnTo>
                    <a:lnTo>
                      <a:pt x="232" y="208"/>
                    </a:lnTo>
                    <a:lnTo>
                      <a:pt x="230" y="208"/>
                    </a:lnTo>
                    <a:lnTo>
                      <a:pt x="48" y="26"/>
                    </a:lnTo>
                    <a:lnTo>
                      <a:pt x="48" y="24"/>
                    </a:lnTo>
                    <a:lnTo>
                      <a:pt x="48" y="24"/>
                    </a:lnTo>
                    <a:lnTo>
                      <a:pt x="50" y="20"/>
                    </a:lnTo>
                    <a:lnTo>
                      <a:pt x="52" y="16"/>
                    </a:lnTo>
                    <a:lnTo>
                      <a:pt x="52" y="16"/>
                    </a:lnTo>
                    <a:lnTo>
                      <a:pt x="56" y="16"/>
                    </a:lnTo>
                    <a:lnTo>
                      <a:pt x="56" y="16"/>
                    </a:lnTo>
                    <a:lnTo>
                      <a:pt x="60" y="16"/>
                    </a:lnTo>
                    <a:lnTo>
                      <a:pt x="62" y="18"/>
                    </a:lnTo>
                    <a:lnTo>
                      <a:pt x="238" y="194"/>
                    </a:lnTo>
                    <a:lnTo>
                      <a:pt x="238" y="194"/>
                    </a:lnTo>
                    <a:lnTo>
                      <a:pt x="240" y="198"/>
                    </a:lnTo>
                    <a:lnTo>
                      <a:pt x="240" y="2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0" name="Freeform 152">
                <a:extLst>
                  <a:ext uri="{FF2B5EF4-FFF2-40B4-BE49-F238E27FC236}">
                    <a16:creationId xmlns:a16="http://schemas.microsoft.com/office/drawing/2014/main" id="{1F2B99C3-E84C-4FD3-A09E-085A4500E039}"/>
                  </a:ext>
                </a:extLst>
              </p:cNvPr>
              <p:cNvSpPr>
                <a:spLocks/>
              </p:cNvSpPr>
              <p:nvPr/>
            </p:nvSpPr>
            <p:spPr bwMode="auto">
              <a:xfrm>
                <a:off x="5803900" y="1149350"/>
                <a:ext cx="190500" cy="190500"/>
              </a:xfrm>
              <a:custGeom>
                <a:avLst/>
                <a:gdLst/>
                <a:ahLst/>
                <a:cxnLst>
                  <a:cxn ang="0">
                    <a:pos x="8" y="16"/>
                  </a:cxn>
                  <a:cxn ang="0">
                    <a:pos x="8" y="16"/>
                  </a:cxn>
                  <a:cxn ang="0">
                    <a:pos x="8" y="16"/>
                  </a:cxn>
                  <a:cxn ang="0">
                    <a:pos x="28" y="18"/>
                  </a:cxn>
                  <a:cxn ang="0">
                    <a:pos x="46" y="24"/>
                  </a:cxn>
                  <a:cxn ang="0">
                    <a:pos x="62" y="32"/>
                  </a:cxn>
                  <a:cxn ang="0">
                    <a:pos x="76" y="44"/>
                  </a:cxn>
                  <a:cxn ang="0">
                    <a:pos x="88" y="58"/>
                  </a:cxn>
                  <a:cxn ang="0">
                    <a:pos x="96" y="74"/>
                  </a:cxn>
                  <a:cxn ang="0">
                    <a:pos x="102" y="92"/>
                  </a:cxn>
                  <a:cxn ang="0">
                    <a:pos x="104" y="112"/>
                  </a:cxn>
                  <a:cxn ang="0">
                    <a:pos x="104" y="112"/>
                  </a:cxn>
                  <a:cxn ang="0">
                    <a:pos x="104" y="112"/>
                  </a:cxn>
                  <a:cxn ang="0">
                    <a:pos x="104" y="116"/>
                  </a:cxn>
                  <a:cxn ang="0">
                    <a:pos x="106" y="118"/>
                  </a:cxn>
                  <a:cxn ang="0">
                    <a:pos x="108" y="120"/>
                  </a:cxn>
                  <a:cxn ang="0">
                    <a:pos x="112" y="120"/>
                  </a:cxn>
                  <a:cxn ang="0">
                    <a:pos x="112" y="120"/>
                  </a:cxn>
                  <a:cxn ang="0">
                    <a:pos x="116" y="120"/>
                  </a:cxn>
                  <a:cxn ang="0">
                    <a:pos x="118" y="118"/>
                  </a:cxn>
                  <a:cxn ang="0">
                    <a:pos x="120" y="116"/>
                  </a:cxn>
                  <a:cxn ang="0">
                    <a:pos x="120" y="112"/>
                  </a:cxn>
                  <a:cxn ang="0">
                    <a:pos x="120" y="112"/>
                  </a:cxn>
                  <a:cxn ang="0">
                    <a:pos x="120" y="112"/>
                  </a:cxn>
                  <a:cxn ang="0">
                    <a:pos x="120" y="112"/>
                  </a:cxn>
                  <a:cxn ang="0">
                    <a:pos x="118" y="90"/>
                  </a:cxn>
                  <a:cxn ang="0">
                    <a:pos x="112" y="68"/>
                  </a:cxn>
                  <a:cxn ang="0">
                    <a:pos x="100" y="50"/>
                  </a:cxn>
                  <a:cxn ang="0">
                    <a:pos x="88" y="32"/>
                  </a:cxn>
                  <a:cxn ang="0">
                    <a:pos x="70" y="20"/>
                  </a:cxn>
                  <a:cxn ang="0">
                    <a:pos x="52" y="8"/>
                  </a:cxn>
                  <a:cxn ang="0">
                    <a:pos x="30" y="2"/>
                  </a:cxn>
                  <a:cxn ang="0">
                    <a:pos x="8" y="0"/>
                  </a:cxn>
                  <a:cxn ang="0">
                    <a:pos x="8" y="0"/>
                  </a:cxn>
                  <a:cxn ang="0">
                    <a:pos x="8" y="0"/>
                  </a:cxn>
                  <a:cxn ang="0">
                    <a:pos x="8" y="0"/>
                  </a:cxn>
                  <a:cxn ang="0">
                    <a:pos x="4" y="0"/>
                  </a:cxn>
                  <a:cxn ang="0">
                    <a:pos x="2" y="2"/>
                  </a:cxn>
                  <a:cxn ang="0">
                    <a:pos x="0" y="4"/>
                  </a:cxn>
                  <a:cxn ang="0">
                    <a:pos x="0" y="8"/>
                  </a:cxn>
                  <a:cxn ang="0">
                    <a:pos x="0" y="8"/>
                  </a:cxn>
                  <a:cxn ang="0">
                    <a:pos x="0" y="12"/>
                  </a:cxn>
                  <a:cxn ang="0">
                    <a:pos x="2" y="14"/>
                  </a:cxn>
                  <a:cxn ang="0">
                    <a:pos x="4" y="16"/>
                  </a:cxn>
                  <a:cxn ang="0">
                    <a:pos x="8" y="16"/>
                  </a:cxn>
                </a:cxnLst>
                <a:rect l="0" t="0" r="r" b="b"/>
                <a:pathLst>
                  <a:path w="120" h="120">
                    <a:moveTo>
                      <a:pt x="8" y="16"/>
                    </a:moveTo>
                    <a:lnTo>
                      <a:pt x="8" y="16"/>
                    </a:lnTo>
                    <a:lnTo>
                      <a:pt x="8" y="16"/>
                    </a:lnTo>
                    <a:lnTo>
                      <a:pt x="28" y="18"/>
                    </a:lnTo>
                    <a:lnTo>
                      <a:pt x="46" y="24"/>
                    </a:lnTo>
                    <a:lnTo>
                      <a:pt x="62" y="32"/>
                    </a:lnTo>
                    <a:lnTo>
                      <a:pt x="76" y="44"/>
                    </a:lnTo>
                    <a:lnTo>
                      <a:pt x="88" y="58"/>
                    </a:lnTo>
                    <a:lnTo>
                      <a:pt x="96" y="74"/>
                    </a:lnTo>
                    <a:lnTo>
                      <a:pt x="102" y="92"/>
                    </a:lnTo>
                    <a:lnTo>
                      <a:pt x="104" y="112"/>
                    </a:lnTo>
                    <a:lnTo>
                      <a:pt x="104" y="112"/>
                    </a:lnTo>
                    <a:lnTo>
                      <a:pt x="104" y="112"/>
                    </a:lnTo>
                    <a:lnTo>
                      <a:pt x="104" y="116"/>
                    </a:lnTo>
                    <a:lnTo>
                      <a:pt x="106" y="118"/>
                    </a:lnTo>
                    <a:lnTo>
                      <a:pt x="108" y="120"/>
                    </a:lnTo>
                    <a:lnTo>
                      <a:pt x="112" y="120"/>
                    </a:lnTo>
                    <a:lnTo>
                      <a:pt x="112" y="120"/>
                    </a:lnTo>
                    <a:lnTo>
                      <a:pt x="116" y="120"/>
                    </a:lnTo>
                    <a:lnTo>
                      <a:pt x="118" y="118"/>
                    </a:lnTo>
                    <a:lnTo>
                      <a:pt x="120" y="116"/>
                    </a:lnTo>
                    <a:lnTo>
                      <a:pt x="120" y="112"/>
                    </a:lnTo>
                    <a:lnTo>
                      <a:pt x="120" y="112"/>
                    </a:lnTo>
                    <a:lnTo>
                      <a:pt x="120" y="112"/>
                    </a:lnTo>
                    <a:lnTo>
                      <a:pt x="120" y="112"/>
                    </a:lnTo>
                    <a:lnTo>
                      <a:pt x="118" y="90"/>
                    </a:lnTo>
                    <a:lnTo>
                      <a:pt x="112" y="68"/>
                    </a:lnTo>
                    <a:lnTo>
                      <a:pt x="100" y="50"/>
                    </a:lnTo>
                    <a:lnTo>
                      <a:pt x="88" y="32"/>
                    </a:lnTo>
                    <a:lnTo>
                      <a:pt x="70" y="20"/>
                    </a:lnTo>
                    <a:lnTo>
                      <a:pt x="52" y="8"/>
                    </a:lnTo>
                    <a:lnTo>
                      <a:pt x="30" y="2"/>
                    </a:lnTo>
                    <a:lnTo>
                      <a:pt x="8" y="0"/>
                    </a:lnTo>
                    <a:lnTo>
                      <a:pt x="8" y="0"/>
                    </a:lnTo>
                    <a:lnTo>
                      <a:pt x="8" y="0"/>
                    </a:lnTo>
                    <a:lnTo>
                      <a:pt x="8" y="0"/>
                    </a:lnTo>
                    <a:lnTo>
                      <a:pt x="4" y="0"/>
                    </a:lnTo>
                    <a:lnTo>
                      <a:pt x="2" y="2"/>
                    </a:lnTo>
                    <a:lnTo>
                      <a:pt x="0" y="4"/>
                    </a:lnTo>
                    <a:lnTo>
                      <a:pt x="0" y="8"/>
                    </a:lnTo>
                    <a:lnTo>
                      <a:pt x="0" y="8"/>
                    </a:lnTo>
                    <a:lnTo>
                      <a:pt x="0" y="12"/>
                    </a:lnTo>
                    <a:lnTo>
                      <a:pt x="2" y="14"/>
                    </a:lnTo>
                    <a:lnTo>
                      <a:pt x="4" y="16"/>
                    </a:lnTo>
                    <a:lnTo>
                      <a:pt x="8"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191" name="Freeform 179">
              <a:extLst>
                <a:ext uri="{FF2B5EF4-FFF2-40B4-BE49-F238E27FC236}">
                  <a16:creationId xmlns:a16="http://schemas.microsoft.com/office/drawing/2014/main" id="{E944BFBF-4C8A-44E3-BD60-A8DEDA726160}"/>
                </a:ext>
              </a:extLst>
            </p:cNvPr>
            <p:cNvSpPr>
              <a:spLocks noEditPoints="1"/>
            </p:cNvSpPr>
            <p:nvPr/>
          </p:nvSpPr>
          <p:spPr bwMode="auto">
            <a:xfrm>
              <a:off x="515380" y="1776882"/>
              <a:ext cx="489517" cy="351839"/>
            </a:xfrm>
            <a:custGeom>
              <a:avLst/>
              <a:gdLst/>
              <a:ahLst/>
              <a:cxnLst>
                <a:cxn ang="0">
                  <a:pos x="204" y="52"/>
                </a:cxn>
                <a:cxn ang="0">
                  <a:pos x="184" y="18"/>
                </a:cxn>
                <a:cxn ang="0">
                  <a:pos x="150" y="2"/>
                </a:cxn>
                <a:cxn ang="0">
                  <a:pos x="126" y="0"/>
                </a:cxn>
                <a:cxn ang="0">
                  <a:pos x="96" y="12"/>
                </a:cxn>
                <a:cxn ang="0">
                  <a:pos x="76" y="32"/>
                </a:cxn>
                <a:cxn ang="0">
                  <a:pos x="60" y="40"/>
                </a:cxn>
                <a:cxn ang="0">
                  <a:pos x="46" y="42"/>
                </a:cxn>
                <a:cxn ang="0">
                  <a:pos x="30" y="56"/>
                </a:cxn>
                <a:cxn ang="0">
                  <a:pos x="24" y="76"/>
                </a:cxn>
                <a:cxn ang="0">
                  <a:pos x="26" y="88"/>
                </a:cxn>
                <a:cxn ang="0">
                  <a:pos x="2" y="118"/>
                </a:cxn>
                <a:cxn ang="0">
                  <a:pos x="2" y="142"/>
                </a:cxn>
                <a:cxn ang="0">
                  <a:pos x="16" y="168"/>
                </a:cxn>
                <a:cxn ang="0">
                  <a:pos x="42" y="182"/>
                </a:cxn>
                <a:cxn ang="0">
                  <a:pos x="196" y="184"/>
                </a:cxn>
                <a:cxn ang="0">
                  <a:pos x="208" y="182"/>
                </a:cxn>
                <a:cxn ang="0">
                  <a:pos x="238" y="166"/>
                </a:cxn>
                <a:cxn ang="0">
                  <a:pos x="254" y="136"/>
                </a:cxn>
                <a:cxn ang="0">
                  <a:pos x="256" y="114"/>
                </a:cxn>
                <a:cxn ang="0">
                  <a:pos x="242" y="86"/>
                </a:cxn>
                <a:cxn ang="0">
                  <a:pos x="218" y="68"/>
                </a:cxn>
                <a:cxn ang="0">
                  <a:pos x="196" y="168"/>
                </a:cxn>
                <a:cxn ang="0">
                  <a:pos x="44" y="168"/>
                </a:cxn>
                <a:cxn ang="0">
                  <a:pos x="26" y="158"/>
                </a:cxn>
                <a:cxn ang="0">
                  <a:pos x="16" y="140"/>
                </a:cxn>
                <a:cxn ang="0">
                  <a:pos x="18" y="122"/>
                </a:cxn>
                <a:cxn ang="0">
                  <a:pos x="34" y="102"/>
                </a:cxn>
                <a:cxn ang="0">
                  <a:pos x="44" y="94"/>
                </a:cxn>
                <a:cxn ang="0">
                  <a:pos x="42" y="82"/>
                </a:cxn>
                <a:cxn ang="0">
                  <a:pos x="42" y="68"/>
                </a:cxn>
                <a:cxn ang="0">
                  <a:pos x="60" y="56"/>
                </a:cxn>
                <a:cxn ang="0">
                  <a:pos x="70" y="58"/>
                </a:cxn>
                <a:cxn ang="0">
                  <a:pos x="80" y="58"/>
                </a:cxn>
                <a:cxn ang="0">
                  <a:pos x="86" y="48"/>
                </a:cxn>
                <a:cxn ang="0">
                  <a:pos x="120" y="18"/>
                </a:cxn>
                <a:cxn ang="0">
                  <a:pos x="146" y="16"/>
                </a:cxn>
                <a:cxn ang="0">
                  <a:pos x="174" y="30"/>
                </a:cxn>
                <a:cxn ang="0">
                  <a:pos x="190" y="56"/>
                </a:cxn>
                <a:cxn ang="0">
                  <a:pos x="192" y="74"/>
                </a:cxn>
                <a:cxn ang="0">
                  <a:pos x="204" y="80"/>
                </a:cxn>
                <a:cxn ang="0">
                  <a:pos x="218" y="86"/>
                </a:cxn>
                <a:cxn ang="0">
                  <a:pos x="234" y="102"/>
                </a:cxn>
                <a:cxn ang="0">
                  <a:pos x="240" y="124"/>
                </a:cxn>
                <a:cxn ang="0">
                  <a:pos x="236" y="142"/>
                </a:cxn>
                <a:cxn ang="0">
                  <a:pos x="220" y="160"/>
                </a:cxn>
                <a:cxn ang="0">
                  <a:pos x="196" y="168"/>
                </a:cxn>
              </a:cxnLst>
              <a:rect l="0" t="0" r="r" b="b"/>
              <a:pathLst>
                <a:path w="256" h="184">
                  <a:moveTo>
                    <a:pt x="208" y="66"/>
                  </a:moveTo>
                  <a:lnTo>
                    <a:pt x="208" y="66"/>
                  </a:lnTo>
                  <a:lnTo>
                    <a:pt x="204" y="52"/>
                  </a:lnTo>
                  <a:lnTo>
                    <a:pt x="200" y="40"/>
                  </a:lnTo>
                  <a:lnTo>
                    <a:pt x="194" y="28"/>
                  </a:lnTo>
                  <a:lnTo>
                    <a:pt x="184" y="18"/>
                  </a:lnTo>
                  <a:lnTo>
                    <a:pt x="174" y="10"/>
                  </a:lnTo>
                  <a:lnTo>
                    <a:pt x="162" y="6"/>
                  </a:lnTo>
                  <a:lnTo>
                    <a:pt x="150" y="2"/>
                  </a:lnTo>
                  <a:lnTo>
                    <a:pt x="136" y="0"/>
                  </a:lnTo>
                  <a:lnTo>
                    <a:pt x="136" y="0"/>
                  </a:lnTo>
                  <a:lnTo>
                    <a:pt x="126" y="0"/>
                  </a:lnTo>
                  <a:lnTo>
                    <a:pt x="116" y="4"/>
                  </a:lnTo>
                  <a:lnTo>
                    <a:pt x="106" y="6"/>
                  </a:lnTo>
                  <a:lnTo>
                    <a:pt x="96" y="12"/>
                  </a:lnTo>
                  <a:lnTo>
                    <a:pt x="88" y="18"/>
                  </a:lnTo>
                  <a:lnTo>
                    <a:pt x="82" y="24"/>
                  </a:lnTo>
                  <a:lnTo>
                    <a:pt x="76" y="32"/>
                  </a:lnTo>
                  <a:lnTo>
                    <a:pt x="70" y="42"/>
                  </a:lnTo>
                  <a:lnTo>
                    <a:pt x="70" y="42"/>
                  </a:lnTo>
                  <a:lnTo>
                    <a:pt x="60" y="40"/>
                  </a:lnTo>
                  <a:lnTo>
                    <a:pt x="60" y="40"/>
                  </a:lnTo>
                  <a:lnTo>
                    <a:pt x="52" y="40"/>
                  </a:lnTo>
                  <a:lnTo>
                    <a:pt x="46" y="42"/>
                  </a:lnTo>
                  <a:lnTo>
                    <a:pt x="40" y="46"/>
                  </a:lnTo>
                  <a:lnTo>
                    <a:pt x="34" y="50"/>
                  </a:lnTo>
                  <a:lnTo>
                    <a:pt x="30" y="56"/>
                  </a:lnTo>
                  <a:lnTo>
                    <a:pt x="26" y="62"/>
                  </a:lnTo>
                  <a:lnTo>
                    <a:pt x="24" y="68"/>
                  </a:lnTo>
                  <a:lnTo>
                    <a:pt x="24" y="76"/>
                  </a:lnTo>
                  <a:lnTo>
                    <a:pt x="24" y="76"/>
                  </a:lnTo>
                  <a:lnTo>
                    <a:pt x="26" y="88"/>
                  </a:lnTo>
                  <a:lnTo>
                    <a:pt x="26" y="88"/>
                  </a:lnTo>
                  <a:lnTo>
                    <a:pt x="16" y="96"/>
                  </a:lnTo>
                  <a:lnTo>
                    <a:pt x="8" y="106"/>
                  </a:lnTo>
                  <a:lnTo>
                    <a:pt x="2" y="118"/>
                  </a:lnTo>
                  <a:lnTo>
                    <a:pt x="0" y="132"/>
                  </a:lnTo>
                  <a:lnTo>
                    <a:pt x="0" y="132"/>
                  </a:lnTo>
                  <a:lnTo>
                    <a:pt x="2" y="142"/>
                  </a:lnTo>
                  <a:lnTo>
                    <a:pt x="4" y="152"/>
                  </a:lnTo>
                  <a:lnTo>
                    <a:pt x="8" y="162"/>
                  </a:lnTo>
                  <a:lnTo>
                    <a:pt x="16" y="168"/>
                  </a:lnTo>
                  <a:lnTo>
                    <a:pt x="22" y="176"/>
                  </a:lnTo>
                  <a:lnTo>
                    <a:pt x="32" y="180"/>
                  </a:lnTo>
                  <a:lnTo>
                    <a:pt x="42" y="182"/>
                  </a:lnTo>
                  <a:lnTo>
                    <a:pt x="52" y="184"/>
                  </a:lnTo>
                  <a:lnTo>
                    <a:pt x="52" y="184"/>
                  </a:lnTo>
                  <a:lnTo>
                    <a:pt x="196" y="184"/>
                  </a:lnTo>
                  <a:lnTo>
                    <a:pt x="196" y="184"/>
                  </a:lnTo>
                  <a:lnTo>
                    <a:pt x="196" y="184"/>
                  </a:lnTo>
                  <a:lnTo>
                    <a:pt x="208" y="182"/>
                  </a:lnTo>
                  <a:lnTo>
                    <a:pt x="220" y="180"/>
                  </a:lnTo>
                  <a:lnTo>
                    <a:pt x="230" y="174"/>
                  </a:lnTo>
                  <a:lnTo>
                    <a:pt x="238" y="166"/>
                  </a:lnTo>
                  <a:lnTo>
                    <a:pt x="246" y="158"/>
                  </a:lnTo>
                  <a:lnTo>
                    <a:pt x="252" y="148"/>
                  </a:lnTo>
                  <a:lnTo>
                    <a:pt x="254" y="136"/>
                  </a:lnTo>
                  <a:lnTo>
                    <a:pt x="256" y="124"/>
                  </a:lnTo>
                  <a:lnTo>
                    <a:pt x="256" y="124"/>
                  </a:lnTo>
                  <a:lnTo>
                    <a:pt x="256" y="114"/>
                  </a:lnTo>
                  <a:lnTo>
                    <a:pt x="252" y="104"/>
                  </a:lnTo>
                  <a:lnTo>
                    <a:pt x="248" y="94"/>
                  </a:lnTo>
                  <a:lnTo>
                    <a:pt x="242" y="86"/>
                  </a:lnTo>
                  <a:lnTo>
                    <a:pt x="234" y="78"/>
                  </a:lnTo>
                  <a:lnTo>
                    <a:pt x="226" y="72"/>
                  </a:lnTo>
                  <a:lnTo>
                    <a:pt x="218" y="68"/>
                  </a:lnTo>
                  <a:lnTo>
                    <a:pt x="208" y="66"/>
                  </a:lnTo>
                  <a:close/>
                  <a:moveTo>
                    <a:pt x="196" y="168"/>
                  </a:moveTo>
                  <a:lnTo>
                    <a:pt x="196" y="168"/>
                  </a:lnTo>
                  <a:lnTo>
                    <a:pt x="52" y="168"/>
                  </a:lnTo>
                  <a:lnTo>
                    <a:pt x="52" y="168"/>
                  </a:lnTo>
                  <a:lnTo>
                    <a:pt x="44" y="168"/>
                  </a:lnTo>
                  <a:lnTo>
                    <a:pt x="38" y="166"/>
                  </a:lnTo>
                  <a:lnTo>
                    <a:pt x="32" y="162"/>
                  </a:lnTo>
                  <a:lnTo>
                    <a:pt x="26" y="158"/>
                  </a:lnTo>
                  <a:lnTo>
                    <a:pt x="22" y="152"/>
                  </a:lnTo>
                  <a:lnTo>
                    <a:pt x="18" y="146"/>
                  </a:lnTo>
                  <a:lnTo>
                    <a:pt x="16" y="140"/>
                  </a:lnTo>
                  <a:lnTo>
                    <a:pt x="16" y="132"/>
                  </a:lnTo>
                  <a:lnTo>
                    <a:pt x="16" y="132"/>
                  </a:lnTo>
                  <a:lnTo>
                    <a:pt x="18" y="122"/>
                  </a:lnTo>
                  <a:lnTo>
                    <a:pt x="20" y="114"/>
                  </a:lnTo>
                  <a:lnTo>
                    <a:pt x="26" y="106"/>
                  </a:lnTo>
                  <a:lnTo>
                    <a:pt x="34" y="102"/>
                  </a:lnTo>
                  <a:lnTo>
                    <a:pt x="34" y="102"/>
                  </a:lnTo>
                  <a:lnTo>
                    <a:pt x="40" y="98"/>
                  </a:lnTo>
                  <a:lnTo>
                    <a:pt x="44" y="94"/>
                  </a:lnTo>
                  <a:lnTo>
                    <a:pt x="44" y="90"/>
                  </a:lnTo>
                  <a:lnTo>
                    <a:pt x="42" y="82"/>
                  </a:lnTo>
                  <a:lnTo>
                    <a:pt x="42" y="82"/>
                  </a:lnTo>
                  <a:lnTo>
                    <a:pt x="40" y="76"/>
                  </a:lnTo>
                  <a:lnTo>
                    <a:pt x="40" y="76"/>
                  </a:lnTo>
                  <a:lnTo>
                    <a:pt x="42" y="68"/>
                  </a:lnTo>
                  <a:lnTo>
                    <a:pt x="46" y="62"/>
                  </a:lnTo>
                  <a:lnTo>
                    <a:pt x="52" y="58"/>
                  </a:lnTo>
                  <a:lnTo>
                    <a:pt x="60" y="56"/>
                  </a:lnTo>
                  <a:lnTo>
                    <a:pt x="60" y="56"/>
                  </a:lnTo>
                  <a:lnTo>
                    <a:pt x="64" y="56"/>
                  </a:lnTo>
                  <a:lnTo>
                    <a:pt x="70" y="58"/>
                  </a:lnTo>
                  <a:lnTo>
                    <a:pt x="70" y="58"/>
                  </a:lnTo>
                  <a:lnTo>
                    <a:pt x="76" y="60"/>
                  </a:lnTo>
                  <a:lnTo>
                    <a:pt x="80" y="58"/>
                  </a:lnTo>
                  <a:lnTo>
                    <a:pt x="82" y="54"/>
                  </a:lnTo>
                  <a:lnTo>
                    <a:pt x="86" y="48"/>
                  </a:lnTo>
                  <a:lnTo>
                    <a:pt x="86" y="48"/>
                  </a:lnTo>
                  <a:lnTo>
                    <a:pt x="94" y="36"/>
                  </a:lnTo>
                  <a:lnTo>
                    <a:pt x="106" y="24"/>
                  </a:lnTo>
                  <a:lnTo>
                    <a:pt x="120" y="18"/>
                  </a:lnTo>
                  <a:lnTo>
                    <a:pt x="136" y="16"/>
                  </a:lnTo>
                  <a:lnTo>
                    <a:pt x="136" y="16"/>
                  </a:lnTo>
                  <a:lnTo>
                    <a:pt x="146" y="16"/>
                  </a:lnTo>
                  <a:lnTo>
                    <a:pt x="156" y="20"/>
                  </a:lnTo>
                  <a:lnTo>
                    <a:pt x="166" y="24"/>
                  </a:lnTo>
                  <a:lnTo>
                    <a:pt x="174" y="30"/>
                  </a:lnTo>
                  <a:lnTo>
                    <a:pt x="180" y="38"/>
                  </a:lnTo>
                  <a:lnTo>
                    <a:pt x="186" y="46"/>
                  </a:lnTo>
                  <a:lnTo>
                    <a:pt x="190" y="56"/>
                  </a:lnTo>
                  <a:lnTo>
                    <a:pt x="192" y="66"/>
                  </a:lnTo>
                  <a:lnTo>
                    <a:pt x="192" y="66"/>
                  </a:lnTo>
                  <a:lnTo>
                    <a:pt x="192" y="74"/>
                  </a:lnTo>
                  <a:lnTo>
                    <a:pt x="194" y="78"/>
                  </a:lnTo>
                  <a:lnTo>
                    <a:pt x="198" y="80"/>
                  </a:lnTo>
                  <a:lnTo>
                    <a:pt x="204" y="80"/>
                  </a:lnTo>
                  <a:lnTo>
                    <a:pt x="204" y="80"/>
                  </a:lnTo>
                  <a:lnTo>
                    <a:pt x="212" y="82"/>
                  </a:lnTo>
                  <a:lnTo>
                    <a:pt x="218" y="86"/>
                  </a:lnTo>
                  <a:lnTo>
                    <a:pt x="224" y="90"/>
                  </a:lnTo>
                  <a:lnTo>
                    <a:pt x="230" y="96"/>
                  </a:lnTo>
                  <a:lnTo>
                    <a:pt x="234" y="102"/>
                  </a:lnTo>
                  <a:lnTo>
                    <a:pt x="238" y="108"/>
                  </a:lnTo>
                  <a:lnTo>
                    <a:pt x="240" y="116"/>
                  </a:lnTo>
                  <a:lnTo>
                    <a:pt x="240" y="124"/>
                  </a:lnTo>
                  <a:lnTo>
                    <a:pt x="240" y="124"/>
                  </a:lnTo>
                  <a:lnTo>
                    <a:pt x="240" y="132"/>
                  </a:lnTo>
                  <a:lnTo>
                    <a:pt x="236" y="142"/>
                  </a:lnTo>
                  <a:lnTo>
                    <a:pt x="232" y="148"/>
                  </a:lnTo>
                  <a:lnTo>
                    <a:pt x="228" y="156"/>
                  </a:lnTo>
                  <a:lnTo>
                    <a:pt x="220" y="160"/>
                  </a:lnTo>
                  <a:lnTo>
                    <a:pt x="214" y="164"/>
                  </a:lnTo>
                  <a:lnTo>
                    <a:pt x="204" y="168"/>
                  </a:lnTo>
                  <a:lnTo>
                    <a:pt x="196" y="16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nvGrpSpPr>
            <p:cNvPr id="192" name="Group 197">
              <a:extLst>
                <a:ext uri="{FF2B5EF4-FFF2-40B4-BE49-F238E27FC236}">
                  <a16:creationId xmlns:a16="http://schemas.microsoft.com/office/drawing/2014/main" id="{FCA0CD86-46AF-4C9D-A954-FA3EE00482AB}"/>
                </a:ext>
              </a:extLst>
            </p:cNvPr>
            <p:cNvGrpSpPr/>
            <p:nvPr/>
          </p:nvGrpSpPr>
          <p:grpSpPr>
            <a:xfrm>
              <a:off x="2473446" y="2694725"/>
              <a:ext cx="489517" cy="489517"/>
              <a:chOff x="3962400" y="1962150"/>
              <a:chExt cx="406400" cy="406400"/>
            </a:xfrm>
            <a:solidFill>
              <a:schemeClr val="accent1"/>
            </a:solidFill>
          </p:grpSpPr>
          <p:sp>
            <p:nvSpPr>
              <p:cNvPr id="193" name="Freeform 121">
                <a:extLst>
                  <a:ext uri="{FF2B5EF4-FFF2-40B4-BE49-F238E27FC236}">
                    <a16:creationId xmlns:a16="http://schemas.microsoft.com/office/drawing/2014/main" id="{81B1285A-A20E-4150-A65E-6B223D6D94AD}"/>
                  </a:ext>
                </a:extLst>
              </p:cNvPr>
              <p:cNvSpPr>
                <a:spLocks noEditPoints="1"/>
              </p:cNvSpPr>
              <p:nvPr/>
            </p:nvSpPr>
            <p:spPr bwMode="auto">
              <a:xfrm>
                <a:off x="3962400" y="1962150"/>
                <a:ext cx="406400" cy="406400"/>
              </a:xfrm>
              <a:custGeom>
                <a:avLst/>
                <a:gdLst/>
                <a:ahLst/>
                <a:cxnLst>
                  <a:cxn ang="0">
                    <a:pos x="176" y="0"/>
                  </a:cxn>
                  <a:cxn ang="0">
                    <a:pos x="144" y="6"/>
                  </a:cxn>
                  <a:cxn ang="0">
                    <a:pos x="120" y="24"/>
                  </a:cxn>
                  <a:cxn ang="0">
                    <a:pos x="102" y="48"/>
                  </a:cxn>
                  <a:cxn ang="0">
                    <a:pos x="96" y="80"/>
                  </a:cxn>
                  <a:cxn ang="0">
                    <a:pos x="98" y="94"/>
                  </a:cxn>
                  <a:cxn ang="0">
                    <a:pos x="4" y="206"/>
                  </a:cxn>
                  <a:cxn ang="0">
                    <a:pos x="2" y="210"/>
                  </a:cxn>
                  <a:cxn ang="0">
                    <a:pos x="0" y="240"/>
                  </a:cxn>
                  <a:cxn ang="0">
                    <a:pos x="2" y="246"/>
                  </a:cxn>
                  <a:cxn ang="0">
                    <a:pos x="10" y="254"/>
                  </a:cxn>
                  <a:cxn ang="0">
                    <a:pos x="40" y="256"/>
                  </a:cxn>
                  <a:cxn ang="0">
                    <a:pos x="46" y="254"/>
                  </a:cxn>
                  <a:cxn ang="0">
                    <a:pos x="62" y="240"/>
                  </a:cxn>
                  <a:cxn ang="0">
                    <a:pos x="80" y="240"/>
                  </a:cxn>
                  <a:cxn ang="0">
                    <a:pos x="92" y="236"/>
                  </a:cxn>
                  <a:cxn ang="0">
                    <a:pos x="96" y="224"/>
                  </a:cxn>
                  <a:cxn ang="0">
                    <a:pos x="112" y="208"/>
                  </a:cxn>
                  <a:cxn ang="0">
                    <a:pos x="118" y="206"/>
                  </a:cxn>
                  <a:cxn ang="0">
                    <a:pos x="126" y="198"/>
                  </a:cxn>
                  <a:cxn ang="0">
                    <a:pos x="128" y="174"/>
                  </a:cxn>
                  <a:cxn ang="0">
                    <a:pos x="146" y="154"/>
                  </a:cxn>
                  <a:cxn ang="0">
                    <a:pos x="176" y="160"/>
                  </a:cxn>
                  <a:cxn ang="0">
                    <a:pos x="192" y="158"/>
                  </a:cxn>
                  <a:cxn ang="0">
                    <a:pos x="220" y="146"/>
                  </a:cxn>
                  <a:cxn ang="0">
                    <a:pos x="242" y="124"/>
                  </a:cxn>
                  <a:cxn ang="0">
                    <a:pos x="254" y="96"/>
                  </a:cxn>
                  <a:cxn ang="0">
                    <a:pos x="256" y="80"/>
                  </a:cxn>
                  <a:cxn ang="0">
                    <a:pos x="250" y="48"/>
                  </a:cxn>
                  <a:cxn ang="0">
                    <a:pos x="232" y="24"/>
                  </a:cxn>
                  <a:cxn ang="0">
                    <a:pos x="208" y="6"/>
                  </a:cxn>
                  <a:cxn ang="0">
                    <a:pos x="176" y="0"/>
                  </a:cxn>
                  <a:cxn ang="0">
                    <a:pos x="176" y="144"/>
                  </a:cxn>
                  <a:cxn ang="0">
                    <a:pos x="158" y="142"/>
                  </a:cxn>
                  <a:cxn ang="0">
                    <a:pos x="140" y="138"/>
                  </a:cxn>
                  <a:cxn ang="0">
                    <a:pos x="116" y="162"/>
                  </a:cxn>
                  <a:cxn ang="0">
                    <a:pos x="114" y="168"/>
                  </a:cxn>
                  <a:cxn ang="0">
                    <a:pos x="112" y="192"/>
                  </a:cxn>
                  <a:cxn ang="0">
                    <a:pos x="96" y="192"/>
                  </a:cxn>
                  <a:cxn ang="0">
                    <a:pos x="84" y="196"/>
                  </a:cxn>
                  <a:cxn ang="0">
                    <a:pos x="80" y="208"/>
                  </a:cxn>
                  <a:cxn ang="0">
                    <a:pos x="62" y="224"/>
                  </a:cxn>
                  <a:cxn ang="0">
                    <a:pos x="56" y="226"/>
                  </a:cxn>
                  <a:cxn ang="0">
                    <a:pos x="38" y="240"/>
                  </a:cxn>
                  <a:cxn ang="0">
                    <a:pos x="16" y="218"/>
                  </a:cxn>
                  <a:cxn ang="0">
                    <a:pos x="110" y="124"/>
                  </a:cxn>
                  <a:cxn ang="0">
                    <a:pos x="122" y="112"/>
                  </a:cxn>
                  <a:cxn ang="0">
                    <a:pos x="114" y="98"/>
                  </a:cxn>
                  <a:cxn ang="0">
                    <a:pos x="112" y="80"/>
                  </a:cxn>
                  <a:cxn ang="0">
                    <a:pos x="114" y="68"/>
                  </a:cxn>
                  <a:cxn ang="0">
                    <a:pos x="122" y="44"/>
                  </a:cxn>
                  <a:cxn ang="0">
                    <a:pos x="140" y="26"/>
                  </a:cxn>
                  <a:cxn ang="0">
                    <a:pos x="164" y="18"/>
                  </a:cxn>
                  <a:cxn ang="0">
                    <a:pos x="176" y="16"/>
                  </a:cxn>
                  <a:cxn ang="0">
                    <a:pos x="200" y="22"/>
                  </a:cxn>
                  <a:cxn ang="0">
                    <a:pos x="222" y="34"/>
                  </a:cxn>
                  <a:cxn ang="0">
                    <a:pos x="234" y="56"/>
                  </a:cxn>
                  <a:cxn ang="0">
                    <a:pos x="240" y="80"/>
                  </a:cxn>
                  <a:cxn ang="0">
                    <a:pos x="238" y="92"/>
                  </a:cxn>
                  <a:cxn ang="0">
                    <a:pos x="230" y="116"/>
                  </a:cxn>
                  <a:cxn ang="0">
                    <a:pos x="212" y="134"/>
                  </a:cxn>
                  <a:cxn ang="0">
                    <a:pos x="188" y="142"/>
                  </a:cxn>
                </a:cxnLst>
                <a:rect l="0" t="0" r="r" b="b"/>
                <a:pathLst>
                  <a:path w="256" h="256">
                    <a:moveTo>
                      <a:pt x="176" y="0"/>
                    </a:moveTo>
                    <a:lnTo>
                      <a:pt x="176" y="0"/>
                    </a:lnTo>
                    <a:lnTo>
                      <a:pt x="160" y="2"/>
                    </a:lnTo>
                    <a:lnTo>
                      <a:pt x="144" y="6"/>
                    </a:lnTo>
                    <a:lnTo>
                      <a:pt x="132" y="14"/>
                    </a:lnTo>
                    <a:lnTo>
                      <a:pt x="120" y="24"/>
                    </a:lnTo>
                    <a:lnTo>
                      <a:pt x="110" y="36"/>
                    </a:lnTo>
                    <a:lnTo>
                      <a:pt x="102" y="48"/>
                    </a:lnTo>
                    <a:lnTo>
                      <a:pt x="98" y="64"/>
                    </a:lnTo>
                    <a:lnTo>
                      <a:pt x="96" y="80"/>
                    </a:lnTo>
                    <a:lnTo>
                      <a:pt x="96" y="80"/>
                    </a:lnTo>
                    <a:lnTo>
                      <a:pt x="98" y="94"/>
                    </a:lnTo>
                    <a:lnTo>
                      <a:pt x="102" y="110"/>
                    </a:lnTo>
                    <a:lnTo>
                      <a:pt x="4" y="206"/>
                    </a:lnTo>
                    <a:lnTo>
                      <a:pt x="4" y="206"/>
                    </a:lnTo>
                    <a:lnTo>
                      <a:pt x="2" y="210"/>
                    </a:lnTo>
                    <a:lnTo>
                      <a:pt x="0" y="216"/>
                    </a:lnTo>
                    <a:lnTo>
                      <a:pt x="0" y="240"/>
                    </a:lnTo>
                    <a:lnTo>
                      <a:pt x="0" y="240"/>
                    </a:lnTo>
                    <a:lnTo>
                      <a:pt x="2" y="246"/>
                    </a:lnTo>
                    <a:lnTo>
                      <a:pt x="4" y="252"/>
                    </a:lnTo>
                    <a:lnTo>
                      <a:pt x="10" y="254"/>
                    </a:lnTo>
                    <a:lnTo>
                      <a:pt x="16" y="256"/>
                    </a:lnTo>
                    <a:lnTo>
                      <a:pt x="40" y="256"/>
                    </a:lnTo>
                    <a:lnTo>
                      <a:pt x="40" y="256"/>
                    </a:lnTo>
                    <a:lnTo>
                      <a:pt x="46" y="254"/>
                    </a:lnTo>
                    <a:lnTo>
                      <a:pt x="50" y="252"/>
                    </a:lnTo>
                    <a:lnTo>
                      <a:pt x="62" y="240"/>
                    </a:lnTo>
                    <a:lnTo>
                      <a:pt x="80" y="240"/>
                    </a:lnTo>
                    <a:lnTo>
                      <a:pt x="80" y="240"/>
                    </a:lnTo>
                    <a:lnTo>
                      <a:pt x="86" y="238"/>
                    </a:lnTo>
                    <a:lnTo>
                      <a:pt x="92" y="236"/>
                    </a:lnTo>
                    <a:lnTo>
                      <a:pt x="94" y="230"/>
                    </a:lnTo>
                    <a:lnTo>
                      <a:pt x="96" y="224"/>
                    </a:lnTo>
                    <a:lnTo>
                      <a:pt x="96" y="208"/>
                    </a:lnTo>
                    <a:lnTo>
                      <a:pt x="112" y="208"/>
                    </a:lnTo>
                    <a:lnTo>
                      <a:pt x="112" y="208"/>
                    </a:lnTo>
                    <a:lnTo>
                      <a:pt x="118" y="206"/>
                    </a:lnTo>
                    <a:lnTo>
                      <a:pt x="124" y="204"/>
                    </a:lnTo>
                    <a:lnTo>
                      <a:pt x="126" y="198"/>
                    </a:lnTo>
                    <a:lnTo>
                      <a:pt x="128" y="192"/>
                    </a:lnTo>
                    <a:lnTo>
                      <a:pt x="128" y="174"/>
                    </a:lnTo>
                    <a:lnTo>
                      <a:pt x="146" y="154"/>
                    </a:lnTo>
                    <a:lnTo>
                      <a:pt x="146" y="154"/>
                    </a:lnTo>
                    <a:lnTo>
                      <a:pt x="162" y="158"/>
                    </a:lnTo>
                    <a:lnTo>
                      <a:pt x="176" y="160"/>
                    </a:lnTo>
                    <a:lnTo>
                      <a:pt x="176" y="160"/>
                    </a:lnTo>
                    <a:lnTo>
                      <a:pt x="192" y="158"/>
                    </a:lnTo>
                    <a:lnTo>
                      <a:pt x="208" y="154"/>
                    </a:lnTo>
                    <a:lnTo>
                      <a:pt x="220" y="146"/>
                    </a:lnTo>
                    <a:lnTo>
                      <a:pt x="232" y="136"/>
                    </a:lnTo>
                    <a:lnTo>
                      <a:pt x="242" y="124"/>
                    </a:lnTo>
                    <a:lnTo>
                      <a:pt x="250" y="112"/>
                    </a:lnTo>
                    <a:lnTo>
                      <a:pt x="254" y="96"/>
                    </a:lnTo>
                    <a:lnTo>
                      <a:pt x="256" y="80"/>
                    </a:lnTo>
                    <a:lnTo>
                      <a:pt x="256" y="80"/>
                    </a:lnTo>
                    <a:lnTo>
                      <a:pt x="254" y="64"/>
                    </a:lnTo>
                    <a:lnTo>
                      <a:pt x="250" y="48"/>
                    </a:lnTo>
                    <a:lnTo>
                      <a:pt x="242" y="36"/>
                    </a:lnTo>
                    <a:lnTo>
                      <a:pt x="232" y="24"/>
                    </a:lnTo>
                    <a:lnTo>
                      <a:pt x="220" y="14"/>
                    </a:lnTo>
                    <a:lnTo>
                      <a:pt x="208" y="6"/>
                    </a:lnTo>
                    <a:lnTo>
                      <a:pt x="192" y="2"/>
                    </a:lnTo>
                    <a:lnTo>
                      <a:pt x="176" y="0"/>
                    </a:lnTo>
                    <a:close/>
                    <a:moveTo>
                      <a:pt x="176" y="144"/>
                    </a:moveTo>
                    <a:lnTo>
                      <a:pt x="176" y="144"/>
                    </a:lnTo>
                    <a:lnTo>
                      <a:pt x="168" y="144"/>
                    </a:lnTo>
                    <a:lnTo>
                      <a:pt x="158" y="142"/>
                    </a:lnTo>
                    <a:lnTo>
                      <a:pt x="144" y="134"/>
                    </a:lnTo>
                    <a:lnTo>
                      <a:pt x="140" y="138"/>
                    </a:lnTo>
                    <a:lnTo>
                      <a:pt x="132" y="146"/>
                    </a:lnTo>
                    <a:lnTo>
                      <a:pt x="116" y="162"/>
                    </a:lnTo>
                    <a:lnTo>
                      <a:pt x="116" y="162"/>
                    </a:lnTo>
                    <a:lnTo>
                      <a:pt x="114" y="168"/>
                    </a:lnTo>
                    <a:lnTo>
                      <a:pt x="112" y="174"/>
                    </a:lnTo>
                    <a:lnTo>
                      <a:pt x="112" y="192"/>
                    </a:lnTo>
                    <a:lnTo>
                      <a:pt x="96" y="192"/>
                    </a:lnTo>
                    <a:lnTo>
                      <a:pt x="96" y="192"/>
                    </a:lnTo>
                    <a:lnTo>
                      <a:pt x="90" y="194"/>
                    </a:lnTo>
                    <a:lnTo>
                      <a:pt x="84" y="196"/>
                    </a:lnTo>
                    <a:lnTo>
                      <a:pt x="82" y="202"/>
                    </a:lnTo>
                    <a:lnTo>
                      <a:pt x="80" y="208"/>
                    </a:lnTo>
                    <a:lnTo>
                      <a:pt x="80" y="224"/>
                    </a:lnTo>
                    <a:lnTo>
                      <a:pt x="62" y="224"/>
                    </a:lnTo>
                    <a:lnTo>
                      <a:pt x="62" y="224"/>
                    </a:lnTo>
                    <a:lnTo>
                      <a:pt x="56" y="226"/>
                    </a:lnTo>
                    <a:lnTo>
                      <a:pt x="50" y="228"/>
                    </a:lnTo>
                    <a:lnTo>
                      <a:pt x="38" y="240"/>
                    </a:lnTo>
                    <a:lnTo>
                      <a:pt x="16" y="240"/>
                    </a:lnTo>
                    <a:lnTo>
                      <a:pt x="16" y="218"/>
                    </a:lnTo>
                    <a:lnTo>
                      <a:pt x="110" y="124"/>
                    </a:lnTo>
                    <a:lnTo>
                      <a:pt x="110" y="124"/>
                    </a:lnTo>
                    <a:lnTo>
                      <a:pt x="110" y="124"/>
                    </a:lnTo>
                    <a:lnTo>
                      <a:pt x="122" y="112"/>
                    </a:lnTo>
                    <a:lnTo>
                      <a:pt x="122" y="112"/>
                    </a:lnTo>
                    <a:lnTo>
                      <a:pt x="114" y="98"/>
                    </a:lnTo>
                    <a:lnTo>
                      <a:pt x="112" y="88"/>
                    </a:lnTo>
                    <a:lnTo>
                      <a:pt x="112" y="80"/>
                    </a:lnTo>
                    <a:lnTo>
                      <a:pt x="112" y="80"/>
                    </a:lnTo>
                    <a:lnTo>
                      <a:pt x="114" y="68"/>
                    </a:lnTo>
                    <a:lnTo>
                      <a:pt x="118" y="56"/>
                    </a:lnTo>
                    <a:lnTo>
                      <a:pt x="122" y="44"/>
                    </a:lnTo>
                    <a:lnTo>
                      <a:pt x="130" y="34"/>
                    </a:lnTo>
                    <a:lnTo>
                      <a:pt x="140" y="26"/>
                    </a:lnTo>
                    <a:lnTo>
                      <a:pt x="152" y="22"/>
                    </a:lnTo>
                    <a:lnTo>
                      <a:pt x="164" y="18"/>
                    </a:lnTo>
                    <a:lnTo>
                      <a:pt x="176" y="16"/>
                    </a:lnTo>
                    <a:lnTo>
                      <a:pt x="176" y="16"/>
                    </a:lnTo>
                    <a:lnTo>
                      <a:pt x="188" y="18"/>
                    </a:lnTo>
                    <a:lnTo>
                      <a:pt x="200" y="22"/>
                    </a:lnTo>
                    <a:lnTo>
                      <a:pt x="212" y="26"/>
                    </a:lnTo>
                    <a:lnTo>
                      <a:pt x="222" y="34"/>
                    </a:lnTo>
                    <a:lnTo>
                      <a:pt x="230" y="44"/>
                    </a:lnTo>
                    <a:lnTo>
                      <a:pt x="234" y="56"/>
                    </a:lnTo>
                    <a:lnTo>
                      <a:pt x="238" y="68"/>
                    </a:lnTo>
                    <a:lnTo>
                      <a:pt x="240" y="80"/>
                    </a:lnTo>
                    <a:lnTo>
                      <a:pt x="240" y="80"/>
                    </a:lnTo>
                    <a:lnTo>
                      <a:pt x="238" y="92"/>
                    </a:lnTo>
                    <a:lnTo>
                      <a:pt x="234" y="104"/>
                    </a:lnTo>
                    <a:lnTo>
                      <a:pt x="230" y="116"/>
                    </a:lnTo>
                    <a:lnTo>
                      <a:pt x="222" y="126"/>
                    </a:lnTo>
                    <a:lnTo>
                      <a:pt x="212" y="134"/>
                    </a:lnTo>
                    <a:lnTo>
                      <a:pt x="200" y="138"/>
                    </a:lnTo>
                    <a:lnTo>
                      <a:pt x="188" y="142"/>
                    </a:lnTo>
                    <a:lnTo>
                      <a:pt x="176" y="1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4" name="Freeform 124">
                <a:extLst>
                  <a:ext uri="{FF2B5EF4-FFF2-40B4-BE49-F238E27FC236}">
                    <a16:creationId xmlns:a16="http://schemas.microsoft.com/office/drawing/2014/main" id="{7B90B7E7-E834-49E1-9D47-5E6738EC21F7}"/>
                  </a:ext>
                </a:extLst>
              </p:cNvPr>
              <p:cNvSpPr>
                <a:spLocks noEditPoints="1"/>
              </p:cNvSpPr>
              <p:nvPr/>
            </p:nvSpPr>
            <p:spPr bwMode="auto">
              <a:xfrm>
                <a:off x="4216400" y="2012950"/>
                <a:ext cx="101600" cy="101600"/>
              </a:xfrm>
              <a:custGeom>
                <a:avLst/>
                <a:gdLst/>
                <a:ahLst/>
                <a:cxnLst>
                  <a:cxn ang="0">
                    <a:pos x="62" y="34"/>
                  </a:cxn>
                  <a:cxn ang="0">
                    <a:pos x="62" y="34"/>
                  </a:cxn>
                  <a:cxn ang="0">
                    <a:pos x="48" y="16"/>
                  </a:cxn>
                  <a:cxn ang="0">
                    <a:pos x="30" y="2"/>
                  </a:cxn>
                  <a:cxn ang="0">
                    <a:pos x="30" y="2"/>
                  </a:cxn>
                  <a:cxn ang="0">
                    <a:pos x="26" y="0"/>
                  </a:cxn>
                  <a:cxn ang="0">
                    <a:pos x="24" y="0"/>
                  </a:cxn>
                  <a:cxn ang="0">
                    <a:pos x="24" y="0"/>
                  </a:cxn>
                  <a:cxn ang="0">
                    <a:pos x="16" y="4"/>
                  </a:cxn>
                  <a:cxn ang="0">
                    <a:pos x="10" y="10"/>
                  </a:cxn>
                  <a:cxn ang="0">
                    <a:pos x="4" y="16"/>
                  </a:cxn>
                  <a:cxn ang="0">
                    <a:pos x="0" y="24"/>
                  </a:cxn>
                  <a:cxn ang="0">
                    <a:pos x="0" y="24"/>
                  </a:cxn>
                  <a:cxn ang="0">
                    <a:pos x="0" y="26"/>
                  </a:cxn>
                  <a:cxn ang="0">
                    <a:pos x="0" y="26"/>
                  </a:cxn>
                  <a:cxn ang="0">
                    <a:pos x="2" y="30"/>
                  </a:cxn>
                  <a:cxn ang="0">
                    <a:pos x="2" y="30"/>
                  </a:cxn>
                  <a:cxn ang="0">
                    <a:pos x="16" y="48"/>
                  </a:cxn>
                  <a:cxn ang="0">
                    <a:pos x="34" y="62"/>
                  </a:cxn>
                  <a:cxn ang="0">
                    <a:pos x="34" y="62"/>
                  </a:cxn>
                  <a:cxn ang="0">
                    <a:pos x="38" y="64"/>
                  </a:cxn>
                  <a:cxn ang="0">
                    <a:pos x="40" y="64"/>
                  </a:cxn>
                  <a:cxn ang="0">
                    <a:pos x="40" y="64"/>
                  </a:cxn>
                  <a:cxn ang="0">
                    <a:pos x="48" y="60"/>
                  </a:cxn>
                  <a:cxn ang="0">
                    <a:pos x="54" y="56"/>
                  </a:cxn>
                  <a:cxn ang="0">
                    <a:pos x="60" y="48"/>
                  </a:cxn>
                  <a:cxn ang="0">
                    <a:pos x="64" y="40"/>
                  </a:cxn>
                  <a:cxn ang="0">
                    <a:pos x="64" y="40"/>
                  </a:cxn>
                  <a:cxn ang="0">
                    <a:pos x="64" y="38"/>
                  </a:cxn>
                  <a:cxn ang="0">
                    <a:pos x="64" y="38"/>
                  </a:cxn>
                  <a:cxn ang="0">
                    <a:pos x="62" y="34"/>
                  </a:cxn>
                  <a:cxn ang="0">
                    <a:pos x="38" y="56"/>
                  </a:cxn>
                  <a:cxn ang="0">
                    <a:pos x="38" y="56"/>
                  </a:cxn>
                  <a:cxn ang="0">
                    <a:pos x="22" y="42"/>
                  </a:cxn>
                  <a:cxn ang="0">
                    <a:pos x="8" y="26"/>
                  </a:cxn>
                  <a:cxn ang="0">
                    <a:pos x="8" y="26"/>
                  </a:cxn>
                  <a:cxn ang="0">
                    <a:pos x="10" y="20"/>
                  </a:cxn>
                  <a:cxn ang="0">
                    <a:pos x="14" y="14"/>
                  </a:cxn>
                  <a:cxn ang="0">
                    <a:pos x="20" y="10"/>
                  </a:cxn>
                  <a:cxn ang="0">
                    <a:pos x="26" y="8"/>
                  </a:cxn>
                  <a:cxn ang="0">
                    <a:pos x="26" y="8"/>
                  </a:cxn>
                  <a:cxn ang="0">
                    <a:pos x="42" y="22"/>
                  </a:cxn>
                  <a:cxn ang="0">
                    <a:pos x="56" y="38"/>
                  </a:cxn>
                  <a:cxn ang="0">
                    <a:pos x="56" y="38"/>
                  </a:cxn>
                  <a:cxn ang="0">
                    <a:pos x="54" y="44"/>
                  </a:cxn>
                  <a:cxn ang="0">
                    <a:pos x="50" y="50"/>
                  </a:cxn>
                  <a:cxn ang="0">
                    <a:pos x="44" y="54"/>
                  </a:cxn>
                  <a:cxn ang="0">
                    <a:pos x="38" y="56"/>
                  </a:cxn>
                </a:cxnLst>
                <a:rect l="0" t="0" r="r" b="b"/>
                <a:pathLst>
                  <a:path w="64" h="64">
                    <a:moveTo>
                      <a:pt x="62" y="34"/>
                    </a:moveTo>
                    <a:lnTo>
                      <a:pt x="62" y="34"/>
                    </a:lnTo>
                    <a:lnTo>
                      <a:pt x="48" y="16"/>
                    </a:lnTo>
                    <a:lnTo>
                      <a:pt x="30" y="2"/>
                    </a:lnTo>
                    <a:lnTo>
                      <a:pt x="30" y="2"/>
                    </a:lnTo>
                    <a:lnTo>
                      <a:pt x="26" y="0"/>
                    </a:lnTo>
                    <a:lnTo>
                      <a:pt x="24" y="0"/>
                    </a:lnTo>
                    <a:lnTo>
                      <a:pt x="24" y="0"/>
                    </a:lnTo>
                    <a:lnTo>
                      <a:pt x="16" y="4"/>
                    </a:lnTo>
                    <a:lnTo>
                      <a:pt x="10" y="10"/>
                    </a:lnTo>
                    <a:lnTo>
                      <a:pt x="4" y="16"/>
                    </a:lnTo>
                    <a:lnTo>
                      <a:pt x="0" y="24"/>
                    </a:lnTo>
                    <a:lnTo>
                      <a:pt x="0" y="24"/>
                    </a:lnTo>
                    <a:lnTo>
                      <a:pt x="0" y="26"/>
                    </a:lnTo>
                    <a:lnTo>
                      <a:pt x="0" y="26"/>
                    </a:lnTo>
                    <a:lnTo>
                      <a:pt x="2" y="30"/>
                    </a:lnTo>
                    <a:lnTo>
                      <a:pt x="2" y="30"/>
                    </a:lnTo>
                    <a:lnTo>
                      <a:pt x="16" y="48"/>
                    </a:lnTo>
                    <a:lnTo>
                      <a:pt x="34" y="62"/>
                    </a:lnTo>
                    <a:lnTo>
                      <a:pt x="34" y="62"/>
                    </a:lnTo>
                    <a:lnTo>
                      <a:pt x="38" y="64"/>
                    </a:lnTo>
                    <a:lnTo>
                      <a:pt x="40" y="64"/>
                    </a:lnTo>
                    <a:lnTo>
                      <a:pt x="40" y="64"/>
                    </a:lnTo>
                    <a:lnTo>
                      <a:pt x="48" y="60"/>
                    </a:lnTo>
                    <a:lnTo>
                      <a:pt x="54" y="56"/>
                    </a:lnTo>
                    <a:lnTo>
                      <a:pt x="60" y="48"/>
                    </a:lnTo>
                    <a:lnTo>
                      <a:pt x="64" y="40"/>
                    </a:lnTo>
                    <a:lnTo>
                      <a:pt x="64" y="40"/>
                    </a:lnTo>
                    <a:lnTo>
                      <a:pt x="64" y="38"/>
                    </a:lnTo>
                    <a:lnTo>
                      <a:pt x="64" y="38"/>
                    </a:lnTo>
                    <a:lnTo>
                      <a:pt x="62" y="34"/>
                    </a:lnTo>
                    <a:close/>
                    <a:moveTo>
                      <a:pt x="38" y="56"/>
                    </a:moveTo>
                    <a:lnTo>
                      <a:pt x="38" y="56"/>
                    </a:lnTo>
                    <a:lnTo>
                      <a:pt x="22" y="42"/>
                    </a:lnTo>
                    <a:lnTo>
                      <a:pt x="8" y="26"/>
                    </a:lnTo>
                    <a:lnTo>
                      <a:pt x="8" y="26"/>
                    </a:lnTo>
                    <a:lnTo>
                      <a:pt x="10" y="20"/>
                    </a:lnTo>
                    <a:lnTo>
                      <a:pt x="14" y="14"/>
                    </a:lnTo>
                    <a:lnTo>
                      <a:pt x="20" y="10"/>
                    </a:lnTo>
                    <a:lnTo>
                      <a:pt x="26" y="8"/>
                    </a:lnTo>
                    <a:lnTo>
                      <a:pt x="26" y="8"/>
                    </a:lnTo>
                    <a:lnTo>
                      <a:pt x="42" y="22"/>
                    </a:lnTo>
                    <a:lnTo>
                      <a:pt x="56" y="38"/>
                    </a:lnTo>
                    <a:lnTo>
                      <a:pt x="56" y="38"/>
                    </a:lnTo>
                    <a:lnTo>
                      <a:pt x="54" y="44"/>
                    </a:lnTo>
                    <a:lnTo>
                      <a:pt x="50" y="50"/>
                    </a:lnTo>
                    <a:lnTo>
                      <a:pt x="44" y="54"/>
                    </a:lnTo>
                    <a:lnTo>
                      <a:pt x="38" y="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195" name="Freeform 52">
              <a:extLst>
                <a:ext uri="{FF2B5EF4-FFF2-40B4-BE49-F238E27FC236}">
                  <a16:creationId xmlns:a16="http://schemas.microsoft.com/office/drawing/2014/main" id="{0F023F3E-182A-433E-8051-3D78018648D9}"/>
                </a:ext>
              </a:extLst>
            </p:cNvPr>
            <p:cNvSpPr>
              <a:spLocks noEditPoints="1"/>
            </p:cNvSpPr>
            <p:nvPr/>
          </p:nvSpPr>
          <p:spPr bwMode="auto">
            <a:xfrm>
              <a:off x="4431514" y="3673758"/>
              <a:ext cx="489517" cy="489517"/>
            </a:xfrm>
            <a:custGeom>
              <a:avLst/>
              <a:gdLst/>
              <a:ahLst/>
              <a:cxnLst>
                <a:cxn ang="0">
                  <a:pos x="224" y="12"/>
                </a:cxn>
                <a:cxn ang="0">
                  <a:pos x="188" y="0"/>
                </a:cxn>
                <a:cxn ang="0">
                  <a:pos x="168" y="4"/>
                </a:cxn>
                <a:cxn ang="0">
                  <a:pos x="112" y="54"/>
                </a:cxn>
                <a:cxn ang="0">
                  <a:pos x="110" y="54"/>
                </a:cxn>
                <a:cxn ang="0">
                  <a:pos x="28" y="138"/>
                </a:cxn>
                <a:cxn ang="0">
                  <a:pos x="20" y="152"/>
                </a:cxn>
                <a:cxn ang="0">
                  <a:pos x="0" y="228"/>
                </a:cxn>
                <a:cxn ang="0">
                  <a:pos x="8" y="248"/>
                </a:cxn>
                <a:cxn ang="0">
                  <a:pos x="28" y="256"/>
                </a:cxn>
                <a:cxn ang="0">
                  <a:pos x="106" y="236"/>
                </a:cxn>
                <a:cxn ang="0">
                  <a:pos x="240" y="106"/>
                </a:cxn>
                <a:cxn ang="0">
                  <a:pos x="252" y="86"/>
                </a:cxn>
                <a:cxn ang="0">
                  <a:pos x="254" y="52"/>
                </a:cxn>
                <a:cxn ang="0">
                  <a:pos x="236" y="20"/>
                </a:cxn>
                <a:cxn ang="0">
                  <a:pos x="126" y="180"/>
                </a:cxn>
                <a:cxn ang="0">
                  <a:pos x="198" y="94"/>
                </a:cxn>
                <a:cxn ang="0">
                  <a:pos x="196" y="126"/>
                </a:cxn>
                <a:cxn ang="0">
                  <a:pos x="190" y="134"/>
                </a:cxn>
                <a:cxn ang="0">
                  <a:pos x="128" y="196"/>
                </a:cxn>
                <a:cxn ang="0">
                  <a:pos x="118" y="162"/>
                </a:cxn>
                <a:cxn ang="0">
                  <a:pos x="100" y="142"/>
                </a:cxn>
                <a:cxn ang="0">
                  <a:pos x="168" y="60"/>
                </a:cxn>
                <a:cxn ang="0">
                  <a:pos x="184" y="72"/>
                </a:cxn>
                <a:cxn ang="0">
                  <a:pos x="118" y="162"/>
                </a:cxn>
                <a:cxn ang="0">
                  <a:pos x="72" y="130"/>
                </a:cxn>
                <a:cxn ang="0">
                  <a:pos x="122" y="66"/>
                </a:cxn>
                <a:cxn ang="0">
                  <a:pos x="150" y="56"/>
                </a:cxn>
                <a:cxn ang="0">
                  <a:pos x="34" y="238"/>
                </a:cxn>
                <a:cxn ang="0">
                  <a:pos x="28" y="240"/>
                </a:cxn>
                <a:cxn ang="0">
                  <a:pos x="16" y="232"/>
                </a:cxn>
                <a:cxn ang="0">
                  <a:pos x="16" y="224"/>
                </a:cxn>
                <a:cxn ang="0">
                  <a:pos x="32" y="194"/>
                </a:cxn>
                <a:cxn ang="0">
                  <a:pos x="52" y="204"/>
                </a:cxn>
                <a:cxn ang="0">
                  <a:pos x="60" y="218"/>
                </a:cxn>
                <a:cxn ang="0">
                  <a:pos x="34" y="238"/>
                </a:cxn>
                <a:cxn ang="0">
                  <a:pos x="70" y="222"/>
                </a:cxn>
                <a:cxn ang="0">
                  <a:pos x="58" y="198"/>
                </a:cxn>
                <a:cxn ang="0">
                  <a:pos x="44" y="188"/>
                </a:cxn>
                <a:cxn ang="0">
                  <a:pos x="36" y="156"/>
                </a:cxn>
                <a:cxn ang="0">
                  <a:pos x="38" y="150"/>
                </a:cxn>
                <a:cxn ang="0">
                  <a:pos x="60" y="144"/>
                </a:cxn>
                <a:cxn ang="0">
                  <a:pos x="82" y="150"/>
                </a:cxn>
                <a:cxn ang="0">
                  <a:pos x="96" y="160"/>
                </a:cxn>
                <a:cxn ang="0">
                  <a:pos x="110" y="182"/>
                </a:cxn>
                <a:cxn ang="0">
                  <a:pos x="110" y="206"/>
                </a:cxn>
                <a:cxn ang="0">
                  <a:pos x="104" y="220"/>
                </a:cxn>
                <a:cxn ang="0">
                  <a:pos x="230" y="94"/>
                </a:cxn>
                <a:cxn ang="0">
                  <a:pos x="216" y="102"/>
                </a:cxn>
                <a:cxn ang="0">
                  <a:pos x="210" y="80"/>
                </a:cxn>
                <a:cxn ang="0">
                  <a:pos x="196" y="60"/>
                </a:cxn>
                <a:cxn ang="0">
                  <a:pos x="162" y="42"/>
                </a:cxn>
                <a:cxn ang="0">
                  <a:pos x="162" y="26"/>
                </a:cxn>
                <a:cxn ang="0">
                  <a:pos x="180" y="16"/>
                </a:cxn>
                <a:cxn ang="0">
                  <a:pos x="198" y="18"/>
                </a:cxn>
                <a:cxn ang="0">
                  <a:pos x="224" y="32"/>
                </a:cxn>
                <a:cxn ang="0">
                  <a:pos x="236" y="48"/>
                </a:cxn>
                <a:cxn ang="0">
                  <a:pos x="240" y="66"/>
                </a:cxn>
                <a:cxn ang="0">
                  <a:pos x="234" y="88"/>
                </a:cxn>
              </a:cxnLst>
              <a:rect l="0" t="0" r="r" b="b"/>
              <a:pathLst>
                <a:path w="256" h="256">
                  <a:moveTo>
                    <a:pt x="236" y="20"/>
                  </a:moveTo>
                  <a:lnTo>
                    <a:pt x="236" y="20"/>
                  </a:lnTo>
                  <a:lnTo>
                    <a:pt x="224" y="12"/>
                  </a:lnTo>
                  <a:lnTo>
                    <a:pt x="212" y="6"/>
                  </a:lnTo>
                  <a:lnTo>
                    <a:pt x="200" y="2"/>
                  </a:lnTo>
                  <a:lnTo>
                    <a:pt x="188" y="0"/>
                  </a:lnTo>
                  <a:lnTo>
                    <a:pt x="188" y="0"/>
                  </a:lnTo>
                  <a:lnTo>
                    <a:pt x="178" y="0"/>
                  </a:lnTo>
                  <a:lnTo>
                    <a:pt x="168" y="4"/>
                  </a:lnTo>
                  <a:lnTo>
                    <a:pt x="158" y="8"/>
                  </a:lnTo>
                  <a:lnTo>
                    <a:pt x="150" y="16"/>
                  </a:lnTo>
                  <a:lnTo>
                    <a:pt x="112" y="54"/>
                  </a:lnTo>
                  <a:lnTo>
                    <a:pt x="112" y="54"/>
                  </a:lnTo>
                  <a:lnTo>
                    <a:pt x="110" y="54"/>
                  </a:lnTo>
                  <a:lnTo>
                    <a:pt x="110" y="54"/>
                  </a:lnTo>
                  <a:lnTo>
                    <a:pt x="110" y="54"/>
                  </a:lnTo>
                  <a:lnTo>
                    <a:pt x="110" y="54"/>
                  </a:lnTo>
                  <a:lnTo>
                    <a:pt x="28" y="138"/>
                  </a:lnTo>
                  <a:lnTo>
                    <a:pt x="28" y="138"/>
                  </a:lnTo>
                  <a:lnTo>
                    <a:pt x="24" y="144"/>
                  </a:lnTo>
                  <a:lnTo>
                    <a:pt x="20" y="152"/>
                  </a:lnTo>
                  <a:lnTo>
                    <a:pt x="2" y="220"/>
                  </a:lnTo>
                  <a:lnTo>
                    <a:pt x="2" y="220"/>
                  </a:lnTo>
                  <a:lnTo>
                    <a:pt x="0" y="228"/>
                  </a:lnTo>
                  <a:lnTo>
                    <a:pt x="0" y="228"/>
                  </a:lnTo>
                  <a:lnTo>
                    <a:pt x="2" y="238"/>
                  </a:lnTo>
                  <a:lnTo>
                    <a:pt x="8" y="248"/>
                  </a:lnTo>
                  <a:lnTo>
                    <a:pt x="18" y="254"/>
                  </a:lnTo>
                  <a:lnTo>
                    <a:pt x="28" y="256"/>
                  </a:lnTo>
                  <a:lnTo>
                    <a:pt x="28" y="256"/>
                  </a:lnTo>
                  <a:lnTo>
                    <a:pt x="38" y="254"/>
                  </a:lnTo>
                  <a:lnTo>
                    <a:pt x="106" y="236"/>
                  </a:lnTo>
                  <a:lnTo>
                    <a:pt x="106" y="236"/>
                  </a:lnTo>
                  <a:lnTo>
                    <a:pt x="112" y="234"/>
                  </a:lnTo>
                  <a:lnTo>
                    <a:pt x="118" y="228"/>
                  </a:lnTo>
                  <a:lnTo>
                    <a:pt x="240" y="106"/>
                  </a:lnTo>
                  <a:lnTo>
                    <a:pt x="240" y="106"/>
                  </a:lnTo>
                  <a:lnTo>
                    <a:pt x="248" y="96"/>
                  </a:lnTo>
                  <a:lnTo>
                    <a:pt x="252" y="86"/>
                  </a:lnTo>
                  <a:lnTo>
                    <a:pt x="256" y="76"/>
                  </a:lnTo>
                  <a:lnTo>
                    <a:pt x="256" y="64"/>
                  </a:lnTo>
                  <a:lnTo>
                    <a:pt x="254" y="52"/>
                  </a:lnTo>
                  <a:lnTo>
                    <a:pt x="250" y="42"/>
                  </a:lnTo>
                  <a:lnTo>
                    <a:pt x="244" y="30"/>
                  </a:lnTo>
                  <a:lnTo>
                    <a:pt x="236" y="20"/>
                  </a:lnTo>
                  <a:close/>
                  <a:moveTo>
                    <a:pt x="128" y="190"/>
                  </a:moveTo>
                  <a:lnTo>
                    <a:pt x="128" y="190"/>
                  </a:lnTo>
                  <a:lnTo>
                    <a:pt x="126" y="180"/>
                  </a:lnTo>
                  <a:lnTo>
                    <a:pt x="122" y="170"/>
                  </a:lnTo>
                  <a:lnTo>
                    <a:pt x="198" y="94"/>
                  </a:lnTo>
                  <a:lnTo>
                    <a:pt x="198" y="94"/>
                  </a:lnTo>
                  <a:lnTo>
                    <a:pt x="200" y="104"/>
                  </a:lnTo>
                  <a:lnTo>
                    <a:pt x="200" y="116"/>
                  </a:lnTo>
                  <a:lnTo>
                    <a:pt x="196" y="126"/>
                  </a:lnTo>
                  <a:lnTo>
                    <a:pt x="190" y="134"/>
                  </a:lnTo>
                  <a:lnTo>
                    <a:pt x="190" y="134"/>
                  </a:lnTo>
                  <a:lnTo>
                    <a:pt x="190" y="134"/>
                  </a:lnTo>
                  <a:lnTo>
                    <a:pt x="190" y="134"/>
                  </a:lnTo>
                  <a:lnTo>
                    <a:pt x="128" y="196"/>
                  </a:lnTo>
                  <a:lnTo>
                    <a:pt x="128" y="196"/>
                  </a:lnTo>
                  <a:lnTo>
                    <a:pt x="128" y="190"/>
                  </a:lnTo>
                  <a:close/>
                  <a:moveTo>
                    <a:pt x="118" y="162"/>
                  </a:moveTo>
                  <a:lnTo>
                    <a:pt x="118" y="162"/>
                  </a:lnTo>
                  <a:lnTo>
                    <a:pt x="108" y="148"/>
                  </a:lnTo>
                  <a:lnTo>
                    <a:pt x="108" y="148"/>
                  </a:lnTo>
                  <a:lnTo>
                    <a:pt x="100" y="142"/>
                  </a:lnTo>
                  <a:lnTo>
                    <a:pt x="92" y="136"/>
                  </a:lnTo>
                  <a:lnTo>
                    <a:pt x="168" y="60"/>
                  </a:lnTo>
                  <a:lnTo>
                    <a:pt x="168" y="60"/>
                  </a:lnTo>
                  <a:lnTo>
                    <a:pt x="176" y="64"/>
                  </a:lnTo>
                  <a:lnTo>
                    <a:pt x="184" y="72"/>
                  </a:lnTo>
                  <a:lnTo>
                    <a:pt x="184" y="72"/>
                  </a:lnTo>
                  <a:lnTo>
                    <a:pt x="190" y="78"/>
                  </a:lnTo>
                  <a:lnTo>
                    <a:pt x="194" y="86"/>
                  </a:lnTo>
                  <a:lnTo>
                    <a:pt x="118" y="162"/>
                  </a:lnTo>
                  <a:close/>
                  <a:moveTo>
                    <a:pt x="84" y="132"/>
                  </a:moveTo>
                  <a:lnTo>
                    <a:pt x="84" y="132"/>
                  </a:lnTo>
                  <a:lnTo>
                    <a:pt x="72" y="130"/>
                  </a:lnTo>
                  <a:lnTo>
                    <a:pt x="60" y="128"/>
                  </a:lnTo>
                  <a:lnTo>
                    <a:pt x="122" y="66"/>
                  </a:lnTo>
                  <a:lnTo>
                    <a:pt x="122" y="66"/>
                  </a:lnTo>
                  <a:lnTo>
                    <a:pt x="130" y="60"/>
                  </a:lnTo>
                  <a:lnTo>
                    <a:pt x="140" y="56"/>
                  </a:lnTo>
                  <a:lnTo>
                    <a:pt x="150" y="56"/>
                  </a:lnTo>
                  <a:lnTo>
                    <a:pt x="160" y="58"/>
                  </a:lnTo>
                  <a:lnTo>
                    <a:pt x="84" y="132"/>
                  </a:lnTo>
                  <a:close/>
                  <a:moveTo>
                    <a:pt x="34" y="238"/>
                  </a:moveTo>
                  <a:lnTo>
                    <a:pt x="34" y="238"/>
                  </a:lnTo>
                  <a:lnTo>
                    <a:pt x="28" y="240"/>
                  </a:lnTo>
                  <a:lnTo>
                    <a:pt x="28" y="240"/>
                  </a:lnTo>
                  <a:lnTo>
                    <a:pt x="24" y="240"/>
                  </a:lnTo>
                  <a:lnTo>
                    <a:pt x="20" y="236"/>
                  </a:lnTo>
                  <a:lnTo>
                    <a:pt x="16" y="232"/>
                  </a:lnTo>
                  <a:lnTo>
                    <a:pt x="16" y="228"/>
                  </a:lnTo>
                  <a:lnTo>
                    <a:pt x="16" y="228"/>
                  </a:lnTo>
                  <a:lnTo>
                    <a:pt x="16" y="224"/>
                  </a:lnTo>
                  <a:lnTo>
                    <a:pt x="26" y="192"/>
                  </a:lnTo>
                  <a:lnTo>
                    <a:pt x="26" y="192"/>
                  </a:lnTo>
                  <a:lnTo>
                    <a:pt x="32" y="194"/>
                  </a:lnTo>
                  <a:lnTo>
                    <a:pt x="40" y="196"/>
                  </a:lnTo>
                  <a:lnTo>
                    <a:pt x="46" y="200"/>
                  </a:lnTo>
                  <a:lnTo>
                    <a:pt x="52" y="204"/>
                  </a:lnTo>
                  <a:lnTo>
                    <a:pt x="52" y="204"/>
                  </a:lnTo>
                  <a:lnTo>
                    <a:pt x="58" y="210"/>
                  </a:lnTo>
                  <a:lnTo>
                    <a:pt x="60" y="218"/>
                  </a:lnTo>
                  <a:lnTo>
                    <a:pt x="62" y="224"/>
                  </a:lnTo>
                  <a:lnTo>
                    <a:pt x="64" y="232"/>
                  </a:lnTo>
                  <a:lnTo>
                    <a:pt x="34" y="238"/>
                  </a:lnTo>
                  <a:close/>
                  <a:moveTo>
                    <a:pt x="70" y="230"/>
                  </a:moveTo>
                  <a:lnTo>
                    <a:pt x="70" y="230"/>
                  </a:lnTo>
                  <a:lnTo>
                    <a:pt x="70" y="222"/>
                  </a:lnTo>
                  <a:lnTo>
                    <a:pt x="68" y="214"/>
                  </a:lnTo>
                  <a:lnTo>
                    <a:pt x="64" y="206"/>
                  </a:lnTo>
                  <a:lnTo>
                    <a:pt x="58" y="198"/>
                  </a:lnTo>
                  <a:lnTo>
                    <a:pt x="58" y="198"/>
                  </a:lnTo>
                  <a:lnTo>
                    <a:pt x="50" y="192"/>
                  </a:lnTo>
                  <a:lnTo>
                    <a:pt x="44" y="188"/>
                  </a:lnTo>
                  <a:lnTo>
                    <a:pt x="36" y="186"/>
                  </a:lnTo>
                  <a:lnTo>
                    <a:pt x="28" y="184"/>
                  </a:lnTo>
                  <a:lnTo>
                    <a:pt x="36" y="156"/>
                  </a:lnTo>
                  <a:lnTo>
                    <a:pt x="36" y="156"/>
                  </a:lnTo>
                  <a:lnTo>
                    <a:pt x="38" y="150"/>
                  </a:lnTo>
                  <a:lnTo>
                    <a:pt x="38" y="150"/>
                  </a:lnTo>
                  <a:lnTo>
                    <a:pt x="44" y="146"/>
                  </a:lnTo>
                  <a:lnTo>
                    <a:pt x="52" y="144"/>
                  </a:lnTo>
                  <a:lnTo>
                    <a:pt x="60" y="144"/>
                  </a:lnTo>
                  <a:lnTo>
                    <a:pt x="68" y="144"/>
                  </a:lnTo>
                  <a:lnTo>
                    <a:pt x="74" y="146"/>
                  </a:lnTo>
                  <a:lnTo>
                    <a:pt x="82" y="150"/>
                  </a:lnTo>
                  <a:lnTo>
                    <a:pt x="90" y="154"/>
                  </a:lnTo>
                  <a:lnTo>
                    <a:pt x="96" y="160"/>
                  </a:lnTo>
                  <a:lnTo>
                    <a:pt x="96" y="160"/>
                  </a:lnTo>
                  <a:lnTo>
                    <a:pt x="102" y="166"/>
                  </a:lnTo>
                  <a:lnTo>
                    <a:pt x="108" y="174"/>
                  </a:lnTo>
                  <a:lnTo>
                    <a:pt x="110" y="182"/>
                  </a:lnTo>
                  <a:lnTo>
                    <a:pt x="112" y="190"/>
                  </a:lnTo>
                  <a:lnTo>
                    <a:pt x="112" y="198"/>
                  </a:lnTo>
                  <a:lnTo>
                    <a:pt x="110" y="206"/>
                  </a:lnTo>
                  <a:lnTo>
                    <a:pt x="108" y="214"/>
                  </a:lnTo>
                  <a:lnTo>
                    <a:pt x="104" y="220"/>
                  </a:lnTo>
                  <a:lnTo>
                    <a:pt x="104" y="220"/>
                  </a:lnTo>
                  <a:lnTo>
                    <a:pt x="100" y="222"/>
                  </a:lnTo>
                  <a:lnTo>
                    <a:pt x="70" y="230"/>
                  </a:lnTo>
                  <a:close/>
                  <a:moveTo>
                    <a:pt x="230" y="94"/>
                  </a:moveTo>
                  <a:lnTo>
                    <a:pt x="216" y="108"/>
                  </a:lnTo>
                  <a:lnTo>
                    <a:pt x="216" y="108"/>
                  </a:lnTo>
                  <a:lnTo>
                    <a:pt x="216" y="102"/>
                  </a:lnTo>
                  <a:lnTo>
                    <a:pt x="216" y="102"/>
                  </a:lnTo>
                  <a:lnTo>
                    <a:pt x="214" y="90"/>
                  </a:lnTo>
                  <a:lnTo>
                    <a:pt x="210" y="80"/>
                  </a:lnTo>
                  <a:lnTo>
                    <a:pt x="204" y="70"/>
                  </a:lnTo>
                  <a:lnTo>
                    <a:pt x="196" y="60"/>
                  </a:lnTo>
                  <a:lnTo>
                    <a:pt x="196" y="60"/>
                  </a:lnTo>
                  <a:lnTo>
                    <a:pt x="186" y="52"/>
                  </a:lnTo>
                  <a:lnTo>
                    <a:pt x="174" y="46"/>
                  </a:lnTo>
                  <a:lnTo>
                    <a:pt x="162" y="42"/>
                  </a:lnTo>
                  <a:lnTo>
                    <a:pt x="148" y="40"/>
                  </a:lnTo>
                  <a:lnTo>
                    <a:pt x="162" y="26"/>
                  </a:lnTo>
                  <a:lnTo>
                    <a:pt x="162" y="26"/>
                  </a:lnTo>
                  <a:lnTo>
                    <a:pt x="168" y="22"/>
                  </a:lnTo>
                  <a:lnTo>
                    <a:pt x="174" y="18"/>
                  </a:lnTo>
                  <a:lnTo>
                    <a:pt x="180" y="16"/>
                  </a:lnTo>
                  <a:lnTo>
                    <a:pt x="188" y="16"/>
                  </a:lnTo>
                  <a:lnTo>
                    <a:pt x="188" y="16"/>
                  </a:lnTo>
                  <a:lnTo>
                    <a:pt x="198" y="18"/>
                  </a:lnTo>
                  <a:lnTo>
                    <a:pt x="206" y="20"/>
                  </a:lnTo>
                  <a:lnTo>
                    <a:pt x="216" y="26"/>
                  </a:lnTo>
                  <a:lnTo>
                    <a:pt x="224" y="32"/>
                  </a:lnTo>
                  <a:lnTo>
                    <a:pt x="224" y="32"/>
                  </a:lnTo>
                  <a:lnTo>
                    <a:pt x="230" y="40"/>
                  </a:lnTo>
                  <a:lnTo>
                    <a:pt x="236" y="48"/>
                  </a:lnTo>
                  <a:lnTo>
                    <a:pt x="238" y="56"/>
                  </a:lnTo>
                  <a:lnTo>
                    <a:pt x="240" y="66"/>
                  </a:lnTo>
                  <a:lnTo>
                    <a:pt x="240" y="66"/>
                  </a:lnTo>
                  <a:lnTo>
                    <a:pt x="240" y="74"/>
                  </a:lnTo>
                  <a:lnTo>
                    <a:pt x="238" y="82"/>
                  </a:lnTo>
                  <a:lnTo>
                    <a:pt x="234" y="88"/>
                  </a:lnTo>
                  <a:lnTo>
                    <a:pt x="230" y="9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6" name="Freeform 154">
              <a:extLst>
                <a:ext uri="{FF2B5EF4-FFF2-40B4-BE49-F238E27FC236}">
                  <a16:creationId xmlns:a16="http://schemas.microsoft.com/office/drawing/2014/main" id="{E0538DCF-64B2-453B-9609-05E1E7431B67}"/>
                </a:ext>
              </a:extLst>
            </p:cNvPr>
            <p:cNvSpPr>
              <a:spLocks noEditPoints="1"/>
            </p:cNvSpPr>
            <p:nvPr/>
          </p:nvSpPr>
          <p:spPr bwMode="auto">
            <a:xfrm>
              <a:off x="3452480" y="1715692"/>
              <a:ext cx="489517" cy="474219"/>
            </a:xfrm>
            <a:custGeom>
              <a:avLst/>
              <a:gdLst/>
              <a:ahLst/>
              <a:cxnLst>
                <a:cxn ang="0">
                  <a:pos x="256" y="92"/>
                </a:cxn>
                <a:cxn ang="0">
                  <a:pos x="250" y="84"/>
                </a:cxn>
                <a:cxn ang="0">
                  <a:pos x="240" y="80"/>
                </a:cxn>
                <a:cxn ang="0">
                  <a:pos x="144" y="10"/>
                </a:cxn>
                <a:cxn ang="0">
                  <a:pos x="142" y="6"/>
                </a:cxn>
                <a:cxn ang="0">
                  <a:pos x="134" y="0"/>
                </a:cxn>
                <a:cxn ang="0">
                  <a:pos x="128" y="0"/>
                </a:cxn>
                <a:cxn ang="0">
                  <a:pos x="118" y="2"/>
                </a:cxn>
                <a:cxn ang="0">
                  <a:pos x="112" y="10"/>
                </a:cxn>
                <a:cxn ang="0">
                  <a:pos x="16" y="80"/>
                </a:cxn>
                <a:cxn ang="0">
                  <a:pos x="10" y="82"/>
                </a:cxn>
                <a:cxn ang="0">
                  <a:pos x="4" y="88"/>
                </a:cxn>
                <a:cxn ang="0">
                  <a:pos x="0" y="92"/>
                </a:cxn>
                <a:cxn ang="0">
                  <a:pos x="0" y="102"/>
                </a:cxn>
                <a:cxn ang="0">
                  <a:pos x="6" y="110"/>
                </a:cxn>
                <a:cxn ang="0">
                  <a:pos x="42" y="228"/>
                </a:cxn>
                <a:cxn ang="0">
                  <a:pos x="42" y="232"/>
                </a:cxn>
                <a:cxn ang="0">
                  <a:pos x="46" y="242"/>
                </a:cxn>
                <a:cxn ang="0">
                  <a:pos x="50" y="244"/>
                </a:cxn>
                <a:cxn ang="0">
                  <a:pos x="60" y="248"/>
                </a:cxn>
                <a:cxn ang="0">
                  <a:pos x="70" y="246"/>
                </a:cxn>
                <a:cxn ang="0">
                  <a:pos x="186" y="246"/>
                </a:cxn>
                <a:cxn ang="0">
                  <a:pos x="196" y="248"/>
                </a:cxn>
                <a:cxn ang="0">
                  <a:pos x="200" y="248"/>
                </a:cxn>
                <a:cxn ang="0">
                  <a:pos x="206" y="244"/>
                </a:cxn>
                <a:cxn ang="0">
                  <a:pos x="212" y="236"/>
                </a:cxn>
                <a:cxn ang="0">
                  <a:pos x="214" y="228"/>
                </a:cxn>
                <a:cxn ang="0">
                  <a:pos x="250" y="110"/>
                </a:cxn>
                <a:cxn ang="0">
                  <a:pos x="254" y="106"/>
                </a:cxn>
                <a:cxn ang="0">
                  <a:pos x="256" y="98"/>
                </a:cxn>
                <a:cxn ang="0">
                  <a:pos x="188" y="146"/>
                </a:cxn>
                <a:cxn ang="0">
                  <a:pos x="184" y="154"/>
                </a:cxn>
                <a:cxn ang="0">
                  <a:pos x="196" y="230"/>
                </a:cxn>
                <a:cxn ang="0">
                  <a:pos x="136" y="198"/>
                </a:cxn>
                <a:cxn ang="0">
                  <a:pos x="128" y="196"/>
                </a:cxn>
                <a:cxn ang="0">
                  <a:pos x="60" y="230"/>
                </a:cxn>
                <a:cxn ang="0">
                  <a:pos x="72" y="162"/>
                </a:cxn>
                <a:cxn ang="0">
                  <a:pos x="68" y="146"/>
                </a:cxn>
                <a:cxn ang="0">
                  <a:pos x="86" y="88"/>
                </a:cxn>
                <a:cxn ang="0">
                  <a:pos x="94" y="84"/>
                </a:cxn>
                <a:cxn ang="0">
                  <a:pos x="128" y="18"/>
                </a:cxn>
                <a:cxn ang="0">
                  <a:pos x="156" y="78"/>
                </a:cxn>
                <a:cxn ang="0">
                  <a:pos x="170" y="88"/>
                </a:cxn>
                <a:cxn ang="0">
                  <a:pos x="188" y="146"/>
                </a:cxn>
              </a:cxnLst>
              <a:rect l="0" t="0" r="r" b="b"/>
              <a:pathLst>
                <a:path w="256" h="248">
                  <a:moveTo>
                    <a:pt x="256" y="92"/>
                  </a:moveTo>
                  <a:lnTo>
                    <a:pt x="256" y="92"/>
                  </a:lnTo>
                  <a:lnTo>
                    <a:pt x="252" y="88"/>
                  </a:lnTo>
                  <a:lnTo>
                    <a:pt x="250" y="84"/>
                  </a:lnTo>
                  <a:lnTo>
                    <a:pt x="246" y="82"/>
                  </a:lnTo>
                  <a:lnTo>
                    <a:pt x="240" y="80"/>
                  </a:lnTo>
                  <a:lnTo>
                    <a:pt x="174" y="70"/>
                  </a:lnTo>
                  <a:lnTo>
                    <a:pt x="144" y="10"/>
                  </a:lnTo>
                  <a:lnTo>
                    <a:pt x="144" y="10"/>
                  </a:lnTo>
                  <a:lnTo>
                    <a:pt x="142" y="6"/>
                  </a:lnTo>
                  <a:lnTo>
                    <a:pt x="138" y="2"/>
                  </a:lnTo>
                  <a:lnTo>
                    <a:pt x="134" y="0"/>
                  </a:lnTo>
                  <a:lnTo>
                    <a:pt x="128" y="0"/>
                  </a:lnTo>
                  <a:lnTo>
                    <a:pt x="128" y="0"/>
                  </a:lnTo>
                  <a:lnTo>
                    <a:pt x="122" y="0"/>
                  </a:lnTo>
                  <a:lnTo>
                    <a:pt x="118" y="2"/>
                  </a:lnTo>
                  <a:lnTo>
                    <a:pt x="114" y="6"/>
                  </a:lnTo>
                  <a:lnTo>
                    <a:pt x="112" y="10"/>
                  </a:lnTo>
                  <a:lnTo>
                    <a:pt x="82" y="70"/>
                  </a:lnTo>
                  <a:lnTo>
                    <a:pt x="16" y="80"/>
                  </a:lnTo>
                  <a:lnTo>
                    <a:pt x="16" y="80"/>
                  </a:lnTo>
                  <a:lnTo>
                    <a:pt x="10" y="82"/>
                  </a:lnTo>
                  <a:lnTo>
                    <a:pt x="6" y="84"/>
                  </a:lnTo>
                  <a:lnTo>
                    <a:pt x="4" y="88"/>
                  </a:lnTo>
                  <a:lnTo>
                    <a:pt x="0" y="92"/>
                  </a:lnTo>
                  <a:lnTo>
                    <a:pt x="0" y="92"/>
                  </a:lnTo>
                  <a:lnTo>
                    <a:pt x="0" y="98"/>
                  </a:lnTo>
                  <a:lnTo>
                    <a:pt x="0" y="102"/>
                  </a:lnTo>
                  <a:lnTo>
                    <a:pt x="2" y="106"/>
                  </a:lnTo>
                  <a:lnTo>
                    <a:pt x="6" y="110"/>
                  </a:lnTo>
                  <a:lnTo>
                    <a:pt x="54" y="160"/>
                  </a:lnTo>
                  <a:lnTo>
                    <a:pt x="42" y="228"/>
                  </a:lnTo>
                  <a:lnTo>
                    <a:pt x="42" y="228"/>
                  </a:lnTo>
                  <a:lnTo>
                    <a:pt x="42" y="232"/>
                  </a:lnTo>
                  <a:lnTo>
                    <a:pt x="44" y="236"/>
                  </a:lnTo>
                  <a:lnTo>
                    <a:pt x="46" y="242"/>
                  </a:lnTo>
                  <a:lnTo>
                    <a:pt x="50" y="244"/>
                  </a:lnTo>
                  <a:lnTo>
                    <a:pt x="50" y="244"/>
                  </a:lnTo>
                  <a:lnTo>
                    <a:pt x="56" y="248"/>
                  </a:lnTo>
                  <a:lnTo>
                    <a:pt x="60" y="248"/>
                  </a:lnTo>
                  <a:lnTo>
                    <a:pt x="60" y="248"/>
                  </a:lnTo>
                  <a:lnTo>
                    <a:pt x="70" y="246"/>
                  </a:lnTo>
                  <a:lnTo>
                    <a:pt x="128" y="214"/>
                  </a:lnTo>
                  <a:lnTo>
                    <a:pt x="186" y="246"/>
                  </a:lnTo>
                  <a:lnTo>
                    <a:pt x="186" y="246"/>
                  </a:lnTo>
                  <a:lnTo>
                    <a:pt x="196" y="248"/>
                  </a:lnTo>
                  <a:lnTo>
                    <a:pt x="196" y="248"/>
                  </a:lnTo>
                  <a:lnTo>
                    <a:pt x="200" y="248"/>
                  </a:lnTo>
                  <a:lnTo>
                    <a:pt x="206" y="244"/>
                  </a:lnTo>
                  <a:lnTo>
                    <a:pt x="206" y="244"/>
                  </a:lnTo>
                  <a:lnTo>
                    <a:pt x="210" y="242"/>
                  </a:lnTo>
                  <a:lnTo>
                    <a:pt x="212" y="236"/>
                  </a:lnTo>
                  <a:lnTo>
                    <a:pt x="214" y="232"/>
                  </a:lnTo>
                  <a:lnTo>
                    <a:pt x="214" y="228"/>
                  </a:lnTo>
                  <a:lnTo>
                    <a:pt x="202" y="160"/>
                  </a:lnTo>
                  <a:lnTo>
                    <a:pt x="250" y="110"/>
                  </a:lnTo>
                  <a:lnTo>
                    <a:pt x="250" y="110"/>
                  </a:lnTo>
                  <a:lnTo>
                    <a:pt x="254" y="106"/>
                  </a:lnTo>
                  <a:lnTo>
                    <a:pt x="256" y="102"/>
                  </a:lnTo>
                  <a:lnTo>
                    <a:pt x="256" y="98"/>
                  </a:lnTo>
                  <a:lnTo>
                    <a:pt x="256" y="92"/>
                  </a:lnTo>
                  <a:close/>
                  <a:moveTo>
                    <a:pt x="188" y="146"/>
                  </a:moveTo>
                  <a:lnTo>
                    <a:pt x="188" y="146"/>
                  </a:lnTo>
                  <a:lnTo>
                    <a:pt x="184" y="154"/>
                  </a:lnTo>
                  <a:lnTo>
                    <a:pt x="184" y="162"/>
                  </a:lnTo>
                  <a:lnTo>
                    <a:pt x="196" y="230"/>
                  </a:lnTo>
                  <a:lnTo>
                    <a:pt x="136" y="198"/>
                  </a:lnTo>
                  <a:lnTo>
                    <a:pt x="136" y="198"/>
                  </a:lnTo>
                  <a:lnTo>
                    <a:pt x="128" y="196"/>
                  </a:lnTo>
                  <a:lnTo>
                    <a:pt x="128" y="196"/>
                  </a:lnTo>
                  <a:lnTo>
                    <a:pt x="120" y="198"/>
                  </a:lnTo>
                  <a:lnTo>
                    <a:pt x="60" y="230"/>
                  </a:lnTo>
                  <a:lnTo>
                    <a:pt x="72" y="162"/>
                  </a:lnTo>
                  <a:lnTo>
                    <a:pt x="72" y="162"/>
                  </a:lnTo>
                  <a:lnTo>
                    <a:pt x="72" y="154"/>
                  </a:lnTo>
                  <a:lnTo>
                    <a:pt x="68" y="146"/>
                  </a:lnTo>
                  <a:lnTo>
                    <a:pt x="18" y="98"/>
                  </a:lnTo>
                  <a:lnTo>
                    <a:pt x="86" y="88"/>
                  </a:lnTo>
                  <a:lnTo>
                    <a:pt x="86" y="88"/>
                  </a:lnTo>
                  <a:lnTo>
                    <a:pt x="94" y="84"/>
                  </a:lnTo>
                  <a:lnTo>
                    <a:pt x="100" y="78"/>
                  </a:lnTo>
                  <a:lnTo>
                    <a:pt x="128" y="18"/>
                  </a:lnTo>
                  <a:lnTo>
                    <a:pt x="156" y="78"/>
                  </a:lnTo>
                  <a:lnTo>
                    <a:pt x="156" y="78"/>
                  </a:lnTo>
                  <a:lnTo>
                    <a:pt x="162" y="84"/>
                  </a:lnTo>
                  <a:lnTo>
                    <a:pt x="170" y="88"/>
                  </a:lnTo>
                  <a:lnTo>
                    <a:pt x="238" y="98"/>
                  </a:lnTo>
                  <a:lnTo>
                    <a:pt x="188" y="14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nvGrpSpPr>
            <p:cNvPr id="197" name="Group 202">
              <a:extLst>
                <a:ext uri="{FF2B5EF4-FFF2-40B4-BE49-F238E27FC236}">
                  <a16:creationId xmlns:a16="http://schemas.microsoft.com/office/drawing/2014/main" id="{B87E9A57-0E76-4E4B-ADED-E9E10A173AC6}"/>
                </a:ext>
              </a:extLst>
            </p:cNvPr>
            <p:cNvGrpSpPr/>
            <p:nvPr/>
          </p:nvGrpSpPr>
          <p:grpSpPr>
            <a:xfrm>
              <a:off x="545974" y="2694725"/>
              <a:ext cx="428328" cy="489517"/>
              <a:chOff x="2362200" y="1962150"/>
              <a:chExt cx="355600" cy="406400"/>
            </a:xfrm>
            <a:solidFill>
              <a:schemeClr val="accent1"/>
            </a:solidFill>
          </p:grpSpPr>
          <p:sp>
            <p:nvSpPr>
              <p:cNvPr id="198" name="Freeform 131">
                <a:extLst>
                  <a:ext uri="{FF2B5EF4-FFF2-40B4-BE49-F238E27FC236}">
                    <a16:creationId xmlns:a16="http://schemas.microsoft.com/office/drawing/2014/main" id="{E4881909-ED3B-4302-A84F-FC6A7579C93B}"/>
                  </a:ext>
                </a:extLst>
              </p:cNvPr>
              <p:cNvSpPr>
                <a:spLocks noEditPoints="1"/>
              </p:cNvSpPr>
              <p:nvPr/>
            </p:nvSpPr>
            <p:spPr bwMode="auto">
              <a:xfrm>
                <a:off x="2362200" y="1962150"/>
                <a:ext cx="355600" cy="406400"/>
              </a:xfrm>
              <a:custGeom>
                <a:avLst/>
                <a:gdLst/>
                <a:ahLst/>
                <a:cxnLst>
                  <a:cxn ang="0">
                    <a:pos x="224" y="54"/>
                  </a:cxn>
                  <a:cxn ang="0">
                    <a:pos x="216" y="38"/>
                  </a:cxn>
                  <a:cxn ang="0">
                    <a:pos x="200" y="32"/>
                  </a:cxn>
                  <a:cxn ang="0">
                    <a:pos x="176" y="24"/>
                  </a:cxn>
                  <a:cxn ang="0">
                    <a:pos x="176" y="24"/>
                  </a:cxn>
                  <a:cxn ang="0">
                    <a:pos x="168" y="8"/>
                  </a:cxn>
                  <a:cxn ang="0">
                    <a:pos x="152" y="0"/>
                  </a:cxn>
                  <a:cxn ang="0">
                    <a:pos x="72" y="0"/>
                  </a:cxn>
                  <a:cxn ang="0">
                    <a:pos x="56" y="8"/>
                  </a:cxn>
                  <a:cxn ang="0">
                    <a:pos x="48" y="24"/>
                  </a:cxn>
                  <a:cxn ang="0">
                    <a:pos x="48" y="32"/>
                  </a:cxn>
                  <a:cxn ang="0">
                    <a:pos x="24" y="32"/>
                  </a:cxn>
                  <a:cxn ang="0">
                    <a:pos x="8" y="38"/>
                  </a:cxn>
                  <a:cxn ang="0">
                    <a:pos x="0" y="54"/>
                  </a:cxn>
                  <a:cxn ang="0">
                    <a:pos x="0" y="64"/>
                  </a:cxn>
                  <a:cxn ang="0">
                    <a:pos x="0" y="72"/>
                  </a:cxn>
                  <a:cxn ang="0">
                    <a:pos x="4" y="84"/>
                  </a:cxn>
                  <a:cxn ang="0">
                    <a:pos x="16" y="88"/>
                  </a:cxn>
                  <a:cxn ang="0">
                    <a:pos x="16" y="224"/>
                  </a:cxn>
                  <a:cxn ang="0">
                    <a:pos x="18" y="236"/>
                  </a:cxn>
                  <a:cxn ang="0">
                    <a:pos x="36" y="254"/>
                  </a:cxn>
                  <a:cxn ang="0">
                    <a:pos x="48" y="256"/>
                  </a:cxn>
                  <a:cxn ang="0">
                    <a:pos x="176" y="256"/>
                  </a:cxn>
                  <a:cxn ang="0">
                    <a:pos x="188" y="254"/>
                  </a:cxn>
                  <a:cxn ang="0">
                    <a:pos x="206" y="236"/>
                  </a:cxn>
                  <a:cxn ang="0">
                    <a:pos x="208" y="224"/>
                  </a:cxn>
                  <a:cxn ang="0">
                    <a:pos x="208" y="88"/>
                  </a:cxn>
                  <a:cxn ang="0">
                    <a:pos x="220" y="84"/>
                  </a:cxn>
                  <a:cxn ang="0">
                    <a:pos x="224" y="72"/>
                  </a:cxn>
                  <a:cxn ang="0">
                    <a:pos x="224" y="54"/>
                  </a:cxn>
                  <a:cxn ang="0">
                    <a:pos x="64" y="24"/>
                  </a:cxn>
                  <a:cxn ang="0">
                    <a:pos x="64" y="20"/>
                  </a:cxn>
                  <a:cxn ang="0">
                    <a:pos x="68" y="16"/>
                  </a:cxn>
                  <a:cxn ang="0">
                    <a:pos x="152" y="16"/>
                  </a:cxn>
                  <a:cxn ang="0">
                    <a:pos x="156" y="16"/>
                  </a:cxn>
                  <a:cxn ang="0">
                    <a:pos x="160" y="20"/>
                  </a:cxn>
                  <a:cxn ang="0">
                    <a:pos x="160" y="32"/>
                  </a:cxn>
                  <a:cxn ang="0">
                    <a:pos x="64" y="24"/>
                  </a:cxn>
                  <a:cxn ang="0">
                    <a:pos x="192" y="224"/>
                  </a:cxn>
                  <a:cxn ang="0">
                    <a:pos x="188" y="236"/>
                  </a:cxn>
                  <a:cxn ang="0">
                    <a:pos x="176" y="240"/>
                  </a:cxn>
                  <a:cxn ang="0">
                    <a:pos x="48" y="240"/>
                  </a:cxn>
                  <a:cxn ang="0">
                    <a:pos x="36" y="236"/>
                  </a:cxn>
                  <a:cxn ang="0">
                    <a:pos x="32" y="224"/>
                  </a:cxn>
                  <a:cxn ang="0">
                    <a:pos x="192" y="88"/>
                  </a:cxn>
                  <a:cxn ang="0">
                    <a:pos x="208" y="64"/>
                  </a:cxn>
                  <a:cxn ang="0">
                    <a:pos x="16" y="72"/>
                  </a:cxn>
                  <a:cxn ang="0">
                    <a:pos x="16" y="56"/>
                  </a:cxn>
                  <a:cxn ang="0">
                    <a:pos x="16" y="52"/>
                  </a:cxn>
                  <a:cxn ang="0">
                    <a:pos x="20" y="48"/>
                  </a:cxn>
                  <a:cxn ang="0">
                    <a:pos x="200" y="48"/>
                  </a:cxn>
                  <a:cxn ang="0">
                    <a:pos x="204" y="48"/>
                  </a:cxn>
                  <a:cxn ang="0">
                    <a:pos x="208" y="52"/>
                  </a:cxn>
                  <a:cxn ang="0">
                    <a:pos x="208" y="64"/>
                  </a:cxn>
                </a:cxnLst>
                <a:rect l="0" t="0" r="r" b="b"/>
                <a:pathLst>
                  <a:path w="224" h="256">
                    <a:moveTo>
                      <a:pt x="224" y="54"/>
                    </a:moveTo>
                    <a:lnTo>
                      <a:pt x="224" y="54"/>
                    </a:lnTo>
                    <a:lnTo>
                      <a:pt x="222" y="46"/>
                    </a:lnTo>
                    <a:lnTo>
                      <a:pt x="216" y="38"/>
                    </a:lnTo>
                    <a:lnTo>
                      <a:pt x="210" y="34"/>
                    </a:lnTo>
                    <a:lnTo>
                      <a:pt x="200" y="32"/>
                    </a:lnTo>
                    <a:lnTo>
                      <a:pt x="176" y="32"/>
                    </a:lnTo>
                    <a:lnTo>
                      <a:pt x="176" y="24"/>
                    </a:lnTo>
                    <a:lnTo>
                      <a:pt x="176" y="24"/>
                    </a:lnTo>
                    <a:lnTo>
                      <a:pt x="176" y="24"/>
                    </a:lnTo>
                    <a:lnTo>
                      <a:pt x="174" y="14"/>
                    </a:lnTo>
                    <a:lnTo>
                      <a:pt x="168" y="8"/>
                    </a:lnTo>
                    <a:lnTo>
                      <a:pt x="162" y="2"/>
                    </a:lnTo>
                    <a:lnTo>
                      <a:pt x="152" y="0"/>
                    </a:lnTo>
                    <a:lnTo>
                      <a:pt x="72" y="0"/>
                    </a:lnTo>
                    <a:lnTo>
                      <a:pt x="72" y="0"/>
                    </a:lnTo>
                    <a:lnTo>
                      <a:pt x="62" y="2"/>
                    </a:lnTo>
                    <a:lnTo>
                      <a:pt x="56" y="8"/>
                    </a:lnTo>
                    <a:lnTo>
                      <a:pt x="50" y="14"/>
                    </a:lnTo>
                    <a:lnTo>
                      <a:pt x="48" y="24"/>
                    </a:lnTo>
                    <a:lnTo>
                      <a:pt x="48" y="24"/>
                    </a:lnTo>
                    <a:lnTo>
                      <a:pt x="48" y="32"/>
                    </a:lnTo>
                    <a:lnTo>
                      <a:pt x="24" y="32"/>
                    </a:lnTo>
                    <a:lnTo>
                      <a:pt x="24" y="32"/>
                    </a:lnTo>
                    <a:lnTo>
                      <a:pt x="14" y="34"/>
                    </a:lnTo>
                    <a:lnTo>
                      <a:pt x="8" y="38"/>
                    </a:lnTo>
                    <a:lnTo>
                      <a:pt x="2" y="46"/>
                    </a:lnTo>
                    <a:lnTo>
                      <a:pt x="0" y="54"/>
                    </a:lnTo>
                    <a:lnTo>
                      <a:pt x="0" y="54"/>
                    </a:lnTo>
                    <a:lnTo>
                      <a:pt x="0" y="64"/>
                    </a:lnTo>
                    <a:lnTo>
                      <a:pt x="0" y="72"/>
                    </a:lnTo>
                    <a:lnTo>
                      <a:pt x="0" y="72"/>
                    </a:lnTo>
                    <a:lnTo>
                      <a:pt x="2" y="78"/>
                    </a:lnTo>
                    <a:lnTo>
                      <a:pt x="4" y="84"/>
                    </a:lnTo>
                    <a:lnTo>
                      <a:pt x="10" y="86"/>
                    </a:lnTo>
                    <a:lnTo>
                      <a:pt x="16" y="88"/>
                    </a:lnTo>
                    <a:lnTo>
                      <a:pt x="16" y="224"/>
                    </a:lnTo>
                    <a:lnTo>
                      <a:pt x="16" y="224"/>
                    </a:lnTo>
                    <a:lnTo>
                      <a:pt x="16" y="230"/>
                    </a:lnTo>
                    <a:lnTo>
                      <a:pt x="18" y="236"/>
                    </a:lnTo>
                    <a:lnTo>
                      <a:pt x="26" y="246"/>
                    </a:lnTo>
                    <a:lnTo>
                      <a:pt x="36" y="254"/>
                    </a:lnTo>
                    <a:lnTo>
                      <a:pt x="42" y="256"/>
                    </a:lnTo>
                    <a:lnTo>
                      <a:pt x="48" y="256"/>
                    </a:lnTo>
                    <a:lnTo>
                      <a:pt x="176" y="256"/>
                    </a:lnTo>
                    <a:lnTo>
                      <a:pt x="176" y="256"/>
                    </a:lnTo>
                    <a:lnTo>
                      <a:pt x="182" y="256"/>
                    </a:lnTo>
                    <a:lnTo>
                      <a:pt x="188" y="254"/>
                    </a:lnTo>
                    <a:lnTo>
                      <a:pt x="198" y="246"/>
                    </a:lnTo>
                    <a:lnTo>
                      <a:pt x="206" y="236"/>
                    </a:lnTo>
                    <a:lnTo>
                      <a:pt x="208" y="230"/>
                    </a:lnTo>
                    <a:lnTo>
                      <a:pt x="208" y="224"/>
                    </a:lnTo>
                    <a:lnTo>
                      <a:pt x="208" y="88"/>
                    </a:lnTo>
                    <a:lnTo>
                      <a:pt x="208" y="88"/>
                    </a:lnTo>
                    <a:lnTo>
                      <a:pt x="214" y="86"/>
                    </a:lnTo>
                    <a:lnTo>
                      <a:pt x="220" y="84"/>
                    </a:lnTo>
                    <a:lnTo>
                      <a:pt x="222" y="78"/>
                    </a:lnTo>
                    <a:lnTo>
                      <a:pt x="224" y="72"/>
                    </a:lnTo>
                    <a:lnTo>
                      <a:pt x="224" y="64"/>
                    </a:lnTo>
                    <a:lnTo>
                      <a:pt x="224" y="54"/>
                    </a:lnTo>
                    <a:lnTo>
                      <a:pt x="224" y="54"/>
                    </a:lnTo>
                    <a:close/>
                    <a:moveTo>
                      <a:pt x="64" y="24"/>
                    </a:moveTo>
                    <a:lnTo>
                      <a:pt x="64" y="24"/>
                    </a:lnTo>
                    <a:lnTo>
                      <a:pt x="64" y="20"/>
                    </a:lnTo>
                    <a:lnTo>
                      <a:pt x="66" y="18"/>
                    </a:lnTo>
                    <a:lnTo>
                      <a:pt x="68" y="16"/>
                    </a:lnTo>
                    <a:lnTo>
                      <a:pt x="72" y="16"/>
                    </a:lnTo>
                    <a:lnTo>
                      <a:pt x="152" y="16"/>
                    </a:lnTo>
                    <a:lnTo>
                      <a:pt x="152" y="16"/>
                    </a:lnTo>
                    <a:lnTo>
                      <a:pt x="156" y="16"/>
                    </a:lnTo>
                    <a:lnTo>
                      <a:pt x="158" y="18"/>
                    </a:lnTo>
                    <a:lnTo>
                      <a:pt x="160" y="20"/>
                    </a:lnTo>
                    <a:lnTo>
                      <a:pt x="160" y="24"/>
                    </a:lnTo>
                    <a:lnTo>
                      <a:pt x="160" y="32"/>
                    </a:lnTo>
                    <a:lnTo>
                      <a:pt x="64" y="32"/>
                    </a:lnTo>
                    <a:lnTo>
                      <a:pt x="64" y="24"/>
                    </a:lnTo>
                    <a:close/>
                    <a:moveTo>
                      <a:pt x="192" y="224"/>
                    </a:moveTo>
                    <a:lnTo>
                      <a:pt x="192" y="224"/>
                    </a:lnTo>
                    <a:lnTo>
                      <a:pt x="190" y="230"/>
                    </a:lnTo>
                    <a:lnTo>
                      <a:pt x="188" y="236"/>
                    </a:lnTo>
                    <a:lnTo>
                      <a:pt x="182" y="238"/>
                    </a:lnTo>
                    <a:lnTo>
                      <a:pt x="176" y="240"/>
                    </a:lnTo>
                    <a:lnTo>
                      <a:pt x="48" y="240"/>
                    </a:lnTo>
                    <a:lnTo>
                      <a:pt x="48" y="240"/>
                    </a:lnTo>
                    <a:lnTo>
                      <a:pt x="42" y="238"/>
                    </a:lnTo>
                    <a:lnTo>
                      <a:pt x="36" y="236"/>
                    </a:lnTo>
                    <a:lnTo>
                      <a:pt x="34" y="230"/>
                    </a:lnTo>
                    <a:lnTo>
                      <a:pt x="32" y="224"/>
                    </a:lnTo>
                    <a:lnTo>
                      <a:pt x="32" y="88"/>
                    </a:lnTo>
                    <a:lnTo>
                      <a:pt x="192" y="88"/>
                    </a:lnTo>
                    <a:lnTo>
                      <a:pt x="192" y="224"/>
                    </a:lnTo>
                    <a:close/>
                    <a:moveTo>
                      <a:pt x="208" y="64"/>
                    </a:moveTo>
                    <a:lnTo>
                      <a:pt x="208" y="72"/>
                    </a:lnTo>
                    <a:lnTo>
                      <a:pt x="16" y="72"/>
                    </a:lnTo>
                    <a:lnTo>
                      <a:pt x="16" y="64"/>
                    </a:lnTo>
                    <a:lnTo>
                      <a:pt x="16" y="56"/>
                    </a:lnTo>
                    <a:lnTo>
                      <a:pt x="16" y="56"/>
                    </a:lnTo>
                    <a:lnTo>
                      <a:pt x="16" y="52"/>
                    </a:lnTo>
                    <a:lnTo>
                      <a:pt x="18" y="50"/>
                    </a:lnTo>
                    <a:lnTo>
                      <a:pt x="20" y="48"/>
                    </a:lnTo>
                    <a:lnTo>
                      <a:pt x="24" y="48"/>
                    </a:lnTo>
                    <a:lnTo>
                      <a:pt x="200" y="48"/>
                    </a:lnTo>
                    <a:lnTo>
                      <a:pt x="200" y="48"/>
                    </a:lnTo>
                    <a:lnTo>
                      <a:pt x="204" y="48"/>
                    </a:lnTo>
                    <a:lnTo>
                      <a:pt x="206" y="50"/>
                    </a:lnTo>
                    <a:lnTo>
                      <a:pt x="208" y="52"/>
                    </a:lnTo>
                    <a:lnTo>
                      <a:pt x="208" y="56"/>
                    </a:lnTo>
                    <a:lnTo>
                      <a:pt x="208"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9" name="Freeform 132">
                <a:extLst>
                  <a:ext uri="{FF2B5EF4-FFF2-40B4-BE49-F238E27FC236}">
                    <a16:creationId xmlns:a16="http://schemas.microsoft.com/office/drawing/2014/main" id="{57A54C32-99F3-40CD-8E8C-4EA94C888FB8}"/>
                  </a:ext>
                </a:extLst>
              </p:cNvPr>
              <p:cNvSpPr>
                <a:spLocks noEditPoints="1"/>
              </p:cNvSpPr>
              <p:nvPr/>
            </p:nvSpPr>
            <p:spPr bwMode="auto">
              <a:xfrm>
                <a:off x="2438400" y="2127250"/>
                <a:ext cx="50800" cy="190500"/>
              </a:xfrm>
              <a:custGeom>
                <a:avLst/>
                <a:gdLst/>
                <a:ahLst/>
                <a:cxnLst>
                  <a:cxn ang="0">
                    <a:pos x="8" y="120"/>
                  </a:cxn>
                  <a:cxn ang="0">
                    <a:pos x="24" y="120"/>
                  </a:cxn>
                  <a:cxn ang="0">
                    <a:pos x="24" y="120"/>
                  </a:cxn>
                  <a:cxn ang="0">
                    <a:pos x="28" y="120"/>
                  </a:cxn>
                  <a:cxn ang="0">
                    <a:pos x="30" y="118"/>
                  </a:cxn>
                  <a:cxn ang="0">
                    <a:pos x="32" y="116"/>
                  </a:cxn>
                  <a:cxn ang="0">
                    <a:pos x="32" y="112"/>
                  </a:cxn>
                  <a:cxn ang="0">
                    <a:pos x="32" y="8"/>
                  </a:cxn>
                  <a:cxn ang="0">
                    <a:pos x="32" y="8"/>
                  </a:cxn>
                  <a:cxn ang="0">
                    <a:pos x="32" y="4"/>
                  </a:cxn>
                  <a:cxn ang="0">
                    <a:pos x="30" y="2"/>
                  </a:cxn>
                  <a:cxn ang="0">
                    <a:pos x="28" y="0"/>
                  </a:cxn>
                  <a:cxn ang="0">
                    <a:pos x="24" y="0"/>
                  </a:cxn>
                  <a:cxn ang="0">
                    <a:pos x="8" y="0"/>
                  </a:cxn>
                  <a:cxn ang="0">
                    <a:pos x="8" y="0"/>
                  </a:cxn>
                  <a:cxn ang="0">
                    <a:pos x="4" y="0"/>
                  </a:cxn>
                  <a:cxn ang="0">
                    <a:pos x="2" y="2"/>
                  </a:cxn>
                  <a:cxn ang="0">
                    <a:pos x="0" y="4"/>
                  </a:cxn>
                  <a:cxn ang="0">
                    <a:pos x="0" y="8"/>
                  </a:cxn>
                  <a:cxn ang="0">
                    <a:pos x="0" y="112"/>
                  </a:cxn>
                  <a:cxn ang="0">
                    <a:pos x="0" y="112"/>
                  </a:cxn>
                  <a:cxn ang="0">
                    <a:pos x="0" y="116"/>
                  </a:cxn>
                  <a:cxn ang="0">
                    <a:pos x="2" y="118"/>
                  </a:cxn>
                  <a:cxn ang="0">
                    <a:pos x="4" y="120"/>
                  </a:cxn>
                  <a:cxn ang="0">
                    <a:pos x="8" y="120"/>
                  </a:cxn>
                  <a:cxn ang="0">
                    <a:pos x="8" y="8"/>
                  </a:cxn>
                  <a:cxn ang="0">
                    <a:pos x="24" y="8"/>
                  </a:cxn>
                  <a:cxn ang="0">
                    <a:pos x="24" y="112"/>
                  </a:cxn>
                  <a:cxn ang="0">
                    <a:pos x="8" y="112"/>
                  </a:cxn>
                  <a:cxn ang="0">
                    <a:pos x="8" y="8"/>
                  </a:cxn>
                </a:cxnLst>
                <a:rect l="0" t="0" r="r" b="b"/>
                <a:pathLst>
                  <a:path w="32" h="120">
                    <a:moveTo>
                      <a:pt x="8" y="120"/>
                    </a:moveTo>
                    <a:lnTo>
                      <a:pt x="24" y="120"/>
                    </a:lnTo>
                    <a:lnTo>
                      <a:pt x="24" y="120"/>
                    </a:lnTo>
                    <a:lnTo>
                      <a:pt x="28" y="120"/>
                    </a:lnTo>
                    <a:lnTo>
                      <a:pt x="30" y="118"/>
                    </a:lnTo>
                    <a:lnTo>
                      <a:pt x="32" y="116"/>
                    </a:lnTo>
                    <a:lnTo>
                      <a:pt x="32" y="112"/>
                    </a:lnTo>
                    <a:lnTo>
                      <a:pt x="32" y="8"/>
                    </a:lnTo>
                    <a:lnTo>
                      <a:pt x="32" y="8"/>
                    </a:lnTo>
                    <a:lnTo>
                      <a:pt x="32" y="4"/>
                    </a:lnTo>
                    <a:lnTo>
                      <a:pt x="30" y="2"/>
                    </a:lnTo>
                    <a:lnTo>
                      <a:pt x="28" y="0"/>
                    </a:lnTo>
                    <a:lnTo>
                      <a:pt x="24" y="0"/>
                    </a:lnTo>
                    <a:lnTo>
                      <a:pt x="8" y="0"/>
                    </a:lnTo>
                    <a:lnTo>
                      <a:pt x="8" y="0"/>
                    </a:lnTo>
                    <a:lnTo>
                      <a:pt x="4" y="0"/>
                    </a:lnTo>
                    <a:lnTo>
                      <a:pt x="2" y="2"/>
                    </a:lnTo>
                    <a:lnTo>
                      <a:pt x="0" y="4"/>
                    </a:lnTo>
                    <a:lnTo>
                      <a:pt x="0" y="8"/>
                    </a:lnTo>
                    <a:lnTo>
                      <a:pt x="0" y="112"/>
                    </a:lnTo>
                    <a:lnTo>
                      <a:pt x="0" y="112"/>
                    </a:lnTo>
                    <a:lnTo>
                      <a:pt x="0" y="116"/>
                    </a:lnTo>
                    <a:lnTo>
                      <a:pt x="2" y="118"/>
                    </a:lnTo>
                    <a:lnTo>
                      <a:pt x="4" y="120"/>
                    </a:lnTo>
                    <a:lnTo>
                      <a:pt x="8" y="120"/>
                    </a:lnTo>
                    <a:close/>
                    <a:moveTo>
                      <a:pt x="8" y="8"/>
                    </a:moveTo>
                    <a:lnTo>
                      <a:pt x="24" y="8"/>
                    </a:lnTo>
                    <a:lnTo>
                      <a:pt x="24" y="112"/>
                    </a:lnTo>
                    <a:lnTo>
                      <a:pt x="8" y="112"/>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0" name="Freeform 135">
                <a:extLst>
                  <a:ext uri="{FF2B5EF4-FFF2-40B4-BE49-F238E27FC236}">
                    <a16:creationId xmlns:a16="http://schemas.microsoft.com/office/drawing/2014/main" id="{952F11D1-9D13-41AC-88DB-2B89F32439D5}"/>
                  </a:ext>
                </a:extLst>
              </p:cNvPr>
              <p:cNvSpPr>
                <a:spLocks noEditPoints="1"/>
              </p:cNvSpPr>
              <p:nvPr/>
            </p:nvSpPr>
            <p:spPr bwMode="auto">
              <a:xfrm>
                <a:off x="2514600" y="2127250"/>
                <a:ext cx="50800" cy="190500"/>
              </a:xfrm>
              <a:custGeom>
                <a:avLst/>
                <a:gdLst/>
                <a:ahLst/>
                <a:cxnLst>
                  <a:cxn ang="0">
                    <a:pos x="8" y="120"/>
                  </a:cxn>
                  <a:cxn ang="0">
                    <a:pos x="24" y="120"/>
                  </a:cxn>
                  <a:cxn ang="0">
                    <a:pos x="24" y="120"/>
                  </a:cxn>
                  <a:cxn ang="0">
                    <a:pos x="28" y="120"/>
                  </a:cxn>
                  <a:cxn ang="0">
                    <a:pos x="30" y="118"/>
                  </a:cxn>
                  <a:cxn ang="0">
                    <a:pos x="32" y="116"/>
                  </a:cxn>
                  <a:cxn ang="0">
                    <a:pos x="32" y="112"/>
                  </a:cxn>
                  <a:cxn ang="0">
                    <a:pos x="32" y="8"/>
                  </a:cxn>
                  <a:cxn ang="0">
                    <a:pos x="32" y="8"/>
                  </a:cxn>
                  <a:cxn ang="0">
                    <a:pos x="32" y="4"/>
                  </a:cxn>
                  <a:cxn ang="0">
                    <a:pos x="30" y="2"/>
                  </a:cxn>
                  <a:cxn ang="0">
                    <a:pos x="28" y="0"/>
                  </a:cxn>
                  <a:cxn ang="0">
                    <a:pos x="24" y="0"/>
                  </a:cxn>
                  <a:cxn ang="0">
                    <a:pos x="8" y="0"/>
                  </a:cxn>
                  <a:cxn ang="0">
                    <a:pos x="8" y="0"/>
                  </a:cxn>
                  <a:cxn ang="0">
                    <a:pos x="4" y="0"/>
                  </a:cxn>
                  <a:cxn ang="0">
                    <a:pos x="2" y="2"/>
                  </a:cxn>
                  <a:cxn ang="0">
                    <a:pos x="0" y="4"/>
                  </a:cxn>
                  <a:cxn ang="0">
                    <a:pos x="0" y="8"/>
                  </a:cxn>
                  <a:cxn ang="0">
                    <a:pos x="0" y="112"/>
                  </a:cxn>
                  <a:cxn ang="0">
                    <a:pos x="0" y="112"/>
                  </a:cxn>
                  <a:cxn ang="0">
                    <a:pos x="0" y="116"/>
                  </a:cxn>
                  <a:cxn ang="0">
                    <a:pos x="2" y="118"/>
                  </a:cxn>
                  <a:cxn ang="0">
                    <a:pos x="4" y="120"/>
                  </a:cxn>
                  <a:cxn ang="0">
                    <a:pos x="8" y="120"/>
                  </a:cxn>
                  <a:cxn ang="0">
                    <a:pos x="8" y="8"/>
                  </a:cxn>
                  <a:cxn ang="0">
                    <a:pos x="24" y="8"/>
                  </a:cxn>
                  <a:cxn ang="0">
                    <a:pos x="24" y="112"/>
                  </a:cxn>
                  <a:cxn ang="0">
                    <a:pos x="8" y="112"/>
                  </a:cxn>
                  <a:cxn ang="0">
                    <a:pos x="8" y="8"/>
                  </a:cxn>
                </a:cxnLst>
                <a:rect l="0" t="0" r="r" b="b"/>
                <a:pathLst>
                  <a:path w="32" h="120">
                    <a:moveTo>
                      <a:pt x="8" y="120"/>
                    </a:moveTo>
                    <a:lnTo>
                      <a:pt x="24" y="120"/>
                    </a:lnTo>
                    <a:lnTo>
                      <a:pt x="24" y="120"/>
                    </a:lnTo>
                    <a:lnTo>
                      <a:pt x="28" y="120"/>
                    </a:lnTo>
                    <a:lnTo>
                      <a:pt x="30" y="118"/>
                    </a:lnTo>
                    <a:lnTo>
                      <a:pt x="32" y="116"/>
                    </a:lnTo>
                    <a:lnTo>
                      <a:pt x="32" y="112"/>
                    </a:lnTo>
                    <a:lnTo>
                      <a:pt x="32" y="8"/>
                    </a:lnTo>
                    <a:lnTo>
                      <a:pt x="32" y="8"/>
                    </a:lnTo>
                    <a:lnTo>
                      <a:pt x="32" y="4"/>
                    </a:lnTo>
                    <a:lnTo>
                      <a:pt x="30" y="2"/>
                    </a:lnTo>
                    <a:lnTo>
                      <a:pt x="28" y="0"/>
                    </a:lnTo>
                    <a:lnTo>
                      <a:pt x="24" y="0"/>
                    </a:lnTo>
                    <a:lnTo>
                      <a:pt x="8" y="0"/>
                    </a:lnTo>
                    <a:lnTo>
                      <a:pt x="8" y="0"/>
                    </a:lnTo>
                    <a:lnTo>
                      <a:pt x="4" y="0"/>
                    </a:lnTo>
                    <a:lnTo>
                      <a:pt x="2" y="2"/>
                    </a:lnTo>
                    <a:lnTo>
                      <a:pt x="0" y="4"/>
                    </a:lnTo>
                    <a:lnTo>
                      <a:pt x="0" y="8"/>
                    </a:lnTo>
                    <a:lnTo>
                      <a:pt x="0" y="112"/>
                    </a:lnTo>
                    <a:lnTo>
                      <a:pt x="0" y="112"/>
                    </a:lnTo>
                    <a:lnTo>
                      <a:pt x="0" y="116"/>
                    </a:lnTo>
                    <a:lnTo>
                      <a:pt x="2" y="118"/>
                    </a:lnTo>
                    <a:lnTo>
                      <a:pt x="4" y="120"/>
                    </a:lnTo>
                    <a:lnTo>
                      <a:pt x="8" y="120"/>
                    </a:lnTo>
                    <a:close/>
                    <a:moveTo>
                      <a:pt x="8" y="8"/>
                    </a:moveTo>
                    <a:lnTo>
                      <a:pt x="24" y="8"/>
                    </a:lnTo>
                    <a:lnTo>
                      <a:pt x="24" y="112"/>
                    </a:lnTo>
                    <a:lnTo>
                      <a:pt x="8" y="112"/>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1" name="Freeform 138">
                <a:extLst>
                  <a:ext uri="{FF2B5EF4-FFF2-40B4-BE49-F238E27FC236}">
                    <a16:creationId xmlns:a16="http://schemas.microsoft.com/office/drawing/2014/main" id="{3CC3712C-486A-4F9A-8E07-C79244F08DE8}"/>
                  </a:ext>
                </a:extLst>
              </p:cNvPr>
              <p:cNvSpPr>
                <a:spLocks noEditPoints="1"/>
              </p:cNvSpPr>
              <p:nvPr/>
            </p:nvSpPr>
            <p:spPr bwMode="auto">
              <a:xfrm>
                <a:off x="2590800" y="2127250"/>
                <a:ext cx="50800" cy="190500"/>
              </a:xfrm>
              <a:custGeom>
                <a:avLst/>
                <a:gdLst/>
                <a:ahLst/>
                <a:cxnLst>
                  <a:cxn ang="0">
                    <a:pos x="8" y="120"/>
                  </a:cxn>
                  <a:cxn ang="0">
                    <a:pos x="24" y="120"/>
                  </a:cxn>
                  <a:cxn ang="0">
                    <a:pos x="24" y="120"/>
                  </a:cxn>
                  <a:cxn ang="0">
                    <a:pos x="28" y="120"/>
                  </a:cxn>
                  <a:cxn ang="0">
                    <a:pos x="30" y="118"/>
                  </a:cxn>
                  <a:cxn ang="0">
                    <a:pos x="32" y="116"/>
                  </a:cxn>
                  <a:cxn ang="0">
                    <a:pos x="32" y="112"/>
                  </a:cxn>
                  <a:cxn ang="0">
                    <a:pos x="32" y="8"/>
                  </a:cxn>
                  <a:cxn ang="0">
                    <a:pos x="32" y="8"/>
                  </a:cxn>
                  <a:cxn ang="0">
                    <a:pos x="32" y="4"/>
                  </a:cxn>
                  <a:cxn ang="0">
                    <a:pos x="30" y="2"/>
                  </a:cxn>
                  <a:cxn ang="0">
                    <a:pos x="28" y="0"/>
                  </a:cxn>
                  <a:cxn ang="0">
                    <a:pos x="24" y="0"/>
                  </a:cxn>
                  <a:cxn ang="0">
                    <a:pos x="8" y="0"/>
                  </a:cxn>
                  <a:cxn ang="0">
                    <a:pos x="8" y="0"/>
                  </a:cxn>
                  <a:cxn ang="0">
                    <a:pos x="4" y="0"/>
                  </a:cxn>
                  <a:cxn ang="0">
                    <a:pos x="2" y="2"/>
                  </a:cxn>
                  <a:cxn ang="0">
                    <a:pos x="0" y="4"/>
                  </a:cxn>
                  <a:cxn ang="0">
                    <a:pos x="0" y="8"/>
                  </a:cxn>
                  <a:cxn ang="0">
                    <a:pos x="0" y="112"/>
                  </a:cxn>
                  <a:cxn ang="0">
                    <a:pos x="0" y="112"/>
                  </a:cxn>
                  <a:cxn ang="0">
                    <a:pos x="0" y="116"/>
                  </a:cxn>
                  <a:cxn ang="0">
                    <a:pos x="2" y="118"/>
                  </a:cxn>
                  <a:cxn ang="0">
                    <a:pos x="4" y="120"/>
                  </a:cxn>
                  <a:cxn ang="0">
                    <a:pos x="8" y="120"/>
                  </a:cxn>
                  <a:cxn ang="0">
                    <a:pos x="8" y="8"/>
                  </a:cxn>
                  <a:cxn ang="0">
                    <a:pos x="24" y="8"/>
                  </a:cxn>
                  <a:cxn ang="0">
                    <a:pos x="24" y="112"/>
                  </a:cxn>
                  <a:cxn ang="0">
                    <a:pos x="8" y="112"/>
                  </a:cxn>
                  <a:cxn ang="0">
                    <a:pos x="8" y="8"/>
                  </a:cxn>
                </a:cxnLst>
                <a:rect l="0" t="0" r="r" b="b"/>
                <a:pathLst>
                  <a:path w="32" h="120">
                    <a:moveTo>
                      <a:pt x="8" y="120"/>
                    </a:moveTo>
                    <a:lnTo>
                      <a:pt x="24" y="120"/>
                    </a:lnTo>
                    <a:lnTo>
                      <a:pt x="24" y="120"/>
                    </a:lnTo>
                    <a:lnTo>
                      <a:pt x="28" y="120"/>
                    </a:lnTo>
                    <a:lnTo>
                      <a:pt x="30" y="118"/>
                    </a:lnTo>
                    <a:lnTo>
                      <a:pt x="32" y="116"/>
                    </a:lnTo>
                    <a:lnTo>
                      <a:pt x="32" y="112"/>
                    </a:lnTo>
                    <a:lnTo>
                      <a:pt x="32" y="8"/>
                    </a:lnTo>
                    <a:lnTo>
                      <a:pt x="32" y="8"/>
                    </a:lnTo>
                    <a:lnTo>
                      <a:pt x="32" y="4"/>
                    </a:lnTo>
                    <a:lnTo>
                      <a:pt x="30" y="2"/>
                    </a:lnTo>
                    <a:lnTo>
                      <a:pt x="28" y="0"/>
                    </a:lnTo>
                    <a:lnTo>
                      <a:pt x="24" y="0"/>
                    </a:lnTo>
                    <a:lnTo>
                      <a:pt x="8" y="0"/>
                    </a:lnTo>
                    <a:lnTo>
                      <a:pt x="8" y="0"/>
                    </a:lnTo>
                    <a:lnTo>
                      <a:pt x="4" y="0"/>
                    </a:lnTo>
                    <a:lnTo>
                      <a:pt x="2" y="2"/>
                    </a:lnTo>
                    <a:lnTo>
                      <a:pt x="0" y="4"/>
                    </a:lnTo>
                    <a:lnTo>
                      <a:pt x="0" y="8"/>
                    </a:lnTo>
                    <a:lnTo>
                      <a:pt x="0" y="112"/>
                    </a:lnTo>
                    <a:lnTo>
                      <a:pt x="0" y="112"/>
                    </a:lnTo>
                    <a:lnTo>
                      <a:pt x="0" y="116"/>
                    </a:lnTo>
                    <a:lnTo>
                      <a:pt x="2" y="118"/>
                    </a:lnTo>
                    <a:lnTo>
                      <a:pt x="4" y="120"/>
                    </a:lnTo>
                    <a:lnTo>
                      <a:pt x="8" y="120"/>
                    </a:lnTo>
                    <a:close/>
                    <a:moveTo>
                      <a:pt x="8" y="8"/>
                    </a:moveTo>
                    <a:lnTo>
                      <a:pt x="24" y="8"/>
                    </a:lnTo>
                    <a:lnTo>
                      <a:pt x="24" y="112"/>
                    </a:lnTo>
                    <a:lnTo>
                      <a:pt x="8" y="112"/>
                    </a:ln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202" name="Group 207">
              <a:extLst>
                <a:ext uri="{FF2B5EF4-FFF2-40B4-BE49-F238E27FC236}">
                  <a16:creationId xmlns:a16="http://schemas.microsoft.com/office/drawing/2014/main" id="{A48B3476-1AD1-436D-9C8F-C69F4222B055}"/>
                </a:ext>
              </a:extLst>
            </p:cNvPr>
            <p:cNvGrpSpPr/>
            <p:nvPr/>
          </p:nvGrpSpPr>
          <p:grpSpPr>
            <a:xfrm>
              <a:off x="3452480" y="4683387"/>
              <a:ext cx="489517" cy="428328"/>
              <a:chOff x="4775200" y="3613150"/>
              <a:chExt cx="406400" cy="355600"/>
            </a:xfrm>
            <a:solidFill>
              <a:schemeClr val="accent1"/>
            </a:solidFill>
          </p:grpSpPr>
          <p:sp>
            <p:nvSpPr>
              <p:cNvPr id="203" name="Freeform 21">
                <a:extLst>
                  <a:ext uri="{FF2B5EF4-FFF2-40B4-BE49-F238E27FC236}">
                    <a16:creationId xmlns:a16="http://schemas.microsoft.com/office/drawing/2014/main" id="{9CC3BDA9-3B0A-4EEE-977E-72D955858243}"/>
                  </a:ext>
                </a:extLst>
              </p:cNvPr>
              <p:cNvSpPr>
                <a:spLocks noEditPoints="1"/>
              </p:cNvSpPr>
              <p:nvPr/>
            </p:nvSpPr>
            <p:spPr bwMode="auto">
              <a:xfrm>
                <a:off x="4775200" y="3613150"/>
                <a:ext cx="406400" cy="355600"/>
              </a:xfrm>
              <a:custGeom>
                <a:avLst/>
                <a:gdLst/>
                <a:ahLst/>
                <a:cxnLst>
                  <a:cxn ang="0">
                    <a:pos x="256" y="132"/>
                  </a:cxn>
                  <a:cxn ang="0">
                    <a:pos x="224" y="12"/>
                  </a:cxn>
                  <a:cxn ang="0">
                    <a:pos x="224" y="12"/>
                  </a:cxn>
                  <a:cxn ang="0">
                    <a:pos x="222" y="6"/>
                  </a:cxn>
                  <a:cxn ang="0">
                    <a:pos x="218" y="4"/>
                  </a:cxn>
                  <a:cxn ang="0">
                    <a:pos x="214" y="0"/>
                  </a:cxn>
                  <a:cxn ang="0">
                    <a:pos x="208" y="0"/>
                  </a:cxn>
                  <a:cxn ang="0">
                    <a:pos x="128" y="0"/>
                  </a:cxn>
                  <a:cxn ang="0">
                    <a:pos x="48" y="0"/>
                  </a:cxn>
                  <a:cxn ang="0">
                    <a:pos x="48" y="0"/>
                  </a:cxn>
                  <a:cxn ang="0">
                    <a:pos x="42" y="0"/>
                  </a:cxn>
                  <a:cxn ang="0">
                    <a:pos x="38" y="4"/>
                  </a:cxn>
                  <a:cxn ang="0">
                    <a:pos x="34" y="6"/>
                  </a:cxn>
                  <a:cxn ang="0">
                    <a:pos x="32" y="12"/>
                  </a:cxn>
                  <a:cxn ang="0">
                    <a:pos x="0" y="132"/>
                  </a:cxn>
                  <a:cxn ang="0">
                    <a:pos x="0" y="132"/>
                  </a:cxn>
                  <a:cxn ang="0">
                    <a:pos x="0" y="136"/>
                  </a:cxn>
                  <a:cxn ang="0">
                    <a:pos x="0" y="192"/>
                  </a:cxn>
                  <a:cxn ang="0">
                    <a:pos x="0" y="192"/>
                  </a:cxn>
                  <a:cxn ang="0">
                    <a:pos x="0" y="198"/>
                  </a:cxn>
                  <a:cxn ang="0">
                    <a:pos x="2" y="204"/>
                  </a:cxn>
                  <a:cxn ang="0">
                    <a:pos x="10" y="214"/>
                  </a:cxn>
                  <a:cxn ang="0">
                    <a:pos x="20" y="222"/>
                  </a:cxn>
                  <a:cxn ang="0">
                    <a:pos x="26" y="224"/>
                  </a:cxn>
                  <a:cxn ang="0">
                    <a:pos x="32" y="224"/>
                  </a:cxn>
                  <a:cxn ang="0">
                    <a:pos x="224" y="224"/>
                  </a:cxn>
                  <a:cxn ang="0">
                    <a:pos x="224" y="224"/>
                  </a:cxn>
                  <a:cxn ang="0">
                    <a:pos x="230" y="224"/>
                  </a:cxn>
                  <a:cxn ang="0">
                    <a:pos x="236" y="222"/>
                  </a:cxn>
                  <a:cxn ang="0">
                    <a:pos x="246" y="214"/>
                  </a:cxn>
                  <a:cxn ang="0">
                    <a:pos x="254" y="204"/>
                  </a:cxn>
                  <a:cxn ang="0">
                    <a:pos x="256" y="198"/>
                  </a:cxn>
                  <a:cxn ang="0">
                    <a:pos x="256" y="192"/>
                  </a:cxn>
                  <a:cxn ang="0">
                    <a:pos x="256" y="136"/>
                  </a:cxn>
                  <a:cxn ang="0">
                    <a:pos x="256" y="136"/>
                  </a:cxn>
                  <a:cxn ang="0">
                    <a:pos x="256" y="132"/>
                  </a:cxn>
                  <a:cxn ang="0">
                    <a:pos x="240" y="192"/>
                  </a:cxn>
                  <a:cxn ang="0">
                    <a:pos x="240" y="192"/>
                  </a:cxn>
                  <a:cxn ang="0">
                    <a:pos x="238" y="198"/>
                  </a:cxn>
                  <a:cxn ang="0">
                    <a:pos x="236" y="204"/>
                  </a:cxn>
                  <a:cxn ang="0">
                    <a:pos x="230" y="206"/>
                  </a:cxn>
                  <a:cxn ang="0">
                    <a:pos x="224" y="208"/>
                  </a:cxn>
                  <a:cxn ang="0">
                    <a:pos x="32" y="208"/>
                  </a:cxn>
                  <a:cxn ang="0">
                    <a:pos x="32" y="208"/>
                  </a:cxn>
                  <a:cxn ang="0">
                    <a:pos x="26" y="206"/>
                  </a:cxn>
                  <a:cxn ang="0">
                    <a:pos x="20" y="204"/>
                  </a:cxn>
                  <a:cxn ang="0">
                    <a:pos x="18" y="198"/>
                  </a:cxn>
                  <a:cxn ang="0">
                    <a:pos x="16" y="192"/>
                  </a:cxn>
                  <a:cxn ang="0">
                    <a:pos x="16" y="136"/>
                  </a:cxn>
                  <a:cxn ang="0">
                    <a:pos x="48" y="16"/>
                  </a:cxn>
                  <a:cxn ang="0">
                    <a:pos x="208" y="16"/>
                  </a:cxn>
                  <a:cxn ang="0">
                    <a:pos x="240" y="136"/>
                  </a:cxn>
                  <a:cxn ang="0">
                    <a:pos x="240" y="192"/>
                  </a:cxn>
                </a:cxnLst>
                <a:rect l="0" t="0" r="r" b="b"/>
                <a:pathLst>
                  <a:path w="256" h="224">
                    <a:moveTo>
                      <a:pt x="256" y="132"/>
                    </a:moveTo>
                    <a:lnTo>
                      <a:pt x="224" y="12"/>
                    </a:lnTo>
                    <a:lnTo>
                      <a:pt x="224" y="12"/>
                    </a:lnTo>
                    <a:lnTo>
                      <a:pt x="222" y="6"/>
                    </a:lnTo>
                    <a:lnTo>
                      <a:pt x="218" y="4"/>
                    </a:lnTo>
                    <a:lnTo>
                      <a:pt x="214" y="0"/>
                    </a:lnTo>
                    <a:lnTo>
                      <a:pt x="208" y="0"/>
                    </a:lnTo>
                    <a:lnTo>
                      <a:pt x="128" y="0"/>
                    </a:lnTo>
                    <a:lnTo>
                      <a:pt x="48" y="0"/>
                    </a:lnTo>
                    <a:lnTo>
                      <a:pt x="48" y="0"/>
                    </a:lnTo>
                    <a:lnTo>
                      <a:pt x="42" y="0"/>
                    </a:lnTo>
                    <a:lnTo>
                      <a:pt x="38" y="4"/>
                    </a:lnTo>
                    <a:lnTo>
                      <a:pt x="34" y="6"/>
                    </a:lnTo>
                    <a:lnTo>
                      <a:pt x="32" y="12"/>
                    </a:lnTo>
                    <a:lnTo>
                      <a:pt x="0" y="132"/>
                    </a:lnTo>
                    <a:lnTo>
                      <a:pt x="0" y="132"/>
                    </a:lnTo>
                    <a:lnTo>
                      <a:pt x="0" y="136"/>
                    </a:lnTo>
                    <a:lnTo>
                      <a:pt x="0" y="192"/>
                    </a:lnTo>
                    <a:lnTo>
                      <a:pt x="0" y="192"/>
                    </a:lnTo>
                    <a:lnTo>
                      <a:pt x="0" y="198"/>
                    </a:lnTo>
                    <a:lnTo>
                      <a:pt x="2" y="204"/>
                    </a:lnTo>
                    <a:lnTo>
                      <a:pt x="10" y="214"/>
                    </a:lnTo>
                    <a:lnTo>
                      <a:pt x="20" y="222"/>
                    </a:lnTo>
                    <a:lnTo>
                      <a:pt x="26" y="224"/>
                    </a:lnTo>
                    <a:lnTo>
                      <a:pt x="32" y="224"/>
                    </a:lnTo>
                    <a:lnTo>
                      <a:pt x="224" y="224"/>
                    </a:lnTo>
                    <a:lnTo>
                      <a:pt x="224" y="224"/>
                    </a:lnTo>
                    <a:lnTo>
                      <a:pt x="230" y="224"/>
                    </a:lnTo>
                    <a:lnTo>
                      <a:pt x="236" y="222"/>
                    </a:lnTo>
                    <a:lnTo>
                      <a:pt x="246" y="214"/>
                    </a:lnTo>
                    <a:lnTo>
                      <a:pt x="254" y="204"/>
                    </a:lnTo>
                    <a:lnTo>
                      <a:pt x="256" y="198"/>
                    </a:lnTo>
                    <a:lnTo>
                      <a:pt x="256" y="192"/>
                    </a:lnTo>
                    <a:lnTo>
                      <a:pt x="256" y="136"/>
                    </a:lnTo>
                    <a:lnTo>
                      <a:pt x="256" y="136"/>
                    </a:lnTo>
                    <a:lnTo>
                      <a:pt x="256" y="132"/>
                    </a:lnTo>
                    <a:close/>
                    <a:moveTo>
                      <a:pt x="240" y="192"/>
                    </a:moveTo>
                    <a:lnTo>
                      <a:pt x="240" y="192"/>
                    </a:lnTo>
                    <a:lnTo>
                      <a:pt x="238" y="198"/>
                    </a:lnTo>
                    <a:lnTo>
                      <a:pt x="236" y="204"/>
                    </a:lnTo>
                    <a:lnTo>
                      <a:pt x="230" y="206"/>
                    </a:lnTo>
                    <a:lnTo>
                      <a:pt x="224" y="208"/>
                    </a:lnTo>
                    <a:lnTo>
                      <a:pt x="32" y="208"/>
                    </a:lnTo>
                    <a:lnTo>
                      <a:pt x="32" y="208"/>
                    </a:lnTo>
                    <a:lnTo>
                      <a:pt x="26" y="206"/>
                    </a:lnTo>
                    <a:lnTo>
                      <a:pt x="20" y="204"/>
                    </a:lnTo>
                    <a:lnTo>
                      <a:pt x="18" y="198"/>
                    </a:lnTo>
                    <a:lnTo>
                      <a:pt x="16" y="192"/>
                    </a:lnTo>
                    <a:lnTo>
                      <a:pt x="16" y="136"/>
                    </a:lnTo>
                    <a:lnTo>
                      <a:pt x="48" y="16"/>
                    </a:lnTo>
                    <a:lnTo>
                      <a:pt x="208" y="16"/>
                    </a:lnTo>
                    <a:lnTo>
                      <a:pt x="240" y="136"/>
                    </a:lnTo>
                    <a:lnTo>
                      <a:pt x="240" y="1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4" name="Freeform 24">
                <a:extLst>
                  <a:ext uri="{FF2B5EF4-FFF2-40B4-BE49-F238E27FC236}">
                    <a16:creationId xmlns:a16="http://schemas.microsoft.com/office/drawing/2014/main" id="{ED1CC8DD-CB41-4E6E-8E04-9A9565B83952}"/>
                  </a:ext>
                </a:extLst>
              </p:cNvPr>
              <p:cNvSpPr>
                <a:spLocks noEditPoints="1"/>
              </p:cNvSpPr>
              <p:nvPr/>
            </p:nvSpPr>
            <p:spPr bwMode="auto">
              <a:xfrm>
                <a:off x="4822825" y="3663950"/>
                <a:ext cx="311150" cy="228600"/>
              </a:xfrm>
              <a:custGeom>
                <a:avLst/>
                <a:gdLst/>
                <a:ahLst/>
                <a:cxnLst>
                  <a:cxn ang="0">
                    <a:pos x="160" y="0"/>
                  </a:cxn>
                  <a:cxn ang="0">
                    <a:pos x="36" y="0"/>
                  </a:cxn>
                  <a:cxn ang="0">
                    <a:pos x="36" y="0"/>
                  </a:cxn>
                  <a:cxn ang="0">
                    <a:pos x="32" y="2"/>
                  </a:cxn>
                  <a:cxn ang="0">
                    <a:pos x="28" y="6"/>
                  </a:cxn>
                  <a:cxn ang="0">
                    <a:pos x="0" y="102"/>
                  </a:cxn>
                  <a:cxn ang="0">
                    <a:pos x="0" y="102"/>
                  </a:cxn>
                  <a:cxn ang="0">
                    <a:pos x="0" y="106"/>
                  </a:cxn>
                  <a:cxn ang="0">
                    <a:pos x="2" y="108"/>
                  </a:cxn>
                  <a:cxn ang="0">
                    <a:pos x="2" y="108"/>
                  </a:cxn>
                  <a:cxn ang="0">
                    <a:pos x="4" y="112"/>
                  </a:cxn>
                  <a:cxn ang="0">
                    <a:pos x="8" y="112"/>
                  </a:cxn>
                  <a:cxn ang="0">
                    <a:pos x="32" y="112"/>
                  </a:cxn>
                  <a:cxn ang="0">
                    <a:pos x="40" y="112"/>
                  </a:cxn>
                  <a:cxn ang="0">
                    <a:pos x="46" y="112"/>
                  </a:cxn>
                  <a:cxn ang="0">
                    <a:pos x="56" y="136"/>
                  </a:cxn>
                  <a:cxn ang="0">
                    <a:pos x="56" y="136"/>
                  </a:cxn>
                  <a:cxn ang="0">
                    <a:pos x="60" y="138"/>
                  </a:cxn>
                  <a:cxn ang="0">
                    <a:pos x="62" y="142"/>
                  </a:cxn>
                  <a:cxn ang="0">
                    <a:pos x="66" y="144"/>
                  </a:cxn>
                  <a:cxn ang="0">
                    <a:pos x="70" y="144"/>
                  </a:cxn>
                  <a:cxn ang="0">
                    <a:pos x="126" y="144"/>
                  </a:cxn>
                  <a:cxn ang="0">
                    <a:pos x="126" y="144"/>
                  </a:cxn>
                  <a:cxn ang="0">
                    <a:pos x="130" y="144"/>
                  </a:cxn>
                  <a:cxn ang="0">
                    <a:pos x="134" y="142"/>
                  </a:cxn>
                  <a:cxn ang="0">
                    <a:pos x="136" y="138"/>
                  </a:cxn>
                  <a:cxn ang="0">
                    <a:pos x="140" y="136"/>
                  </a:cxn>
                  <a:cxn ang="0">
                    <a:pos x="150" y="112"/>
                  </a:cxn>
                  <a:cxn ang="0">
                    <a:pos x="156" y="112"/>
                  </a:cxn>
                  <a:cxn ang="0">
                    <a:pos x="164" y="112"/>
                  </a:cxn>
                  <a:cxn ang="0">
                    <a:pos x="188" y="112"/>
                  </a:cxn>
                  <a:cxn ang="0">
                    <a:pos x="188" y="112"/>
                  </a:cxn>
                  <a:cxn ang="0">
                    <a:pos x="192" y="112"/>
                  </a:cxn>
                  <a:cxn ang="0">
                    <a:pos x="194" y="108"/>
                  </a:cxn>
                  <a:cxn ang="0">
                    <a:pos x="194" y="108"/>
                  </a:cxn>
                  <a:cxn ang="0">
                    <a:pos x="196" y="106"/>
                  </a:cxn>
                  <a:cxn ang="0">
                    <a:pos x="196" y="102"/>
                  </a:cxn>
                  <a:cxn ang="0">
                    <a:pos x="168" y="6"/>
                  </a:cxn>
                  <a:cxn ang="0">
                    <a:pos x="168" y="6"/>
                  </a:cxn>
                  <a:cxn ang="0">
                    <a:pos x="164" y="2"/>
                  </a:cxn>
                  <a:cxn ang="0">
                    <a:pos x="160" y="0"/>
                  </a:cxn>
                  <a:cxn ang="0">
                    <a:pos x="164" y="96"/>
                  </a:cxn>
                  <a:cxn ang="0">
                    <a:pos x="150" y="96"/>
                  </a:cxn>
                  <a:cxn ang="0">
                    <a:pos x="150" y="96"/>
                  </a:cxn>
                  <a:cxn ang="0">
                    <a:pos x="146" y="96"/>
                  </a:cxn>
                  <a:cxn ang="0">
                    <a:pos x="142" y="98"/>
                  </a:cxn>
                  <a:cxn ang="0">
                    <a:pos x="140" y="102"/>
                  </a:cxn>
                  <a:cxn ang="0">
                    <a:pos x="136" y="104"/>
                  </a:cxn>
                  <a:cxn ang="0">
                    <a:pos x="126" y="128"/>
                  </a:cxn>
                  <a:cxn ang="0">
                    <a:pos x="70" y="128"/>
                  </a:cxn>
                  <a:cxn ang="0">
                    <a:pos x="60" y="104"/>
                  </a:cxn>
                  <a:cxn ang="0">
                    <a:pos x="60" y="104"/>
                  </a:cxn>
                  <a:cxn ang="0">
                    <a:pos x="56" y="102"/>
                  </a:cxn>
                  <a:cxn ang="0">
                    <a:pos x="54" y="98"/>
                  </a:cxn>
                  <a:cxn ang="0">
                    <a:pos x="50" y="96"/>
                  </a:cxn>
                  <a:cxn ang="0">
                    <a:pos x="46" y="96"/>
                  </a:cxn>
                  <a:cxn ang="0">
                    <a:pos x="32" y="96"/>
                  </a:cxn>
                  <a:cxn ang="0">
                    <a:pos x="12" y="96"/>
                  </a:cxn>
                  <a:cxn ang="0">
                    <a:pos x="36" y="8"/>
                  </a:cxn>
                  <a:cxn ang="0">
                    <a:pos x="160" y="8"/>
                  </a:cxn>
                  <a:cxn ang="0">
                    <a:pos x="184" y="96"/>
                  </a:cxn>
                  <a:cxn ang="0">
                    <a:pos x="164" y="96"/>
                  </a:cxn>
                </a:cxnLst>
                <a:rect l="0" t="0" r="r" b="b"/>
                <a:pathLst>
                  <a:path w="196" h="144">
                    <a:moveTo>
                      <a:pt x="160" y="0"/>
                    </a:moveTo>
                    <a:lnTo>
                      <a:pt x="36" y="0"/>
                    </a:lnTo>
                    <a:lnTo>
                      <a:pt x="36" y="0"/>
                    </a:lnTo>
                    <a:lnTo>
                      <a:pt x="32" y="2"/>
                    </a:lnTo>
                    <a:lnTo>
                      <a:pt x="28" y="6"/>
                    </a:lnTo>
                    <a:lnTo>
                      <a:pt x="0" y="102"/>
                    </a:lnTo>
                    <a:lnTo>
                      <a:pt x="0" y="102"/>
                    </a:lnTo>
                    <a:lnTo>
                      <a:pt x="0" y="106"/>
                    </a:lnTo>
                    <a:lnTo>
                      <a:pt x="2" y="108"/>
                    </a:lnTo>
                    <a:lnTo>
                      <a:pt x="2" y="108"/>
                    </a:lnTo>
                    <a:lnTo>
                      <a:pt x="4" y="112"/>
                    </a:lnTo>
                    <a:lnTo>
                      <a:pt x="8" y="112"/>
                    </a:lnTo>
                    <a:lnTo>
                      <a:pt x="32" y="112"/>
                    </a:lnTo>
                    <a:lnTo>
                      <a:pt x="40" y="112"/>
                    </a:lnTo>
                    <a:lnTo>
                      <a:pt x="46" y="112"/>
                    </a:lnTo>
                    <a:lnTo>
                      <a:pt x="56" y="136"/>
                    </a:lnTo>
                    <a:lnTo>
                      <a:pt x="56" y="136"/>
                    </a:lnTo>
                    <a:lnTo>
                      <a:pt x="60" y="138"/>
                    </a:lnTo>
                    <a:lnTo>
                      <a:pt x="62" y="142"/>
                    </a:lnTo>
                    <a:lnTo>
                      <a:pt x="66" y="144"/>
                    </a:lnTo>
                    <a:lnTo>
                      <a:pt x="70" y="144"/>
                    </a:lnTo>
                    <a:lnTo>
                      <a:pt x="126" y="144"/>
                    </a:lnTo>
                    <a:lnTo>
                      <a:pt x="126" y="144"/>
                    </a:lnTo>
                    <a:lnTo>
                      <a:pt x="130" y="144"/>
                    </a:lnTo>
                    <a:lnTo>
                      <a:pt x="134" y="142"/>
                    </a:lnTo>
                    <a:lnTo>
                      <a:pt x="136" y="138"/>
                    </a:lnTo>
                    <a:lnTo>
                      <a:pt x="140" y="136"/>
                    </a:lnTo>
                    <a:lnTo>
                      <a:pt x="150" y="112"/>
                    </a:lnTo>
                    <a:lnTo>
                      <a:pt x="156" y="112"/>
                    </a:lnTo>
                    <a:lnTo>
                      <a:pt x="164" y="112"/>
                    </a:lnTo>
                    <a:lnTo>
                      <a:pt x="188" y="112"/>
                    </a:lnTo>
                    <a:lnTo>
                      <a:pt x="188" y="112"/>
                    </a:lnTo>
                    <a:lnTo>
                      <a:pt x="192" y="112"/>
                    </a:lnTo>
                    <a:lnTo>
                      <a:pt x="194" y="108"/>
                    </a:lnTo>
                    <a:lnTo>
                      <a:pt x="194" y="108"/>
                    </a:lnTo>
                    <a:lnTo>
                      <a:pt x="196" y="106"/>
                    </a:lnTo>
                    <a:lnTo>
                      <a:pt x="196" y="102"/>
                    </a:lnTo>
                    <a:lnTo>
                      <a:pt x="168" y="6"/>
                    </a:lnTo>
                    <a:lnTo>
                      <a:pt x="168" y="6"/>
                    </a:lnTo>
                    <a:lnTo>
                      <a:pt x="164" y="2"/>
                    </a:lnTo>
                    <a:lnTo>
                      <a:pt x="160" y="0"/>
                    </a:lnTo>
                    <a:close/>
                    <a:moveTo>
                      <a:pt x="164" y="96"/>
                    </a:moveTo>
                    <a:lnTo>
                      <a:pt x="150" y="96"/>
                    </a:lnTo>
                    <a:lnTo>
                      <a:pt x="150" y="96"/>
                    </a:lnTo>
                    <a:lnTo>
                      <a:pt x="146" y="96"/>
                    </a:lnTo>
                    <a:lnTo>
                      <a:pt x="142" y="98"/>
                    </a:lnTo>
                    <a:lnTo>
                      <a:pt x="140" y="102"/>
                    </a:lnTo>
                    <a:lnTo>
                      <a:pt x="136" y="104"/>
                    </a:lnTo>
                    <a:lnTo>
                      <a:pt x="126" y="128"/>
                    </a:lnTo>
                    <a:lnTo>
                      <a:pt x="70" y="128"/>
                    </a:lnTo>
                    <a:lnTo>
                      <a:pt x="60" y="104"/>
                    </a:lnTo>
                    <a:lnTo>
                      <a:pt x="60" y="104"/>
                    </a:lnTo>
                    <a:lnTo>
                      <a:pt x="56" y="102"/>
                    </a:lnTo>
                    <a:lnTo>
                      <a:pt x="54" y="98"/>
                    </a:lnTo>
                    <a:lnTo>
                      <a:pt x="50" y="96"/>
                    </a:lnTo>
                    <a:lnTo>
                      <a:pt x="46" y="96"/>
                    </a:lnTo>
                    <a:lnTo>
                      <a:pt x="32" y="96"/>
                    </a:lnTo>
                    <a:lnTo>
                      <a:pt x="12" y="96"/>
                    </a:lnTo>
                    <a:lnTo>
                      <a:pt x="36" y="8"/>
                    </a:lnTo>
                    <a:lnTo>
                      <a:pt x="160" y="8"/>
                    </a:lnTo>
                    <a:lnTo>
                      <a:pt x="184" y="96"/>
                    </a:lnTo>
                    <a:lnTo>
                      <a:pt x="164" y="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205" name="Group 210">
              <a:extLst>
                <a:ext uri="{FF2B5EF4-FFF2-40B4-BE49-F238E27FC236}">
                  <a16:creationId xmlns:a16="http://schemas.microsoft.com/office/drawing/2014/main" id="{DE9910CF-BADA-4B2E-A801-C6965A269C1B}"/>
                </a:ext>
              </a:extLst>
            </p:cNvPr>
            <p:cNvGrpSpPr/>
            <p:nvPr/>
          </p:nvGrpSpPr>
          <p:grpSpPr>
            <a:xfrm>
              <a:off x="2534637" y="3673758"/>
              <a:ext cx="367137" cy="489517"/>
              <a:chOff x="4013200" y="2774950"/>
              <a:chExt cx="304800" cy="406400"/>
            </a:xfrm>
            <a:solidFill>
              <a:schemeClr val="accent1"/>
            </a:solidFill>
          </p:grpSpPr>
          <p:sp>
            <p:nvSpPr>
              <p:cNvPr id="206" name="Freeform 68">
                <a:extLst>
                  <a:ext uri="{FF2B5EF4-FFF2-40B4-BE49-F238E27FC236}">
                    <a16:creationId xmlns:a16="http://schemas.microsoft.com/office/drawing/2014/main" id="{C250F521-CFDF-4478-B32D-7DCD2509F35E}"/>
                  </a:ext>
                </a:extLst>
              </p:cNvPr>
              <p:cNvSpPr>
                <a:spLocks noEditPoints="1"/>
              </p:cNvSpPr>
              <p:nvPr/>
            </p:nvSpPr>
            <p:spPr bwMode="auto">
              <a:xfrm>
                <a:off x="4013200" y="2774950"/>
                <a:ext cx="304800" cy="406400"/>
              </a:xfrm>
              <a:custGeom>
                <a:avLst/>
                <a:gdLst/>
                <a:ahLst/>
                <a:cxnLst>
                  <a:cxn ang="0">
                    <a:pos x="168" y="72"/>
                  </a:cxn>
                  <a:cxn ang="0">
                    <a:pos x="156" y="32"/>
                  </a:cxn>
                  <a:cxn ang="0">
                    <a:pos x="124" y="6"/>
                  </a:cxn>
                  <a:cxn ang="0">
                    <a:pos x="96" y="0"/>
                  </a:cxn>
                  <a:cxn ang="0">
                    <a:pos x="56" y="12"/>
                  </a:cxn>
                  <a:cxn ang="0">
                    <a:pos x="30" y="44"/>
                  </a:cxn>
                  <a:cxn ang="0">
                    <a:pos x="24" y="104"/>
                  </a:cxn>
                  <a:cxn ang="0">
                    <a:pos x="8" y="112"/>
                  </a:cxn>
                  <a:cxn ang="0">
                    <a:pos x="0" y="152"/>
                  </a:cxn>
                  <a:cxn ang="0">
                    <a:pos x="0" y="184"/>
                  </a:cxn>
                  <a:cxn ang="0">
                    <a:pos x="6" y="212"/>
                  </a:cxn>
                  <a:cxn ang="0">
                    <a:pos x="32" y="244"/>
                  </a:cxn>
                  <a:cxn ang="0">
                    <a:pos x="72" y="256"/>
                  </a:cxn>
                  <a:cxn ang="0">
                    <a:pos x="134" y="254"/>
                  </a:cxn>
                  <a:cxn ang="0">
                    <a:pos x="170" y="234"/>
                  </a:cxn>
                  <a:cxn ang="0">
                    <a:pos x="190" y="198"/>
                  </a:cxn>
                  <a:cxn ang="0">
                    <a:pos x="192" y="160"/>
                  </a:cxn>
                  <a:cxn ang="0">
                    <a:pos x="192" y="128"/>
                  </a:cxn>
                  <a:cxn ang="0">
                    <a:pos x="178" y="106"/>
                  </a:cxn>
                  <a:cxn ang="0">
                    <a:pos x="40" y="72"/>
                  </a:cxn>
                  <a:cxn ang="0">
                    <a:pos x="50" y="40"/>
                  </a:cxn>
                  <a:cxn ang="0">
                    <a:pos x="74" y="20"/>
                  </a:cxn>
                  <a:cxn ang="0">
                    <a:pos x="96" y="16"/>
                  </a:cxn>
                  <a:cxn ang="0">
                    <a:pos x="128" y="26"/>
                  </a:cxn>
                  <a:cxn ang="0">
                    <a:pos x="148" y="50"/>
                  </a:cxn>
                  <a:cxn ang="0">
                    <a:pos x="152" y="104"/>
                  </a:cxn>
                  <a:cxn ang="0">
                    <a:pos x="136" y="72"/>
                  </a:cxn>
                  <a:cxn ang="0">
                    <a:pos x="130" y="50"/>
                  </a:cxn>
                  <a:cxn ang="0">
                    <a:pos x="112" y="36"/>
                  </a:cxn>
                  <a:cxn ang="0">
                    <a:pos x="96" y="32"/>
                  </a:cxn>
                  <a:cxn ang="0">
                    <a:pos x="74" y="38"/>
                  </a:cxn>
                  <a:cxn ang="0">
                    <a:pos x="60" y="56"/>
                  </a:cxn>
                  <a:cxn ang="0">
                    <a:pos x="56" y="104"/>
                  </a:cxn>
                  <a:cxn ang="0">
                    <a:pos x="128" y="72"/>
                  </a:cxn>
                  <a:cxn ang="0">
                    <a:pos x="64" y="104"/>
                  </a:cxn>
                  <a:cxn ang="0">
                    <a:pos x="64" y="72"/>
                  </a:cxn>
                  <a:cxn ang="0">
                    <a:pos x="74" y="50"/>
                  </a:cxn>
                  <a:cxn ang="0">
                    <a:pos x="96" y="40"/>
                  </a:cxn>
                  <a:cxn ang="0">
                    <a:pos x="108" y="42"/>
                  </a:cxn>
                  <a:cxn ang="0">
                    <a:pos x="128" y="66"/>
                  </a:cxn>
                  <a:cxn ang="0">
                    <a:pos x="176" y="160"/>
                  </a:cxn>
                  <a:cxn ang="0">
                    <a:pos x="176" y="184"/>
                  </a:cxn>
                  <a:cxn ang="0">
                    <a:pos x="166" y="216"/>
                  </a:cxn>
                  <a:cxn ang="0">
                    <a:pos x="142" y="236"/>
                  </a:cxn>
                  <a:cxn ang="0">
                    <a:pos x="72" y="240"/>
                  </a:cxn>
                  <a:cxn ang="0">
                    <a:pos x="50" y="236"/>
                  </a:cxn>
                  <a:cxn ang="0">
                    <a:pos x="26" y="216"/>
                  </a:cxn>
                  <a:cxn ang="0">
                    <a:pos x="16" y="184"/>
                  </a:cxn>
                  <a:cxn ang="0">
                    <a:pos x="16" y="152"/>
                  </a:cxn>
                  <a:cxn ang="0">
                    <a:pos x="16" y="124"/>
                  </a:cxn>
                  <a:cxn ang="0">
                    <a:pos x="24" y="120"/>
                  </a:cxn>
                  <a:cxn ang="0">
                    <a:pos x="168" y="120"/>
                  </a:cxn>
                  <a:cxn ang="0">
                    <a:pos x="174" y="122"/>
                  </a:cxn>
                  <a:cxn ang="0">
                    <a:pos x="176" y="152"/>
                  </a:cxn>
                </a:cxnLst>
                <a:rect l="0" t="0" r="r" b="b"/>
                <a:pathLst>
                  <a:path w="192" h="256">
                    <a:moveTo>
                      <a:pt x="168" y="104"/>
                    </a:moveTo>
                    <a:lnTo>
                      <a:pt x="168" y="72"/>
                    </a:lnTo>
                    <a:lnTo>
                      <a:pt x="168" y="72"/>
                    </a:lnTo>
                    <a:lnTo>
                      <a:pt x="166" y="58"/>
                    </a:lnTo>
                    <a:lnTo>
                      <a:pt x="162" y="44"/>
                    </a:lnTo>
                    <a:lnTo>
                      <a:pt x="156" y="32"/>
                    </a:lnTo>
                    <a:lnTo>
                      <a:pt x="146" y="22"/>
                    </a:lnTo>
                    <a:lnTo>
                      <a:pt x="136" y="12"/>
                    </a:lnTo>
                    <a:lnTo>
                      <a:pt x="124" y="6"/>
                    </a:lnTo>
                    <a:lnTo>
                      <a:pt x="110" y="2"/>
                    </a:lnTo>
                    <a:lnTo>
                      <a:pt x="96" y="0"/>
                    </a:lnTo>
                    <a:lnTo>
                      <a:pt x="96" y="0"/>
                    </a:lnTo>
                    <a:lnTo>
                      <a:pt x="82" y="2"/>
                    </a:lnTo>
                    <a:lnTo>
                      <a:pt x="68" y="6"/>
                    </a:lnTo>
                    <a:lnTo>
                      <a:pt x="56" y="12"/>
                    </a:lnTo>
                    <a:lnTo>
                      <a:pt x="46" y="22"/>
                    </a:lnTo>
                    <a:lnTo>
                      <a:pt x="36" y="32"/>
                    </a:lnTo>
                    <a:lnTo>
                      <a:pt x="30" y="44"/>
                    </a:lnTo>
                    <a:lnTo>
                      <a:pt x="26" y="58"/>
                    </a:lnTo>
                    <a:lnTo>
                      <a:pt x="24" y="72"/>
                    </a:lnTo>
                    <a:lnTo>
                      <a:pt x="24" y="104"/>
                    </a:lnTo>
                    <a:lnTo>
                      <a:pt x="24" y="104"/>
                    </a:lnTo>
                    <a:lnTo>
                      <a:pt x="14" y="106"/>
                    </a:lnTo>
                    <a:lnTo>
                      <a:pt x="8" y="112"/>
                    </a:lnTo>
                    <a:lnTo>
                      <a:pt x="2" y="118"/>
                    </a:lnTo>
                    <a:lnTo>
                      <a:pt x="0" y="128"/>
                    </a:lnTo>
                    <a:lnTo>
                      <a:pt x="0" y="152"/>
                    </a:lnTo>
                    <a:lnTo>
                      <a:pt x="0" y="160"/>
                    </a:lnTo>
                    <a:lnTo>
                      <a:pt x="0" y="176"/>
                    </a:lnTo>
                    <a:lnTo>
                      <a:pt x="0" y="184"/>
                    </a:lnTo>
                    <a:lnTo>
                      <a:pt x="0" y="184"/>
                    </a:lnTo>
                    <a:lnTo>
                      <a:pt x="2" y="198"/>
                    </a:lnTo>
                    <a:lnTo>
                      <a:pt x="6" y="212"/>
                    </a:lnTo>
                    <a:lnTo>
                      <a:pt x="12" y="224"/>
                    </a:lnTo>
                    <a:lnTo>
                      <a:pt x="22" y="234"/>
                    </a:lnTo>
                    <a:lnTo>
                      <a:pt x="32" y="244"/>
                    </a:lnTo>
                    <a:lnTo>
                      <a:pt x="44" y="250"/>
                    </a:lnTo>
                    <a:lnTo>
                      <a:pt x="58" y="254"/>
                    </a:lnTo>
                    <a:lnTo>
                      <a:pt x="72" y="256"/>
                    </a:lnTo>
                    <a:lnTo>
                      <a:pt x="120" y="256"/>
                    </a:lnTo>
                    <a:lnTo>
                      <a:pt x="120" y="256"/>
                    </a:lnTo>
                    <a:lnTo>
                      <a:pt x="134" y="254"/>
                    </a:lnTo>
                    <a:lnTo>
                      <a:pt x="148" y="250"/>
                    </a:lnTo>
                    <a:lnTo>
                      <a:pt x="160" y="244"/>
                    </a:lnTo>
                    <a:lnTo>
                      <a:pt x="170" y="234"/>
                    </a:lnTo>
                    <a:lnTo>
                      <a:pt x="180" y="224"/>
                    </a:lnTo>
                    <a:lnTo>
                      <a:pt x="186" y="212"/>
                    </a:lnTo>
                    <a:lnTo>
                      <a:pt x="190" y="198"/>
                    </a:lnTo>
                    <a:lnTo>
                      <a:pt x="192" y="184"/>
                    </a:lnTo>
                    <a:lnTo>
                      <a:pt x="192" y="176"/>
                    </a:lnTo>
                    <a:lnTo>
                      <a:pt x="192" y="160"/>
                    </a:lnTo>
                    <a:lnTo>
                      <a:pt x="192" y="152"/>
                    </a:lnTo>
                    <a:lnTo>
                      <a:pt x="192" y="128"/>
                    </a:lnTo>
                    <a:lnTo>
                      <a:pt x="192" y="128"/>
                    </a:lnTo>
                    <a:lnTo>
                      <a:pt x="190" y="118"/>
                    </a:lnTo>
                    <a:lnTo>
                      <a:pt x="184" y="112"/>
                    </a:lnTo>
                    <a:lnTo>
                      <a:pt x="178" y="106"/>
                    </a:lnTo>
                    <a:lnTo>
                      <a:pt x="168" y="104"/>
                    </a:lnTo>
                    <a:close/>
                    <a:moveTo>
                      <a:pt x="40" y="72"/>
                    </a:moveTo>
                    <a:lnTo>
                      <a:pt x="40" y="72"/>
                    </a:lnTo>
                    <a:lnTo>
                      <a:pt x="42" y="60"/>
                    </a:lnTo>
                    <a:lnTo>
                      <a:pt x="44" y="50"/>
                    </a:lnTo>
                    <a:lnTo>
                      <a:pt x="50" y="40"/>
                    </a:lnTo>
                    <a:lnTo>
                      <a:pt x="56" y="32"/>
                    </a:lnTo>
                    <a:lnTo>
                      <a:pt x="64" y="26"/>
                    </a:lnTo>
                    <a:lnTo>
                      <a:pt x="74" y="20"/>
                    </a:lnTo>
                    <a:lnTo>
                      <a:pt x="84" y="18"/>
                    </a:lnTo>
                    <a:lnTo>
                      <a:pt x="96" y="16"/>
                    </a:lnTo>
                    <a:lnTo>
                      <a:pt x="96" y="16"/>
                    </a:lnTo>
                    <a:lnTo>
                      <a:pt x="108" y="18"/>
                    </a:lnTo>
                    <a:lnTo>
                      <a:pt x="118" y="20"/>
                    </a:lnTo>
                    <a:lnTo>
                      <a:pt x="128" y="26"/>
                    </a:lnTo>
                    <a:lnTo>
                      <a:pt x="136" y="32"/>
                    </a:lnTo>
                    <a:lnTo>
                      <a:pt x="142" y="40"/>
                    </a:lnTo>
                    <a:lnTo>
                      <a:pt x="148" y="50"/>
                    </a:lnTo>
                    <a:lnTo>
                      <a:pt x="150" y="60"/>
                    </a:lnTo>
                    <a:lnTo>
                      <a:pt x="152" y="72"/>
                    </a:lnTo>
                    <a:lnTo>
                      <a:pt x="152" y="104"/>
                    </a:lnTo>
                    <a:lnTo>
                      <a:pt x="136" y="104"/>
                    </a:lnTo>
                    <a:lnTo>
                      <a:pt x="136" y="72"/>
                    </a:lnTo>
                    <a:lnTo>
                      <a:pt x="136" y="72"/>
                    </a:lnTo>
                    <a:lnTo>
                      <a:pt x="136" y="64"/>
                    </a:lnTo>
                    <a:lnTo>
                      <a:pt x="132" y="56"/>
                    </a:lnTo>
                    <a:lnTo>
                      <a:pt x="130" y="50"/>
                    </a:lnTo>
                    <a:lnTo>
                      <a:pt x="124" y="44"/>
                    </a:lnTo>
                    <a:lnTo>
                      <a:pt x="118" y="38"/>
                    </a:lnTo>
                    <a:lnTo>
                      <a:pt x="112" y="36"/>
                    </a:lnTo>
                    <a:lnTo>
                      <a:pt x="104" y="32"/>
                    </a:lnTo>
                    <a:lnTo>
                      <a:pt x="96" y="32"/>
                    </a:lnTo>
                    <a:lnTo>
                      <a:pt x="96" y="32"/>
                    </a:lnTo>
                    <a:lnTo>
                      <a:pt x="88" y="32"/>
                    </a:lnTo>
                    <a:lnTo>
                      <a:pt x="80" y="36"/>
                    </a:lnTo>
                    <a:lnTo>
                      <a:pt x="74" y="38"/>
                    </a:lnTo>
                    <a:lnTo>
                      <a:pt x="68" y="44"/>
                    </a:lnTo>
                    <a:lnTo>
                      <a:pt x="62" y="50"/>
                    </a:lnTo>
                    <a:lnTo>
                      <a:pt x="60" y="56"/>
                    </a:lnTo>
                    <a:lnTo>
                      <a:pt x="56" y="64"/>
                    </a:lnTo>
                    <a:lnTo>
                      <a:pt x="56" y="72"/>
                    </a:lnTo>
                    <a:lnTo>
                      <a:pt x="56" y="104"/>
                    </a:lnTo>
                    <a:lnTo>
                      <a:pt x="40" y="104"/>
                    </a:lnTo>
                    <a:lnTo>
                      <a:pt x="40" y="72"/>
                    </a:lnTo>
                    <a:close/>
                    <a:moveTo>
                      <a:pt x="128" y="72"/>
                    </a:moveTo>
                    <a:lnTo>
                      <a:pt x="128" y="72"/>
                    </a:lnTo>
                    <a:lnTo>
                      <a:pt x="128" y="104"/>
                    </a:lnTo>
                    <a:lnTo>
                      <a:pt x="64" y="104"/>
                    </a:lnTo>
                    <a:lnTo>
                      <a:pt x="64" y="72"/>
                    </a:lnTo>
                    <a:lnTo>
                      <a:pt x="64" y="72"/>
                    </a:lnTo>
                    <a:lnTo>
                      <a:pt x="64" y="72"/>
                    </a:lnTo>
                    <a:lnTo>
                      <a:pt x="64" y="66"/>
                    </a:lnTo>
                    <a:lnTo>
                      <a:pt x="66" y="60"/>
                    </a:lnTo>
                    <a:lnTo>
                      <a:pt x="74" y="50"/>
                    </a:lnTo>
                    <a:lnTo>
                      <a:pt x="84" y="42"/>
                    </a:lnTo>
                    <a:lnTo>
                      <a:pt x="90" y="40"/>
                    </a:lnTo>
                    <a:lnTo>
                      <a:pt x="96" y="40"/>
                    </a:lnTo>
                    <a:lnTo>
                      <a:pt x="96" y="40"/>
                    </a:lnTo>
                    <a:lnTo>
                      <a:pt x="102" y="40"/>
                    </a:lnTo>
                    <a:lnTo>
                      <a:pt x="108" y="42"/>
                    </a:lnTo>
                    <a:lnTo>
                      <a:pt x="118" y="50"/>
                    </a:lnTo>
                    <a:lnTo>
                      <a:pt x="126" y="60"/>
                    </a:lnTo>
                    <a:lnTo>
                      <a:pt x="128" y="66"/>
                    </a:lnTo>
                    <a:lnTo>
                      <a:pt x="128" y="72"/>
                    </a:lnTo>
                    <a:close/>
                    <a:moveTo>
                      <a:pt x="176" y="152"/>
                    </a:moveTo>
                    <a:lnTo>
                      <a:pt x="176" y="160"/>
                    </a:lnTo>
                    <a:lnTo>
                      <a:pt x="176" y="176"/>
                    </a:lnTo>
                    <a:lnTo>
                      <a:pt x="176" y="184"/>
                    </a:lnTo>
                    <a:lnTo>
                      <a:pt x="176" y="184"/>
                    </a:lnTo>
                    <a:lnTo>
                      <a:pt x="174" y="196"/>
                    </a:lnTo>
                    <a:lnTo>
                      <a:pt x="172" y="206"/>
                    </a:lnTo>
                    <a:lnTo>
                      <a:pt x="166" y="216"/>
                    </a:lnTo>
                    <a:lnTo>
                      <a:pt x="160" y="224"/>
                    </a:lnTo>
                    <a:lnTo>
                      <a:pt x="152" y="230"/>
                    </a:lnTo>
                    <a:lnTo>
                      <a:pt x="142" y="236"/>
                    </a:lnTo>
                    <a:lnTo>
                      <a:pt x="132" y="238"/>
                    </a:lnTo>
                    <a:lnTo>
                      <a:pt x="120" y="240"/>
                    </a:lnTo>
                    <a:lnTo>
                      <a:pt x="72" y="240"/>
                    </a:lnTo>
                    <a:lnTo>
                      <a:pt x="72" y="240"/>
                    </a:lnTo>
                    <a:lnTo>
                      <a:pt x="60" y="238"/>
                    </a:lnTo>
                    <a:lnTo>
                      <a:pt x="50" y="236"/>
                    </a:lnTo>
                    <a:lnTo>
                      <a:pt x="40" y="230"/>
                    </a:lnTo>
                    <a:lnTo>
                      <a:pt x="32" y="224"/>
                    </a:lnTo>
                    <a:lnTo>
                      <a:pt x="26" y="216"/>
                    </a:lnTo>
                    <a:lnTo>
                      <a:pt x="20" y="206"/>
                    </a:lnTo>
                    <a:lnTo>
                      <a:pt x="18" y="196"/>
                    </a:lnTo>
                    <a:lnTo>
                      <a:pt x="16" y="184"/>
                    </a:lnTo>
                    <a:lnTo>
                      <a:pt x="16" y="176"/>
                    </a:lnTo>
                    <a:lnTo>
                      <a:pt x="16" y="160"/>
                    </a:lnTo>
                    <a:lnTo>
                      <a:pt x="16" y="152"/>
                    </a:lnTo>
                    <a:lnTo>
                      <a:pt x="16" y="128"/>
                    </a:lnTo>
                    <a:lnTo>
                      <a:pt x="16" y="128"/>
                    </a:lnTo>
                    <a:lnTo>
                      <a:pt x="16" y="124"/>
                    </a:lnTo>
                    <a:lnTo>
                      <a:pt x="18" y="122"/>
                    </a:lnTo>
                    <a:lnTo>
                      <a:pt x="20" y="120"/>
                    </a:lnTo>
                    <a:lnTo>
                      <a:pt x="24" y="120"/>
                    </a:lnTo>
                    <a:lnTo>
                      <a:pt x="40" y="120"/>
                    </a:lnTo>
                    <a:lnTo>
                      <a:pt x="152" y="120"/>
                    </a:lnTo>
                    <a:lnTo>
                      <a:pt x="168" y="120"/>
                    </a:lnTo>
                    <a:lnTo>
                      <a:pt x="168" y="120"/>
                    </a:lnTo>
                    <a:lnTo>
                      <a:pt x="172" y="120"/>
                    </a:lnTo>
                    <a:lnTo>
                      <a:pt x="174" y="122"/>
                    </a:lnTo>
                    <a:lnTo>
                      <a:pt x="176" y="124"/>
                    </a:lnTo>
                    <a:lnTo>
                      <a:pt x="176" y="128"/>
                    </a:lnTo>
                    <a:lnTo>
                      <a:pt x="176" y="1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7" name="Freeform 73">
                <a:extLst>
                  <a:ext uri="{FF2B5EF4-FFF2-40B4-BE49-F238E27FC236}">
                    <a16:creationId xmlns:a16="http://schemas.microsoft.com/office/drawing/2014/main" id="{AAF69263-9CAA-4BBA-9CEE-FD8FB9BB2F4E}"/>
                  </a:ext>
                </a:extLst>
              </p:cNvPr>
              <p:cNvSpPr>
                <a:spLocks/>
              </p:cNvSpPr>
              <p:nvPr/>
            </p:nvSpPr>
            <p:spPr bwMode="auto">
              <a:xfrm>
                <a:off x="4140200" y="3016250"/>
                <a:ext cx="50800" cy="76200"/>
              </a:xfrm>
              <a:custGeom>
                <a:avLst/>
                <a:gdLst/>
                <a:ahLst/>
                <a:cxnLst>
                  <a:cxn ang="0">
                    <a:pos x="16" y="0"/>
                  </a:cxn>
                  <a:cxn ang="0">
                    <a:pos x="16" y="0"/>
                  </a:cxn>
                  <a:cxn ang="0">
                    <a:pos x="10" y="2"/>
                  </a:cxn>
                  <a:cxn ang="0">
                    <a:pos x="4" y="4"/>
                  </a:cxn>
                  <a:cxn ang="0">
                    <a:pos x="2" y="10"/>
                  </a:cxn>
                  <a:cxn ang="0">
                    <a:pos x="0" y="16"/>
                  </a:cxn>
                  <a:cxn ang="0">
                    <a:pos x="0" y="16"/>
                  </a:cxn>
                  <a:cxn ang="0">
                    <a:pos x="2" y="26"/>
                  </a:cxn>
                  <a:cxn ang="0">
                    <a:pos x="6" y="38"/>
                  </a:cxn>
                  <a:cxn ang="0">
                    <a:pos x="6" y="38"/>
                  </a:cxn>
                  <a:cxn ang="0">
                    <a:pos x="10" y="44"/>
                  </a:cxn>
                  <a:cxn ang="0">
                    <a:pos x="12" y="48"/>
                  </a:cxn>
                  <a:cxn ang="0">
                    <a:pos x="16" y="48"/>
                  </a:cxn>
                  <a:cxn ang="0">
                    <a:pos x="16" y="48"/>
                  </a:cxn>
                  <a:cxn ang="0">
                    <a:pos x="20" y="48"/>
                  </a:cxn>
                  <a:cxn ang="0">
                    <a:pos x="22" y="44"/>
                  </a:cxn>
                  <a:cxn ang="0">
                    <a:pos x="26" y="38"/>
                  </a:cxn>
                  <a:cxn ang="0">
                    <a:pos x="26" y="38"/>
                  </a:cxn>
                  <a:cxn ang="0">
                    <a:pos x="30" y="26"/>
                  </a:cxn>
                  <a:cxn ang="0">
                    <a:pos x="32" y="16"/>
                  </a:cxn>
                  <a:cxn ang="0">
                    <a:pos x="32" y="16"/>
                  </a:cxn>
                  <a:cxn ang="0">
                    <a:pos x="30" y="10"/>
                  </a:cxn>
                  <a:cxn ang="0">
                    <a:pos x="28" y="4"/>
                  </a:cxn>
                  <a:cxn ang="0">
                    <a:pos x="22" y="2"/>
                  </a:cxn>
                  <a:cxn ang="0">
                    <a:pos x="16" y="0"/>
                  </a:cxn>
                </a:cxnLst>
                <a:rect l="0" t="0" r="r" b="b"/>
                <a:pathLst>
                  <a:path w="32" h="48">
                    <a:moveTo>
                      <a:pt x="16" y="0"/>
                    </a:moveTo>
                    <a:lnTo>
                      <a:pt x="16" y="0"/>
                    </a:lnTo>
                    <a:lnTo>
                      <a:pt x="10" y="2"/>
                    </a:lnTo>
                    <a:lnTo>
                      <a:pt x="4" y="4"/>
                    </a:lnTo>
                    <a:lnTo>
                      <a:pt x="2" y="10"/>
                    </a:lnTo>
                    <a:lnTo>
                      <a:pt x="0" y="16"/>
                    </a:lnTo>
                    <a:lnTo>
                      <a:pt x="0" y="16"/>
                    </a:lnTo>
                    <a:lnTo>
                      <a:pt x="2" y="26"/>
                    </a:lnTo>
                    <a:lnTo>
                      <a:pt x="6" y="38"/>
                    </a:lnTo>
                    <a:lnTo>
                      <a:pt x="6" y="38"/>
                    </a:lnTo>
                    <a:lnTo>
                      <a:pt x="10" y="44"/>
                    </a:lnTo>
                    <a:lnTo>
                      <a:pt x="12" y="48"/>
                    </a:lnTo>
                    <a:lnTo>
                      <a:pt x="16" y="48"/>
                    </a:lnTo>
                    <a:lnTo>
                      <a:pt x="16" y="48"/>
                    </a:lnTo>
                    <a:lnTo>
                      <a:pt x="20" y="48"/>
                    </a:lnTo>
                    <a:lnTo>
                      <a:pt x="22" y="44"/>
                    </a:lnTo>
                    <a:lnTo>
                      <a:pt x="26" y="38"/>
                    </a:lnTo>
                    <a:lnTo>
                      <a:pt x="26" y="38"/>
                    </a:lnTo>
                    <a:lnTo>
                      <a:pt x="30" y="26"/>
                    </a:lnTo>
                    <a:lnTo>
                      <a:pt x="32" y="16"/>
                    </a:lnTo>
                    <a:lnTo>
                      <a:pt x="32" y="16"/>
                    </a:lnTo>
                    <a:lnTo>
                      <a:pt x="30" y="10"/>
                    </a:lnTo>
                    <a:lnTo>
                      <a:pt x="28" y="4"/>
                    </a:lnTo>
                    <a:lnTo>
                      <a:pt x="22" y="2"/>
                    </a:lnTo>
                    <a:lnTo>
                      <a:pt x="1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208" name="Freeform 75">
              <a:extLst>
                <a:ext uri="{FF2B5EF4-FFF2-40B4-BE49-F238E27FC236}">
                  <a16:creationId xmlns:a16="http://schemas.microsoft.com/office/drawing/2014/main" id="{E251B84C-E35A-4558-9905-0DDB2B4E1A86}"/>
                </a:ext>
              </a:extLst>
            </p:cNvPr>
            <p:cNvSpPr>
              <a:spLocks noEditPoints="1"/>
            </p:cNvSpPr>
            <p:nvPr/>
          </p:nvSpPr>
          <p:spPr bwMode="auto">
            <a:xfrm>
              <a:off x="1494413" y="3765544"/>
              <a:ext cx="489517" cy="367137"/>
            </a:xfrm>
            <a:custGeom>
              <a:avLst/>
              <a:gdLst/>
              <a:ahLst/>
              <a:cxnLst>
                <a:cxn ang="0">
                  <a:pos x="210" y="4"/>
                </a:cxn>
                <a:cxn ang="0">
                  <a:pos x="206" y="2"/>
                </a:cxn>
                <a:cxn ang="0">
                  <a:pos x="56" y="0"/>
                </a:cxn>
                <a:cxn ang="0">
                  <a:pos x="50" y="2"/>
                </a:cxn>
                <a:cxn ang="0">
                  <a:pos x="4" y="46"/>
                </a:cxn>
                <a:cxn ang="0">
                  <a:pos x="2" y="50"/>
                </a:cxn>
                <a:cxn ang="0">
                  <a:pos x="0" y="56"/>
                </a:cxn>
                <a:cxn ang="0">
                  <a:pos x="4" y="68"/>
                </a:cxn>
                <a:cxn ang="0">
                  <a:pos x="116" y="186"/>
                </a:cxn>
                <a:cxn ang="0">
                  <a:pos x="128" y="192"/>
                </a:cxn>
                <a:cxn ang="0">
                  <a:pos x="134" y="190"/>
                </a:cxn>
                <a:cxn ang="0">
                  <a:pos x="252" y="68"/>
                </a:cxn>
                <a:cxn ang="0">
                  <a:pos x="256" y="62"/>
                </a:cxn>
                <a:cxn ang="0">
                  <a:pos x="256" y="56"/>
                </a:cxn>
                <a:cxn ang="0">
                  <a:pos x="252" y="46"/>
                </a:cxn>
                <a:cxn ang="0">
                  <a:pos x="110" y="56"/>
                </a:cxn>
                <a:cxn ang="0">
                  <a:pos x="146" y="56"/>
                </a:cxn>
                <a:cxn ang="0">
                  <a:pos x="156" y="18"/>
                </a:cxn>
                <a:cxn ang="0">
                  <a:pos x="152" y="50"/>
                </a:cxn>
                <a:cxn ang="0">
                  <a:pos x="104" y="50"/>
                </a:cxn>
                <a:cxn ang="0">
                  <a:pos x="100" y="18"/>
                </a:cxn>
                <a:cxn ang="0">
                  <a:pos x="104" y="50"/>
                </a:cxn>
                <a:cxn ang="0">
                  <a:pos x="128" y="164"/>
                </a:cxn>
                <a:cxn ang="0">
                  <a:pos x="148" y="64"/>
                </a:cxn>
                <a:cxn ang="0">
                  <a:pos x="196" y="64"/>
                </a:cxn>
                <a:cxn ang="0">
                  <a:pos x="156" y="64"/>
                </a:cxn>
                <a:cxn ang="0">
                  <a:pos x="178" y="40"/>
                </a:cxn>
                <a:cxn ang="0">
                  <a:pos x="158" y="56"/>
                </a:cxn>
                <a:cxn ang="0">
                  <a:pos x="194" y="16"/>
                </a:cxn>
                <a:cxn ang="0">
                  <a:pos x="166" y="16"/>
                </a:cxn>
                <a:cxn ang="0">
                  <a:pos x="110" y="16"/>
                </a:cxn>
                <a:cxn ang="0">
                  <a:pos x="128" y="30"/>
                </a:cxn>
                <a:cxn ang="0">
                  <a:pos x="62" y="16"/>
                </a:cxn>
                <a:cxn ang="0">
                  <a:pos x="78" y="28"/>
                </a:cxn>
                <a:cxn ang="0">
                  <a:pos x="98" y="56"/>
                </a:cxn>
                <a:cxn ang="0">
                  <a:pos x="78" y="40"/>
                </a:cxn>
                <a:cxn ang="0">
                  <a:pos x="120" y="162"/>
                </a:cxn>
                <a:cxn ang="0">
                  <a:pos x="100" y="64"/>
                </a:cxn>
                <a:cxn ang="0">
                  <a:pos x="22" y="64"/>
                </a:cxn>
                <a:cxn ang="0">
                  <a:pos x="102" y="148"/>
                </a:cxn>
                <a:cxn ang="0">
                  <a:pos x="234" y="64"/>
                </a:cxn>
                <a:cxn ang="0">
                  <a:pos x="204" y="64"/>
                </a:cxn>
                <a:cxn ang="0">
                  <a:pos x="184" y="34"/>
                </a:cxn>
                <a:cxn ang="0">
                  <a:pos x="240" y="56"/>
                </a:cxn>
                <a:cxn ang="0">
                  <a:pos x="54" y="20"/>
                </a:cxn>
                <a:cxn ang="0">
                  <a:pos x="50" y="56"/>
                </a:cxn>
                <a:cxn ang="0">
                  <a:pos x="54" y="20"/>
                </a:cxn>
              </a:cxnLst>
              <a:rect l="0" t="0" r="r" b="b"/>
              <a:pathLst>
                <a:path w="256" h="192">
                  <a:moveTo>
                    <a:pt x="252" y="46"/>
                  </a:moveTo>
                  <a:lnTo>
                    <a:pt x="210" y="4"/>
                  </a:lnTo>
                  <a:lnTo>
                    <a:pt x="210" y="4"/>
                  </a:lnTo>
                  <a:lnTo>
                    <a:pt x="206" y="2"/>
                  </a:lnTo>
                  <a:lnTo>
                    <a:pt x="200" y="0"/>
                  </a:lnTo>
                  <a:lnTo>
                    <a:pt x="56" y="0"/>
                  </a:lnTo>
                  <a:lnTo>
                    <a:pt x="56" y="0"/>
                  </a:lnTo>
                  <a:lnTo>
                    <a:pt x="50" y="2"/>
                  </a:lnTo>
                  <a:lnTo>
                    <a:pt x="46" y="4"/>
                  </a:lnTo>
                  <a:lnTo>
                    <a:pt x="4" y="46"/>
                  </a:lnTo>
                  <a:lnTo>
                    <a:pt x="4" y="46"/>
                  </a:lnTo>
                  <a:lnTo>
                    <a:pt x="2" y="50"/>
                  </a:lnTo>
                  <a:lnTo>
                    <a:pt x="0" y="56"/>
                  </a:lnTo>
                  <a:lnTo>
                    <a:pt x="0" y="56"/>
                  </a:lnTo>
                  <a:lnTo>
                    <a:pt x="2" y="62"/>
                  </a:lnTo>
                  <a:lnTo>
                    <a:pt x="4" y="68"/>
                  </a:lnTo>
                  <a:lnTo>
                    <a:pt x="116" y="186"/>
                  </a:lnTo>
                  <a:lnTo>
                    <a:pt x="116" y="186"/>
                  </a:lnTo>
                  <a:lnTo>
                    <a:pt x="122" y="190"/>
                  </a:lnTo>
                  <a:lnTo>
                    <a:pt x="128" y="192"/>
                  </a:lnTo>
                  <a:lnTo>
                    <a:pt x="128" y="192"/>
                  </a:lnTo>
                  <a:lnTo>
                    <a:pt x="134" y="190"/>
                  </a:lnTo>
                  <a:lnTo>
                    <a:pt x="140" y="186"/>
                  </a:lnTo>
                  <a:lnTo>
                    <a:pt x="252" y="68"/>
                  </a:lnTo>
                  <a:lnTo>
                    <a:pt x="252" y="68"/>
                  </a:lnTo>
                  <a:lnTo>
                    <a:pt x="256" y="62"/>
                  </a:lnTo>
                  <a:lnTo>
                    <a:pt x="256" y="56"/>
                  </a:lnTo>
                  <a:lnTo>
                    <a:pt x="256" y="56"/>
                  </a:lnTo>
                  <a:lnTo>
                    <a:pt x="254" y="50"/>
                  </a:lnTo>
                  <a:lnTo>
                    <a:pt x="252" y="46"/>
                  </a:lnTo>
                  <a:close/>
                  <a:moveTo>
                    <a:pt x="146" y="56"/>
                  </a:moveTo>
                  <a:lnTo>
                    <a:pt x="110" y="56"/>
                  </a:lnTo>
                  <a:lnTo>
                    <a:pt x="128" y="42"/>
                  </a:lnTo>
                  <a:lnTo>
                    <a:pt x="146" y="56"/>
                  </a:lnTo>
                  <a:close/>
                  <a:moveTo>
                    <a:pt x="134" y="36"/>
                  </a:moveTo>
                  <a:lnTo>
                    <a:pt x="156" y="18"/>
                  </a:lnTo>
                  <a:lnTo>
                    <a:pt x="172" y="34"/>
                  </a:lnTo>
                  <a:lnTo>
                    <a:pt x="152" y="50"/>
                  </a:lnTo>
                  <a:lnTo>
                    <a:pt x="134" y="36"/>
                  </a:lnTo>
                  <a:close/>
                  <a:moveTo>
                    <a:pt x="104" y="50"/>
                  </a:moveTo>
                  <a:lnTo>
                    <a:pt x="84" y="34"/>
                  </a:lnTo>
                  <a:lnTo>
                    <a:pt x="100" y="18"/>
                  </a:lnTo>
                  <a:lnTo>
                    <a:pt x="122" y="36"/>
                  </a:lnTo>
                  <a:lnTo>
                    <a:pt x="104" y="50"/>
                  </a:lnTo>
                  <a:close/>
                  <a:moveTo>
                    <a:pt x="148" y="64"/>
                  </a:moveTo>
                  <a:lnTo>
                    <a:pt x="128" y="164"/>
                  </a:lnTo>
                  <a:lnTo>
                    <a:pt x="108" y="64"/>
                  </a:lnTo>
                  <a:lnTo>
                    <a:pt x="148" y="64"/>
                  </a:lnTo>
                  <a:close/>
                  <a:moveTo>
                    <a:pt x="156" y="64"/>
                  </a:moveTo>
                  <a:lnTo>
                    <a:pt x="196" y="64"/>
                  </a:lnTo>
                  <a:lnTo>
                    <a:pt x="136" y="162"/>
                  </a:lnTo>
                  <a:lnTo>
                    <a:pt x="156" y="64"/>
                  </a:lnTo>
                  <a:close/>
                  <a:moveTo>
                    <a:pt x="158" y="56"/>
                  </a:moveTo>
                  <a:lnTo>
                    <a:pt x="178" y="40"/>
                  </a:lnTo>
                  <a:lnTo>
                    <a:pt x="194" y="56"/>
                  </a:lnTo>
                  <a:lnTo>
                    <a:pt x="158" y="56"/>
                  </a:lnTo>
                  <a:close/>
                  <a:moveTo>
                    <a:pt x="166" y="16"/>
                  </a:moveTo>
                  <a:lnTo>
                    <a:pt x="194" y="16"/>
                  </a:lnTo>
                  <a:lnTo>
                    <a:pt x="178" y="28"/>
                  </a:lnTo>
                  <a:lnTo>
                    <a:pt x="166" y="16"/>
                  </a:lnTo>
                  <a:close/>
                  <a:moveTo>
                    <a:pt x="128" y="30"/>
                  </a:moveTo>
                  <a:lnTo>
                    <a:pt x="110" y="16"/>
                  </a:lnTo>
                  <a:lnTo>
                    <a:pt x="146" y="16"/>
                  </a:lnTo>
                  <a:lnTo>
                    <a:pt x="128" y="30"/>
                  </a:lnTo>
                  <a:close/>
                  <a:moveTo>
                    <a:pt x="78" y="28"/>
                  </a:moveTo>
                  <a:lnTo>
                    <a:pt x="62" y="16"/>
                  </a:lnTo>
                  <a:lnTo>
                    <a:pt x="90" y="16"/>
                  </a:lnTo>
                  <a:lnTo>
                    <a:pt x="78" y="28"/>
                  </a:lnTo>
                  <a:close/>
                  <a:moveTo>
                    <a:pt x="78" y="40"/>
                  </a:moveTo>
                  <a:lnTo>
                    <a:pt x="98" y="56"/>
                  </a:lnTo>
                  <a:lnTo>
                    <a:pt x="62" y="56"/>
                  </a:lnTo>
                  <a:lnTo>
                    <a:pt x="78" y="40"/>
                  </a:lnTo>
                  <a:close/>
                  <a:moveTo>
                    <a:pt x="100" y="64"/>
                  </a:moveTo>
                  <a:lnTo>
                    <a:pt x="120" y="162"/>
                  </a:lnTo>
                  <a:lnTo>
                    <a:pt x="60" y="64"/>
                  </a:lnTo>
                  <a:lnTo>
                    <a:pt x="100" y="64"/>
                  </a:lnTo>
                  <a:close/>
                  <a:moveTo>
                    <a:pt x="102" y="148"/>
                  </a:moveTo>
                  <a:lnTo>
                    <a:pt x="22" y="64"/>
                  </a:lnTo>
                  <a:lnTo>
                    <a:pt x="52" y="64"/>
                  </a:lnTo>
                  <a:lnTo>
                    <a:pt x="102" y="148"/>
                  </a:lnTo>
                  <a:close/>
                  <a:moveTo>
                    <a:pt x="204" y="64"/>
                  </a:moveTo>
                  <a:lnTo>
                    <a:pt x="234" y="64"/>
                  </a:lnTo>
                  <a:lnTo>
                    <a:pt x="154" y="148"/>
                  </a:lnTo>
                  <a:lnTo>
                    <a:pt x="204" y="64"/>
                  </a:lnTo>
                  <a:close/>
                  <a:moveTo>
                    <a:pt x="206" y="56"/>
                  </a:moveTo>
                  <a:lnTo>
                    <a:pt x="184" y="34"/>
                  </a:lnTo>
                  <a:lnTo>
                    <a:pt x="202" y="20"/>
                  </a:lnTo>
                  <a:lnTo>
                    <a:pt x="240" y="56"/>
                  </a:lnTo>
                  <a:lnTo>
                    <a:pt x="206" y="56"/>
                  </a:lnTo>
                  <a:close/>
                  <a:moveTo>
                    <a:pt x="54" y="20"/>
                  </a:moveTo>
                  <a:lnTo>
                    <a:pt x="72" y="34"/>
                  </a:lnTo>
                  <a:lnTo>
                    <a:pt x="50" y="56"/>
                  </a:lnTo>
                  <a:lnTo>
                    <a:pt x="16" y="56"/>
                  </a:lnTo>
                  <a:lnTo>
                    <a:pt x="54" y="2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9" name="Freeform 14">
              <a:extLst>
                <a:ext uri="{FF2B5EF4-FFF2-40B4-BE49-F238E27FC236}">
                  <a16:creationId xmlns:a16="http://schemas.microsoft.com/office/drawing/2014/main" id="{22F66023-53D0-4237-80B7-D9B7997DEA35}"/>
                </a:ext>
              </a:extLst>
            </p:cNvPr>
            <p:cNvSpPr>
              <a:spLocks noEditPoints="1"/>
            </p:cNvSpPr>
            <p:nvPr/>
          </p:nvSpPr>
          <p:spPr bwMode="auto">
            <a:xfrm>
              <a:off x="4462109" y="4652792"/>
              <a:ext cx="428328" cy="489517"/>
            </a:xfrm>
            <a:custGeom>
              <a:avLst/>
              <a:gdLst/>
              <a:ahLst/>
              <a:cxnLst>
                <a:cxn ang="0">
                  <a:pos x="200" y="10"/>
                </a:cxn>
                <a:cxn ang="0">
                  <a:pos x="196" y="6"/>
                </a:cxn>
                <a:cxn ang="0">
                  <a:pos x="188" y="0"/>
                </a:cxn>
                <a:cxn ang="0">
                  <a:pos x="40" y="0"/>
                </a:cxn>
                <a:cxn ang="0">
                  <a:pos x="36" y="0"/>
                </a:cxn>
                <a:cxn ang="0">
                  <a:pos x="28" y="6"/>
                </a:cxn>
                <a:cxn ang="0">
                  <a:pos x="16" y="40"/>
                </a:cxn>
                <a:cxn ang="0">
                  <a:pos x="10" y="42"/>
                </a:cxn>
                <a:cxn ang="0">
                  <a:pos x="2" y="50"/>
                </a:cxn>
                <a:cxn ang="0">
                  <a:pos x="0" y="80"/>
                </a:cxn>
                <a:cxn ang="0">
                  <a:pos x="2" y="86"/>
                </a:cxn>
                <a:cxn ang="0">
                  <a:pos x="10" y="94"/>
                </a:cxn>
                <a:cxn ang="0">
                  <a:pos x="24" y="96"/>
                </a:cxn>
                <a:cxn ang="0">
                  <a:pos x="24" y="98"/>
                </a:cxn>
                <a:cxn ang="0">
                  <a:pos x="40" y="242"/>
                </a:cxn>
                <a:cxn ang="0">
                  <a:pos x="46" y="252"/>
                </a:cxn>
                <a:cxn ang="0">
                  <a:pos x="56" y="256"/>
                </a:cxn>
                <a:cxn ang="0">
                  <a:pos x="168" y="256"/>
                </a:cxn>
                <a:cxn ang="0">
                  <a:pos x="178" y="252"/>
                </a:cxn>
                <a:cxn ang="0">
                  <a:pos x="184" y="242"/>
                </a:cxn>
                <a:cxn ang="0">
                  <a:pos x="200" y="98"/>
                </a:cxn>
                <a:cxn ang="0">
                  <a:pos x="208" y="96"/>
                </a:cxn>
                <a:cxn ang="0">
                  <a:pos x="214" y="94"/>
                </a:cxn>
                <a:cxn ang="0">
                  <a:pos x="222" y="86"/>
                </a:cxn>
                <a:cxn ang="0">
                  <a:pos x="224" y="56"/>
                </a:cxn>
                <a:cxn ang="0">
                  <a:pos x="222" y="50"/>
                </a:cxn>
                <a:cxn ang="0">
                  <a:pos x="214" y="42"/>
                </a:cxn>
                <a:cxn ang="0">
                  <a:pos x="40" y="16"/>
                </a:cxn>
                <a:cxn ang="0">
                  <a:pos x="192" y="40"/>
                </a:cxn>
                <a:cxn ang="0">
                  <a:pos x="40" y="16"/>
                </a:cxn>
                <a:cxn ang="0">
                  <a:pos x="54" y="216"/>
                </a:cxn>
                <a:cxn ang="0">
                  <a:pos x="168" y="240"/>
                </a:cxn>
                <a:cxn ang="0">
                  <a:pos x="172" y="208"/>
                </a:cxn>
                <a:cxn ang="0">
                  <a:pos x="44" y="128"/>
                </a:cxn>
                <a:cxn ang="0">
                  <a:pos x="172" y="208"/>
                </a:cxn>
                <a:cxn ang="0">
                  <a:pos x="42" y="120"/>
                </a:cxn>
                <a:cxn ang="0">
                  <a:pos x="184" y="96"/>
                </a:cxn>
                <a:cxn ang="0">
                  <a:pos x="208" y="80"/>
                </a:cxn>
                <a:cxn ang="0">
                  <a:pos x="16" y="56"/>
                </a:cxn>
                <a:cxn ang="0">
                  <a:pos x="208" y="80"/>
                </a:cxn>
              </a:cxnLst>
              <a:rect l="0" t="0" r="r" b="b"/>
              <a:pathLst>
                <a:path w="224" h="256">
                  <a:moveTo>
                    <a:pt x="208" y="40"/>
                  </a:moveTo>
                  <a:lnTo>
                    <a:pt x="200" y="10"/>
                  </a:lnTo>
                  <a:lnTo>
                    <a:pt x="200" y="10"/>
                  </a:lnTo>
                  <a:lnTo>
                    <a:pt x="196" y="6"/>
                  </a:lnTo>
                  <a:lnTo>
                    <a:pt x="194" y="4"/>
                  </a:lnTo>
                  <a:lnTo>
                    <a:pt x="188" y="0"/>
                  </a:lnTo>
                  <a:lnTo>
                    <a:pt x="184" y="0"/>
                  </a:lnTo>
                  <a:lnTo>
                    <a:pt x="40" y="0"/>
                  </a:lnTo>
                  <a:lnTo>
                    <a:pt x="40" y="0"/>
                  </a:lnTo>
                  <a:lnTo>
                    <a:pt x="36" y="0"/>
                  </a:lnTo>
                  <a:lnTo>
                    <a:pt x="30" y="4"/>
                  </a:lnTo>
                  <a:lnTo>
                    <a:pt x="28" y="6"/>
                  </a:lnTo>
                  <a:lnTo>
                    <a:pt x="24" y="10"/>
                  </a:lnTo>
                  <a:lnTo>
                    <a:pt x="16" y="40"/>
                  </a:lnTo>
                  <a:lnTo>
                    <a:pt x="16" y="40"/>
                  </a:lnTo>
                  <a:lnTo>
                    <a:pt x="10" y="42"/>
                  </a:lnTo>
                  <a:lnTo>
                    <a:pt x="4" y="46"/>
                  </a:lnTo>
                  <a:lnTo>
                    <a:pt x="2" y="50"/>
                  </a:lnTo>
                  <a:lnTo>
                    <a:pt x="0" y="56"/>
                  </a:lnTo>
                  <a:lnTo>
                    <a:pt x="0" y="80"/>
                  </a:lnTo>
                  <a:lnTo>
                    <a:pt x="0" y="80"/>
                  </a:lnTo>
                  <a:lnTo>
                    <a:pt x="2" y="86"/>
                  </a:lnTo>
                  <a:lnTo>
                    <a:pt x="4" y="92"/>
                  </a:lnTo>
                  <a:lnTo>
                    <a:pt x="10" y="94"/>
                  </a:lnTo>
                  <a:lnTo>
                    <a:pt x="16" y="96"/>
                  </a:lnTo>
                  <a:lnTo>
                    <a:pt x="24" y="96"/>
                  </a:lnTo>
                  <a:lnTo>
                    <a:pt x="24" y="96"/>
                  </a:lnTo>
                  <a:lnTo>
                    <a:pt x="24" y="98"/>
                  </a:lnTo>
                  <a:lnTo>
                    <a:pt x="40" y="242"/>
                  </a:lnTo>
                  <a:lnTo>
                    <a:pt x="40" y="242"/>
                  </a:lnTo>
                  <a:lnTo>
                    <a:pt x="42" y="248"/>
                  </a:lnTo>
                  <a:lnTo>
                    <a:pt x="46" y="252"/>
                  </a:lnTo>
                  <a:lnTo>
                    <a:pt x="50" y="254"/>
                  </a:lnTo>
                  <a:lnTo>
                    <a:pt x="56" y="256"/>
                  </a:lnTo>
                  <a:lnTo>
                    <a:pt x="168" y="256"/>
                  </a:lnTo>
                  <a:lnTo>
                    <a:pt x="168" y="256"/>
                  </a:lnTo>
                  <a:lnTo>
                    <a:pt x="174" y="254"/>
                  </a:lnTo>
                  <a:lnTo>
                    <a:pt x="178" y="252"/>
                  </a:lnTo>
                  <a:lnTo>
                    <a:pt x="182" y="248"/>
                  </a:lnTo>
                  <a:lnTo>
                    <a:pt x="184" y="242"/>
                  </a:lnTo>
                  <a:lnTo>
                    <a:pt x="200" y="98"/>
                  </a:lnTo>
                  <a:lnTo>
                    <a:pt x="200" y="98"/>
                  </a:lnTo>
                  <a:lnTo>
                    <a:pt x="200" y="96"/>
                  </a:lnTo>
                  <a:lnTo>
                    <a:pt x="208" y="96"/>
                  </a:lnTo>
                  <a:lnTo>
                    <a:pt x="208" y="96"/>
                  </a:lnTo>
                  <a:lnTo>
                    <a:pt x="214" y="94"/>
                  </a:lnTo>
                  <a:lnTo>
                    <a:pt x="220" y="92"/>
                  </a:lnTo>
                  <a:lnTo>
                    <a:pt x="222" y="86"/>
                  </a:lnTo>
                  <a:lnTo>
                    <a:pt x="224" y="80"/>
                  </a:lnTo>
                  <a:lnTo>
                    <a:pt x="224" y="56"/>
                  </a:lnTo>
                  <a:lnTo>
                    <a:pt x="224" y="56"/>
                  </a:lnTo>
                  <a:lnTo>
                    <a:pt x="222" y="50"/>
                  </a:lnTo>
                  <a:lnTo>
                    <a:pt x="220" y="46"/>
                  </a:lnTo>
                  <a:lnTo>
                    <a:pt x="214" y="42"/>
                  </a:lnTo>
                  <a:lnTo>
                    <a:pt x="208" y="40"/>
                  </a:lnTo>
                  <a:close/>
                  <a:moveTo>
                    <a:pt x="40" y="16"/>
                  </a:moveTo>
                  <a:lnTo>
                    <a:pt x="184" y="16"/>
                  </a:lnTo>
                  <a:lnTo>
                    <a:pt x="192" y="40"/>
                  </a:lnTo>
                  <a:lnTo>
                    <a:pt x="32" y="40"/>
                  </a:lnTo>
                  <a:lnTo>
                    <a:pt x="40" y="16"/>
                  </a:lnTo>
                  <a:close/>
                  <a:moveTo>
                    <a:pt x="56" y="240"/>
                  </a:moveTo>
                  <a:lnTo>
                    <a:pt x="54" y="216"/>
                  </a:lnTo>
                  <a:lnTo>
                    <a:pt x="170" y="216"/>
                  </a:lnTo>
                  <a:lnTo>
                    <a:pt x="168" y="240"/>
                  </a:lnTo>
                  <a:lnTo>
                    <a:pt x="56" y="240"/>
                  </a:lnTo>
                  <a:close/>
                  <a:moveTo>
                    <a:pt x="172" y="208"/>
                  </a:moveTo>
                  <a:lnTo>
                    <a:pt x="52" y="208"/>
                  </a:lnTo>
                  <a:lnTo>
                    <a:pt x="44" y="128"/>
                  </a:lnTo>
                  <a:lnTo>
                    <a:pt x="180" y="128"/>
                  </a:lnTo>
                  <a:lnTo>
                    <a:pt x="172" y="208"/>
                  </a:lnTo>
                  <a:close/>
                  <a:moveTo>
                    <a:pt x="182" y="120"/>
                  </a:moveTo>
                  <a:lnTo>
                    <a:pt x="42" y="120"/>
                  </a:lnTo>
                  <a:lnTo>
                    <a:pt x="40" y="96"/>
                  </a:lnTo>
                  <a:lnTo>
                    <a:pt x="184" y="96"/>
                  </a:lnTo>
                  <a:lnTo>
                    <a:pt x="182" y="120"/>
                  </a:lnTo>
                  <a:close/>
                  <a:moveTo>
                    <a:pt x="208" y="80"/>
                  </a:moveTo>
                  <a:lnTo>
                    <a:pt x="16" y="80"/>
                  </a:lnTo>
                  <a:lnTo>
                    <a:pt x="16" y="56"/>
                  </a:lnTo>
                  <a:lnTo>
                    <a:pt x="208" y="56"/>
                  </a:lnTo>
                  <a:lnTo>
                    <a:pt x="208" y="8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211" name="标题 210">
            <a:extLst>
              <a:ext uri="{FF2B5EF4-FFF2-40B4-BE49-F238E27FC236}">
                <a16:creationId xmlns:a16="http://schemas.microsoft.com/office/drawing/2014/main" id="{629A71FD-D5A9-4634-AB02-832EFCD7D5F7}"/>
              </a:ext>
            </a:extLst>
          </p:cNvPr>
          <p:cNvSpPr>
            <a:spLocks noGrp="1"/>
          </p:cNvSpPr>
          <p:nvPr>
            <p:ph type="title"/>
          </p:nvPr>
        </p:nvSpPr>
        <p:spPr/>
        <p:txBody>
          <a:bodyPr/>
          <a:lstStyle/>
          <a:p>
            <a:r>
              <a:rPr lang="zh-CN" altLang="en-US" dirty="0"/>
              <a:t>附送图标</a:t>
            </a:r>
          </a:p>
        </p:txBody>
      </p:sp>
    </p:spTree>
    <p:extLst>
      <p:ext uri="{BB962C8B-B14F-4D97-AF65-F5344CB8AC3E}">
        <p14:creationId xmlns:p14="http://schemas.microsoft.com/office/powerpoint/2010/main" val="3558183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1" name="组合 330">
            <a:extLst>
              <a:ext uri="{FF2B5EF4-FFF2-40B4-BE49-F238E27FC236}">
                <a16:creationId xmlns:a16="http://schemas.microsoft.com/office/drawing/2014/main" id="{C738B8E2-1D76-4E6D-829C-E019E71E603C}"/>
              </a:ext>
            </a:extLst>
          </p:cNvPr>
          <p:cNvGrpSpPr/>
          <p:nvPr/>
        </p:nvGrpSpPr>
        <p:grpSpPr>
          <a:xfrm>
            <a:off x="601306" y="1700809"/>
            <a:ext cx="10989387" cy="3312367"/>
            <a:chOff x="1481518" y="2038651"/>
            <a:chExt cx="14430776" cy="4349653"/>
          </a:xfrm>
        </p:grpSpPr>
        <p:grpSp>
          <p:nvGrpSpPr>
            <p:cNvPr id="2" name="组合 1">
              <a:extLst>
                <a:ext uri="{FF2B5EF4-FFF2-40B4-BE49-F238E27FC236}">
                  <a16:creationId xmlns:a16="http://schemas.microsoft.com/office/drawing/2014/main" id="{CD510B2F-DE1F-4361-87FF-3D6E57B82E30}"/>
                </a:ext>
              </a:extLst>
            </p:cNvPr>
            <p:cNvGrpSpPr/>
            <p:nvPr/>
          </p:nvGrpSpPr>
          <p:grpSpPr>
            <a:xfrm>
              <a:off x="1481518" y="2038651"/>
              <a:ext cx="348828" cy="471243"/>
              <a:chOff x="2124455" y="1955328"/>
              <a:chExt cx="348828" cy="471243"/>
            </a:xfrm>
            <a:noFill/>
          </p:grpSpPr>
          <p:sp>
            <p:nvSpPr>
              <p:cNvPr id="3" name="Oval 5">
                <a:extLst>
                  <a:ext uri="{FF2B5EF4-FFF2-40B4-BE49-F238E27FC236}">
                    <a16:creationId xmlns:a16="http://schemas.microsoft.com/office/drawing/2014/main" id="{3CE99E62-D07E-425F-9608-9B0D2568E4A6}"/>
                  </a:ext>
                </a:extLst>
              </p:cNvPr>
              <p:cNvSpPr>
                <a:spLocks noChangeArrowheads="1"/>
              </p:cNvSpPr>
              <p:nvPr/>
            </p:nvSpPr>
            <p:spPr bwMode="auto">
              <a:xfrm>
                <a:off x="2247953" y="2139492"/>
                <a:ext cx="101832" cy="102915"/>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6">
                <a:extLst>
                  <a:ext uri="{FF2B5EF4-FFF2-40B4-BE49-F238E27FC236}">
                    <a16:creationId xmlns:a16="http://schemas.microsoft.com/office/drawing/2014/main" id="{280121DD-8938-45FE-B223-2B1F57C3CF3E}"/>
                  </a:ext>
                </a:extLst>
              </p:cNvPr>
              <p:cNvSpPr>
                <a:spLocks/>
              </p:cNvSpPr>
              <p:nvPr/>
            </p:nvSpPr>
            <p:spPr bwMode="auto">
              <a:xfrm>
                <a:off x="2165621" y="2323656"/>
                <a:ext cx="266496" cy="102915"/>
              </a:xfrm>
              <a:custGeom>
                <a:avLst/>
                <a:gdLst>
                  <a:gd name="T0" fmla="*/ 0 w 104"/>
                  <a:gd name="T1" fmla="*/ 20 h 40"/>
                  <a:gd name="T2" fmla="*/ 20 w 104"/>
                  <a:gd name="T3" fmla="*/ 0 h 40"/>
                  <a:gd name="T4" fmla="*/ 84 w 104"/>
                  <a:gd name="T5" fmla="*/ 0 h 40"/>
                  <a:gd name="T6" fmla="*/ 104 w 104"/>
                  <a:gd name="T7" fmla="*/ 20 h 40"/>
                  <a:gd name="T8" fmla="*/ 104 w 104"/>
                  <a:gd name="T9" fmla="*/ 40 h 40"/>
                  <a:gd name="T10" fmla="*/ 0 w 104"/>
                  <a:gd name="T11" fmla="*/ 40 h 40"/>
                  <a:gd name="T12" fmla="*/ 0 w 104"/>
                  <a:gd name="T13" fmla="*/ 20 h 40"/>
                </a:gdLst>
                <a:ahLst/>
                <a:cxnLst>
                  <a:cxn ang="0">
                    <a:pos x="T0" y="T1"/>
                  </a:cxn>
                  <a:cxn ang="0">
                    <a:pos x="T2" y="T3"/>
                  </a:cxn>
                  <a:cxn ang="0">
                    <a:pos x="T4" y="T5"/>
                  </a:cxn>
                  <a:cxn ang="0">
                    <a:pos x="T6" y="T7"/>
                  </a:cxn>
                  <a:cxn ang="0">
                    <a:pos x="T8" y="T9"/>
                  </a:cxn>
                  <a:cxn ang="0">
                    <a:pos x="T10" y="T11"/>
                  </a:cxn>
                  <a:cxn ang="0">
                    <a:pos x="T12" y="T13"/>
                  </a:cxn>
                </a:cxnLst>
                <a:rect l="0" t="0" r="r" b="b"/>
                <a:pathLst>
                  <a:path w="104" h="40">
                    <a:moveTo>
                      <a:pt x="0" y="20"/>
                    </a:moveTo>
                    <a:cubicBezTo>
                      <a:pt x="0" y="9"/>
                      <a:pt x="9" y="0"/>
                      <a:pt x="20" y="0"/>
                    </a:cubicBezTo>
                    <a:cubicBezTo>
                      <a:pt x="84" y="0"/>
                      <a:pt x="84" y="0"/>
                      <a:pt x="84" y="0"/>
                    </a:cubicBezTo>
                    <a:cubicBezTo>
                      <a:pt x="95" y="0"/>
                      <a:pt x="104" y="9"/>
                      <a:pt x="104" y="20"/>
                    </a:cubicBezTo>
                    <a:cubicBezTo>
                      <a:pt x="104" y="40"/>
                      <a:pt x="104" y="40"/>
                      <a:pt x="104" y="40"/>
                    </a:cubicBezTo>
                    <a:cubicBezTo>
                      <a:pt x="0" y="40"/>
                      <a:pt x="0" y="40"/>
                      <a:pt x="0" y="40"/>
                    </a:cubicBezTo>
                    <a:lnTo>
                      <a:pt x="0" y="20"/>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a:extLst>
                  <a:ext uri="{FF2B5EF4-FFF2-40B4-BE49-F238E27FC236}">
                    <a16:creationId xmlns:a16="http://schemas.microsoft.com/office/drawing/2014/main" id="{CD451A75-19CC-4A07-80E8-B61B8A77412C}"/>
                  </a:ext>
                </a:extLst>
              </p:cNvPr>
              <p:cNvSpPr>
                <a:spLocks/>
              </p:cNvSpPr>
              <p:nvPr/>
            </p:nvSpPr>
            <p:spPr bwMode="auto">
              <a:xfrm>
                <a:off x="2124455" y="1955328"/>
                <a:ext cx="348828" cy="368328"/>
              </a:xfrm>
              <a:custGeom>
                <a:avLst/>
                <a:gdLst>
                  <a:gd name="T0" fmla="*/ 237 w 322"/>
                  <a:gd name="T1" fmla="*/ 340 h 340"/>
                  <a:gd name="T2" fmla="*/ 322 w 322"/>
                  <a:gd name="T3" fmla="*/ 227 h 340"/>
                  <a:gd name="T4" fmla="*/ 161 w 322"/>
                  <a:gd name="T5" fmla="*/ 0 h 340"/>
                  <a:gd name="T6" fmla="*/ 0 w 322"/>
                  <a:gd name="T7" fmla="*/ 227 h 340"/>
                  <a:gd name="T8" fmla="*/ 85 w 322"/>
                  <a:gd name="T9" fmla="*/ 340 h 340"/>
                </a:gdLst>
                <a:ahLst/>
                <a:cxnLst>
                  <a:cxn ang="0">
                    <a:pos x="T0" y="T1"/>
                  </a:cxn>
                  <a:cxn ang="0">
                    <a:pos x="T2" y="T3"/>
                  </a:cxn>
                  <a:cxn ang="0">
                    <a:pos x="T4" y="T5"/>
                  </a:cxn>
                  <a:cxn ang="0">
                    <a:pos x="T6" y="T7"/>
                  </a:cxn>
                  <a:cxn ang="0">
                    <a:pos x="T8" y="T9"/>
                  </a:cxn>
                </a:cxnLst>
                <a:rect l="0" t="0" r="r" b="b"/>
                <a:pathLst>
                  <a:path w="322" h="340">
                    <a:moveTo>
                      <a:pt x="237" y="340"/>
                    </a:moveTo>
                    <a:lnTo>
                      <a:pt x="322" y="227"/>
                    </a:lnTo>
                    <a:lnTo>
                      <a:pt x="161" y="0"/>
                    </a:lnTo>
                    <a:lnTo>
                      <a:pt x="0" y="227"/>
                    </a:lnTo>
                    <a:lnTo>
                      <a:pt x="85" y="34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 name="Line 8">
                <a:extLst>
                  <a:ext uri="{FF2B5EF4-FFF2-40B4-BE49-F238E27FC236}">
                    <a16:creationId xmlns:a16="http://schemas.microsoft.com/office/drawing/2014/main" id="{DEBA8E19-0800-410E-8CE5-3F4DE33741A6}"/>
                  </a:ext>
                </a:extLst>
              </p:cNvPr>
              <p:cNvSpPr>
                <a:spLocks noChangeShapeType="1"/>
              </p:cNvSpPr>
              <p:nvPr/>
            </p:nvSpPr>
            <p:spPr bwMode="auto">
              <a:xfrm>
                <a:off x="2298869" y="1955328"/>
                <a:ext cx="0" cy="184164"/>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合 6">
              <a:extLst>
                <a:ext uri="{FF2B5EF4-FFF2-40B4-BE49-F238E27FC236}">
                  <a16:creationId xmlns:a16="http://schemas.microsoft.com/office/drawing/2014/main" id="{C1F1799F-5E73-4C93-BB70-D48306E41E29}"/>
                </a:ext>
              </a:extLst>
            </p:cNvPr>
            <p:cNvGrpSpPr/>
            <p:nvPr/>
          </p:nvGrpSpPr>
          <p:grpSpPr>
            <a:xfrm>
              <a:off x="3225658" y="2038651"/>
              <a:ext cx="472326" cy="471243"/>
              <a:chOff x="3272771" y="1955328"/>
              <a:chExt cx="472326" cy="471243"/>
            </a:xfrm>
            <a:noFill/>
          </p:grpSpPr>
          <p:sp>
            <p:nvSpPr>
              <p:cNvPr id="8" name="Rectangle 9">
                <a:extLst>
                  <a:ext uri="{FF2B5EF4-FFF2-40B4-BE49-F238E27FC236}">
                    <a16:creationId xmlns:a16="http://schemas.microsoft.com/office/drawing/2014/main" id="{CB820F12-8A07-4E40-ABC0-4E59F25F3990}"/>
                  </a:ext>
                </a:extLst>
              </p:cNvPr>
              <p:cNvSpPr>
                <a:spLocks noChangeArrowheads="1"/>
              </p:cNvSpPr>
              <p:nvPr/>
            </p:nvSpPr>
            <p:spPr bwMode="auto">
              <a:xfrm>
                <a:off x="3272771" y="1955328"/>
                <a:ext cx="472326" cy="471243"/>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 name="Line 10">
                <a:extLst>
                  <a:ext uri="{FF2B5EF4-FFF2-40B4-BE49-F238E27FC236}">
                    <a16:creationId xmlns:a16="http://schemas.microsoft.com/office/drawing/2014/main" id="{343ED3C4-7C48-47DA-BADB-0B14C0914870}"/>
                  </a:ext>
                </a:extLst>
              </p:cNvPr>
              <p:cNvSpPr>
                <a:spLocks noChangeShapeType="1"/>
              </p:cNvSpPr>
              <p:nvPr/>
            </p:nvSpPr>
            <p:spPr bwMode="auto">
              <a:xfrm>
                <a:off x="3272771" y="2015994"/>
                <a:ext cx="47232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1">
                <a:extLst>
                  <a:ext uri="{FF2B5EF4-FFF2-40B4-BE49-F238E27FC236}">
                    <a16:creationId xmlns:a16="http://schemas.microsoft.com/office/drawing/2014/main" id="{146FB6A0-124F-429C-A882-4A23E6899C99}"/>
                  </a:ext>
                </a:extLst>
              </p:cNvPr>
              <p:cNvSpPr>
                <a:spLocks noChangeShapeType="1"/>
              </p:cNvSpPr>
              <p:nvPr/>
            </p:nvSpPr>
            <p:spPr bwMode="auto">
              <a:xfrm>
                <a:off x="3272771" y="2180659"/>
                <a:ext cx="47232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2">
                <a:extLst>
                  <a:ext uri="{FF2B5EF4-FFF2-40B4-BE49-F238E27FC236}">
                    <a16:creationId xmlns:a16="http://schemas.microsoft.com/office/drawing/2014/main" id="{A7875030-1C6E-4F95-9EC3-F36BE0D4AF3E}"/>
                  </a:ext>
                </a:extLst>
              </p:cNvPr>
              <p:cNvSpPr>
                <a:spLocks noChangeShapeType="1"/>
              </p:cNvSpPr>
              <p:nvPr/>
            </p:nvSpPr>
            <p:spPr bwMode="auto">
              <a:xfrm>
                <a:off x="3437436" y="2077743"/>
                <a:ext cx="142998"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3">
                <a:extLst>
                  <a:ext uri="{FF2B5EF4-FFF2-40B4-BE49-F238E27FC236}">
                    <a16:creationId xmlns:a16="http://schemas.microsoft.com/office/drawing/2014/main" id="{C822E771-0098-4F28-81F9-E9680C49DD19}"/>
                  </a:ext>
                </a:extLst>
              </p:cNvPr>
              <p:cNvSpPr>
                <a:spLocks noChangeShapeType="1"/>
              </p:cNvSpPr>
              <p:nvPr/>
            </p:nvSpPr>
            <p:spPr bwMode="auto">
              <a:xfrm>
                <a:off x="3540351" y="2242408"/>
                <a:ext cx="142998"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a:extLst>
                  <a:ext uri="{FF2B5EF4-FFF2-40B4-BE49-F238E27FC236}">
                    <a16:creationId xmlns:a16="http://schemas.microsoft.com/office/drawing/2014/main" id="{109A375E-7E2A-457D-8B2B-14C6B4329709}"/>
                  </a:ext>
                </a:extLst>
              </p:cNvPr>
              <p:cNvSpPr>
                <a:spLocks noChangeShapeType="1"/>
              </p:cNvSpPr>
              <p:nvPr/>
            </p:nvSpPr>
            <p:spPr bwMode="auto">
              <a:xfrm>
                <a:off x="3540351" y="2303073"/>
                <a:ext cx="142998"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15">
                <a:extLst>
                  <a:ext uri="{FF2B5EF4-FFF2-40B4-BE49-F238E27FC236}">
                    <a16:creationId xmlns:a16="http://schemas.microsoft.com/office/drawing/2014/main" id="{6BBC8C60-10E0-466B-BEF8-A6B919D8AA65}"/>
                  </a:ext>
                </a:extLst>
              </p:cNvPr>
              <p:cNvSpPr>
                <a:spLocks noChangeShapeType="1"/>
              </p:cNvSpPr>
              <p:nvPr/>
            </p:nvSpPr>
            <p:spPr bwMode="auto">
              <a:xfrm>
                <a:off x="3540351" y="2364823"/>
                <a:ext cx="142998"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6">
                <a:extLst>
                  <a:ext uri="{FF2B5EF4-FFF2-40B4-BE49-F238E27FC236}">
                    <a16:creationId xmlns:a16="http://schemas.microsoft.com/office/drawing/2014/main" id="{99E8AFDA-67FA-4BCE-903A-ADB0F33A5934}"/>
                  </a:ext>
                </a:extLst>
              </p:cNvPr>
              <p:cNvSpPr>
                <a:spLocks noChangeShapeType="1"/>
              </p:cNvSpPr>
              <p:nvPr/>
            </p:nvSpPr>
            <p:spPr bwMode="auto">
              <a:xfrm>
                <a:off x="3396270" y="2118909"/>
                <a:ext cx="22533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7">
                <a:extLst>
                  <a:ext uri="{FF2B5EF4-FFF2-40B4-BE49-F238E27FC236}">
                    <a16:creationId xmlns:a16="http://schemas.microsoft.com/office/drawing/2014/main" id="{E5438EE2-42AC-44A6-BED6-24E30D5281FB}"/>
                  </a:ext>
                </a:extLst>
              </p:cNvPr>
              <p:cNvSpPr>
                <a:spLocks noChangeArrowheads="1"/>
              </p:cNvSpPr>
              <p:nvPr/>
            </p:nvSpPr>
            <p:spPr bwMode="auto">
              <a:xfrm>
                <a:off x="3334521" y="2221825"/>
                <a:ext cx="164664" cy="163581"/>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EBDCF768-7388-4BA1-9ED5-F99D142150B3}"/>
                </a:ext>
              </a:extLst>
            </p:cNvPr>
            <p:cNvGrpSpPr/>
            <p:nvPr/>
          </p:nvGrpSpPr>
          <p:grpSpPr>
            <a:xfrm>
              <a:off x="4969798" y="2038651"/>
              <a:ext cx="476660" cy="476659"/>
              <a:chOff x="852640" y="3159978"/>
              <a:chExt cx="476660" cy="476659"/>
            </a:xfrm>
            <a:noFill/>
          </p:grpSpPr>
          <p:sp>
            <p:nvSpPr>
              <p:cNvPr id="18" name="Freeform 18">
                <a:extLst>
                  <a:ext uri="{FF2B5EF4-FFF2-40B4-BE49-F238E27FC236}">
                    <a16:creationId xmlns:a16="http://schemas.microsoft.com/office/drawing/2014/main" id="{E76F5F80-29E9-41FA-BFA1-9F5209DD5211}"/>
                  </a:ext>
                </a:extLst>
              </p:cNvPr>
              <p:cNvSpPr>
                <a:spLocks/>
              </p:cNvSpPr>
              <p:nvPr/>
            </p:nvSpPr>
            <p:spPr bwMode="auto">
              <a:xfrm>
                <a:off x="852640" y="3287809"/>
                <a:ext cx="348828" cy="348828"/>
              </a:xfrm>
              <a:custGeom>
                <a:avLst/>
                <a:gdLst>
                  <a:gd name="T0" fmla="*/ 249 w 322"/>
                  <a:gd name="T1" fmla="*/ 322 h 322"/>
                  <a:gd name="T2" fmla="*/ 0 w 322"/>
                  <a:gd name="T3" fmla="*/ 73 h 322"/>
                  <a:gd name="T4" fmla="*/ 73 w 322"/>
                  <a:gd name="T5" fmla="*/ 0 h 322"/>
                  <a:gd name="T6" fmla="*/ 322 w 322"/>
                  <a:gd name="T7" fmla="*/ 248 h 322"/>
                  <a:gd name="T8" fmla="*/ 249 w 322"/>
                  <a:gd name="T9" fmla="*/ 322 h 322"/>
                </a:gdLst>
                <a:ahLst/>
                <a:cxnLst>
                  <a:cxn ang="0">
                    <a:pos x="T0" y="T1"/>
                  </a:cxn>
                  <a:cxn ang="0">
                    <a:pos x="T2" y="T3"/>
                  </a:cxn>
                  <a:cxn ang="0">
                    <a:pos x="T4" y="T5"/>
                  </a:cxn>
                  <a:cxn ang="0">
                    <a:pos x="T6" y="T7"/>
                  </a:cxn>
                  <a:cxn ang="0">
                    <a:pos x="T8" y="T9"/>
                  </a:cxn>
                </a:cxnLst>
                <a:rect l="0" t="0" r="r" b="b"/>
                <a:pathLst>
                  <a:path w="322" h="322">
                    <a:moveTo>
                      <a:pt x="249" y="322"/>
                    </a:moveTo>
                    <a:lnTo>
                      <a:pt x="0" y="73"/>
                    </a:lnTo>
                    <a:lnTo>
                      <a:pt x="73" y="0"/>
                    </a:lnTo>
                    <a:lnTo>
                      <a:pt x="322" y="248"/>
                    </a:lnTo>
                    <a:lnTo>
                      <a:pt x="249" y="322"/>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6A009042-C36E-412D-AE59-C7A245771EC1}"/>
                  </a:ext>
                </a:extLst>
              </p:cNvPr>
              <p:cNvSpPr>
                <a:spLocks/>
              </p:cNvSpPr>
              <p:nvPr/>
            </p:nvSpPr>
            <p:spPr bwMode="auto">
              <a:xfrm>
                <a:off x="1109387" y="3338725"/>
                <a:ext cx="174414" cy="297912"/>
              </a:xfrm>
              <a:custGeom>
                <a:avLst/>
                <a:gdLst>
                  <a:gd name="T0" fmla="*/ 38 w 161"/>
                  <a:gd name="T1" fmla="*/ 0 h 275"/>
                  <a:gd name="T2" fmla="*/ 0 w 161"/>
                  <a:gd name="T3" fmla="*/ 38 h 275"/>
                  <a:gd name="T4" fmla="*/ 161 w 161"/>
                  <a:gd name="T5" fmla="*/ 199 h 275"/>
                  <a:gd name="T6" fmla="*/ 85 w 161"/>
                  <a:gd name="T7" fmla="*/ 275 h 275"/>
                  <a:gd name="T8" fmla="*/ 71 w 161"/>
                  <a:gd name="T9" fmla="*/ 260 h 275"/>
                </a:gdLst>
                <a:ahLst/>
                <a:cxnLst>
                  <a:cxn ang="0">
                    <a:pos x="T0" y="T1"/>
                  </a:cxn>
                  <a:cxn ang="0">
                    <a:pos x="T2" y="T3"/>
                  </a:cxn>
                  <a:cxn ang="0">
                    <a:pos x="T4" y="T5"/>
                  </a:cxn>
                  <a:cxn ang="0">
                    <a:pos x="T6" y="T7"/>
                  </a:cxn>
                  <a:cxn ang="0">
                    <a:pos x="T8" y="T9"/>
                  </a:cxn>
                </a:cxnLst>
                <a:rect l="0" t="0" r="r" b="b"/>
                <a:pathLst>
                  <a:path w="161" h="275">
                    <a:moveTo>
                      <a:pt x="38" y="0"/>
                    </a:moveTo>
                    <a:lnTo>
                      <a:pt x="0" y="38"/>
                    </a:lnTo>
                    <a:lnTo>
                      <a:pt x="161" y="199"/>
                    </a:lnTo>
                    <a:lnTo>
                      <a:pt x="85" y="275"/>
                    </a:lnTo>
                    <a:lnTo>
                      <a:pt x="71" y="26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8EF90683-DE2D-442A-9B08-F2096C7A2675}"/>
                  </a:ext>
                </a:extLst>
              </p:cNvPr>
              <p:cNvSpPr>
                <a:spLocks/>
              </p:cNvSpPr>
              <p:nvPr/>
            </p:nvSpPr>
            <p:spPr bwMode="auto">
              <a:xfrm>
                <a:off x="1119136" y="3159978"/>
                <a:ext cx="210164" cy="209080"/>
              </a:xfrm>
              <a:custGeom>
                <a:avLst/>
                <a:gdLst>
                  <a:gd name="T0" fmla="*/ 24 w 82"/>
                  <a:gd name="T1" fmla="*/ 82 h 82"/>
                  <a:gd name="T2" fmla="*/ 75 w 82"/>
                  <a:gd name="T3" fmla="*/ 29 h 82"/>
                  <a:gd name="T4" fmla="*/ 75 w 82"/>
                  <a:gd name="T5" fmla="*/ 29 h 82"/>
                  <a:gd name="T6" fmla="*/ 75 w 82"/>
                  <a:gd name="T7" fmla="*/ 7 h 82"/>
                  <a:gd name="T8" fmla="*/ 53 w 82"/>
                  <a:gd name="T9" fmla="*/ 7 h 82"/>
                  <a:gd name="T10" fmla="*/ 0 w 82"/>
                  <a:gd name="T11" fmla="*/ 58 h 82"/>
                  <a:gd name="T12" fmla="*/ 24 w 82"/>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82" h="82">
                    <a:moveTo>
                      <a:pt x="24" y="82"/>
                    </a:moveTo>
                    <a:cubicBezTo>
                      <a:pt x="75" y="29"/>
                      <a:pt x="75" y="29"/>
                      <a:pt x="75" y="29"/>
                    </a:cubicBezTo>
                    <a:cubicBezTo>
                      <a:pt x="75" y="29"/>
                      <a:pt x="75" y="29"/>
                      <a:pt x="75" y="29"/>
                    </a:cubicBezTo>
                    <a:cubicBezTo>
                      <a:pt x="82" y="23"/>
                      <a:pt x="82" y="13"/>
                      <a:pt x="75" y="7"/>
                    </a:cubicBezTo>
                    <a:cubicBezTo>
                      <a:pt x="69" y="0"/>
                      <a:pt x="59" y="0"/>
                      <a:pt x="53" y="7"/>
                    </a:cubicBezTo>
                    <a:cubicBezTo>
                      <a:pt x="0" y="58"/>
                      <a:pt x="0" y="58"/>
                      <a:pt x="0" y="58"/>
                    </a:cubicBezTo>
                    <a:lnTo>
                      <a:pt x="24" y="82"/>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21">
                <a:extLst>
                  <a:ext uri="{FF2B5EF4-FFF2-40B4-BE49-F238E27FC236}">
                    <a16:creationId xmlns:a16="http://schemas.microsoft.com/office/drawing/2014/main" id="{40C2182C-EE5F-453A-B5E1-8E381EEBE709}"/>
                  </a:ext>
                </a:extLst>
              </p:cNvPr>
              <p:cNvSpPr>
                <a:spLocks noChangeShapeType="1"/>
              </p:cNvSpPr>
              <p:nvPr/>
            </p:nvSpPr>
            <p:spPr bwMode="auto">
              <a:xfrm flipV="1">
                <a:off x="1178719" y="3205477"/>
                <a:ext cx="105082" cy="102915"/>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61D13F7A-EFAF-44D0-8178-338D4B764670}"/>
                  </a:ext>
                </a:extLst>
              </p:cNvPr>
              <p:cNvSpPr>
                <a:spLocks/>
              </p:cNvSpPr>
              <p:nvPr/>
            </p:nvSpPr>
            <p:spPr bwMode="auto">
              <a:xfrm>
                <a:off x="1154886" y="3590055"/>
                <a:ext cx="38999" cy="37916"/>
              </a:xfrm>
              <a:custGeom>
                <a:avLst/>
                <a:gdLst>
                  <a:gd name="T0" fmla="*/ 12 w 15"/>
                  <a:gd name="T1" fmla="*/ 0 h 15"/>
                  <a:gd name="T2" fmla="*/ 12 w 15"/>
                  <a:gd name="T3" fmla="*/ 12 h 15"/>
                  <a:gd name="T4" fmla="*/ 0 w 15"/>
                  <a:gd name="T5" fmla="*/ 12 h 15"/>
                </a:gdLst>
                <a:ahLst/>
                <a:cxnLst>
                  <a:cxn ang="0">
                    <a:pos x="T0" y="T1"/>
                  </a:cxn>
                  <a:cxn ang="0">
                    <a:pos x="T2" y="T3"/>
                  </a:cxn>
                  <a:cxn ang="0">
                    <a:pos x="T4" y="T5"/>
                  </a:cxn>
                </a:cxnLst>
                <a:rect l="0" t="0" r="r" b="b"/>
                <a:pathLst>
                  <a:path w="15" h="15">
                    <a:moveTo>
                      <a:pt x="12" y="0"/>
                    </a:moveTo>
                    <a:cubicBezTo>
                      <a:pt x="15" y="3"/>
                      <a:pt x="15" y="8"/>
                      <a:pt x="12" y="12"/>
                    </a:cubicBezTo>
                    <a:cubicBezTo>
                      <a:pt x="9" y="15"/>
                      <a:pt x="4" y="15"/>
                      <a:pt x="0" y="12"/>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23">
              <a:extLst>
                <a:ext uri="{FF2B5EF4-FFF2-40B4-BE49-F238E27FC236}">
                  <a16:creationId xmlns:a16="http://schemas.microsoft.com/office/drawing/2014/main" id="{CA3C8EFC-2603-4394-985A-0F5277D095B4}"/>
                </a:ext>
              </a:extLst>
            </p:cNvPr>
            <p:cNvSpPr>
              <a:spLocks/>
            </p:cNvSpPr>
            <p:nvPr/>
          </p:nvSpPr>
          <p:spPr bwMode="auto">
            <a:xfrm>
              <a:off x="6713938" y="2038651"/>
              <a:ext cx="307662" cy="471243"/>
            </a:xfrm>
            <a:custGeom>
              <a:avLst/>
              <a:gdLst>
                <a:gd name="T0" fmla="*/ 60 w 120"/>
                <a:gd name="T1" fmla="*/ 0 h 184"/>
                <a:gd name="T2" fmla="*/ 7 w 120"/>
                <a:gd name="T3" fmla="*/ 96 h 184"/>
                <a:gd name="T4" fmla="*/ 0 w 120"/>
                <a:gd name="T5" fmla="*/ 124 h 184"/>
                <a:gd name="T6" fmla="*/ 60 w 120"/>
                <a:gd name="T7" fmla="*/ 184 h 184"/>
                <a:gd name="T8" fmla="*/ 120 w 120"/>
                <a:gd name="T9" fmla="*/ 124 h 184"/>
                <a:gd name="T10" fmla="*/ 113 w 120"/>
                <a:gd name="T11" fmla="*/ 96 h 184"/>
                <a:gd name="T12" fmla="*/ 60 w 120"/>
                <a:gd name="T13" fmla="*/ 0 h 184"/>
              </a:gdLst>
              <a:ahLst/>
              <a:cxnLst>
                <a:cxn ang="0">
                  <a:pos x="T0" y="T1"/>
                </a:cxn>
                <a:cxn ang="0">
                  <a:pos x="T2" y="T3"/>
                </a:cxn>
                <a:cxn ang="0">
                  <a:pos x="T4" y="T5"/>
                </a:cxn>
                <a:cxn ang="0">
                  <a:pos x="T6" y="T7"/>
                </a:cxn>
                <a:cxn ang="0">
                  <a:pos x="T8" y="T9"/>
                </a:cxn>
                <a:cxn ang="0">
                  <a:pos x="T10" y="T11"/>
                </a:cxn>
                <a:cxn ang="0">
                  <a:pos x="T12" y="T13"/>
                </a:cxn>
              </a:cxnLst>
              <a:rect l="0" t="0" r="r" b="b"/>
              <a:pathLst>
                <a:path w="120" h="184">
                  <a:moveTo>
                    <a:pt x="60" y="0"/>
                  </a:moveTo>
                  <a:cubicBezTo>
                    <a:pt x="7" y="96"/>
                    <a:pt x="7" y="96"/>
                    <a:pt x="7" y="96"/>
                  </a:cubicBezTo>
                  <a:cubicBezTo>
                    <a:pt x="3" y="104"/>
                    <a:pt x="0" y="114"/>
                    <a:pt x="0" y="124"/>
                  </a:cubicBezTo>
                  <a:cubicBezTo>
                    <a:pt x="0" y="157"/>
                    <a:pt x="27" y="184"/>
                    <a:pt x="60" y="184"/>
                  </a:cubicBezTo>
                  <a:cubicBezTo>
                    <a:pt x="93" y="184"/>
                    <a:pt x="120" y="157"/>
                    <a:pt x="120" y="124"/>
                  </a:cubicBezTo>
                  <a:cubicBezTo>
                    <a:pt x="120" y="114"/>
                    <a:pt x="118" y="104"/>
                    <a:pt x="113" y="96"/>
                  </a:cubicBezTo>
                  <a:lnTo>
                    <a:pt x="60" y="0"/>
                  </a:lnTo>
                  <a:close/>
                </a:path>
              </a:pathLst>
            </a:custGeom>
            <a:no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a:extLst>
                <a:ext uri="{FF2B5EF4-FFF2-40B4-BE49-F238E27FC236}">
                  <a16:creationId xmlns:a16="http://schemas.microsoft.com/office/drawing/2014/main" id="{A35132E6-9C5B-472D-82CF-9AD1469EFC47}"/>
                </a:ext>
              </a:extLst>
            </p:cNvPr>
            <p:cNvGrpSpPr/>
            <p:nvPr/>
          </p:nvGrpSpPr>
          <p:grpSpPr>
            <a:xfrm>
              <a:off x="8458078" y="2038651"/>
              <a:ext cx="393244" cy="473410"/>
              <a:chOff x="4524003" y="743096"/>
              <a:chExt cx="393244" cy="473410"/>
            </a:xfrm>
            <a:noFill/>
          </p:grpSpPr>
          <p:sp>
            <p:nvSpPr>
              <p:cNvPr id="25" name="Freeform 24">
                <a:extLst>
                  <a:ext uri="{FF2B5EF4-FFF2-40B4-BE49-F238E27FC236}">
                    <a16:creationId xmlns:a16="http://schemas.microsoft.com/office/drawing/2014/main" id="{272E3F3A-6FD9-44E8-B9D6-0649FCE8C7D0}"/>
                  </a:ext>
                </a:extLst>
              </p:cNvPr>
              <p:cNvSpPr>
                <a:spLocks/>
              </p:cNvSpPr>
              <p:nvPr/>
            </p:nvSpPr>
            <p:spPr bwMode="auto">
              <a:xfrm>
                <a:off x="4688667" y="773429"/>
                <a:ext cx="197164" cy="197164"/>
              </a:xfrm>
              <a:custGeom>
                <a:avLst/>
                <a:gdLst>
                  <a:gd name="T0" fmla="*/ 52 w 182"/>
                  <a:gd name="T1" fmla="*/ 168 h 182"/>
                  <a:gd name="T2" fmla="*/ 0 w 182"/>
                  <a:gd name="T3" fmla="*/ 182 h 182"/>
                  <a:gd name="T4" fmla="*/ 14 w 182"/>
                  <a:gd name="T5" fmla="*/ 130 h 182"/>
                  <a:gd name="T6" fmla="*/ 142 w 182"/>
                  <a:gd name="T7" fmla="*/ 0 h 182"/>
                  <a:gd name="T8" fmla="*/ 182 w 182"/>
                  <a:gd name="T9" fmla="*/ 40 h 182"/>
                  <a:gd name="T10" fmla="*/ 52 w 182"/>
                  <a:gd name="T11" fmla="*/ 168 h 182"/>
                </a:gdLst>
                <a:ahLst/>
                <a:cxnLst>
                  <a:cxn ang="0">
                    <a:pos x="T0" y="T1"/>
                  </a:cxn>
                  <a:cxn ang="0">
                    <a:pos x="T2" y="T3"/>
                  </a:cxn>
                  <a:cxn ang="0">
                    <a:pos x="T4" y="T5"/>
                  </a:cxn>
                  <a:cxn ang="0">
                    <a:pos x="T6" y="T7"/>
                  </a:cxn>
                  <a:cxn ang="0">
                    <a:pos x="T8" y="T9"/>
                  </a:cxn>
                  <a:cxn ang="0">
                    <a:pos x="T10" y="T11"/>
                  </a:cxn>
                </a:cxnLst>
                <a:rect l="0" t="0" r="r" b="b"/>
                <a:pathLst>
                  <a:path w="182" h="182">
                    <a:moveTo>
                      <a:pt x="52" y="168"/>
                    </a:moveTo>
                    <a:lnTo>
                      <a:pt x="0" y="182"/>
                    </a:lnTo>
                    <a:lnTo>
                      <a:pt x="14" y="130"/>
                    </a:lnTo>
                    <a:lnTo>
                      <a:pt x="142" y="0"/>
                    </a:lnTo>
                    <a:lnTo>
                      <a:pt x="182" y="40"/>
                    </a:lnTo>
                    <a:lnTo>
                      <a:pt x="52" y="168"/>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5">
                <a:extLst>
                  <a:ext uri="{FF2B5EF4-FFF2-40B4-BE49-F238E27FC236}">
                    <a16:creationId xmlns:a16="http://schemas.microsoft.com/office/drawing/2014/main" id="{5599052D-BD00-4B9D-A49D-8810E3F3D6AF}"/>
                  </a:ext>
                </a:extLst>
              </p:cNvPr>
              <p:cNvSpPr>
                <a:spLocks/>
              </p:cNvSpPr>
              <p:nvPr/>
            </p:nvSpPr>
            <p:spPr bwMode="auto">
              <a:xfrm>
                <a:off x="4842498" y="743096"/>
                <a:ext cx="74749" cy="73666"/>
              </a:xfrm>
              <a:custGeom>
                <a:avLst/>
                <a:gdLst>
                  <a:gd name="T0" fmla="*/ 17 w 29"/>
                  <a:gd name="T1" fmla="*/ 29 h 29"/>
                  <a:gd name="T2" fmla="*/ 25 w 29"/>
                  <a:gd name="T3" fmla="*/ 21 h 29"/>
                  <a:gd name="T4" fmla="*/ 25 w 29"/>
                  <a:gd name="T5" fmla="*/ 4 h 29"/>
                  <a:gd name="T6" fmla="*/ 8 w 29"/>
                  <a:gd name="T7" fmla="*/ 4 h 29"/>
                  <a:gd name="T8" fmla="*/ 0 w 29"/>
                  <a:gd name="T9" fmla="*/ 12 h 29"/>
                </a:gdLst>
                <a:ahLst/>
                <a:cxnLst>
                  <a:cxn ang="0">
                    <a:pos x="T0" y="T1"/>
                  </a:cxn>
                  <a:cxn ang="0">
                    <a:pos x="T2" y="T3"/>
                  </a:cxn>
                  <a:cxn ang="0">
                    <a:pos x="T4" y="T5"/>
                  </a:cxn>
                  <a:cxn ang="0">
                    <a:pos x="T6" y="T7"/>
                  </a:cxn>
                  <a:cxn ang="0">
                    <a:pos x="T8" y="T9"/>
                  </a:cxn>
                </a:cxnLst>
                <a:rect l="0" t="0" r="r" b="b"/>
                <a:pathLst>
                  <a:path w="29" h="29">
                    <a:moveTo>
                      <a:pt x="17" y="29"/>
                    </a:moveTo>
                    <a:cubicBezTo>
                      <a:pt x="25" y="21"/>
                      <a:pt x="25" y="21"/>
                      <a:pt x="25" y="21"/>
                    </a:cubicBezTo>
                    <a:cubicBezTo>
                      <a:pt x="29" y="16"/>
                      <a:pt x="29" y="9"/>
                      <a:pt x="25" y="4"/>
                    </a:cubicBezTo>
                    <a:cubicBezTo>
                      <a:pt x="20" y="0"/>
                      <a:pt x="13" y="0"/>
                      <a:pt x="8" y="4"/>
                    </a:cubicBezTo>
                    <a:cubicBezTo>
                      <a:pt x="0" y="12"/>
                      <a:pt x="0" y="12"/>
                      <a:pt x="0" y="12"/>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6">
                <a:extLst>
                  <a:ext uri="{FF2B5EF4-FFF2-40B4-BE49-F238E27FC236}">
                    <a16:creationId xmlns:a16="http://schemas.microsoft.com/office/drawing/2014/main" id="{0B5F2010-A4CE-40C9-AB2C-6EE67156B5D4}"/>
                  </a:ext>
                </a:extLst>
              </p:cNvPr>
              <p:cNvSpPr>
                <a:spLocks/>
              </p:cNvSpPr>
              <p:nvPr/>
            </p:nvSpPr>
            <p:spPr bwMode="auto">
              <a:xfrm>
                <a:off x="4524003" y="745263"/>
                <a:ext cx="389994" cy="471243"/>
              </a:xfrm>
              <a:custGeom>
                <a:avLst/>
                <a:gdLst>
                  <a:gd name="T0" fmla="*/ 360 w 360"/>
                  <a:gd name="T1" fmla="*/ 95 h 435"/>
                  <a:gd name="T2" fmla="*/ 360 w 360"/>
                  <a:gd name="T3" fmla="*/ 435 h 435"/>
                  <a:gd name="T4" fmla="*/ 0 w 360"/>
                  <a:gd name="T5" fmla="*/ 435 h 435"/>
                  <a:gd name="T6" fmla="*/ 0 w 360"/>
                  <a:gd name="T7" fmla="*/ 0 h 435"/>
                  <a:gd name="T8" fmla="*/ 266 w 360"/>
                  <a:gd name="T9" fmla="*/ 0 h 435"/>
                </a:gdLst>
                <a:ahLst/>
                <a:cxnLst>
                  <a:cxn ang="0">
                    <a:pos x="T0" y="T1"/>
                  </a:cxn>
                  <a:cxn ang="0">
                    <a:pos x="T2" y="T3"/>
                  </a:cxn>
                  <a:cxn ang="0">
                    <a:pos x="T4" y="T5"/>
                  </a:cxn>
                  <a:cxn ang="0">
                    <a:pos x="T6" y="T7"/>
                  </a:cxn>
                  <a:cxn ang="0">
                    <a:pos x="T8" y="T9"/>
                  </a:cxn>
                </a:cxnLst>
                <a:rect l="0" t="0" r="r" b="b"/>
                <a:pathLst>
                  <a:path w="360" h="435">
                    <a:moveTo>
                      <a:pt x="360" y="95"/>
                    </a:moveTo>
                    <a:lnTo>
                      <a:pt x="360" y="435"/>
                    </a:lnTo>
                    <a:lnTo>
                      <a:pt x="0" y="435"/>
                    </a:lnTo>
                    <a:lnTo>
                      <a:pt x="0" y="0"/>
                    </a:lnTo>
                    <a:lnTo>
                      <a:pt x="266"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7">
                <a:extLst>
                  <a:ext uri="{FF2B5EF4-FFF2-40B4-BE49-F238E27FC236}">
                    <a16:creationId xmlns:a16="http://schemas.microsoft.com/office/drawing/2014/main" id="{5BA1460C-712C-4C56-89A0-205FEA14F407}"/>
                  </a:ext>
                </a:extLst>
              </p:cNvPr>
              <p:cNvSpPr>
                <a:spLocks noChangeShapeType="1"/>
              </p:cNvSpPr>
              <p:nvPr/>
            </p:nvSpPr>
            <p:spPr bwMode="auto">
              <a:xfrm>
                <a:off x="4585752" y="848178"/>
                <a:ext cx="174414"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8">
                <a:extLst>
                  <a:ext uri="{FF2B5EF4-FFF2-40B4-BE49-F238E27FC236}">
                    <a16:creationId xmlns:a16="http://schemas.microsoft.com/office/drawing/2014/main" id="{66E2BF65-2426-4C2A-84EA-08914E9AA5A4}"/>
                  </a:ext>
                </a:extLst>
              </p:cNvPr>
              <p:cNvSpPr>
                <a:spLocks noChangeShapeType="1"/>
              </p:cNvSpPr>
              <p:nvPr/>
            </p:nvSpPr>
            <p:spPr bwMode="auto">
              <a:xfrm>
                <a:off x="4585752" y="909927"/>
                <a:ext cx="112665"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29">
                <a:extLst>
                  <a:ext uri="{FF2B5EF4-FFF2-40B4-BE49-F238E27FC236}">
                    <a16:creationId xmlns:a16="http://schemas.microsoft.com/office/drawing/2014/main" id="{79B31379-B9D5-4512-94D8-D9509C8DB0D1}"/>
                  </a:ext>
                </a:extLst>
              </p:cNvPr>
              <p:cNvSpPr>
                <a:spLocks noChangeShapeType="1"/>
              </p:cNvSpPr>
              <p:nvPr/>
            </p:nvSpPr>
            <p:spPr bwMode="auto">
              <a:xfrm>
                <a:off x="4585752" y="970593"/>
                <a:ext cx="61749"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5C8959D2-2A27-45C9-BB51-50AD8FDB3FFA}"/>
                </a:ext>
              </a:extLst>
            </p:cNvPr>
            <p:cNvGrpSpPr/>
            <p:nvPr/>
          </p:nvGrpSpPr>
          <p:grpSpPr>
            <a:xfrm>
              <a:off x="10195459" y="2038651"/>
              <a:ext cx="472326" cy="430077"/>
              <a:chOff x="3272771" y="765846"/>
              <a:chExt cx="472326" cy="430077"/>
            </a:xfrm>
            <a:noFill/>
          </p:grpSpPr>
          <p:sp>
            <p:nvSpPr>
              <p:cNvPr id="32" name="Freeform 30">
                <a:extLst>
                  <a:ext uri="{FF2B5EF4-FFF2-40B4-BE49-F238E27FC236}">
                    <a16:creationId xmlns:a16="http://schemas.microsoft.com/office/drawing/2014/main" id="{79866296-E91C-46E1-A2E4-E1DCF5CE8143}"/>
                  </a:ext>
                </a:extLst>
              </p:cNvPr>
              <p:cNvSpPr>
                <a:spLocks/>
              </p:cNvSpPr>
              <p:nvPr/>
            </p:nvSpPr>
            <p:spPr bwMode="auto">
              <a:xfrm>
                <a:off x="3272771" y="765846"/>
                <a:ext cx="472326" cy="430077"/>
              </a:xfrm>
              <a:custGeom>
                <a:avLst/>
                <a:gdLst>
                  <a:gd name="T0" fmla="*/ 176 w 184"/>
                  <a:gd name="T1" fmla="*/ 0 h 168"/>
                  <a:gd name="T2" fmla="*/ 184 w 184"/>
                  <a:gd name="T3" fmla="*/ 8 h 168"/>
                  <a:gd name="T4" fmla="*/ 184 w 184"/>
                  <a:gd name="T5" fmla="*/ 160 h 168"/>
                  <a:gd name="T6" fmla="*/ 176 w 184"/>
                  <a:gd name="T7" fmla="*/ 168 h 168"/>
                  <a:gd name="T8" fmla="*/ 8 w 184"/>
                  <a:gd name="T9" fmla="*/ 168 h 168"/>
                  <a:gd name="T10" fmla="*/ 0 w 184"/>
                  <a:gd name="T11" fmla="*/ 160 h 168"/>
                  <a:gd name="T12" fmla="*/ 0 w 184"/>
                  <a:gd name="T13" fmla="*/ 8 h 168"/>
                  <a:gd name="T14" fmla="*/ 8 w 184"/>
                  <a:gd name="T15" fmla="*/ 0 h 168"/>
                  <a:gd name="T16" fmla="*/ 176 w 184"/>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68">
                    <a:moveTo>
                      <a:pt x="176" y="0"/>
                    </a:moveTo>
                    <a:cubicBezTo>
                      <a:pt x="181" y="0"/>
                      <a:pt x="184" y="3"/>
                      <a:pt x="184" y="8"/>
                    </a:cubicBezTo>
                    <a:cubicBezTo>
                      <a:pt x="184" y="160"/>
                      <a:pt x="184" y="160"/>
                      <a:pt x="184" y="160"/>
                    </a:cubicBezTo>
                    <a:cubicBezTo>
                      <a:pt x="184" y="164"/>
                      <a:pt x="181" y="168"/>
                      <a:pt x="176" y="168"/>
                    </a:cubicBezTo>
                    <a:cubicBezTo>
                      <a:pt x="8" y="168"/>
                      <a:pt x="8" y="168"/>
                      <a:pt x="8" y="168"/>
                    </a:cubicBezTo>
                    <a:cubicBezTo>
                      <a:pt x="4" y="168"/>
                      <a:pt x="0" y="164"/>
                      <a:pt x="0" y="160"/>
                    </a:cubicBezTo>
                    <a:cubicBezTo>
                      <a:pt x="0" y="8"/>
                      <a:pt x="0" y="8"/>
                      <a:pt x="0" y="8"/>
                    </a:cubicBezTo>
                    <a:cubicBezTo>
                      <a:pt x="0" y="3"/>
                      <a:pt x="4" y="0"/>
                      <a:pt x="8" y="0"/>
                    </a:cubicBezTo>
                    <a:lnTo>
                      <a:pt x="176" y="0"/>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31">
                <a:extLst>
                  <a:ext uri="{FF2B5EF4-FFF2-40B4-BE49-F238E27FC236}">
                    <a16:creationId xmlns:a16="http://schemas.microsoft.com/office/drawing/2014/main" id="{15FDA23C-B19C-458B-BA0B-0A1F3920D5DE}"/>
                  </a:ext>
                </a:extLst>
              </p:cNvPr>
              <p:cNvSpPr>
                <a:spLocks noChangeShapeType="1"/>
              </p:cNvSpPr>
              <p:nvPr/>
            </p:nvSpPr>
            <p:spPr bwMode="auto">
              <a:xfrm flipV="1">
                <a:off x="3632433" y="827595"/>
                <a:ext cx="0" cy="142998"/>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32">
                <a:extLst>
                  <a:ext uri="{FF2B5EF4-FFF2-40B4-BE49-F238E27FC236}">
                    <a16:creationId xmlns:a16="http://schemas.microsoft.com/office/drawing/2014/main" id="{0EF8C5E1-0F70-4798-8095-657F8EC6E7B0}"/>
                  </a:ext>
                </a:extLst>
              </p:cNvPr>
              <p:cNvSpPr>
                <a:spLocks noChangeShapeType="1"/>
              </p:cNvSpPr>
              <p:nvPr/>
            </p:nvSpPr>
            <p:spPr bwMode="auto">
              <a:xfrm flipV="1">
                <a:off x="3632433" y="1011759"/>
                <a:ext cx="0" cy="20583"/>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33">
                <a:extLst>
                  <a:ext uri="{FF2B5EF4-FFF2-40B4-BE49-F238E27FC236}">
                    <a16:creationId xmlns:a16="http://schemas.microsoft.com/office/drawing/2014/main" id="{99A402E5-C0B9-4F9D-A2F8-B95B652F8EDA}"/>
                  </a:ext>
                </a:extLst>
              </p:cNvPr>
              <p:cNvSpPr>
                <a:spLocks noChangeArrowheads="1"/>
              </p:cNvSpPr>
              <p:nvPr/>
            </p:nvSpPr>
            <p:spPr bwMode="auto">
              <a:xfrm>
                <a:off x="3580434" y="970593"/>
                <a:ext cx="102915" cy="41166"/>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34">
                <a:extLst>
                  <a:ext uri="{FF2B5EF4-FFF2-40B4-BE49-F238E27FC236}">
                    <a16:creationId xmlns:a16="http://schemas.microsoft.com/office/drawing/2014/main" id="{DA6149CD-B17C-4627-8FBB-C8A61671943D}"/>
                  </a:ext>
                </a:extLst>
              </p:cNvPr>
              <p:cNvSpPr>
                <a:spLocks noChangeShapeType="1"/>
              </p:cNvSpPr>
              <p:nvPr/>
            </p:nvSpPr>
            <p:spPr bwMode="auto">
              <a:xfrm flipV="1">
                <a:off x="3386520" y="827595"/>
                <a:ext cx="0" cy="101832"/>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5">
                <a:extLst>
                  <a:ext uri="{FF2B5EF4-FFF2-40B4-BE49-F238E27FC236}">
                    <a16:creationId xmlns:a16="http://schemas.microsoft.com/office/drawing/2014/main" id="{892EA1BC-A168-4AC9-B17A-63868607C020}"/>
                  </a:ext>
                </a:extLst>
              </p:cNvPr>
              <p:cNvSpPr>
                <a:spLocks noChangeShapeType="1"/>
              </p:cNvSpPr>
              <p:nvPr/>
            </p:nvSpPr>
            <p:spPr bwMode="auto">
              <a:xfrm flipV="1">
                <a:off x="3386520" y="970593"/>
                <a:ext cx="0" cy="61749"/>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6">
                <a:extLst>
                  <a:ext uri="{FF2B5EF4-FFF2-40B4-BE49-F238E27FC236}">
                    <a16:creationId xmlns:a16="http://schemas.microsoft.com/office/drawing/2014/main" id="{D4651FD5-B3DD-4594-8649-068941C75236}"/>
                  </a:ext>
                </a:extLst>
              </p:cNvPr>
              <p:cNvSpPr>
                <a:spLocks noChangeArrowheads="1"/>
              </p:cNvSpPr>
              <p:nvPr/>
            </p:nvSpPr>
            <p:spPr bwMode="auto">
              <a:xfrm>
                <a:off x="3334521" y="929427"/>
                <a:ext cx="102915" cy="41166"/>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7">
                <a:extLst>
                  <a:ext uri="{FF2B5EF4-FFF2-40B4-BE49-F238E27FC236}">
                    <a16:creationId xmlns:a16="http://schemas.microsoft.com/office/drawing/2014/main" id="{28E0A596-5B36-49C9-BD02-DA70B5724E49}"/>
                  </a:ext>
                </a:extLst>
              </p:cNvPr>
              <p:cNvSpPr>
                <a:spLocks noChangeShapeType="1"/>
              </p:cNvSpPr>
              <p:nvPr/>
            </p:nvSpPr>
            <p:spPr bwMode="auto">
              <a:xfrm flipV="1">
                <a:off x="3508935" y="827595"/>
                <a:ext cx="0" cy="20583"/>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8">
                <a:extLst>
                  <a:ext uri="{FF2B5EF4-FFF2-40B4-BE49-F238E27FC236}">
                    <a16:creationId xmlns:a16="http://schemas.microsoft.com/office/drawing/2014/main" id="{C344EEA8-8354-401A-B34C-F49F81996AC0}"/>
                  </a:ext>
                </a:extLst>
              </p:cNvPr>
              <p:cNvSpPr>
                <a:spLocks noChangeShapeType="1"/>
              </p:cNvSpPr>
              <p:nvPr/>
            </p:nvSpPr>
            <p:spPr bwMode="auto">
              <a:xfrm flipV="1">
                <a:off x="3508935" y="889344"/>
                <a:ext cx="0" cy="142998"/>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39">
                <a:extLst>
                  <a:ext uri="{FF2B5EF4-FFF2-40B4-BE49-F238E27FC236}">
                    <a16:creationId xmlns:a16="http://schemas.microsoft.com/office/drawing/2014/main" id="{F104FAA7-92FB-410B-B9D2-E569D784339A}"/>
                  </a:ext>
                </a:extLst>
              </p:cNvPr>
              <p:cNvSpPr>
                <a:spLocks noChangeArrowheads="1"/>
              </p:cNvSpPr>
              <p:nvPr/>
            </p:nvSpPr>
            <p:spPr bwMode="auto">
              <a:xfrm>
                <a:off x="3458019" y="848178"/>
                <a:ext cx="102915" cy="41166"/>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0">
                <a:extLst>
                  <a:ext uri="{FF2B5EF4-FFF2-40B4-BE49-F238E27FC236}">
                    <a16:creationId xmlns:a16="http://schemas.microsoft.com/office/drawing/2014/main" id="{A7CADE3A-DAA0-4317-9C25-6E425A1BDD49}"/>
                  </a:ext>
                </a:extLst>
              </p:cNvPr>
              <p:cNvSpPr>
                <a:spLocks noChangeArrowheads="1"/>
              </p:cNvSpPr>
              <p:nvPr/>
            </p:nvSpPr>
            <p:spPr bwMode="auto">
              <a:xfrm>
                <a:off x="3478602" y="1073508"/>
                <a:ext cx="61749" cy="61749"/>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1">
                <a:extLst>
                  <a:ext uri="{FF2B5EF4-FFF2-40B4-BE49-F238E27FC236}">
                    <a16:creationId xmlns:a16="http://schemas.microsoft.com/office/drawing/2014/main" id="{EFA616D0-C591-47D4-8931-B00219E4D348}"/>
                  </a:ext>
                </a:extLst>
              </p:cNvPr>
              <p:cNvSpPr>
                <a:spLocks noChangeArrowheads="1"/>
              </p:cNvSpPr>
              <p:nvPr/>
            </p:nvSpPr>
            <p:spPr bwMode="auto">
              <a:xfrm>
                <a:off x="3601017" y="1073508"/>
                <a:ext cx="61749" cy="61749"/>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2">
                <a:extLst>
                  <a:ext uri="{FF2B5EF4-FFF2-40B4-BE49-F238E27FC236}">
                    <a16:creationId xmlns:a16="http://schemas.microsoft.com/office/drawing/2014/main" id="{B603BEE6-A828-4422-83D5-3FD2E29088E0}"/>
                  </a:ext>
                </a:extLst>
              </p:cNvPr>
              <p:cNvSpPr>
                <a:spLocks noChangeArrowheads="1"/>
              </p:cNvSpPr>
              <p:nvPr/>
            </p:nvSpPr>
            <p:spPr bwMode="auto">
              <a:xfrm>
                <a:off x="3355104" y="1073508"/>
                <a:ext cx="61749" cy="61749"/>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a:extLst>
                <a:ext uri="{FF2B5EF4-FFF2-40B4-BE49-F238E27FC236}">
                  <a16:creationId xmlns:a16="http://schemas.microsoft.com/office/drawing/2014/main" id="{AA24B747-6C7D-4716-8271-3FC4D1718825}"/>
                </a:ext>
              </a:extLst>
            </p:cNvPr>
            <p:cNvGrpSpPr/>
            <p:nvPr/>
          </p:nvGrpSpPr>
          <p:grpSpPr>
            <a:xfrm>
              <a:off x="11946358" y="2038651"/>
              <a:ext cx="389994" cy="471243"/>
              <a:chOff x="893806" y="1955328"/>
              <a:chExt cx="389994" cy="471243"/>
            </a:xfrm>
            <a:noFill/>
          </p:grpSpPr>
          <p:sp>
            <p:nvSpPr>
              <p:cNvPr id="46" name="Freeform 43">
                <a:extLst>
                  <a:ext uri="{FF2B5EF4-FFF2-40B4-BE49-F238E27FC236}">
                    <a16:creationId xmlns:a16="http://schemas.microsoft.com/office/drawing/2014/main" id="{5161E085-782B-4FFF-BE49-58BF87F0DB35}"/>
                  </a:ext>
                </a:extLst>
              </p:cNvPr>
              <p:cNvSpPr>
                <a:spLocks/>
              </p:cNvSpPr>
              <p:nvPr/>
            </p:nvSpPr>
            <p:spPr bwMode="auto">
              <a:xfrm>
                <a:off x="934972" y="2067993"/>
                <a:ext cx="307662" cy="358578"/>
              </a:xfrm>
              <a:custGeom>
                <a:avLst/>
                <a:gdLst>
                  <a:gd name="T0" fmla="*/ 284 w 284"/>
                  <a:gd name="T1" fmla="*/ 0 h 331"/>
                  <a:gd name="T2" fmla="*/ 265 w 284"/>
                  <a:gd name="T3" fmla="*/ 331 h 331"/>
                  <a:gd name="T4" fmla="*/ 19 w 284"/>
                  <a:gd name="T5" fmla="*/ 331 h 331"/>
                  <a:gd name="T6" fmla="*/ 0 w 284"/>
                  <a:gd name="T7" fmla="*/ 0 h 331"/>
                </a:gdLst>
                <a:ahLst/>
                <a:cxnLst>
                  <a:cxn ang="0">
                    <a:pos x="T0" y="T1"/>
                  </a:cxn>
                  <a:cxn ang="0">
                    <a:pos x="T2" y="T3"/>
                  </a:cxn>
                  <a:cxn ang="0">
                    <a:pos x="T4" y="T5"/>
                  </a:cxn>
                  <a:cxn ang="0">
                    <a:pos x="T6" y="T7"/>
                  </a:cxn>
                </a:cxnLst>
                <a:rect l="0" t="0" r="r" b="b"/>
                <a:pathLst>
                  <a:path w="284" h="331">
                    <a:moveTo>
                      <a:pt x="284" y="0"/>
                    </a:moveTo>
                    <a:lnTo>
                      <a:pt x="265" y="331"/>
                    </a:lnTo>
                    <a:lnTo>
                      <a:pt x="19" y="331"/>
                    </a:lnTo>
                    <a:lnTo>
                      <a:pt x="0"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9540BA62-A957-43F5-9349-BFC2AF8CE9FC}"/>
                  </a:ext>
                </a:extLst>
              </p:cNvPr>
              <p:cNvSpPr>
                <a:spLocks/>
              </p:cNvSpPr>
              <p:nvPr/>
            </p:nvSpPr>
            <p:spPr bwMode="auto">
              <a:xfrm>
                <a:off x="893806" y="1955328"/>
                <a:ext cx="389994" cy="101832"/>
              </a:xfrm>
              <a:custGeom>
                <a:avLst/>
                <a:gdLst>
                  <a:gd name="T0" fmla="*/ 360 w 360"/>
                  <a:gd name="T1" fmla="*/ 56 h 94"/>
                  <a:gd name="T2" fmla="*/ 360 w 360"/>
                  <a:gd name="T3" fmla="*/ 94 h 94"/>
                  <a:gd name="T4" fmla="*/ 0 w 360"/>
                  <a:gd name="T5" fmla="*/ 94 h 94"/>
                  <a:gd name="T6" fmla="*/ 0 w 360"/>
                  <a:gd name="T7" fmla="*/ 56 h 94"/>
                  <a:gd name="T8" fmla="*/ 114 w 360"/>
                  <a:gd name="T9" fmla="*/ 38 h 94"/>
                  <a:gd name="T10" fmla="*/ 123 w 360"/>
                  <a:gd name="T11" fmla="*/ 0 h 94"/>
                  <a:gd name="T12" fmla="*/ 237 w 360"/>
                  <a:gd name="T13" fmla="*/ 0 h 94"/>
                  <a:gd name="T14" fmla="*/ 246 w 360"/>
                  <a:gd name="T15" fmla="*/ 38 h 94"/>
                  <a:gd name="T16" fmla="*/ 360 w 360"/>
                  <a:gd name="T17"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94">
                    <a:moveTo>
                      <a:pt x="360" y="56"/>
                    </a:moveTo>
                    <a:lnTo>
                      <a:pt x="360" y="94"/>
                    </a:lnTo>
                    <a:lnTo>
                      <a:pt x="0" y="94"/>
                    </a:lnTo>
                    <a:lnTo>
                      <a:pt x="0" y="56"/>
                    </a:lnTo>
                    <a:lnTo>
                      <a:pt x="114" y="38"/>
                    </a:lnTo>
                    <a:lnTo>
                      <a:pt x="123" y="0"/>
                    </a:lnTo>
                    <a:lnTo>
                      <a:pt x="237" y="0"/>
                    </a:lnTo>
                    <a:lnTo>
                      <a:pt x="246" y="38"/>
                    </a:lnTo>
                    <a:lnTo>
                      <a:pt x="360" y="56"/>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45">
                <a:extLst>
                  <a:ext uri="{FF2B5EF4-FFF2-40B4-BE49-F238E27FC236}">
                    <a16:creationId xmlns:a16="http://schemas.microsoft.com/office/drawing/2014/main" id="{FB260679-1622-4B7C-8647-02D1F4891C92}"/>
                  </a:ext>
                </a:extLst>
              </p:cNvPr>
              <p:cNvSpPr>
                <a:spLocks noChangeShapeType="1"/>
              </p:cNvSpPr>
              <p:nvPr/>
            </p:nvSpPr>
            <p:spPr bwMode="auto">
              <a:xfrm flipH="1">
                <a:off x="1150553" y="2118909"/>
                <a:ext cx="9750" cy="245913"/>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46">
                <a:extLst>
                  <a:ext uri="{FF2B5EF4-FFF2-40B4-BE49-F238E27FC236}">
                    <a16:creationId xmlns:a16="http://schemas.microsoft.com/office/drawing/2014/main" id="{FE1680FB-B6B2-4837-99EC-9484A8D4AD26}"/>
                  </a:ext>
                </a:extLst>
              </p:cNvPr>
              <p:cNvSpPr>
                <a:spLocks noChangeShapeType="1"/>
              </p:cNvSpPr>
              <p:nvPr/>
            </p:nvSpPr>
            <p:spPr bwMode="auto">
              <a:xfrm>
                <a:off x="1017305" y="2118909"/>
                <a:ext cx="9750" cy="245913"/>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47">
                <a:extLst>
                  <a:ext uri="{FF2B5EF4-FFF2-40B4-BE49-F238E27FC236}">
                    <a16:creationId xmlns:a16="http://schemas.microsoft.com/office/drawing/2014/main" id="{99385E18-6508-46B8-8760-E0F5DC7E4CD4}"/>
                  </a:ext>
                </a:extLst>
              </p:cNvPr>
              <p:cNvSpPr>
                <a:spLocks noChangeShapeType="1"/>
              </p:cNvSpPr>
              <p:nvPr/>
            </p:nvSpPr>
            <p:spPr bwMode="auto">
              <a:xfrm>
                <a:off x="1088804" y="2118909"/>
                <a:ext cx="0" cy="245913"/>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BC48D23A-467F-4272-B387-D778BAE92B62}"/>
                </a:ext>
              </a:extLst>
            </p:cNvPr>
            <p:cNvGrpSpPr/>
            <p:nvPr/>
          </p:nvGrpSpPr>
          <p:grpSpPr>
            <a:xfrm>
              <a:off x="13692615" y="2038651"/>
              <a:ext cx="472326" cy="471243"/>
              <a:chOff x="852640" y="745263"/>
              <a:chExt cx="472326" cy="471243"/>
            </a:xfrm>
            <a:noFill/>
          </p:grpSpPr>
          <p:sp>
            <p:nvSpPr>
              <p:cNvPr id="52" name="Freeform 48">
                <a:extLst>
                  <a:ext uri="{FF2B5EF4-FFF2-40B4-BE49-F238E27FC236}">
                    <a16:creationId xmlns:a16="http://schemas.microsoft.com/office/drawing/2014/main" id="{DC06098B-05E3-4AE7-BBD6-6D60023F037B}"/>
                  </a:ext>
                </a:extLst>
              </p:cNvPr>
              <p:cNvSpPr>
                <a:spLocks/>
              </p:cNvSpPr>
              <p:nvPr/>
            </p:nvSpPr>
            <p:spPr bwMode="auto">
              <a:xfrm>
                <a:off x="852640" y="745263"/>
                <a:ext cx="307662" cy="307662"/>
              </a:xfrm>
              <a:custGeom>
                <a:avLst/>
                <a:gdLst>
                  <a:gd name="T0" fmla="*/ 104 w 120"/>
                  <a:gd name="T1" fmla="*/ 67 h 120"/>
                  <a:gd name="T2" fmla="*/ 120 w 120"/>
                  <a:gd name="T3" fmla="*/ 76 h 120"/>
                  <a:gd name="T4" fmla="*/ 114 w 120"/>
                  <a:gd name="T5" fmla="*/ 91 h 120"/>
                  <a:gd name="T6" fmla="*/ 96 w 120"/>
                  <a:gd name="T7" fmla="*/ 86 h 120"/>
                  <a:gd name="T8" fmla="*/ 86 w 120"/>
                  <a:gd name="T9" fmla="*/ 96 h 120"/>
                  <a:gd name="T10" fmla="*/ 91 w 120"/>
                  <a:gd name="T11" fmla="*/ 114 h 120"/>
                  <a:gd name="T12" fmla="*/ 76 w 120"/>
                  <a:gd name="T13" fmla="*/ 120 h 120"/>
                  <a:gd name="T14" fmla="*/ 66 w 120"/>
                  <a:gd name="T15" fmla="*/ 104 h 120"/>
                  <a:gd name="T16" fmla="*/ 60 w 120"/>
                  <a:gd name="T17" fmla="*/ 104 h 120"/>
                  <a:gd name="T18" fmla="*/ 53 w 120"/>
                  <a:gd name="T19" fmla="*/ 104 h 120"/>
                  <a:gd name="T20" fmla="*/ 53 w 120"/>
                  <a:gd name="T21" fmla="*/ 104 h 120"/>
                  <a:gd name="T22" fmla="*/ 44 w 120"/>
                  <a:gd name="T23" fmla="*/ 120 h 120"/>
                  <a:gd name="T24" fmla="*/ 29 w 120"/>
                  <a:gd name="T25" fmla="*/ 114 h 120"/>
                  <a:gd name="T26" fmla="*/ 34 w 120"/>
                  <a:gd name="T27" fmla="*/ 95 h 120"/>
                  <a:gd name="T28" fmla="*/ 24 w 120"/>
                  <a:gd name="T29" fmla="*/ 86 h 120"/>
                  <a:gd name="T30" fmla="*/ 6 w 120"/>
                  <a:gd name="T31" fmla="*/ 91 h 120"/>
                  <a:gd name="T32" fmla="*/ 0 w 120"/>
                  <a:gd name="T33" fmla="*/ 76 h 120"/>
                  <a:gd name="T34" fmla="*/ 16 w 120"/>
                  <a:gd name="T35" fmla="*/ 66 h 120"/>
                  <a:gd name="T36" fmla="*/ 16 w 120"/>
                  <a:gd name="T37" fmla="*/ 60 h 120"/>
                  <a:gd name="T38" fmla="*/ 16 w 120"/>
                  <a:gd name="T39" fmla="*/ 53 h 120"/>
                  <a:gd name="T40" fmla="*/ 16 w 120"/>
                  <a:gd name="T41" fmla="*/ 53 h 120"/>
                  <a:gd name="T42" fmla="*/ 0 w 120"/>
                  <a:gd name="T43" fmla="*/ 43 h 120"/>
                  <a:gd name="T44" fmla="*/ 6 w 120"/>
                  <a:gd name="T45" fmla="*/ 29 h 120"/>
                  <a:gd name="T46" fmla="*/ 24 w 120"/>
                  <a:gd name="T47" fmla="*/ 34 h 120"/>
                  <a:gd name="T48" fmla="*/ 34 w 120"/>
                  <a:gd name="T49" fmla="*/ 24 h 120"/>
                  <a:gd name="T50" fmla="*/ 29 w 120"/>
                  <a:gd name="T51" fmla="*/ 6 h 120"/>
                  <a:gd name="T52" fmla="*/ 44 w 120"/>
                  <a:gd name="T53" fmla="*/ 0 h 120"/>
                  <a:gd name="T54" fmla="*/ 54 w 120"/>
                  <a:gd name="T55" fmla="*/ 16 h 120"/>
                  <a:gd name="T56" fmla="*/ 60 w 120"/>
                  <a:gd name="T57" fmla="*/ 16 h 120"/>
                  <a:gd name="T58" fmla="*/ 67 w 120"/>
                  <a:gd name="T59" fmla="*/ 16 h 120"/>
                  <a:gd name="T60" fmla="*/ 77 w 120"/>
                  <a:gd name="T61" fmla="*/ 0 h 120"/>
                  <a:gd name="T62" fmla="*/ 91 w 120"/>
                  <a:gd name="T63" fmla="*/ 6 h 120"/>
                  <a:gd name="T64" fmla="*/ 87 w 120"/>
                  <a:gd name="T65" fmla="*/ 24 h 120"/>
                  <a:gd name="T66" fmla="*/ 96 w 120"/>
                  <a:gd name="T67" fmla="*/ 34 h 120"/>
                  <a:gd name="T68" fmla="*/ 114 w 120"/>
                  <a:gd name="T69" fmla="*/ 29 h 120"/>
                  <a:gd name="T70" fmla="*/ 120 w 120"/>
                  <a:gd name="T71" fmla="*/ 44 h 120"/>
                  <a:gd name="T72" fmla="*/ 104 w 120"/>
                  <a:gd name="T73" fmla="*/ 54 h 120"/>
                  <a:gd name="T74" fmla="*/ 104 w 120"/>
                  <a:gd name="T75" fmla="*/ 60 h 120"/>
                  <a:gd name="T76" fmla="*/ 104 w 120"/>
                  <a:gd name="T77" fmla="*/ 6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9">
                <a:extLst>
                  <a:ext uri="{FF2B5EF4-FFF2-40B4-BE49-F238E27FC236}">
                    <a16:creationId xmlns:a16="http://schemas.microsoft.com/office/drawing/2014/main" id="{866FB4B2-EDD1-400E-8A2D-B3CB6C8D5602}"/>
                  </a:ext>
                </a:extLst>
              </p:cNvPr>
              <p:cNvSpPr>
                <a:spLocks/>
              </p:cNvSpPr>
              <p:nvPr/>
            </p:nvSpPr>
            <p:spPr bwMode="auto">
              <a:xfrm>
                <a:off x="950139" y="842761"/>
                <a:ext cx="112665" cy="112665"/>
              </a:xfrm>
              <a:custGeom>
                <a:avLst/>
                <a:gdLst>
                  <a:gd name="T0" fmla="*/ 8 w 44"/>
                  <a:gd name="T1" fmla="*/ 36 h 44"/>
                  <a:gd name="T2" fmla="*/ 36 w 44"/>
                  <a:gd name="T3" fmla="*/ 36 h 44"/>
                  <a:gd name="T4" fmla="*/ 36 w 44"/>
                  <a:gd name="T5" fmla="*/ 8 h 44"/>
                  <a:gd name="T6" fmla="*/ 8 w 44"/>
                  <a:gd name="T7" fmla="*/ 8 h 44"/>
                  <a:gd name="T8" fmla="*/ 8 w 44"/>
                  <a:gd name="T9" fmla="*/ 36 h 44"/>
                </a:gdLst>
                <a:ahLst/>
                <a:cxnLst>
                  <a:cxn ang="0">
                    <a:pos x="T0" y="T1"/>
                  </a:cxn>
                  <a:cxn ang="0">
                    <a:pos x="T2" y="T3"/>
                  </a:cxn>
                  <a:cxn ang="0">
                    <a:pos x="T4" y="T5"/>
                  </a:cxn>
                  <a:cxn ang="0">
                    <a:pos x="T6" y="T7"/>
                  </a:cxn>
                  <a:cxn ang="0">
                    <a:pos x="T8" y="T9"/>
                  </a:cxn>
                </a:cxnLst>
                <a:rect l="0" t="0" r="r" b="b"/>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0">
                <a:extLst>
                  <a:ext uri="{FF2B5EF4-FFF2-40B4-BE49-F238E27FC236}">
                    <a16:creationId xmlns:a16="http://schemas.microsoft.com/office/drawing/2014/main" id="{737E6DC6-D5BD-4666-A3E1-B96BC5FA7CEA}"/>
                  </a:ext>
                </a:extLst>
              </p:cNvPr>
              <p:cNvSpPr>
                <a:spLocks/>
              </p:cNvSpPr>
              <p:nvPr/>
            </p:nvSpPr>
            <p:spPr bwMode="auto">
              <a:xfrm>
                <a:off x="1098553" y="991176"/>
                <a:ext cx="226413" cy="225330"/>
              </a:xfrm>
              <a:custGeom>
                <a:avLst/>
                <a:gdLst>
                  <a:gd name="T0" fmla="*/ 75 w 88"/>
                  <a:gd name="T1" fmla="*/ 36 h 88"/>
                  <a:gd name="T2" fmla="*/ 88 w 88"/>
                  <a:gd name="T3" fmla="*/ 38 h 88"/>
                  <a:gd name="T4" fmla="*/ 88 w 88"/>
                  <a:gd name="T5" fmla="*/ 49 h 88"/>
                  <a:gd name="T6" fmla="*/ 75 w 88"/>
                  <a:gd name="T7" fmla="*/ 51 h 88"/>
                  <a:gd name="T8" fmla="*/ 71 w 88"/>
                  <a:gd name="T9" fmla="*/ 60 h 88"/>
                  <a:gd name="T10" fmla="*/ 79 w 88"/>
                  <a:gd name="T11" fmla="*/ 71 h 88"/>
                  <a:gd name="T12" fmla="*/ 71 w 88"/>
                  <a:gd name="T13" fmla="*/ 79 h 88"/>
                  <a:gd name="T14" fmla="*/ 61 w 88"/>
                  <a:gd name="T15" fmla="*/ 71 h 88"/>
                  <a:gd name="T16" fmla="*/ 57 w 88"/>
                  <a:gd name="T17" fmla="*/ 73 h 88"/>
                  <a:gd name="T18" fmla="*/ 52 w 88"/>
                  <a:gd name="T19" fmla="*/ 75 h 88"/>
                  <a:gd name="T20" fmla="*/ 52 w 88"/>
                  <a:gd name="T21" fmla="*/ 75 h 88"/>
                  <a:gd name="T22" fmla="*/ 50 w 88"/>
                  <a:gd name="T23" fmla="*/ 88 h 88"/>
                  <a:gd name="T24" fmla="*/ 39 w 88"/>
                  <a:gd name="T25" fmla="*/ 88 h 88"/>
                  <a:gd name="T26" fmla="*/ 37 w 88"/>
                  <a:gd name="T27" fmla="*/ 75 h 88"/>
                  <a:gd name="T28" fmla="*/ 28 w 88"/>
                  <a:gd name="T29" fmla="*/ 71 h 88"/>
                  <a:gd name="T30" fmla="*/ 17 w 88"/>
                  <a:gd name="T31" fmla="*/ 79 h 88"/>
                  <a:gd name="T32" fmla="*/ 9 w 88"/>
                  <a:gd name="T33" fmla="*/ 71 h 88"/>
                  <a:gd name="T34" fmla="*/ 17 w 88"/>
                  <a:gd name="T35" fmla="*/ 60 h 88"/>
                  <a:gd name="T36" fmla="*/ 15 w 88"/>
                  <a:gd name="T37" fmla="*/ 56 h 88"/>
                  <a:gd name="T38" fmla="*/ 13 w 88"/>
                  <a:gd name="T39" fmla="*/ 51 h 88"/>
                  <a:gd name="T40" fmla="*/ 13 w 88"/>
                  <a:gd name="T41" fmla="*/ 51 h 88"/>
                  <a:gd name="T42" fmla="*/ 0 w 88"/>
                  <a:gd name="T43" fmla="*/ 50 h 88"/>
                  <a:gd name="T44" fmla="*/ 0 w 88"/>
                  <a:gd name="T45" fmla="*/ 38 h 88"/>
                  <a:gd name="T46" fmla="*/ 13 w 88"/>
                  <a:gd name="T47" fmla="*/ 37 h 88"/>
                  <a:gd name="T48" fmla="*/ 17 w 88"/>
                  <a:gd name="T49" fmla="*/ 28 h 88"/>
                  <a:gd name="T50" fmla="*/ 9 w 88"/>
                  <a:gd name="T51" fmla="*/ 17 h 88"/>
                  <a:gd name="T52" fmla="*/ 17 w 88"/>
                  <a:gd name="T53" fmla="*/ 9 h 88"/>
                  <a:gd name="T54" fmla="*/ 28 w 88"/>
                  <a:gd name="T55" fmla="*/ 17 h 88"/>
                  <a:gd name="T56" fmla="*/ 32 w 88"/>
                  <a:gd name="T57" fmla="*/ 15 h 88"/>
                  <a:gd name="T58" fmla="*/ 36 w 88"/>
                  <a:gd name="T59" fmla="*/ 13 h 88"/>
                  <a:gd name="T60" fmla="*/ 38 w 88"/>
                  <a:gd name="T61" fmla="*/ 0 h 88"/>
                  <a:gd name="T62" fmla="*/ 50 w 88"/>
                  <a:gd name="T63" fmla="*/ 0 h 88"/>
                  <a:gd name="T64" fmla="*/ 51 w 88"/>
                  <a:gd name="T65" fmla="*/ 13 h 88"/>
                  <a:gd name="T66" fmla="*/ 60 w 88"/>
                  <a:gd name="T67" fmla="*/ 17 h 88"/>
                  <a:gd name="T68" fmla="*/ 71 w 88"/>
                  <a:gd name="T69" fmla="*/ 9 h 88"/>
                  <a:gd name="T70" fmla="*/ 79 w 88"/>
                  <a:gd name="T71" fmla="*/ 17 h 88"/>
                  <a:gd name="T72" fmla="*/ 71 w 88"/>
                  <a:gd name="T73" fmla="*/ 27 h 88"/>
                  <a:gd name="T74" fmla="*/ 73 w 88"/>
                  <a:gd name="T75" fmla="*/ 31 h 88"/>
                  <a:gd name="T76" fmla="*/ 75 w 88"/>
                  <a:gd name="T7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8">
                    <a:moveTo>
                      <a:pt x="75" y="36"/>
                    </a:moveTo>
                    <a:cubicBezTo>
                      <a:pt x="88" y="38"/>
                      <a:pt x="88" y="38"/>
                      <a:pt x="88" y="38"/>
                    </a:cubicBezTo>
                    <a:cubicBezTo>
                      <a:pt x="88" y="49"/>
                      <a:pt x="88" y="49"/>
                      <a:pt x="88" y="49"/>
                    </a:cubicBezTo>
                    <a:cubicBezTo>
                      <a:pt x="75" y="51"/>
                      <a:pt x="75" y="51"/>
                      <a:pt x="75" y="51"/>
                    </a:cubicBezTo>
                    <a:cubicBezTo>
                      <a:pt x="74" y="54"/>
                      <a:pt x="73" y="57"/>
                      <a:pt x="71" y="60"/>
                    </a:cubicBezTo>
                    <a:cubicBezTo>
                      <a:pt x="79" y="71"/>
                      <a:pt x="79" y="71"/>
                      <a:pt x="79" y="71"/>
                    </a:cubicBezTo>
                    <a:cubicBezTo>
                      <a:pt x="71" y="79"/>
                      <a:pt x="71" y="79"/>
                      <a:pt x="71" y="79"/>
                    </a:cubicBezTo>
                    <a:cubicBezTo>
                      <a:pt x="61" y="71"/>
                      <a:pt x="61" y="71"/>
                      <a:pt x="61" y="71"/>
                    </a:cubicBezTo>
                    <a:cubicBezTo>
                      <a:pt x="59" y="72"/>
                      <a:pt x="58" y="72"/>
                      <a:pt x="57" y="73"/>
                    </a:cubicBezTo>
                    <a:cubicBezTo>
                      <a:pt x="55" y="74"/>
                      <a:pt x="54" y="74"/>
                      <a:pt x="52" y="75"/>
                    </a:cubicBezTo>
                    <a:cubicBezTo>
                      <a:pt x="52" y="75"/>
                      <a:pt x="52" y="75"/>
                      <a:pt x="52" y="75"/>
                    </a:cubicBezTo>
                    <a:cubicBezTo>
                      <a:pt x="50" y="88"/>
                      <a:pt x="50" y="88"/>
                      <a:pt x="50" y="88"/>
                    </a:cubicBezTo>
                    <a:cubicBezTo>
                      <a:pt x="39" y="88"/>
                      <a:pt x="39" y="88"/>
                      <a:pt x="39" y="88"/>
                    </a:cubicBezTo>
                    <a:cubicBezTo>
                      <a:pt x="37" y="75"/>
                      <a:pt x="37" y="75"/>
                      <a:pt x="37" y="75"/>
                    </a:cubicBezTo>
                    <a:cubicBezTo>
                      <a:pt x="34" y="74"/>
                      <a:pt x="31" y="73"/>
                      <a:pt x="28" y="71"/>
                    </a:cubicBezTo>
                    <a:cubicBezTo>
                      <a:pt x="17" y="79"/>
                      <a:pt x="17" y="79"/>
                      <a:pt x="17" y="79"/>
                    </a:cubicBezTo>
                    <a:cubicBezTo>
                      <a:pt x="9" y="71"/>
                      <a:pt x="9" y="71"/>
                      <a:pt x="9" y="71"/>
                    </a:cubicBezTo>
                    <a:cubicBezTo>
                      <a:pt x="17" y="60"/>
                      <a:pt x="17" y="60"/>
                      <a:pt x="17" y="60"/>
                    </a:cubicBezTo>
                    <a:cubicBezTo>
                      <a:pt x="16" y="59"/>
                      <a:pt x="16" y="58"/>
                      <a:pt x="15" y="56"/>
                    </a:cubicBezTo>
                    <a:cubicBezTo>
                      <a:pt x="14" y="55"/>
                      <a:pt x="14" y="53"/>
                      <a:pt x="13" y="51"/>
                    </a:cubicBezTo>
                    <a:cubicBezTo>
                      <a:pt x="13" y="51"/>
                      <a:pt x="13" y="51"/>
                      <a:pt x="13" y="51"/>
                    </a:cubicBezTo>
                    <a:cubicBezTo>
                      <a:pt x="0" y="50"/>
                      <a:pt x="0" y="50"/>
                      <a:pt x="0" y="50"/>
                    </a:cubicBezTo>
                    <a:cubicBezTo>
                      <a:pt x="0" y="38"/>
                      <a:pt x="0" y="38"/>
                      <a:pt x="0" y="38"/>
                    </a:cubicBezTo>
                    <a:cubicBezTo>
                      <a:pt x="13" y="37"/>
                      <a:pt x="13" y="37"/>
                      <a:pt x="13" y="37"/>
                    </a:cubicBezTo>
                    <a:cubicBezTo>
                      <a:pt x="14" y="33"/>
                      <a:pt x="15" y="30"/>
                      <a:pt x="17" y="28"/>
                    </a:cubicBezTo>
                    <a:cubicBezTo>
                      <a:pt x="9" y="17"/>
                      <a:pt x="9" y="17"/>
                      <a:pt x="9" y="17"/>
                    </a:cubicBezTo>
                    <a:cubicBezTo>
                      <a:pt x="17" y="9"/>
                      <a:pt x="17" y="9"/>
                      <a:pt x="17" y="9"/>
                    </a:cubicBezTo>
                    <a:cubicBezTo>
                      <a:pt x="28" y="17"/>
                      <a:pt x="28" y="17"/>
                      <a:pt x="28" y="17"/>
                    </a:cubicBezTo>
                    <a:cubicBezTo>
                      <a:pt x="29" y="16"/>
                      <a:pt x="30" y="15"/>
                      <a:pt x="32" y="15"/>
                    </a:cubicBezTo>
                    <a:cubicBezTo>
                      <a:pt x="33" y="14"/>
                      <a:pt x="35" y="14"/>
                      <a:pt x="36" y="13"/>
                    </a:cubicBezTo>
                    <a:cubicBezTo>
                      <a:pt x="38" y="0"/>
                      <a:pt x="38" y="0"/>
                      <a:pt x="38" y="0"/>
                    </a:cubicBezTo>
                    <a:cubicBezTo>
                      <a:pt x="50" y="0"/>
                      <a:pt x="50" y="0"/>
                      <a:pt x="50" y="0"/>
                    </a:cubicBezTo>
                    <a:cubicBezTo>
                      <a:pt x="51" y="13"/>
                      <a:pt x="51" y="13"/>
                      <a:pt x="51" y="13"/>
                    </a:cubicBezTo>
                    <a:cubicBezTo>
                      <a:pt x="55" y="14"/>
                      <a:pt x="58" y="15"/>
                      <a:pt x="60" y="17"/>
                    </a:cubicBezTo>
                    <a:cubicBezTo>
                      <a:pt x="71" y="9"/>
                      <a:pt x="71" y="9"/>
                      <a:pt x="71" y="9"/>
                    </a:cubicBezTo>
                    <a:cubicBezTo>
                      <a:pt x="79" y="17"/>
                      <a:pt x="79" y="17"/>
                      <a:pt x="79" y="17"/>
                    </a:cubicBezTo>
                    <a:cubicBezTo>
                      <a:pt x="71" y="27"/>
                      <a:pt x="71" y="27"/>
                      <a:pt x="71" y="27"/>
                    </a:cubicBezTo>
                    <a:cubicBezTo>
                      <a:pt x="72" y="29"/>
                      <a:pt x="73" y="30"/>
                      <a:pt x="73" y="31"/>
                    </a:cubicBezTo>
                    <a:cubicBezTo>
                      <a:pt x="74" y="33"/>
                      <a:pt x="74" y="35"/>
                      <a:pt x="75" y="36"/>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1">
                <a:extLst>
                  <a:ext uri="{FF2B5EF4-FFF2-40B4-BE49-F238E27FC236}">
                    <a16:creationId xmlns:a16="http://schemas.microsoft.com/office/drawing/2014/main" id="{EC2B6476-9747-445B-A59F-35DCF721710F}"/>
                  </a:ext>
                </a:extLst>
              </p:cNvPr>
              <p:cNvSpPr>
                <a:spLocks/>
              </p:cNvSpPr>
              <p:nvPr/>
            </p:nvSpPr>
            <p:spPr bwMode="auto">
              <a:xfrm>
                <a:off x="1178719" y="1068091"/>
                <a:ext cx="69332" cy="69332"/>
              </a:xfrm>
              <a:custGeom>
                <a:avLst/>
                <a:gdLst>
                  <a:gd name="T0" fmla="*/ 9 w 27"/>
                  <a:gd name="T1" fmla="*/ 25 h 27"/>
                  <a:gd name="T2" fmla="*/ 24 w 27"/>
                  <a:gd name="T3" fmla="*/ 18 h 27"/>
                  <a:gd name="T4" fmla="*/ 18 w 27"/>
                  <a:gd name="T5" fmla="*/ 3 h 27"/>
                  <a:gd name="T6" fmla="*/ 2 w 27"/>
                  <a:gd name="T7" fmla="*/ 9 h 27"/>
                  <a:gd name="T8" fmla="*/ 9 w 27"/>
                  <a:gd name="T9" fmla="*/ 25 h 27"/>
                </a:gdLst>
                <a:ahLst/>
                <a:cxnLst>
                  <a:cxn ang="0">
                    <a:pos x="T0" y="T1"/>
                  </a:cxn>
                  <a:cxn ang="0">
                    <a:pos x="T2" y="T3"/>
                  </a:cxn>
                  <a:cxn ang="0">
                    <a:pos x="T4" y="T5"/>
                  </a:cxn>
                  <a:cxn ang="0">
                    <a:pos x="T6" y="T7"/>
                  </a:cxn>
                  <a:cxn ang="0">
                    <a:pos x="T8" y="T9"/>
                  </a:cxn>
                </a:cxnLst>
                <a:rect l="0" t="0" r="r" b="b"/>
                <a:pathLst>
                  <a:path w="27" h="27">
                    <a:moveTo>
                      <a:pt x="9" y="25"/>
                    </a:moveTo>
                    <a:cubicBezTo>
                      <a:pt x="15" y="27"/>
                      <a:pt x="22" y="24"/>
                      <a:pt x="24" y="18"/>
                    </a:cubicBezTo>
                    <a:cubicBezTo>
                      <a:pt x="27" y="12"/>
                      <a:pt x="24" y="5"/>
                      <a:pt x="18" y="3"/>
                    </a:cubicBezTo>
                    <a:cubicBezTo>
                      <a:pt x="11" y="0"/>
                      <a:pt x="4" y="3"/>
                      <a:pt x="2" y="9"/>
                    </a:cubicBezTo>
                    <a:cubicBezTo>
                      <a:pt x="0" y="16"/>
                      <a:pt x="3" y="23"/>
                      <a:pt x="9" y="25"/>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BAE9684B-C183-480F-A770-59F89CBB8441}"/>
                </a:ext>
              </a:extLst>
            </p:cNvPr>
            <p:cNvGrpSpPr/>
            <p:nvPr/>
          </p:nvGrpSpPr>
          <p:grpSpPr>
            <a:xfrm>
              <a:off x="15435136" y="2038651"/>
              <a:ext cx="476660" cy="471243"/>
              <a:chOff x="2060539" y="745263"/>
              <a:chExt cx="476660" cy="471243"/>
            </a:xfrm>
            <a:noFill/>
          </p:grpSpPr>
          <p:sp>
            <p:nvSpPr>
              <p:cNvPr id="57" name="Freeform 52">
                <a:extLst>
                  <a:ext uri="{FF2B5EF4-FFF2-40B4-BE49-F238E27FC236}">
                    <a16:creationId xmlns:a16="http://schemas.microsoft.com/office/drawing/2014/main" id="{098BC86E-6658-42F7-874C-A2A9FFAFE8A9}"/>
                  </a:ext>
                </a:extLst>
              </p:cNvPr>
              <p:cNvSpPr>
                <a:spLocks/>
              </p:cNvSpPr>
              <p:nvPr/>
            </p:nvSpPr>
            <p:spPr bwMode="auto">
              <a:xfrm>
                <a:off x="2060539" y="745263"/>
                <a:ext cx="476660" cy="289246"/>
              </a:xfrm>
              <a:custGeom>
                <a:avLst/>
                <a:gdLst>
                  <a:gd name="T0" fmla="*/ 93 w 186"/>
                  <a:gd name="T1" fmla="*/ 35 h 113"/>
                  <a:gd name="T2" fmla="*/ 165 w 186"/>
                  <a:gd name="T3" fmla="*/ 108 h 113"/>
                  <a:gd name="T4" fmla="*/ 182 w 186"/>
                  <a:gd name="T5" fmla="*/ 108 h 113"/>
                  <a:gd name="T6" fmla="*/ 182 w 186"/>
                  <a:gd name="T7" fmla="*/ 91 h 113"/>
                  <a:gd name="T8" fmla="*/ 93 w 186"/>
                  <a:gd name="T9" fmla="*/ 0 h 113"/>
                  <a:gd name="T10" fmla="*/ 5 w 186"/>
                  <a:gd name="T11" fmla="*/ 91 h 113"/>
                  <a:gd name="T12" fmla="*/ 5 w 186"/>
                  <a:gd name="T13" fmla="*/ 108 h 113"/>
                  <a:gd name="T14" fmla="*/ 22 w 186"/>
                  <a:gd name="T15" fmla="*/ 108 h 113"/>
                  <a:gd name="T16" fmla="*/ 93 w 186"/>
                  <a:gd name="T17"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13">
                    <a:moveTo>
                      <a:pt x="93" y="35"/>
                    </a:moveTo>
                    <a:cubicBezTo>
                      <a:pt x="165" y="108"/>
                      <a:pt x="165" y="108"/>
                      <a:pt x="165" y="108"/>
                    </a:cubicBezTo>
                    <a:cubicBezTo>
                      <a:pt x="169" y="113"/>
                      <a:pt x="177" y="113"/>
                      <a:pt x="182" y="108"/>
                    </a:cubicBezTo>
                    <a:cubicBezTo>
                      <a:pt x="186" y="103"/>
                      <a:pt x="186" y="96"/>
                      <a:pt x="182" y="91"/>
                    </a:cubicBezTo>
                    <a:cubicBezTo>
                      <a:pt x="93" y="0"/>
                      <a:pt x="93" y="0"/>
                      <a:pt x="93" y="0"/>
                    </a:cubicBezTo>
                    <a:cubicBezTo>
                      <a:pt x="5" y="91"/>
                      <a:pt x="5" y="91"/>
                      <a:pt x="5" y="91"/>
                    </a:cubicBezTo>
                    <a:cubicBezTo>
                      <a:pt x="0" y="96"/>
                      <a:pt x="0" y="103"/>
                      <a:pt x="5" y="108"/>
                    </a:cubicBezTo>
                    <a:cubicBezTo>
                      <a:pt x="9" y="113"/>
                      <a:pt x="17" y="113"/>
                      <a:pt x="22" y="108"/>
                    </a:cubicBezTo>
                    <a:lnTo>
                      <a:pt x="93" y="35"/>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3">
                <a:extLst>
                  <a:ext uri="{FF2B5EF4-FFF2-40B4-BE49-F238E27FC236}">
                    <a16:creationId xmlns:a16="http://schemas.microsoft.com/office/drawing/2014/main" id="{AAB7C917-2040-415A-A723-4270CA89B8F0}"/>
                  </a:ext>
                </a:extLst>
              </p:cNvPr>
              <p:cNvSpPr>
                <a:spLocks/>
              </p:cNvSpPr>
              <p:nvPr/>
            </p:nvSpPr>
            <p:spPr bwMode="auto">
              <a:xfrm>
                <a:off x="2124455" y="1015009"/>
                <a:ext cx="348828" cy="201497"/>
              </a:xfrm>
              <a:custGeom>
                <a:avLst/>
                <a:gdLst>
                  <a:gd name="T0" fmla="*/ 0 w 322"/>
                  <a:gd name="T1" fmla="*/ 0 h 186"/>
                  <a:gd name="T2" fmla="*/ 0 w 322"/>
                  <a:gd name="T3" fmla="*/ 186 h 186"/>
                  <a:gd name="T4" fmla="*/ 114 w 322"/>
                  <a:gd name="T5" fmla="*/ 186 h 186"/>
                  <a:gd name="T6" fmla="*/ 114 w 322"/>
                  <a:gd name="T7" fmla="*/ 54 h 186"/>
                  <a:gd name="T8" fmla="*/ 208 w 322"/>
                  <a:gd name="T9" fmla="*/ 54 h 186"/>
                  <a:gd name="T10" fmla="*/ 208 w 322"/>
                  <a:gd name="T11" fmla="*/ 186 h 186"/>
                  <a:gd name="T12" fmla="*/ 322 w 322"/>
                  <a:gd name="T13" fmla="*/ 186 h 186"/>
                  <a:gd name="T14" fmla="*/ 322 w 322"/>
                  <a:gd name="T15" fmla="*/ 0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186">
                    <a:moveTo>
                      <a:pt x="0" y="0"/>
                    </a:moveTo>
                    <a:lnTo>
                      <a:pt x="0" y="186"/>
                    </a:lnTo>
                    <a:lnTo>
                      <a:pt x="114" y="186"/>
                    </a:lnTo>
                    <a:lnTo>
                      <a:pt x="114" y="54"/>
                    </a:lnTo>
                    <a:lnTo>
                      <a:pt x="208" y="54"/>
                    </a:lnTo>
                    <a:lnTo>
                      <a:pt x="208" y="186"/>
                    </a:lnTo>
                    <a:lnTo>
                      <a:pt x="322" y="186"/>
                    </a:lnTo>
                    <a:lnTo>
                      <a:pt x="322"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8">
              <a:extLst>
                <a:ext uri="{FF2B5EF4-FFF2-40B4-BE49-F238E27FC236}">
                  <a16:creationId xmlns:a16="http://schemas.microsoft.com/office/drawing/2014/main" id="{E59C3107-6FFB-48D5-A9C5-53E5C73649E0}"/>
                </a:ext>
              </a:extLst>
            </p:cNvPr>
            <p:cNvGrpSpPr/>
            <p:nvPr/>
          </p:nvGrpSpPr>
          <p:grpSpPr>
            <a:xfrm>
              <a:off x="10257208" y="5915978"/>
              <a:ext cx="348828" cy="472326"/>
              <a:chOff x="2124455" y="3164311"/>
              <a:chExt cx="348828" cy="472326"/>
            </a:xfrm>
            <a:noFill/>
          </p:grpSpPr>
          <p:sp>
            <p:nvSpPr>
              <p:cNvPr id="60" name="Oval 54">
                <a:extLst>
                  <a:ext uri="{FF2B5EF4-FFF2-40B4-BE49-F238E27FC236}">
                    <a16:creationId xmlns:a16="http://schemas.microsoft.com/office/drawing/2014/main" id="{497B392A-7E8F-4356-B177-539D72EAF9F7}"/>
                  </a:ext>
                </a:extLst>
              </p:cNvPr>
              <p:cNvSpPr>
                <a:spLocks noChangeArrowheads="1"/>
              </p:cNvSpPr>
              <p:nvPr/>
            </p:nvSpPr>
            <p:spPr bwMode="auto">
              <a:xfrm>
                <a:off x="2247953" y="3287809"/>
                <a:ext cx="101832" cy="101832"/>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5">
                <a:extLst>
                  <a:ext uri="{FF2B5EF4-FFF2-40B4-BE49-F238E27FC236}">
                    <a16:creationId xmlns:a16="http://schemas.microsoft.com/office/drawing/2014/main" id="{5EFF38B7-99C7-4596-B639-F008674B0A03}"/>
                  </a:ext>
                </a:extLst>
              </p:cNvPr>
              <p:cNvSpPr>
                <a:spLocks/>
              </p:cNvSpPr>
              <p:nvPr/>
            </p:nvSpPr>
            <p:spPr bwMode="auto">
              <a:xfrm>
                <a:off x="2124455" y="3164311"/>
                <a:ext cx="348828" cy="472326"/>
              </a:xfrm>
              <a:custGeom>
                <a:avLst/>
                <a:gdLst>
                  <a:gd name="T0" fmla="*/ 97 w 136"/>
                  <a:gd name="T1" fmla="*/ 129 h 184"/>
                  <a:gd name="T2" fmla="*/ 68 w 136"/>
                  <a:gd name="T3" fmla="*/ 184 h 184"/>
                  <a:gd name="T4" fmla="*/ 40 w 136"/>
                  <a:gd name="T5" fmla="*/ 129 h 184"/>
                  <a:gd name="T6" fmla="*/ 0 w 136"/>
                  <a:gd name="T7" fmla="*/ 68 h 184"/>
                  <a:gd name="T8" fmla="*/ 68 w 136"/>
                  <a:gd name="T9" fmla="*/ 0 h 184"/>
                  <a:gd name="T10" fmla="*/ 136 w 136"/>
                  <a:gd name="T11" fmla="*/ 68 h 184"/>
                  <a:gd name="T12" fmla="*/ 97 w 136"/>
                  <a:gd name="T13" fmla="*/ 129 h 184"/>
                </a:gdLst>
                <a:ahLst/>
                <a:cxnLst>
                  <a:cxn ang="0">
                    <a:pos x="T0" y="T1"/>
                  </a:cxn>
                  <a:cxn ang="0">
                    <a:pos x="T2" y="T3"/>
                  </a:cxn>
                  <a:cxn ang="0">
                    <a:pos x="T4" y="T5"/>
                  </a:cxn>
                  <a:cxn ang="0">
                    <a:pos x="T6" y="T7"/>
                  </a:cxn>
                  <a:cxn ang="0">
                    <a:pos x="T8" y="T9"/>
                  </a:cxn>
                  <a:cxn ang="0">
                    <a:pos x="T10" y="T11"/>
                  </a:cxn>
                  <a:cxn ang="0">
                    <a:pos x="T12" y="T13"/>
                  </a:cxn>
                </a:cxnLst>
                <a:rect l="0" t="0" r="r" b="b"/>
                <a:pathLst>
                  <a:path w="136" h="184">
                    <a:moveTo>
                      <a:pt x="97" y="129"/>
                    </a:moveTo>
                    <a:cubicBezTo>
                      <a:pt x="68" y="184"/>
                      <a:pt x="68" y="184"/>
                      <a:pt x="68" y="184"/>
                    </a:cubicBezTo>
                    <a:cubicBezTo>
                      <a:pt x="40" y="129"/>
                      <a:pt x="40" y="129"/>
                      <a:pt x="40" y="129"/>
                    </a:cubicBezTo>
                    <a:cubicBezTo>
                      <a:pt x="16" y="119"/>
                      <a:pt x="0" y="95"/>
                      <a:pt x="0" y="68"/>
                    </a:cubicBezTo>
                    <a:cubicBezTo>
                      <a:pt x="0" y="30"/>
                      <a:pt x="31" y="0"/>
                      <a:pt x="68" y="0"/>
                    </a:cubicBezTo>
                    <a:cubicBezTo>
                      <a:pt x="106" y="0"/>
                      <a:pt x="136" y="30"/>
                      <a:pt x="136" y="68"/>
                    </a:cubicBezTo>
                    <a:cubicBezTo>
                      <a:pt x="136" y="95"/>
                      <a:pt x="120" y="119"/>
                      <a:pt x="97" y="129"/>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5D71DE69-9EFB-4B9B-81E1-F0F37C3BA138}"/>
                </a:ext>
              </a:extLst>
            </p:cNvPr>
            <p:cNvGrpSpPr/>
            <p:nvPr/>
          </p:nvGrpSpPr>
          <p:grpSpPr>
            <a:xfrm>
              <a:off x="1481518" y="2981137"/>
              <a:ext cx="471243" cy="472326"/>
              <a:chOff x="4483920" y="3164311"/>
              <a:chExt cx="471243" cy="472326"/>
            </a:xfrm>
            <a:noFill/>
          </p:grpSpPr>
          <p:sp>
            <p:nvSpPr>
              <p:cNvPr id="63" name="Oval 56">
                <a:extLst>
                  <a:ext uri="{FF2B5EF4-FFF2-40B4-BE49-F238E27FC236}">
                    <a16:creationId xmlns:a16="http://schemas.microsoft.com/office/drawing/2014/main" id="{1074E08B-A55D-40A8-A73A-F534D507986E}"/>
                  </a:ext>
                </a:extLst>
              </p:cNvPr>
              <p:cNvSpPr>
                <a:spLocks noChangeArrowheads="1"/>
              </p:cNvSpPr>
              <p:nvPr/>
            </p:nvSpPr>
            <p:spPr bwMode="auto">
              <a:xfrm>
                <a:off x="4483920" y="3164311"/>
                <a:ext cx="471243" cy="472326"/>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7">
                <a:extLst>
                  <a:ext uri="{FF2B5EF4-FFF2-40B4-BE49-F238E27FC236}">
                    <a16:creationId xmlns:a16="http://schemas.microsoft.com/office/drawing/2014/main" id="{6A5DAD5C-9085-4B9D-8F4A-03307F7598E5}"/>
                  </a:ext>
                </a:extLst>
              </p:cNvPr>
              <p:cNvSpPr>
                <a:spLocks/>
              </p:cNvSpPr>
              <p:nvPr/>
            </p:nvSpPr>
            <p:spPr bwMode="auto">
              <a:xfrm>
                <a:off x="4555419" y="3226060"/>
                <a:ext cx="243746" cy="223163"/>
              </a:xfrm>
              <a:custGeom>
                <a:avLst/>
                <a:gdLst>
                  <a:gd name="T0" fmla="*/ 8 w 95"/>
                  <a:gd name="T1" fmla="*/ 33 h 87"/>
                  <a:gd name="T2" fmla="*/ 29 w 95"/>
                  <a:gd name="T3" fmla="*/ 74 h 87"/>
                  <a:gd name="T4" fmla="*/ 57 w 95"/>
                  <a:gd name="T5" fmla="*/ 85 h 87"/>
                  <a:gd name="T6" fmla="*/ 54 w 95"/>
                  <a:gd name="T7" fmla="*/ 81 h 87"/>
                  <a:gd name="T8" fmla="*/ 48 w 95"/>
                  <a:gd name="T9" fmla="*/ 76 h 87"/>
                  <a:gd name="T10" fmla="*/ 45 w 95"/>
                  <a:gd name="T11" fmla="*/ 67 h 87"/>
                  <a:gd name="T12" fmla="*/ 36 w 95"/>
                  <a:gd name="T13" fmla="*/ 64 h 87"/>
                  <a:gd name="T14" fmla="*/ 45 w 95"/>
                  <a:gd name="T15" fmla="*/ 52 h 87"/>
                  <a:gd name="T16" fmla="*/ 71 w 95"/>
                  <a:gd name="T17" fmla="*/ 33 h 87"/>
                  <a:gd name="T18" fmla="*/ 43 w 95"/>
                  <a:gd name="T19" fmla="*/ 3 h 87"/>
                  <a:gd name="T20" fmla="*/ 6 w 95"/>
                  <a:gd name="T21" fmla="*/ 14 h 87"/>
                  <a:gd name="T22" fmla="*/ 8 w 95"/>
                  <a:gd name="T23" fmla="*/ 3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8">
                <a:extLst>
                  <a:ext uri="{FF2B5EF4-FFF2-40B4-BE49-F238E27FC236}">
                    <a16:creationId xmlns:a16="http://schemas.microsoft.com/office/drawing/2014/main" id="{C5D893FD-0079-4E70-931C-CC8F43D395F2}"/>
                  </a:ext>
                </a:extLst>
              </p:cNvPr>
              <p:cNvSpPr>
                <a:spLocks/>
              </p:cNvSpPr>
              <p:nvPr/>
            </p:nvSpPr>
            <p:spPr bwMode="auto">
              <a:xfrm>
                <a:off x="4686501" y="3398308"/>
                <a:ext cx="186331" cy="217747"/>
              </a:xfrm>
              <a:custGeom>
                <a:avLst/>
                <a:gdLst>
                  <a:gd name="T0" fmla="*/ 12 w 73"/>
                  <a:gd name="T1" fmla="*/ 32 h 85"/>
                  <a:gd name="T2" fmla="*/ 12 w 73"/>
                  <a:gd name="T3" fmla="*/ 45 h 85"/>
                  <a:gd name="T4" fmla="*/ 25 w 73"/>
                  <a:gd name="T5" fmla="*/ 58 h 85"/>
                  <a:gd name="T6" fmla="*/ 19 w 73"/>
                  <a:gd name="T7" fmla="*/ 80 h 85"/>
                  <a:gd name="T8" fmla="*/ 45 w 73"/>
                  <a:gd name="T9" fmla="*/ 66 h 85"/>
                  <a:gd name="T10" fmla="*/ 66 w 73"/>
                  <a:gd name="T11" fmla="*/ 37 h 85"/>
                  <a:gd name="T12" fmla="*/ 54 w 73"/>
                  <a:gd name="T13" fmla="*/ 24 h 85"/>
                  <a:gd name="T14" fmla="*/ 24 w 73"/>
                  <a:gd name="T15" fmla="*/ 11 h 85"/>
                  <a:gd name="T16" fmla="*/ 12 w 73"/>
                  <a:gd name="T17"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
                <a:extLst>
                  <a:ext uri="{FF2B5EF4-FFF2-40B4-BE49-F238E27FC236}">
                    <a16:creationId xmlns:a16="http://schemas.microsoft.com/office/drawing/2014/main" id="{95761913-7E9F-47AD-9009-C6FF983F812C}"/>
                  </a:ext>
                </a:extLst>
              </p:cNvPr>
              <p:cNvSpPr>
                <a:spLocks/>
              </p:cNvSpPr>
              <p:nvPr/>
            </p:nvSpPr>
            <p:spPr bwMode="auto">
              <a:xfrm>
                <a:off x="4786166" y="3175144"/>
                <a:ext cx="161414" cy="304412"/>
              </a:xfrm>
              <a:custGeom>
                <a:avLst/>
                <a:gdLst>
                  <a:gd name="T0" fmla="*/ 0 w 63"/>
                  <a:gd name="T1" fmla="*/ 0 h 119"/>
                  <a:gd name="T2" fmla="*/ 11 w 63"/>
                  <a:gd name="T3" fmla="*/ 30 h 119"/>
                  <a:gd name="T4" fmla="*/ 46 w 63"/>
                  <a:gd name="T5" fmla="*/ 54 h 119"/>
                  <a:gd name="T6" fmla="*/ 54 w 63"/>
                  <a:gd name="T7" fmla="*/ 81 h 119"/>
                  <a:gd name="T8" fmla="*/ 52 w 63"/>
                  <a:gd name="T9" fmla="*/ 111 h 119"/>
                  <a:gd name="T10" fmla="*/ 63 w 63"/>
                  <a:gd name="T11" fmla="*/ 113 h 119"/>
                </a:gdLst>
                <a:ahLst/>
                <a:cxnLst>
                  <a:cxn ang="0">
                    <a:pos x="T0" y="T1"/>
                  </a:cxn>
                  <a:cxn ang="0">
                    <a:pos x="T2" y="T3"/>
                  </a:cxn>
                  <a:cxn ang="0">
                    <a:pos x="T4" y="T5"/>
                  </a:cxn>
                  <a:cxn ang="0">
                    <a:pos x="T6" y="T7"/>
                  </a:cxn>
                  <a:cxn ang="0">
                    <a:pos x="T8" y="T9"/>
                  </a:cxn>
                  <a:cxn ang="0">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a:extLst>
                <a:ext uri="{FF2B5EF4-FFF2-40B4-BE49-F238E27FC236}">
                  <a16:creationId xmlns:a16="http://schemas.microsoft.com/office/drawing/2014/main" id="{83810E16-148A-4988-8BE0-0FE46DCF0644}"/>
                </a:ext>
              </a:extLst>
            </p:cNvPr>
            <p:cNvGrpSpPr/>
            <p:nvPr/>
          </p:nvGrpSpPr>
          <p:grpSpPr>
            <a:xfrm>
              <a:off x="3225658" y="2981137"/>
              <a:ext cx="472326" cy="472326"/>
              <a:chOff x="3272771" y="3164311"/>
              <a:chExt cx="472326" cy="472326"/>
            </a:xfrm>
            <a:noFill/>
          </p:grpSpPr>
          <p:sp>
            <p:nvSpPr>
              <p:cNvPr id="68" name="Oval 60">
                <a:extLst>
                  <a:ext uri="{FF2B5EF4-FFF2-40B4-BE49-F238E27FC236}">
                    <a16:creationId xmlns:a16="http://schemas.microsoft.com/office/drawing/2014/main" id="{92369F85-7B4C-44E3-83F5-3C09FC040D1C}"/>
                  </a:ext>
                </a:extLst>
              </p:cNvPr>
              <p:cNvSpPr>
                <a:spLocks noChangeArrowheads="1"/>
              </p:cNvSpPr>
              <p:nvPr/>
            </p:nvSpPr>
            <p:spPr bwMode="auto">
              <a:xfrm>
                <a:off x="3272771" y="3164311"/>
                <a:ext cx="472326" cy="472326"/>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9" name="Oval 61">
                <a:extLst>
                  <a:ext uri="{FF2B5EF4-FFF2-40B4-BE49-F238E27FC236}">
                    <a16:creationId xmlns:a16="http://schemas.microsoft.com/office/drawing/2014/main" id="{BDDA2BEA-33B9-4CE0-B811-7CE11ACE25C3}"/>
                  </a:ext>
                </a:extLst>
              </p:cNvPr>
              <p:cNvSpPr>
                <a:spLocks noChangeArrowheads="1"/>
              </p:cNvSpPr>
              <p:nvPr/>
            </p:nvSpPr>
            <p:spPr bwMode="auto">
              <a:xfrm>
                <a:off x="3478602" y="3369058"/>
                <a:ext cx="61749" cy="61749"/>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62">
                <a:extLst>
                  <a:ext uri="{FF2B5EF4-FFF2-40B4-BE49-F238E27FC236}">
                    <a16:creationId xmlns:a16="http://schemas.microsoft.com/office/drawing/2014/main" id="{18B82D14-3115-4906-8442-7A2B39C983A6}"/>
                  </a:ext>
                </a:extLst>
              </p:cNvPr>
              <p:cNvSpPr>
                <a:spLocks noChangeArrowheads="1"/>
              </p:cNvSpPr>
              <p:nvPr/>
            </p:nvSpPr>
            <p:spPr bwMode="auto">
              <a:xfrm>
                <a:off x="3416853" y="3451390"/>
                <a:ext cx="41166" cy="41166"/>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63">
                <a:extLst>
                  <a:ext uri="{FF2B5EF4-FFF2-40B4-BE49-F238E27FC236}">
                    <a16:creationId xmlns:a16="http://schemas.microsoft.com/office/drawing/2014/main" id="{9C56A88A-4D77-4CC3-98A4-9DE3274A4265}"/>
                  </a:ext>
                </a:extLst>
              </p:cNvPr>
              <p:cNvSpPr>
                <a:spLocks noChangeShapeType="1"/>
              </p:cNvSpPr>
              <p:nvPr/>
            </p:nvSpPr>
            <p:spPr bwMode="auto">
              <a:xfrm flipV="1">
                <a:off x="3531684" y="3287809"/>
                <a:ext cx="89915" cy="89915"/>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64">
                <a:extLst>
                  <a:ext uri="{FF2B5EF4-FFF2-40B4-BE49-F238E27FC236}">
                    <a16:creationId xmlns:a16="http://schemas.microsoft.com/office/drawing/2014/main" id="{BC68D756-A854-46C2-A90B-6D43D4FDF853}"/>
                  </a:ext>
                </a:extLst>
              </p:cNvPr>
              <p:cNvSpPr>
                <a:spLocks noChangeShapeType="1"/>
              </p:cNvSpPr>
              <p:nvPr/>
            </p:nvSpPr>
            <p:spPr bwMode="auto">
              <a:xfrm flipV="1">
                <a:off x="3458019" y="3421057"/>
                <a:ext cx="30333" cy="30333"/>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5">
                <a:extLst>
                  <a:ext uri="{FF2B5EF4-FFF2-40B4-BE49-F238E27FC236}">
                    <a16:creationId xmlns:a16="http://schemas.microsoft.com/office/drawing/2014/main" id="{E4ED8409-749C-43B2-87A7-EE945388DB15}"/>
                  </a:ext>
                </a:extLst>
              </p:cNvPr>
              <p:cNvSpPr>
                <a:spLocks/>
              </p:cNvSpPr>
              <p:nvPr/>
            </p:nvSpPr>
            <p:spPr bwMode="auto">
              <a:xfrm>
                <a:off x="3488352" y="3226060"/>
                <a:ext cx="41166" cy="20583"/>
              </a:xfrm>
              <a:custGeom>
                <a:avLst/>
                <a:gdLst>
                  <a:gd name="T0" fmla="*/ 38 w 38"/>
                  <a:gd name="T1" fmla="*/ 19 h 19"/>
                  <a:gd name="T2" fmla="*/ 19 w 38"/>
                  <a:gd name="T3" fmla="*/ 0 h 19"/>
                  <a:gd name="T4" fmla="*/ 0 w 38"/>
                  <a:gd name="T5" fmla="*/ 19 h 19"/>
                </a:gdLst>
                <a:ahLst/>
                <a:cxnLst>
                  <a:cxn ang="0">
                    <a:pos x="T0" y="T1"/>
                  </a:cxn>
                  <a:cxn ang="0">
                    <a:pos x="T2" y="T3"/>
                  </a:cxn>
                  <a:cxn ang="0">
                    <a:pos x="T4" y="T5"/>
                  </a:cxn>
                </a:cxnLst>
                <a:rect l="0" t="0" r="r" b="b"/>
                <a:pathLst>
                  <a:path w="38" h="19">
                    <a:moveTo>
                      <a:pt x="38" y="19"/>
                    </a:moveTo>
                    <a:lnTo>
                      <a:pt x="19" y="0"/>
                    </a:lnTo>
                    <a:lnTo>
                      <a:pt x="0" y="19"/>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6">
                <a:extLst>
                  <a:ext uri="{FF2B5EF4-FFF2-40B4-BE49-F238E27FC236}">
                    <a16:creationId xmlns:a16="http://schemas.microsoft.com/office/drawing/2014/main" id="{C0AEB5BF-823D-4D42-A281-C53880D37D46}"/>
                  </a:ext>
                </a:extLst>
              </p:cNvPr>
              <p:cNvSpPr>
                <a:spLocks/>
              </p:cNvSpPr>
              <p:nvPr/>
            </p:nvSpPr>
            <p:spPr bwMode="auto">
              <a:xfrm>
                <a:off x="3488352" y="3554305"/>
                <a:ext cx="41166" cy="20583"/>
              </a:xfrm>
              <a:custGeom>
                <a:avLst/>
                <a:gdLst>
                  <a:gd name="T0" fmla="*/ 0 w 38"/>
                  <a:gd name="T1" fmla="*/ 0 h 19"/>
                  <a:gd name="T2" fmla="*/ 19 w 38"/>
                  <a:gd name="T3" fmla="*/ 19 h 19"/>
                  <a:gd name="T4" fmla="*/ 38 w 38"/>
                  <a:gd name="T5" fmla="*/ 0 h 19"/>
                </a:gdLst>
                <a:ahLst/>
                <a:cxnLst>
                  <a:cxn ang="0">
                    <a:pos x="T0" y="T1"/>
                  </a:cxn>
                  <a:cxn ang="0">
                    <a:pos x="T2" y="T3"/>
                  </a:cxn>
                  <a:cxn ang="0">
                    <a:pos x="T4" y="T5"/>
                  </a:cxn>
                </a:cxnLst>
                <a:rect l="0" t="0" r="r" b="b"/>
                <a:pathLst>
                  <a:path w="38" h="19">
                    <a:moveTo>
                      <a:pt x="0" y="0"/>
                    </a:moveTo>
                    <a:lnTo>
                      <a:pt x="19" y="19"/>
                    </a:lnTo>
                    <a:lnTo>
                      <a:pt x="38"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7">
                <a:extLst>
                  <a:ext uri="{FF2B5EF4-FFF2-40B4-BE49-F238E27FC236}">
                    <a16:creationId xmlns:a16="http://schemas.microsoft.com/office/drawing/2014/main" id="{ED11EF8E-3FD7-495A-B976-C3BA9BF48AD6}"/>
                  </a:ext>
                </a:extLst>
              </p:cNvPr>
              <p:cNvSpPr>
                <a:spLocks/>
              </p:cNvSpPr>
              <p:nvPr/>
            </p:nvSpPr>
            <p:spPr bwMode="auto">
              <a:xfrm>
                <a:off x="3662766" y="3379891"/>
                <a:ext cx="20583" cy="41166"/>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lnTo>
                      <a:pt x="19" y="19"/>
                    </a:lnTo>
                    <a:lnTo>
                      <a:pt x="0"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8">
                <a:extLst>
                  <a:ext uri="{FF2B5EF4-FFF2-40B4-BE49-F238E27FC236}">
                    <a16:creationId xmlns:a16="http://schemas.microsoft.com/office/drawing/2014/main" id="{CF0C59DF-9050-4F1C-8AA7-82E26325D2E6}"/>
                  </a:ext>
                </a:extLst>
              </p:cNvPr>
              <p:cNvSpPr>
                <a:spLocks/>
              </p:cNvSpPr>
              <p:nvPr/>
            </p:nvSpPr>
            <p:spPr bwMode="auto">
              <a:xfrm>
                <a:off x="3334521" y="3379891"/>
                <a:ext cx="20583" cy="41166"/>
              </a:xfrm>
              <a:custGeom>
                <a:avLst/>
                <a:gdLst>
                  <a:gd name="T0" fmla="*/ 19 w 19"/>
                  <a:gd name="T1" fmla="*/ 0 h 38"/>
                  <a:gd name="T2" fmla="*/ 0 w 19"/>
                  <a:gd name="T3" fmla="*/ 19 h 38"/>
                  <a:gd name="T4" fmla="*/ 19 w 19"/>
                  <a:gd name="T5" fmla="*/ 38 h 38"/>
                </a:gdLst>
                <a:ahLst/>
                <a:cxnLst>
                  <a:cxn ang="0">
                    <a:pos x="T0" y="T1"/>
                  </a:cxn>
                  <a:cxn ang="0">
                    <a:pos x="T2" y="T3"/>
                  </a:cxn>
                  <a:cxn ang="0">
                    <a:pos x="T4" y="T5"/>
                  </a:cxn>
                </a:cxnLst>
                <a:rect l="0" t="0" r="r" b="b"/>
                <a:pathLst>
                  <a:path w="19" h="38">
                    <a:moveTo>
                      <a:pt x="19" y="0"/>
                    </a:moveTo>
                    <a:lnTo>
                      <a:pt x="0" y="19"/>
                    </a:lnTo>
                    <a:lnTo>
                      <a:pt x="19" y="38"/>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E1A948E0-41CC-43E1-A8C1-250B82633295}"/>
                </a:ext>
              </a:extLst>
            </p:cNvPr>
            <p:cNvGrpSpPr/>
            <p:nvPr/>
          </p:nvGrpSpPr>
          <p:grpSpPr>
            <a:xfrm>
              <a:off x="4969798" y="2981137"/>
              <a:ext cx="472326" cy="471243"/>
              <a:chOff x="852640" y="4374377"/>
              <a:chExt cx="472326" cy="471243"/>
            </a:xfrm>
            <a:noFill/>
          </p:grpSpPr>
          <p:sp>
            <p:nvSpPr>
              <p:cNvPr id="78" name="Oval 69">
                <a:extLst>
                  <a:ext uri="{FF2B5EF4-FFF2-40B4-BE49-F238E27FC236}">
                    <a16:creationId xmlns:a16="http://schemas.microsoft.com/office/drawing/2014/main" id="{E596CC67-6D4D-4174-9D82-C1D5B5757B14}"/>
                  </a:ext>
                </a:extLst>
              </p:cNvPr>
              <p:cNvSpPr>
                <a:spLocks noChangeArrowheads="1"/>
              </p:cNvSpPr>
              <p:nvPr/>
            </p:nvSpPr>
            <p:spPr bwMode="auto">
              <a:xfrm>
                <a:off x="852640" y="4374377"/>
                <a:ext cx="472326" cy="471243"/>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0">
                <a:extLst>
                  <a:ext uri="{FF2B5EF4-FFF2-40B4-BE49-F238E27FC236}">
                    <a16:creationId xmlns:a16="http://schemas.microsoft.com/office/drawing/2014/main" id="{40940C4E-1E1D-4C2E-BE7C-CAAA4D59D2EB}"/>
                  </a:ext>
                </a:extLst>
              </p:cNvPr>
              <p:cNvSpPr>
                <a:spLocks/>
              </p:cNvSpPr>
              <p:nvPr/>
            </p:nvSpPr>
            <p:spPr bwMode="auto">
              <a:xfrm>
                <a:off x="955555" y="4517375"/>
                <a:ext cx="225330" cy="225330"/>
              </a:xfrm>
              <a:custGeom>
                <a:avLst/>
                <a:gdLst>
                  <a:gd name="T0" fmla="*/ 139 w 208"/>
                  <a:gd name="T1" fmla="*/ 208 h 208"/>
                  <a:gd name="T2" fmla="*/ 104 w 208"/>
                  <a:gd name="T3" fmla="*/ 104 h 208"/>
                  <a:gd name="T4" fmla="*/ 0 w 208"/>
                  <a:gd name="T5" fmla="*/ 69 h 208"/>
                  <a:gd name="T6" fmla="*/ 208 w 208"/>
                  <a:gd name="T7" fmla="*/ 0 h 208"/>
                  <a:gd name="T8" fmla="*/ 139 w 208"/>
                  <a:gd name="T9" fmla="*/ 208 h 208"/>
                </a:gdLst>
                <a:ahLst/>
                <a:cxnLst>
                  <a:cxn ang="0">
                    <a:pos x="T0" y="T1"/>
                  </a:cxn>
                  <a:cxn ang="0">
                    <a:pos x="T2" y="T3"/>
                  </a:cxn>
                  <a:cxn ang="0">
                    <a:pos x="T4" y="T5"/>
                  </a:cxn>
                  <a:cxn ang="0">
                    <a:pos x="T6" y="T7"/>
                  </a:cxn>
                  <a:cxn ang="0">
                    <a:pos x="T8" y="T9"/>
                  </a:cxn>
                </a:cxnLst>
                <a:rect l="0" t="0" r="r" b="b"/>
                <a:pathLst>
                  <a:path w="208" h="208">
                    <a:moveTo>
                      <a:pt x="139" y="208"/>
                    </a:moveTo>
                    <a:lnTo>
                      <a:pt x="104" y="104"/>
                    </a:lnTo>
                    <a:lnTo>
                      <a:pt x="0" y="69"/>
                    </a:lnTo>
                    <a:lnTo>
                      <a:pt x="208" y="0"/>
                    </a:lnTo>
                    <a:lnTo>
                      <a:pt x="139" y="208"/>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39E121E0-BC14-4942-9632-503EB2196819}"/>
                </a:ext>
              </a:extLst>
            </p:cNvPr>
            <p:cNvGrpSpPr/>
            <p:nvPr/>
          </p:nvGrpSpPr>
          <p:grpSpPr>
            <a:xfrm>
              <a:off x="6713938" y="2981137"/>
              <a:ext cx="472326" cy="471243"/>
              <a:chOff x="2062706" y="4374377"/>
              <a:chExt cx="472326" cy="471243"/>
            </a:xfrm>
            <a:noFill/>
          </p:grpSpPr>
          <p:sp>
            <p:nvSpPr>
              <p:cNvPr id="81" name="Freeform 71">
                <a:extLst>
                  <a:ext uri="{FF2B5EF4-FFF2-40B4-BE49-F238E27FC236}">
                    <a16:creationId xmlns:a16="http://schemas.microsoft.com/office/drawing/2014/main" id="{70E63946-9891-4756-A9EA-809991571A4C}"/>
                  </a:ext>
                </a:extLst>
              </p:cNvPr>
              <p:cNvSpPr>
                <a:spLocks/>
              </p:cNvSpPr>
              <p:nvPr/>
            </p:nvSpPr>
            <p:spPr bwMode="auto">
              <a:xfrm>
                <a:off x="2062706" y="4374377"/>
                <a:ext cx="472326" cy="471243"/>
              </a:xfrm>
              <a:custGeom>
                <a:avLst/>
                <a:gdLst>
                  <a:gd name="T0" fmla="*/ 152 w 436"/>
                  <a:gd name="T1" fmla="*/ 0 h 435"/>
                  <a:gd name="T2" fmla="*/ 0 w 436"/>
                  <a:gd name="T3" fmla="*/ 38 h 435"/>
                  <a:gd name="T4" fmla="*/ 0 w 436"/>
                  <a:gd name="T5" fmla="*/ 397 h 435"/>
                  <a:gd name="T6" fmla="*/ 152 w 436"/>
                  <a:gd name="T7" fmla="*/ 359 h 435"/>
                  <a:gd name="T8" fmla="*/ 284 w 436"/>
                  <a:gd name="T9" fmla="*/ 435 h 435"/>
                  <a:gd name="T10" fmla="*/ 436 w 436"/>
                  <a:gd name="T11" fmla="*/ 397 h 435"/>
                  <a:gd name="T12" fmla="*/ 436 w 436"/>
                  <a:gd name="T13" fmla="*/ 38 h 435"/>
                  <a:gd name="T14" fmla="*/ 284 w 436"/>
                  <a:gd name="T15" fmla="*/ 76 h 435"/>
                  <a:gd name="T16" fmla="*/ 152 w 436"/>
                  <a:gd name="T1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435">
                    <a:moveTo>
                      <a:pt x="152" y="0"/>
                    </a:moveTo>
                    <a:lnTo>
                      <a:pt x="0" y="38"/>
                    </a:lnTo>
                    <a:lnTo>
                      <a:pt x="0" y="397"/>
                    </a:lnTo>
                    <a:lnTo>
                      <a:pt x="152" y="359"/>
                    </a:lnTo>
                    <a:lnTo>
                      <a:pt x="284" y="435"/>
                    </a:lnTo>
                    <a:lnTo>
                      <a:pt x="436" y="397"/>
                    </a:lnTo>
                    <a:lnTo>
                      <a:pt x="436" y="38"/>
                    </a:lnTo>
                    <a:lnTo>
                      <a:pt x="284" y="76"/>
                    </a:lnTo>
                    <a:lnTo>
                      <a:pt x="152"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2" name="Line 72">
                <a:extLst>
                  <a:ext uri="{FF2B5EF4-FFF2-40B4-BE49-F238E27FC236}">
                    <a16:creationId xmlns:a16="http://schemas.microsoft.com/office/drawing/2014/main" id="{BD5B0250-8F97-40C4-92B6-EFA3AFFEFDBC}"/>
                  </a:ext>
                </a:extLst>
              </p:cNvPr>
              <p:cNvSpPr>
                <a:spLocks noChangeShapeType="1"/>
              </p:cNvSpPr>
              <p:nvPr/>
            </p:nvSpPr>
            <p:spPr bwMode="auto">
              <a:xfrm>
                <a:off x="2370368" y="4456709"/>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73">
                <a:extLst>
                  <a:ext uri="{FF2B5EF4-FFF2-40B4-BE49-F238E27FC236}">
                    <a16:creationId xmlns:a16="http://schemas.microsoft.com/office/drawing/2014/main" id="{6E66C43F-0DD7-4CDD-8AFD-8B4929930D0D}"/>
                  </a:ext>
                </a:extLst>
              </p:cNvPr>
              <p:cNvSpPr>
                <a:spLocks noChangeShapeType="1"/>
              </p:cNvSpPr>
              <p:nvPr/>
            </p:nvSpPr>
            <p:spPr bwMode="auto">
              <a:xfrm flipV="1">
                <a:off x="2370368" y="4456709"/>
                <a:ext cx="0" cy="388911"/>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 name="Line 74">
                <a:extLst>
                  <a:ext uri="{FF2B5EF4-FFF2-40B4-BE49-F238E27FC236}">
                    <a16:creationId xmlns:a16="http://schemas.microsoft.com/office/drawing/2014/main" id="{8AD25558-1B50-4D76-A39F-E4D5E1835EEE}"/>
                  </a:ext>
                </a:extLst>
              </p:cNvPr>
              <p:cNvSpPr>
                <a:spLocks noChangeShapeType="1"/>
              </p:cNvSpPr>
              <p:nvPr/>
            </p:nvSpPr>
            <p:spPr bwMode="auto">
              <a:xfrm flipV="1">
                <a:off x="2227370" y="4374377"/>
                <a:ext cx="0" cy="388911"/>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5" name="组合 84">
              <a:extLst>
                <a:ext uri="{FF2B5EF4-FFF2-40B4-BE49-F238E27FC236}">
                  <a16:creationId xmlns:a16="http://schemas.microsoft.com/office/drawing/2014/main" id="{0262AE6F-8A81-47F1-BB73-317354769FBD}"/>
                </a:ext>
              </a:extLst>
            </p:cNvPr>
            <p:cNvGrpSpPr/>
            <p:nvPr/>
          </p:nvGrpSpPr>
          <p:grpSpPr>
            <a:xfrm>
              <a:off x="8458078" y="2981137"/>
              <a:ext cx="472326" cy="471243"/>
              <a:chOff x="3272771" y="4374377"/>
              <a:chExt cx="472326" cy="471243"/>
            </a:xfrm>
            <a:noFill/>
          </p:grpSpPr>
          <p:sp>
            <p:nvSpPr>
              <p:cNvPr id="86" name="Oval 75">
                <a:extLst>
                  <a:ext uri="{FF2B5EF4-FFF2-40B4-BE49-F238E27FC236}">
                    <a16:creationId xmlns:a16="http://schemas.microsoft.com/office/drawing/2014/main" id="{E7CBE34D-4C9B-4394-A60A-6885B7EB10D0}"/>
                  </a:ext>
                </a:extLst>
              </p:cNvPr>
              <p:cNvSpPr>
                <a:spLocks noChangeArrowheads="1"/>
              </p:cNvSpPr>
              <p:nvPr/>
            </p:nvSpPr>
            <p:spPr bwMode="auto">
              <a:xfrm>
                <a:off x="3478602" y="4476209"/>
                <a:ext cx="61749" cy="61749"/>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6">
                <a:extLst>
                  <a:ext uri="{FF2B5EF4-FFF2-40B4-BE49-F238E27FC236}">
                    <a16:creationId xmlns:a16="http://schemas.microsoft.com/office/drawing/2014/main" id="{3B032768-3C5C-4466-AD93-FD796B1DDDA6}"/>
                  </a:ext>
                </a:extLst>
              </p:cNvPr>
              <p:cNvSpPr>
                <a:spLocks/>
              </p:cNvSpPr>
              <p:nvPr/>
            </p:nvSpPr>
            <p:spPr bwMode="auto">
              <a:xfrm>
                <a:off x="3396270" y="4394960"/>
                <a:ext cx="225330" cy="307662"/>
              </a:xfrm>
              <a:custGeom>
                <a:avLst/>
                <a:gdLst>
                  <a:gd name="T0" fmla="*/ 63 w 88"/>
                  <a:gd name="T1" fmla="*/ 84 h 120"/>
                  <a:gd name="T2" fmla="*/ 44 w 88"/>
                  <a:gd name="T3" fmla="*/ 120 h 120"/>
                  <a:gd name="T4" fmla="*/ 26 w 88"/>
                  <a:gd name="T5" fmla="*/ 84 h 120"/>
                  <a:gd name="T6" fmla="*/ 0 w 88"/>
                  <a:gd name="T7" fmla="*/ 44 h 120"/>
                  <a:gd name="T8" fmla="*/ 44 w 88"/>
                  <a:gd name="T9" fmla="*/ 0 h 120"/>
                  <a:gd name="T10" fmla="*/ 88 w 88"/>
                  <a:gd name="T11" fmla="*/ 44 h 120"/>
                  <a:gd name="T12" fmla="*/ 63 w 88"/>
                  <a:gd name="T13" fmla="*/ 84 h 120"/>
                </a:gdLst>
                <a:ahLst/>
                <a:cxnLst>
                  <a:cxn ang="0">
                    <a:pos x="T0" y="T1"/>
                  </a:cxn>
                  <a:cxn ang="0">
                    <a:pos x="T2" y="T3"/>
                  </a:cxn>
                  <a:cxn ang="0">
                    <a:pos x="T4" y="T5"/>
                  </a:cxn>
                  <a:cxn ang="0">
                    <a:pos x="T6" y="T7"/>
                  </a:cxn>
                  <a:cxn ang="0">
                    <a:pos x="T8" y="T9"/>
                  </a:cxn>
                  <a:cxn ang="0">
                    <a:pos x="T10" y="T11"/>
                  </a:cxn>
                  <a:cxn ang="0">
                    <a:pos x="T12" y="T13"/>
                  </a:cxn>
                </a:cxnLst>
                <a:rect l="0" t="0" r="r" b="b"/>
                <a:pathLst>
                  <a:path w="88" h="120">
                    <a:moveTo>
                      <a:pt x="63" y="84"/>
                    </a:moveTo>
                    <a:cubicBezTo>
                      <a:pt x="44" y="120"/>
                      <a:pt x="44" y="120"/>
                      <a:pt x="44" y="120"/>
                    </a:cubicBezTo>
                    <a:cubicBezTo>
                      <a:pt x="26" y="84"/>
                      <a:pt x="26" y="84"/>
                      <a:pt x="26" y="84"/>
                    </a:cubicBezTo>
                    <a:cubicBezTo>
                      <a:pt x="11" y="77"/>
                      <a:pt x="0" y="61"/>
                      <a:pt x="0" y="44"/>
                    </a:cubicBezTo>
                    <a:cubicBezTo>
                      <a:pt x="0" y="20"/>
                      <a:pt x="20" y="0"/>
                      <a:pt x="44" y="0"/>
                    </a:cubicBezTo>
                    <a:cubicBezTo>
                      <a:pt x="68" y="0"/>
                      <a:pt x="88" y="20"/>
                      <a:pt x="88" y="44"/>
                    </a:cubicBezTo>
                    <a:cubicBezTo>
                      <a:pt x="88" y="61"/>
                      <a:pt x="78" y="77"/>
                      <a:pt x="63" y="84"/>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77">
                <a:extLst>
                  <a:ext uri="{FF2B5EF4-FFF2-40B4-BE49-F238E27FC236}">
                    <a16:creationId xmlns:a16="http://schemas.microsoft.com/office/drawing/2014/main" id="{6FC2218A-ED48-4B49-A6C7-C491BAA28C65}"/>
                  </a:ext>
                </a:extLst>
              </p:cNvPr>
              <p:cNvSpPr>
                <a:spLocks noChangeShapeType="1"/>
              </p:cNvSpPr>
              <p:nvPr/>
            </p:nvSpPr>
            <p:spPr bwMode="auto">
              <a:xfrm>
                <a:off x="3437436" y="4374377"/>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8">
                <a:extLst>
                  <a:ext uri="{FF2B5EF4-FFF2-40B4-BE49-F238E27FC236}">
                    <a16:creationId xmlns:a16="http://schemas.microsoft.com/office/drawing/2014/main" id="{0CDFFF73-87B5-4F52-B59F-3609BE4FF120}"/>
                  </a:ext>
                </a:extLst>
              </p:cNvPr>
              <p:cNvSpPr>
                <a:spLocks/>
              </p:cNvSpPr>
              <p:nvPr/>
            </p:nvSpPr>
            <p:spPr bwMode="auto">
              <a:xfrm>
                <a:off x="3272771" y="4374377"/>
                <a:ext cx="472326" cy="471243"/>
              </a:xfrm>
              <a:custGeom>
                <a:avLst/>
                <a:gdLst>
                  <a:gd name="T0" fmla="*/ 152 w 436"/>
                  <a:gd name="T1" fmla="*/ 0 h 435"/>
                  <a:gd name="T2" fmla="*/ 0 w 436"/>
                  <a:gd name="T3" fmla="*/ 38 h 435"/>
                  <a:gd name="T4" fmla="*/ 0 w 436"/>
                  <a:gd name="T5" fmla="*/ 397 h 435"/>
                  <a:gd name="T6" fmla="*/ 152 w 436"/>
                  <a:gd name="T7" fmla="*/ 359 h 435"/>
                  <a:gd name="T8" fmla="*/ 284 w 436"/>
                  <a:gd name="T9" fmla="*/ 435 h 435"/>
                  <a:gd name="T10" fmla="*/ 436 w 436"/>
                  <a:gd name="T11" fmla="*/ 397 h 435"/>
                  <a:gd name="T12" fmla="*/ 436 w 436"/>
                  <a:gd name="T13" fmla="*/ 38 h 435"/>
                  <a:gd name="T14" fmla="*/ 308 w 436"/>
                  <a:gd name="T15" fmla="*/ 68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435">
                    <a:moveTo>
                      <a:pt x="152" y="0"/>
                    </a:moveTo>
                    <a:lnTo>
                      <a:pt x="0" y="38"/>
                    </a:lnTo>
                    <a:lnTo>
                      <a:pt x="0" y="397"/>
                    </a:lnTo>
                    <a:lnTo>
                      <a:pt x="152" y="359"/>
                    </a:lnTo>
                    <a:lnTo>
                      <a:pt x="284" y="435"/>
                    </a:lnTo>
                    <a:lnTo>
                      <a:pt x="436" y="397"/>
                    </a:lnTo>
                    <a:lnTo>
                      <a:pt x="436" y="38"/>
                    </a:lnTo>
                    <a:lnTo>
                      <a:pt x="308" y="68"/>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0" name="Line 79">
                <a:extLst>
                  <a:ext uri="{FF2B5EF4-FFF2-40B4-BE49-F238E27FC236}">
                    <a16:creationId xmlns:a16="http://schemas.microsoft.com/office/drawing/2014/main" id="{E47212A2-BE68-435E-BCE6-9363755302F9}"/>
                  </a:ext>
                </a:extLst>
              </p:cNvPr>
              <p:cNvSpPr>
                <a:spLocks noChangeShapeType="1"/>
              </p:cNvSpPr>
              <p:nvPr/>
            </p:nvSpPr>
            <p:spPr bwMode="auto">
              <a:xfrm flipV="1">
                <a:off x="3580434" y="4594290"/>
                <a:ext cx="0" cy="25133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80">
                <a:extLst>
                  <a:ext uri="{FF2B5EF4-FFF2-40B4-BE49-F238E27FC236}">
                    <a16:creationId xmlns:a16="http://schemas.microsoft.com/office/drawing/2014/main" id="{5E7E254E-D30A-4569-A89D-2D23BB6295B4}"/>
                  </a:ext>
                </a:extLst>
              </p:cNvPr>
              <p:cNvSpPr>
                <a:spLocks noChangeShapeType="1"/>
              </p:cNvSpPr>
              <p:nvPr/>
            </p:nvSpPr>
            <p:spPr bwMode="auto">
              <a:xfrm flipV="1">
                <a:off x="3437436" y="4374377"/>
                <a:ext cx="0" cy="45499"/>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81">
                <a:extLst>
                  <a:ext uri="{FF2B5EF4-FFF2-40B4-BE49-F238E27FC236}">
                    <a16:creationId xmlns:a16="http://schemas.microsoft.com/office/drawing/2014/main" id="{56A7B78A-1F05-408B-BCBC-DFBD8A8E34BD}"/>
                  </a:ext>
                </a:extLst>
              </p:cNvPr>
              <p:cNvSpPr>
                <a:spLocks noChangeShapeType="1"/>
              </p:cNvSpPr>
              <p:nvPr/>
            </p:nvSpPr>
            <p:spPr bwMode="auto">
              <a:xfrm flipV="1">
                <a:off x="3437436" y="4594290"/>
                <a:ext cx="0" cy="168998"/>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82">
                <a:extLst>
                  <a:ext uri="{FF2B5EF4-FFF2-40B4-BE49-F238E27FC236}">
                    <a16:creationId xmlns:a16="http://schemas.microsoft.com/office/drawing/2014/main" id="{E5D0D887-3ADF-4E5C-95E5-2DC9B6DCE5E5}"/>
                  </a:ext>
                </a:extLst>
              </p:cNvPr>
              <p:cNvSpPr>
                <a:spLocks noChangeShapeType="1"/>
              </p:cNvSpPr>
              <p:nvPr/>
            </p:nvSpPr>
            <p:spPr bwMode="auto">
              <a:xfrm flipH="1" flipV="1">
                <a:off x="3437436" y="4374377"/>
                <a:ext cx="43333" cy="2275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a:extLst>
                <a:ext uri="{FF2B5EF4-FFF2-40B4-BE49-F238E27FC236}">
                  <a16:creationId xmlns:a16="http://schemas.microsoft.com/office/drawing/2014/main" id="{86FE12C4-F915-4FE0-B39C-33B60A4F53D5}"/>
                </a:ext>
              </a:extLst>
            </p:cNvPr>
            <p:cNvGrpSpPr/>
            <p:nvPr/>
          </p:nvGrpSpPr>
          <p:grpSpPr>
            <a:xfrm>
              <a:off x="10194917" y="2981137"/>
              <a:ext cx="473410" cy="474493"/>
              <a:chOff x="4483920" y="4371127"/>
              <a:chExt cx="473410" cy="474493"/>
            </a:xfrm>
            <a:noFill/>
          </p:grpSpPr>
          <p:sp>
            <p:nvSpPr>
              <p:cNvPr id="95" name="Freeform 83">
                <a:extLst>
                  <a:ext uri="{FF2B5EF4-FFF2-40B4-BE49-F238E27FC236}">
                    <a16:creationId xmlns:a16="http://schemas.microsoft.com/office/drawing/2014/main" id="{DF45BD44-05A9-4584-B7B5-0288AAF27217}"/>
                  </a:ext>
                </a:extLst>
              </p:cNvPr>
              <p:cNvSpPr>
                <a:spLocks/>
              </p:cNvSpPr>
              <p:nvPr/>
            </p:nvSpPr>
            <p:spPr bwMode="auto">
              <a:xfrm>
                <a:off x="4709250" y="4371127"/>
                <a:ext cx="248080" cy="249163"/>
              </a:xfrm>
              <a:custGeom>
                <a:avLst/>
                <a:gdLst>
                  <a:gd name="T0" fmla="*/ 96 w 97"/>
                  <a:gd name="T1" fmla="*/ 48 h 97"/>
                  <a:gd name="T2" fmla="*/ 49 w 97"/>
                  <a:gd name="T3" fmla="*/ 97 h 97"/>
                  <a:gd name="T4" fmla="*/ 0 w 97"/>
                  <a:gd name="T5" fmla="*/ 50 h 97"/>
                  <a:gd name="T6" fmla="*/ 47 w 97"/>
                  <a:gd name="T7" fmla="*/ 1 h 97"/>
                  <a:gd name="T8" fmla="*/ 96 w 97"/>
                  <a:gd name="T9" fmla="*/ 48 h 97"/>
                </a:gdLst>
                <a:ahLst/>
                <a:cxnLst>
                  <a:cxn ang="0">
                    <a:pos x="T0" y="T1"/>
                  </a:cxn>
                  <a:cxn ang="0">
                    <a:pos x="T2" y="T3"/>
                  </a:cxn>
                  <a:cxn ang="0">
                    <a:pos x="T4" y="T5"/>
                  </a:cxn>
                  <a:cxn ang="0">
                    <a:pos x="T6" y="T7"/>
                  </a:cxn>
                  <a:cxn ang="0">
                    <a:pos x="T8" y="T9"/>
                  </a:cxn>
                </a:cxnLst>
                <a:rect l="0" t="0" r="r" b="b"/>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6" name="Line 84">
                <a:extLst>
                  <a:ext uri="{FF2B5EF4-FFF2-40B4-BE49-F238E27FC236}">
                    <a16:creationId xmlns:a16="http://schemas.microsoft.com/office/drawing/2014/main" id="{65437C8F-D62E-400A-ADB4-1C5E28BB25B4}"/>
                  </a:ext>
                </a:extLst>
              </p:cNvPr>
              <p:cNvSpPr>
                <a:spLocks noChangeShapeType="1"/>
              </p:cNvSpPr>
              <p:nvPr/>
            </p:nvSpPr>
            <p:spPr bwMode="auto">
              <a:xfrm>
                <a:off x="4750416" y="4496792"/>
                <a:ext cx="82332"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7" name="Line 85">
                <a:extLst>
                  <a:ext uri="{FF2B5EF4-FFF2-40B4-BE49-F238E27FC236}">
                    <a16:creationId xmlns:a16="http://schemas.microsoft.com/office/drawing/2014/main" id="{8594F709-5EB3-4FE6-A382-95F55CDCC55C}"/>
                  </a:ext>
                </a:extLst>
              </p:cNvPr>
              <p:cNvSpPr>
                <a:spLocks noChangeShapeType="1"/>
              </p:cNvSpPr>
              <p:nvPr/>
            </p:nvSpPr>
            <p:spPr bwMode="auto">
              <a:xfrm>
                <a:off x="4832748" y="4415543"/>
                <a:ext cx="0" cy="81249"/>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6">
                <a:extLst>
                  <a:ext uri="{FF2B5EF4-FFF2-40B4-BE49-F238E27FC236}">
                    <a16:creationId xmlns:a16="http://schemas.microsoft.com/office/drawing/2014/main" id="{97147F51-EAE8-49D2-A0FE-82ADC9DAF78C}"/>
                  </a:ext>
                </a:extLst>
              </p:cNvPr>
              <p:cNvSpPr>
                <a:spLocks/>
              </p:cNvSpPr>
              <p:nvPr/>
            </p:nvSpPr>
            <p:spPr bwMode="auto">
              <a:xfrm>
                <a:off x="4483920" y="4374377"/>
                <a:ext cx="471243" cy="471243"/>
              </a:xfrm>
              <a:custGeom>
                <a:avLst/>
                <a:gdLst>
                  <a:gd name="T0" fmla="*/ 118 w 184"/>
                  <a:gd name="T1" fmla="*/ 3 h 184"/>
                  <a:gd name="T2" fmla="*/ 92 w 184"/>
                  <a:gd name="T3" fmla="*/ 0 h 184"/>
                  <a:gd name="T4" fmla="*/ 0 w 184"/>
                  <a:gd name="T5" fmla="*/ 92 h 184"/>
                  <a:gd name="T6" fmla="*/ 92 w 184"/>
                  <a:gd name="T7" fmla="*/ 184 h 184"/>
                  <a:gd name="T8" fmla="*/ 184 w 184"/>
                  <a:gd name="T9" fmla="*/ 92 h 184"/>
                  <a:gd name="T10" fmla="*/ 181 w 184"/>
                  <a:gd name="T11" fmla="*/ 66 h 184"/>
                </a:gdLst>
                <a:ahLst/>
                <a:cxnLst>
                  <a:cxn ang="0">
                    <a:pos x="T0" y="T1"/>
                  </a:cxn>
                  <a:cxn ang="0">
                    <a:pos x="T2" y="T3"/>
                  </a:cxn>
                  <a:cxn ang="0">
                    <a:pos x="T4" y="T5"/>
                  </a:cxn>
                  <a:cxn ang="0">
                    <a:pos x="T6" y="T7"/>
                  </a:cxn>
                  <a:cxn ang="0">
                    <a:pos x="T8" y="T9"/>
                  </a:cxn>
                  <a:cxn ang="0">
                    <a:pos x="T10" y="T11"/>
                  </a:cxn>
                </a:cxnLst>
                <a:rect l="0" t="0" r="r" b="b"/>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7">
                <a:extLst>
                  <a:ext uri="{FF2B5EF4-FFF2-40B4-BE49-F238E27FC236}">
                    <a16:creationId xmlns:a16="http://schemas.microsoft.com/office/drawing/2014/main" id="{91442F9F-DBFD-41B2-9BC5-DAE55F4EFA5B}"/>
                  </a:ext>
                </a:extLst>
              </p:cNvPr>
              <p:cNvSpPr>
                <a:spLocks/>
              </p:cNvSpPr>
              <p:nvPr/>
            </p:nvSpPr>
            <p:spPr bwMode="auto">
              <a:xfrm>
                <a:off x="4555419" y="4436126"/>
                <a:ext cx="163581" cy="222080"/>
              </a:xfrm>
              <a:custGeom>
                <a:avLst/>
                <a:gdLst>
                  <a:gd name="T0" fmla="*/ 63 w 64"/>
                  <a:gd name="T1" fmla="*/ 8 h 87"/>
                  <a:gd name="T2" fmla="*/ 43 w 64"/>
                  <a:gd name="T3" fmla="*/ 3 h 87"/>
                  <a:gd name="T4" fmla="*/ 6 w 64"/>
                  <a:gd name="T5" fmla="*/ 14 h 87"/>
                  <a:gd name="T6" fmla="*/ 8 w 64"/>
                  <a:gd name="T7" fmla="*/ 33 h 87"/>
                  <a:gd name="T8" fmla="*/ 29 w 64"/>
                  <a:gd name="T9" fmla="*/ 74 h 87"/>
                  <a:gd name="T10" fmla="*/ 57 w 64"/>
                  <a:gd name="T11" fmla="*/ 85 h 87"/>
                  <a:gd name="T12" fmla="*/ 54 w 64"/>
                  <a:gd name="T13" fmla="*/ 81 h 87"/>
                  <a:gd name="T14" fmla="*/ 48 w 64"/>
                  <a:gd name="T15" fmla="*/ 76 h 87"/>
                  <a:gd name="T16" fmla="*/ 45 w 64"/>
                  <a:gd name="T17" fmla="*/ 67 h 87"/>
                  <a:gd name="T18" fmla="*/ 36 w 64"/>
                  <a:gd name="T19" fmla="*/ 64 h 87"/>
                  <a:gd name="T20" fmla="*/ 45 w 64"/>
                  <a:gd name="T21" fmla="*/ 52 h 87"/>
                  <a:gd name="T22" fmla="*/ 64 w 64"/>
                  <a:gd name="T23"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8">
                <a:extLst>
                  <a:ext uri="{FF2B5EF4-FFF2-40B4-BE49-F238E27FC236}">
                    <a16:creationId xmlns:a16="http://schemas.microsoft.com/office/drawing/2014/main" id="{E0F07A82-5C24-4092-A479-AFE0D0C5764A}"/>
                  </a:ext>
                </a:extLst>
              </p:cNvPr>
              <p:cNvSpPr>
                <a:spLocks/>
              </p:cNvSpPr>
              <p:nvPr/>
            </p:nvSpPr>
            <p:spPr bwMode="auto">
              <a:xfrm>
                <a:off x="4686501" y="4607290"/>
                <a:ext cx="186331" cy="217747"/>
              </a:xfrm>
              <a:custGeom>
                <a:avLst/>
                <a:gdLst>
                  <a:gd name="T0" fmla="*/ 12 w 73"/>
                  <a:gd name="T1" fmla="*/ 32 h 85"/>
                  <a:gd name="T2" fmla="*/ 12 w 73"/>
                  <a:gd name="T3" fmla="*/ 45 h 85"/>
                  <a:gd name="T4" fmla="*/ 25 w 73"/>
                  <a:gd name="T5" fmla="*/ 58 h 85"/>
                  <a:gd name="T6" fmla="*/ 19 w 73"/>
                  <a:gd name="T7" fmla="*/ 80 h 85"/>
                  <a:gd name="T8" fmla="*/ 45 w 73"/>
                  <a:gd name="T9" fmla="*/ 66 h 85"/>
                  <a:gd name="T10" fmla="*/ 66 w 73"/>
                  <a:gd name="T11" fmla="*/ 37 h 85"/>
                  <a:gd name="T12" fmla="*/ 54 w 73"/>
                  <a:gd name="T13" fmla="*/ 24 h 85"/>
                  <a:gd name="T14" fmla="*/ 24 w 73"/>
                  <a:gd name="T15" fmla="*/ 11 h 85"/>
                  <a:gd name="T16" fmla="*/ 12 w 73"/>
                  <a:gd name="T17"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9">
                <a:extLst>
                  <a:ext uri="{FF2B5EF4-FFF2-40B4-BE49-F238E27FC236}">
                    <a16:creationId xmlns:a16="http://schemas.microsoft.com/office/drawing/2014/main" id="{C248DA26-646E-43AC-87BB-1D9079E2FCDC}"/>
                  </a:ext>
                </a:extLst>
              </p:cNvPr>
              <p:cNvSpPr>
                <a:spLocks/>
              </p:cNvSpPr>
              <p:nvPr/>
            </p:nvSpPr>
            <p:spPr bwMode="auto">
              <a:xfrm>
                <a:off x="4893414" y="4579124"/>
                <a:ext cx="54166" cy="110498"/>
              </a:xfrm>
              <a:custGeom>
                <a:avLst/>
                <a:gdLst>
                  <a:gd name="T0" fmla="*/ 13 w 21"/>
                  <a:gd name="T1" fmla="*/ 0 h 43"/>
                  <a:gd name="T2" fmla="*/ 12 w 21"/>
                  <a:gd name="T3" fmla="*/ 5 h 43"/>
                  <a:gd name="T4" fmla="*/ 10 w 21"/>
                  <a:gd name="T5" fmla="*/ 35 h 43"/>
                  <a:gd name="T6" fmla="*/ 21 w 21"/>
                  <a:gd name="T7" fmla="*/ 37 h 43"/>
                </a:gdLst>
                <a:ahLst/>
                <a:cxnLst>
                  <a:cxn ang="0">
                    <a:pos x="T0" y="T1"/>
                  </a:cxn>
                  <a:cxn ang="0">
                    <a:pos x="T2" y="T3"/>
                  </a:cxn>
                  <a:cxn ang="0">
                    <a:pos x="T4" y="T5"/>
                  </a:cxn>
                  <a:cxn ang="0">
                    <a:pos x="T6" y="T7"/>
                  </a:cxn>
                </a:cxnLst>
                <a:rect l="0" t="0" r="r" b="b"/>
                <a:pathLst>
                  <a:path w="21" h="43">
                    <a:moveTo>
                      <a:pt x="13" y="0"/>
                    </a:moveTo>
                    <a:cubicBezTo>
                      <a:pt x="14" y="2"/>
                      <a:pt x="13" y="2"/>
                      <a:pt x="12" y="5"/>
                    </a:cubicBezTo>
                    <a:cubicBezTo>
                      <a:pt x="8" y="14"/>
                      <a:pt x="0" y="27"/>
                      <a:pt x="10" y="35"/>
                    </a:cubicBezTo>
                    <a:cubicBezTo>
                      <a:pt x="19" y="43"/>
                      <a:pt x="21" y="37"/>
                      <a:pt x="21" y="37"/>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2" name="组合 101">
              <a:extLst>
                <a:ext uri="{FF2B5EF4-FFF2-40B4-BE49-F238E27FC236}">
                  <a16:creationId xmlns:a16="http://schemas.microsoft.com/office/drawing/2014/main" id="{86784A53-40E8-49AE-87B8-21DC792B3499}"/>
                </a:ext>
              </a:extLst>
            </p:cNvPr>
            <p:cNvGrpSpPr/>
            <p:nvPr/>
          </p:nvGrpSpPr>
          <p:grpSpPr>
            <a:xfrm>
              <a:off x="11946358" y="2981137"/>
              <a:ext cx="389994" cy="472326"/>
              <a:chOff x="893806" y="5583359"/>
              <a:chExt cx="389994" cy="472326"/>
            </a:xfrm>
            <a:noFill/>
          </p:grpSpPr>
          <p:sp>
            <p:nvSpPr>
              <p:cNvPr id="103" name="Line 90">
                <a:extLst>
                  <a:ext uri="{FF2B5EF4-FFF2-40B4-BE49-F238E27FC236}">
                    <a16:creationId xmlns:a16="http://schemas.microsoft.com/office/drawing/2014/main" id="{7637AB94-8099-4110-89D6-2244B625556D}"/>
                  </a:ext>
                </a:extLst>
              </p:cNvPr>
              <p:cNvSpPr>
                <a:spLocks noChangeShapeType="1"/>
              </p:cNvSpPr>
              <p:nvPr/>
            </p:nvSpPr>
            <p:spPr bwMode="auto">
              <a:xfrm flipV="1">
                <a:off x="914389" y="5624525"/>
                <a:ext cx="0" cy="43116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4" name="Line 91">
                <a:extLst>
                  <a:ext uri="{FF2B5EF4-FFF2-40B4-BE49-F238E27FC236}">
                    <a16:creationId xmlns:a16="http://schemas.microsoft.com/office/drawing/2014/main" id="{64A2011F-CAA2-4435-882D-B237B707F1A5}"/>
                  </a:ext>
                </a:extLst>
              </p:cNvPr>
              <p:cNvSpPr>
                <a:spLocks noChangeShapeType="1"/>
              </p:cNvSpPr>
              <p:nvPr/>
            </p:nvSpPr>
            <p:spPr bwMode="auto">
              <a:xfrm flipH="1">
                <a:off x="914389" y="5870438"/>
                <a:ext cx="163581"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Line 92">
                <a:extLst>
                  <a:ext uri="{FF2B5EF4-FFF2-40B4-BE49-F238E27FC236}">
                    <a16:creationId xmlns:a16="http://schemas.microsoft.com/office/drawing/2014/main" id="{ECC7F23E-1B30-4B13-A126-6714462A4133}"/>
                  </a:ext>
                </a:extLst>
              </p:cNvPr>
              <p:cNvSpPr>
                <a:spLocks noChangeShapeType="1"/>
              </p:cNvSpPr>
              <p:nvPr/>
            </p:nvSpPr>
            <p:spPr bwMode="auto">
              <a:xfrm>
                <a:off x="914389" y="5665691"/>
                <a:ext cx="163581"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3">
                <a:extLst>
                  <a:ext uri="{FF2B5EF4-FFF2-40B4-BE49-F238E27FC236}">
                    <a16:creationId xmlns:a16="http://schemas.microsoft.com/office/drawing/2014/main" id="{E8A1D49C-6761-4768-8851-50605BD2D53D}"/>
                  </a:ext>
                </a:extLst>
              </p:cNvPr>
              <p:cNvSpPr>
                <a:spLocks/>
              </p:cNvSpPr>
              <p:nvPr/>
            </p:nvSpPr>
            <p:spPr bwMode="auto">
              <a:xfrm>
                <a:off x="1077970" y="5665691"/>
                <a:ext cx="20583" cy="225330"/>
              </a:xfrm>
              <a:custGeom>
                <a:avLst/>
                <a:gdLst>
                  <a:gd name="T0" fmla="*/ 0 w 8"/>
                  <a:gd name="T1" fmla="*/ 0 h 88"/>
                  <a:gd name="T2" fmla="*/ 8 w 8"/>
                  <a:gd name="T3" fmla="*/ 8 h 88"/>
                  <a:gd name="T4" fmla="*/ 8 w 8"/>
                  <a:gd name="T5" fmla="*/ 88 h 88"/>
                  <a:gd name="T6" fmla="*/ 0 w 8"/>
                  <a:gd name="T7" fmla="*/ 80 h 88"/>
                </a:gdLst>
                <a:ahLst/>
                <a:cxnLst>
                  <a:cxn ang="0">
                    <a:pos x="T0" y="T1"/>
                  </a:cxn>
                  <a:cxn ang="0">
                    <a:pos x="T2" y="T3"/>
                  </a:cxn>
                  <a:cxn ang="0">
                    <a:pos x="T4" y="T5"/>
                  </a:cxn>
                  <a:cxn ang="0">
                    <a:pos x="T6" y="T7"/>
                  </a:cxn>
                </a:cxnLst>
                <a:rect l="0" t="0" r="r" b="b"/>
                <a:pathLst>
                  <a:path w="8" h="88">
                    <a:moveTo>
                      <a:pt x="0" y="0"/>
                    </a:moveTo>
                    <a:cubicBezTo>
                      <a:pt x="5" y="0"/>
                      <a:pt x="8" y="3"/>
                      <a:pt x="8" y="8"/>
                    </a:cubicBezTo>
                    <a:cubicBezTo>
                      <a:pt x="8" y="88"/>
                      <a:pt x="8" y="88"/>
                      <a:pt x="8" y="88"/>
                    </a:cubicBezTo>
                    <a:cubicBezTo>
                      <a:pt x="8" y="83"/>
                      <a:pt x="5" y="80"/>
                      <a:pt x="0" y="8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4">
                <a:extLst>
                  <a:ext uri="{FF2B5EF4-FFF2-40B4-BE49-F238E27FC236}">
                    <a16:creationId xmlns:a16="http://schemas.microsoft.com/office/drawing/2014/main" id="{CE115C96-DFD6-4726-B9D6-66166E8B1072}"/>
                  </a:ext>
                </a:extLst>
              </p:cNvPr>
              <p:cNvSpPr>
                <a:spLocks/>
              </p:cNvSpPr>
              <p:nvPr/>
            </p:nvSpPr>
            <p:spPr bwMode="auto">
              <a:xfrm>
                <a:off x="1098553" y="5706858"/>
                <a:ext cx="185247" cy="204747"/>
              </a:xfrm>
              <a:custGeom>
                <a:avLst/>
                <a:gdLst>
                  <a:gd name="T0" fmla="*/ 0 w 171"/>
                  <a:gd name="T1" fmla="*/ 0 h 189"/>
                  <a:gd name="T2" fmla="*/ 171 w 171"/>
                  <a:gd name="T3" fmla="*/ 0 h 189"/>
                  <a:gd name="T4" fmla="*/ 171 w 171"/>
                  <a:gd name="T5" fmla="*/ 189 h 189"/>
                  <a:gd name="T6" fmla="*/ 0 w 171"/>
                  <a:gd name="T7" fmla="*/ 189 h 189"/>
                  <a:gd name="T8" fmla="*/ 0 w 171"/>
                  <a:gd name="T9" fmla="*/ 151 h 189"/>
                </a:gdLst>
                <a:ahLst/>
                <a:cxnLst>
                  <a:cxn ang="0">
                    <a:pos x="T0" y="T1"/>
                  </a:cxn>
                  <a:cxn ang="0">
                    <a:pos x="T2" y="T3"/>
                  </a:cxn>
                  <a:cxn ang="0">
                    <a:pos x="T4" y="T5"/>
                  </a:cxn>
                  <a:cxn ang="0">
                    <a:pos x="T6" y="T7"/>
                  </a:cxn>
                  <a:cxn ang="0">
                    <a:pos x="T8" y="T9"/>
                  </a:cxn>
                </a:cxnLst>
                <a:rect l="0" t="0" r="r" b="b"/>
                <a:pathLst>
                  <a:path w="171" h="189">
                    <a:moveTo>
                      <a:pt x="0" y="0"/>
                    </a:moveTo>
                    <a:lnTo>
                      <a:pt x="171" y="0"/>
                    </a:lnTo>
                    <a:lnTo>
                      <a:pt x="171" y="189"/>
                    </a:lnTo>
                    <a:lnTo>
                      <a:pt x="0" y="189"/>
                    </a:lnTo>
                    <a:lnTo>
                      <a:pt x="0" y="151"/>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8" name="Oval 95">
                <a:extLst>
                  <a:ext uri="{FF2B5EF4-FFF2-40B4-BE49-F238E27FC236}">
                    <a16:creationId xmlns:a16="http://schemas.microsoft.com/office/drawing/2014/main" id="{5DCBA2D6-1F97-4017-BF53-FEC53D8FF751}"/>
                  </a:ext>
                </a:extLst>
              </p:cNvPr>
              <p:cNvSpPr>
                <a:spLocks noChangeArrowheads="1"/>
              </p:cNvSpPr>
              <p:nvPr/>
            </p:nvSpPr>
            <p:spPr bwMode="auto">
              <a:xfrm>
                <a:off x="893806" y="5583359"/>
                <a:ext cx="41166" cy="41166"/>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9" name="组合 108">
              <a:extLst>
                <a:ext uri="{FF2B5EF4-FFF2-40B4-BE49-F238E27FC236}">
                  <a16:creationId xmlns:a16="http://schemas.microsoft.com/office/drawing/2014/main" id="{571BAC6A-100F-4580-8B6A-1F5A3C4A61C5}"/>
                </a:ext>
              </a:extLst>
            </p:cNvPr>
            <p:cNvGrpSpPr/>
            <p:nvPr/>
          </p:nvGrpSpPr>
          <p:grpSpPr>
            <a:xfrm>
              <a:off x="13692615" y="2981137"/>
              <a:ext cx="472326" cy="472327"/>
              <a:chOff x="2062706" y="5583359"/>
              <a:chExt cx="472326" cy="472327"/>
            </a:xfrm>
            <a:noFill/>
          </p:grpSpPr>
          <p:sp>
            <p:nvSpPr>
              <p:cNvPr id="110" name="Freeform 96">
                <a:extLst>
                  <a:ext uri="{FF2B5EF4-FFF2-40B4-BE49-F238E27FC236}">
                    <a16:creationId xmlns:a16="http://schemas.microsoft.com/office/drawing/2014/main" id="{25D3A9AF-3DD7-4717-8F9C-FBDBD4A9224E}"/>
                  </a:ext>
                </a:extLst>
              </p:cNvPr>
              <p:cNvSpPr>
                <a:spLocks/>
              </p:cNvSpPr>
              <p:nvPr/>
            </p:nvSpPr>
            <p:spPr bwMode="auto">
              <a:xfrm>
                <a:off x="2268536" y="5583359"/>
                <a:ext cx="60666" cy="51999"/>
              </a:xfrm>
              <a:custGeom>
                <a:avLst/>
                <a:gdLst>
                  <a:gd name="T0" fmla="*/ 24 w 24"/>
                  <a:gd name="T1" fmla="*/ 20 h 20"/>
                  <a:gd name="T2" fmla="*/ 24 w 24"/>
                  <a:gd name="T3" fmla="*/ 12 h 20"/>
                  <a:gd name="T4" fmla="*/ 12 w 24"/>
                  <a:gd name="T5" fmla="*/ 0 h 20"/>
                  <a:gd name="T6" fmla="*/ 0 w 24"/>
                  <a:gd name="T7" fmla="*/ 12 h 20"/>
                  <a:gd name="T8" fmla="*/ 0 w 24"/>
                  <a:gd name="T9" fmla="*/ 20 h 20"/>
                </a:gdLst>
                <a:ahLst/>
                <a:cxnLst>
                  <a:cxn ang="0">
                    <a:pos x="T0" y="T1"/>
                  </a:cxn>
                  <a:cxn ang="0">
                    <a:pos x="T2" y="T3"/>
                  </a:cxn>
                  <a:cxn ang="0">
                    <a:pos x="T4" y="T5"/>
                  </a:cxn>
                  <a:cxn ang="0">
                    <a:pos x="T6" y="T7"/>
                  </a:cxn>
                  <a:cxn ang="0">
                    <a:pos x="T8" y="T9"/>
                  </a:cxn>
                </a:cxnLst>
                <a:rect l="0" t="0" r="r" b="b"/>
                <a:pathLst>
                  <a:path w="24" h="20">
                    <a:moveTo>
                      <a:pt x="24" y="20"/>
                    </a:moveTo>
                    <a:cubicBezTo>
                      <a:pt x="24" y="12"/>
                      <a:pt x="24" y="12"/>
                      <a:pt x="24" y="12"/>
                    </a:cubicBezTo>
                    <a:cubicBezTo>
                      <a:pt x="24" y="5"/>
                      <a:pt x="19" y="0"/>
                      <a:pt x="12" y="0"/>
                    </a:cubicBezTo>
                    <a:cubicBezTo>
                      <a:pt x="6" y="0"/>
                      <a:pt x="0" y="5"/>
                      <a:pt x="0" y="12"/>
                    </a:cubicBezTo>
                    <a:cubicBezTo>
                      <a:pt x="0" y="20"/>
                      <a:pt x="0" y="20"/>
                      <a:pt x="0" y="2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Line 97">
                <a:extLst>
                  <a:ext uri="{FF2B5EF4-FFF2-40B4-BE49-F238E27FC236}">
                    <a16:creationId xmlns:a16="http://schemas.microsoft.com/office/drawing/2014/main" id="{60759C16-E912-4EEF-A4E9-5F26F356DF7D}"/>
                  </a:ext>
                </a:extLst>
              </p:cNvPr>
              <p:cNvSpPr>
                <a:spLocks noChangeShapeType="1"/>
              </p:cNvSpPr>
              <p:nvPr/>
            </p:nvSpPr>
            <p:spPr bwMode="auto">
              <a:xfrm>
                <a:off x="2268536" y="5748024"/>
                <a:ext cx="0" cy="41166"/>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2" name="Line 98">
                <a:extLst>
                  <a:ext uri="{FF2B5EF4-FFF2-40B4-BE49-F238E27FC236}">
                    <a16:creationId xmlns:a16="http://schemas.microsoft.com/office/drawing/2014/main" id="{439CB375-EDE5-4121-A7CA-4612B120C7F3}"/>
                  </a:ext>
                </a:extLst>
              </p:cNvPr>
              <p:cNvSpPr>
                <a:spLocks noChangeShapeType="1"/>
              </p:cNvSpPr>
              <p:nvPr/>
            </p:nvSpPr>
            <p:spPr bwMode="auto">
              <a:xfrm flipV="1">
                <a:off x="2329202" y="5748024"/>
                <a:ext cx="0" cy="41166"/>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9">
                <a:extLst>
                  <a:ext uri="{FF2B5EF4-FFF2-40B4-BE49-F238E27FC236}">
                    <a16:creationId xmlns:a16="http://schemas.microsoft.com/office/drawing/2014/main" id="{2633E347-F30F-4129-87CD-7531C8BD93DF}"/>
                  </a:ext>
                </a:extLst>
              </p:cNvPr>
              <p:cNvSpPr>
                <a:spLocks/>
              </p:cNvSpPr>
              <p:nvPr/>
            </p:nvSpPr>
            <p:spPr bwMode="auto">
              <a:xfrm>
                <a:off x="2268536" y="5891022"/>
                <a:ext cx="60666" cy="164664"/>
              </a:xfrm>
              <a:custGeom>
                <a:avLst/>
                <a:gdLst>
                  <a:gd name="T0" fmla="*/ 0 w 56"/>
                  <a:gd name="T1" fmla="*/ 0 h 152"/>
                  <a:gd name="T2" fmla="*/ 0 w 56"/>
                  <a:gd name="T3" fmla="*/ 152 h 152"/>
                  <a:gd name="T4" fmla="*/ 56 w 56"/>
                  <a:gd name="T5" fmla="*/ 152 h 152"/>
                  <a:gd name="T6" fmla="*/ 56 w 56"/>
                  <a:gd name="T7" fmla="*/ 0 h 152"/>
                </a:gdLst>
                <a:ahLst/>
                <a:cxnLst>
                  <a:cxn ang="0">
                    <a:pos x="T0" y="T1"/>
                  </a:cxn>
                  <a:cxn ang="0">
                    <a:pos x="T2" y="T3"/>
                  </a:cxn>
                  <a:cxn ang="0">
                    <a:pos x="T4" y="T5"/>
                  </a:cxn>
                  <a:cxn ang="0">
                    <a:pos x="T6" y="T7"/>
                  </a:cxn>
                </a:cxnLst>
                <a:rect l="0" t="0" r="r" b="b"/>
                <a:pathLst>
                  <a:path w="56" h="152">
                    <a:moveTo>
                      <a:pt x="0" y="0"/>
                    </a:moveTo>
                    <a:lnTo>
                      <a:pt x="0" y="152"/>
                    </a:lnTo>
                    <a:lnTo>
                      <a:pt x="56" y="152"/>
                    </a:lnTo>
                    <a:lnTo>
                      <a:pt x="56"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0">
                <a:extLst>
                  <a:ext uri="{FF2B5EF4-FFF2-40B4-BE49-F238E27FC236}">
                    <a16:creationId xmlns:a16="http://schemas.microsoft.com/office/drawing/2014/main" id="{8B2694A6-5CB2-43A9-8DAB-5E9501C1D675}"/>
                  </a:ext>
                </a:extLst>
              </p:cNvPr>
              <p:cNvSpPr>
                <a:spLocks/>
              </p:cNvSpPr>
              <p:nvPr/>
            </p:nvSpPr>
            <p:spPr bwMode="auto">
              <a:xfrm>
                <a:off x="2103872" y="5645108"/>
                <a:ext cx="431160" cy="102915"/>
              </a:xfrm>
              <a:custGeom>
                <a:avLst/>
                <a:gdLst>
                  <a:gd name="T0" fmla="*/ 327 w 398"/>
                  <a:gd name="T1" fmla="*/ 95 h 95"/>
                  <a:gd name="T2" fmla="*/ 0 w 398"/>
                  <a:gd name="T3" fmla="*/ 95 h 95"/>
                  <a:gd name="T4" fmla="*/ 19 w 398"/>
                  <a:gd name="T5" fmla="*/ 47 h 95"/>
                  <a:gd name="T6" fmla="*/ 0 w 398"/>
                  <a:gd name="T7" fmla="*/ 0 h 95"/>
                  <a:gd name="T8" fmla="*/ 327 w 398"/>
                  <a:gd name="T9" fmla="*/ 0 h 95"/>
                  <a:gd name="T10" fmla="*/ 398 w 398"/>
                  <a:gd name="T11" fmla="*/ 47 h 95"/>
                  <a:gd name="T12" fmla="*/ 327 w 398"/>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98" h="95">
                    <a:moveTo>
                      <a:pt x="327" y="95"/>
                    </a:moveTo>
                    <a:lnTo>
                      <a:pt x="0" y="95"/>
                    </a:lnTo>
                    <a:lnTo>
                      <a:pt x="19" y="47"/>
                    </a:lnTo>
                    <a:lnTo>
                      <a:pt x="0" y="0"/>
                    </a:lnTo>
                    <a:lnTo>
                      <a:pt x="327" y="0"/>
                    </a:lnTo>
                    <a:lnTo>
                      <a:pt x="398" y="47"/>
                    </a:lnTo>
                    <a:lnTo>
                      <a:pt x="327" y="95"/>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1">
                <a:extLst>
                  <a:ext uri="{FF2B5EF4-FFF2-40B4-BE49-F238E27FC236}">
                    <a16:creationId xmlns:a16="http://schemas.microsoft.com/office/drawing/2014/main" id="{C3F76E1D-7A33-48E0-9388-16594642ED6A}"/>
                  </a:ext>
                </a:extLst>
              </p:cNvPr>
              <p:cNvSpPr>
                <a:spLocks/>
              </p:cNvSpPr>
              <p:nvPr/>
            </p:nvSpPr>
            <p:spPr bwMode="auto">
              <a:xfrm>
                <a:off x="2062706" y="5789190"/>
                <a:ext cx="431160" cy="101832"/>
              </a:xfrm>
              <a:custGeom>
                <a:avLst/>
                <a:gdLst>
                  <a:gd name="T0" fmla="*/ 71 w 398"/>
                  <a:gd name="T1" fmla="*/ 0 h 94"/>
                  <a:gd name="T2" fmla="*/ 398 w 398"/>
                  <a:gd name="T3" fmla="*/ 0 h 94"/>
                  <a:gd name="T4" fmla="*/ 379 w 398"/>
                  <a:gd name="T5" fmla="*/ 47 h 94"/>
                  <a:gd name="T6" fmla="*/ 398 w 398"/>
                  <a:gd name="T7" fmla="*/ 94 h 94"/>
                  <a:gd name="T8" fmla="*/ 71 w 398"/>
                  <a:gd name="T9" fmla="*/ 94 h 94"/>
                  <a:gd name="T10" fmla="*/ 0 w 398"/>
                  <a:gd name="T11" fmla="*/ 47 h 94"/>
                  <a:gd name="T12" fmla="*/ 71 w 398"/>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98" h="94">
                    <a:moveTo>
                      <a:pt x="71" y="0"/>
                    </a:moveTo>
                    <a:lnTo>
                      <a:pt x="398" y="0"/>
                    </a:lnTo>
                    <a:lnTo>
                      <a:pt x="379" y="47"/>
                    </a:lnTo>
                    <a:lnTo>
                      <a:pt x="398" y="94"/>
                    </a:lnTo>
                    <a:lnTo>
                      <a:pt x="71" y="94"/>
                    </a:lnTo>
                    <a:lnTo>
                      <a:pt x="0" y="47"/>
                    </a:lnTo>
                    <a:lnTo>
                      <a:pt x="71" y="0"/>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6" name="组合 115">
              <a:extLst>
                <a:ext uri="{FF2B5EF4-FFF2-40B4-BE49-F238E27FC236}">
                  <a16:creationId xmlns:a16="http://schemas.microsoft.com/office/drawing/2014/main" id="{8F06A259-4112-4984-B1B0-ABE6BC1C29CF}"/>
                </a:ext>
              </a:extLst>
            </p:cNvPr>
            <p:cNvGrpSpPr/>
            <p:nvPr/>
          </p:nvGrpSpPr>
          <p:grpSpPr>
            <a:xfrm>
              <a:off x="15437303" y="2981137"/>
              <a:ext cx="472326" cy="389994"/>
              <a:chOff x="3272771" y="5624525"/>
              <a:chExt cx="472326" cy="389994"/>
            </a:xfrm>
            <a:noFill/>
          </p:grpSpPr>
          <p:sp>
            <p:nvSpPr>
              <p:cNvPr id="117" name="Rectangle 102">
                <a:extLst>
                  <a:ext uri="{FF2B5EF4-FFF2-40B4-BE49-F238E27FC236}">
                    <a16:creationId xmlns:a16="http://schemas.microsoft.com/office/drawing/2014/main" id="{8CB797C7-9E2B-46EF-89D3-80EE635E2239}"/>
                  </a:ext>
                </a:extLst>
              </p:cNvPr>
              <p:cNvSpPr>
                <a:spLocks noChangeArrowheads="1"/>
              </p:cNvSpPr>
              <p:nvPr/>
            </p:nvSpPr>
            <p:spPr bwMode="auto">
              <a:xfrm>
                <a:off x="3272771" y="5624525"/>
                <a:ext cx="472326" cy="389994"/>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8" name="Line 103">
                <a:extLst>
                  <a:ext uri="{FF2B5EF4-FFF2-40B4-BE49-F238E27FC236}">
                    <a16:creationId xmlns:a16="http://schemas.microsoft.com/office/drawing/2014/main" id="{A98F99F2-F0ED-42E9-BA39-05F8D3F374BC}"/>
                  </a:ext>
                </a:extLst>
              </p:cNvPr>
              <p:cNvSpPr>
                <a:spLocks noChangeShapeType="1"/>
              </p:cNvSpPr>
              <p:nvPr/>
            </p:nvSpPr>
            <p:spPr bwMode="auto">
              <a:xfrm>
                <a:off x="3272771" y="5706858"/>
                <a:ext cx="47232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Line 104">
                <a:extLst>
                  <a:ext uri="{FF2B5EF4-FFF2-40B4-BE49-F238E27FC236}">
                    <a16:creationId xmlns:a16="http://schemas.microsoft.com/office/drawing/2014/main" id="{A093DA38-76C3-4682-927B-C7EB8D938E6C}"/>
                  </a:ext>
                </a:extLst>
              </p:cNvPr>
              <p:cNvSpPr>
                <a:spLocks noChangeShapeType="1"/>
              </p:cNvSpPr>
              <p:nvPr/>
            </p:nvSpPr>
            <p:spPr bwMode="auto">
              <a:xfrm>
                <a:off x="3313937" y="566569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0" name="Line 105">
                <a:extLst>
                  <a:ext uri="{FF2B5EF4-FFF2-40B4-BE49-F238E27FC236}">
                    <a16:creationId xmlns:a16="http://schemas.microsoft.com/office/drawing/2014/main" id="{7D3C398C-F0EB-4B80-9993-E6276CAAAF8E}"/>
                  </a:ext>
                </a:extLst>
              </p:cNvPr>
              <p:cNvSpPr>
                <a:spLocks noChangeShapeType="1"/>
              </p:cNvSpPr>
              <p:nvPr/>
            </p:nvSpPr>
            <p:spPr bwMode="auto">
              <a:xfrm>
                <a:off x="3355104" y="566569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Line 106">
                <a:extLst>
                  <a:ext uri="{FF2B5EF4-FFF2-40B4-BE49-F238E27FC236}">
                    <a16:creationId xmlns:a16="http://schemas.microsoft.com/office/drawing/2014/main" id="{3B7746A6-973F-4C71-BDF4-82D724056C7B}"/>
                  </a:ext>
                </a:extLst>
              </p:cNvPr>
              <p:cNvSpPr>
                <a:spLocks noChangeShapeType="1"/>
              </p:cNvSpPr>
              <p:nvPr/>
            </p:nvSpPr>
            <p:spPr bwMode="auto">
              <a:xfrm>
                <a:off x="3396270" y="566569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2" name="Line 107">
                <a:extLst>
                  <a:ext uri="{FF2B5EF4-FFF2-40B4-BE49-F238E27FC236}">
                    <a16:creationId xmlns:a16="http://schemas.microsoft.com/office/drawing/2014/main" id="{8DFDA1CA-5E42-4F15-8133-6746AE3467AA}"/>
                  </a:ext>
                </a:extLst>
              </p:cNvPr>
              <p:cNvSpPr>
                <a:spLocks noChangeShapeType="1"/>
              </p:cNvSpPr>
              <p:nvPr/>
            </p:nvSpPr>
            <p:spPr bwMode="auto">
              <a:xfrm flipH="1">
                <a:off x="3458019" y="5748024"/>
                <a:ext cx="102915" cy="22533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8">
                <a:extLst>
                  <a:ext uri="{FF2B5EF4-FFF2-40B4-BE49-F238E27FC236}">
                    <a16:creationId xmlns:a16="http://schemas.microsoft.com/office/drawing/2014/main" id="{DD20B7F2-D581-42B4-A2A2-B32116A7C307}"/>
                  </a:ext>
                </a:extLst>
              </p:cNvPr>
              <p:cNvSpPr>
                <a:spLocks/>
              </p:cNvSpPr>
              <p:nvPr/>
            </p:nvSpPr>
            <p:spPr bwMode="auto">
              <a:xfrm>
                <a:off x="3355104" y="5789190"/>
                <a:ext cx="61749" cy="142998"/>
              </a:xfrm>
              <a:custGeom>
                <a:avLst/>
                <a:gdLst>
                  <a:gd name="T0" fmla="*/ 57 w 57"/>
                  <a:gd name="T1" fmla="*/ 132 h 132"/>
                  <a:gd name="T2" fmla="*/ 0 w 57"/>
                  <a:gd name="T3" fmla="*/ 66 h 132"/>
                  <a:gd name="T4" fmla="*/ 57 w 57"/>
                  <a:gd name="T5" fmla="*/ 0 h 132"/>
                </a:gdLst>
                <a:ahLst/>
                <a:cxnLst>
                  <a:cxn ang="0">
                    <a:pos x="T0" y="T1"/>
                  </a:cxn>
                  <a:cxn ang="0">
                    <a:pos x="T2" y="T3"/>
                  </a:cxn>
                  <a:cxn ang="0">
                    <a:pos x="T4" y="T5"/>
                  </a:cxn>
                </a:cxnLst>
                <a:rect l="0" t="0" r="r" b="b"/>
                <a:pathLst>
                  <a:path w="57" h="132">
                    <a:moveTo>
                      <a:pt x="57" y="132"/>
                    </a:moveTo>
                    <a:lnTo>
                      <a:pt x="0" y="66"/>
                    </a:lnTo>
                    <a:lnTo>
                      <a:pt x="57"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09">
                <a:extLst>
                  <a:ext uri="{FF2B5EF4-FFF2-40B4-BE49-F238E27FC236}">
                    <a16:creationId xmlns:a16="http://schemas.microsoft.com/office/drawing/2014/main" id="{92A220AB-BDD2-4CC5-9F6C-436D9908E2D2}"/>
                  </a:ext>
                </a:extLst>
              </p:cNvPr>
              <p:cNvSpPr>
                <a:spLocks/>
              </p:cNvSpPr>
              <p:nvPr/>
            </p:nvSpPr>
            <p:spPr bwMode="auto">
              <a:xfrm>
                <a:off x="3601017" y="5789190"/>
                <a:ext cx="61749" cy="142998"/>
              </a:xfrm>
              <a:custGeom>
                <a:avLst/>
                <a:gdLst>
                  <a:gd name="T0" fmla="*/ 0 w 57"/>
                  <a:gd name="T1" fmla="*/ 0 h 132"/>
                  <a:gd name="T2" fmla="*/ 57 w 57"/>
                  <a:gd name="T3" fmla="*/ 66 h 132"/>
                  <a:gd name="T4" fmla="*/ 0 w 57"/>
                  <a:gd name="T5" fmla="*/ 132 h 132"/>
                </a:gdLst>
                <a:ahLst/>
                <a:cxnLst>
                  <a:cxn ang="0">
                    <a:pos x="T0" y="T1"/>
                  </a:cxn>
                  <a:cxn ang="0">
                    <a:pos x="T2" y="T3"/>
                  </a:cxn>
                  <a:cxn ang="0">
                    <a:pos x="T4" y="T5"/>
                  </a:cxn>
                </a:cxnLst>
                <a:rect l="0" t="0" r="r" b="b"/>
                <a:pathLst>
                  <a:path w="57" h="132">
                    <a:moveTo>
                      <a:pt x="0" y="0"/>
                    </a:moveTo>
                    <a:lnTo>
                      <a:pt x="57" y="66"/>
                    </a:lnTo>
                    <a:lnTo>
                      <a:pt x="0" y="132"/>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5" name="组合 124">
              <a:extLst>
                <a:ext uri="{FF2B5EF4-FFF2-40B4-BE49-F238E27FC236}">
                  <a16:creationId xmlns:a16="http://schemas.microsoft.com/office/drawing/2014/main" id="{A6C94BE6-423E-4971-8C3F-BB97B648CCB6}"/>
                </a:ext>
              </a:extLst>
            </p:cNvPr>
            <p:cNvGrpSpPr/>
            <p:nvPr/>
          </p:nvGrpSpPr>
          <p:grpSpPr>
            <a:xfrm>
              <a:off x="11927389" y="5957144"/>
              <a:ext cx="471243" cy="431160"/>
              <a:chOff x="4483920" y="5603942"/>
              <a:chExt cx="471243" cy="431160"/>
            </a:xfrm>
            <a:noFill/>
          </p:grpSpPr>
          <p:sp>
            <p:nvSpPr>
              <p:cNvPr id="126" name="Freeform 110">
                <a:extLst>
                  <a:ext uri="{FF2B5EF4-FFF2-40B4-BE49-F238E27FC236}">
                    <a16:creationId xmlns:a16="http://schemas.microsoft.com/office/drawing/2014/main" id="{A10B1D7B-8CD5-4B59-9CA3-25DF957A9B27}"/>
                  </a:ext>
                </a:extLst>
              </p:cNvPr>
              <p:cNvSpPr>
                <a:spLocks/>
              </p:cNvSpPr>
              <p:nvPr/>
            </p:nvSpPr>
            <p:spPr bwMode="auto">
              <a:xfrm>
                <a:off x="4483920" y="5706858"/>
                <a:ext cx="101832" cy="225330"/>
              </a:xfrm>
              <a:custGeom>
                <a:avLst/>
                <a:gdLst>
                  <a:gd name="T0" fmla="*/ 94 w 94"/>
                  <a:gd name="T1" fmla="*/ 208 h 208"/>
                  <a:gd name="T2" fmla="*/ 0 w 94"/>
                  <a:gd name="T3" fmla="*/ 104 h 208"/>
                  <a:gd name="T4" fmla="*/ 94 w 94"/>
                  <a:gd name="T5" fmla="*/ 0 h 208"/>
                </a:gdLst>
                <a:ahLst/>
                <a:cxnLst>
                  <a:cxn ang="0">
                    <a:pos x="T0" y="T1"/>
                  </a:cxn>
                  <a:cxn ang="0">
                    <a:pos x="T2" y="T3"/>
                  </a:cxn>
                  <a:cxn ang="0">
                    <a:pos x="T4" y="T5"/>
                  </a:cxn>
                </a:cxnLst>
                <a:rect l="0" t="0" r="r" b="b"/>
                <a:pathLst>
                  <a:path w="94" h="208">
                    <a:moveTo>
                      <a:pt x="94" y="208"/>
                    </a:moveTo>
                    <a:lnTo>
                      <a:pt x="0" y="104"/>
                    </a:lnTo>
                    <a:lnTo>
                      <a:pt x="94"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1">
                <a:extLst>
                  <a:ext uri="{FF2B5EF4-FFF2-40B4-BE49-F238E27FC236}">
                    <a16:creationId xmlns:a16="http://schemas.microsoft.com/office/drawing/2014/main" id="{54E0187A-A4DF-4300-9E52-52891536B4EB}"/>
                  </a:ext>
                </a:extLst>
              </p:cNvPr>
              <p:cNvSpPr>
                <a:spLocks/>
              </p:cNvSpPr>
              <p:nvPr/>
            </p:nvSpPr>
            <p:spPr bwMode="auto">
              <a:xfrm>
                <a:off x="4852248" y="5706858"/>
                <a:ext cx="102915" cy="225330"/>
              </a:xfrm>
              <a:custGeom>
                <a:avLst/>
                <a:gdLst>
                  <a:gd name="T0" fmla="*/ 0 w 95"/>
                  <a:gd name="T1" fmla="*/ 0 h 208"/>
                  <a:gd name="T2" fmla="*/ 95 w 95"/>
                  <a:gd name="T3" fmla="*/ 104 h 208"/>
                  <a:gd name="T4" fmla="*/ 0 w 95"/>
                  <a:gd name="T5" fmla="*/ 208 h 208"/>
                </a:gdLst>
                <a:ahLst/>
                <a:cxnLst>
                  <a:cxn ang="0">
                    <a:pos x="T0" y="T1"/>
                  </a:cxn>
                  <a:cxn ang="0">
                    <a:pos x="T2" y="T3"/>
                  </a:cxn>
                  <a:cxn ang="0">
                    <a:pos x="T4" y="T5"/>
                  </a:cxn>
                </a:cxnLst>
                <a:rect l="0" t="0" r="r" b="b"/>
                <a:pathLst>
                  <a:path w="95" h="208">
                    <a:moveTo>
                      <a:pt x="0" y="0"/>
                    </a:moveTo>
                    <a:lnTo>
                      <a:pt x="95" y="104"/>
                    </a:lnTo>
                    <a:lnTo>
                      <a:pt x="0" y="208"/>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8" name="Line 112">
                <a:extLst>
                  <a:ext uri="{FF2B5EF4-FFF2-40B4-BE49-F238E27FC236}">
                    <a16:creationId xmlns:a16="http://schemas.microsoft.com/office/drawing/2014/main" id="{D5613839-4F73-4EF0-A157-B5C2DF6E0DF5}"/>
                  </a:ext>
                </a:extLst>
              </p:cNvPr>
              <p:cNvSpPr>
                <a:spLocks noChangeShapeType="1"/>
              </p:cNvSpPr>
              <p:nvPr/>
            </p:nvSpPr>
            <p:spPr bwMode="auto">
              <a:xfrm flipH="1">
                <a:off x="4647501" y="5603942"/>
                <a:ext cx="144081" cy="43116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9" name="组合 128">
              <a:extLst>
                <a:ext uri="{FF2B5EF4-FFF2-40B4-BE49-F238E27FC236}">
                  <a16:creationId xmlns:a16="http://schemas.microsoft.com/office/drawing/2014/main" id="{5D7AA6DC-4013-4D7D-B7F6-D133D8479EC0}"/>
                </a:ext>
              </a:extLst>
            </p:cNvPr>
            <p:cNvGrpSpPr/>
            <p:nvPr/>
          </p:nvGrpSpPr>
          <p:grpSpPr>
            <a:xfrm>
              <a:off x="1481518" y="3923623"/>
              <a:ext cx="477656" cy="393300"/>
              <a:chOff x="5699489" y="755680"/>
              <a:chExt cx="477656" cy="393300"/>
            </a:xfrm>
            <a:noFill/>
          </p:grpSpPr>
          <p:sp>
            <p:nvSpPr>
              <p:cNvPr id="130" name="Rectangle 116">
                <a:extLst>
                  <a:ext uri="{FF2B5EF4-FFF2-40B4-BE49-F238E27FC236}">
                    <a16:creationId xmlns:a16="http://schemas.microsoft.com/office/drawing/2014/main" id="{4BB7160E-3B49-44E7-8A78-5DC9D6B7DE77}"/>
                  </a:ext>
                </a:extLst>
              </p:cNvPr>
              <p:cNvSpPr>
                <a:spLocks noChangeArrowheads="1"/>
              </p:cNvSpPr>
              <p:nvPr/>
            </p:nvSpPr>
            <p:spPr bwMode="auto">
              <a:xfrm>
                <a:off x="5699489" y="755680"/>
                <a:ext cx="477656" cy="393300"/>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1" name="Line 117">
                <a:extLst>
                  <a:ext uri="{FF2B5EF4-FFF2-40B4-BE49-F238E27FC236}">
                    <a16:creationId xmlns:a16="http://schemas.microsoft.com/office/drawing/2014/main" id="{58EE019E-F996-4B0F-97B4-CD8D4B2083FD}"/>
                  </a:ext>
                </a:extLst>
              </p:cNvPr>
              <p:cNvSpPr>
                <a:spLocks noChangeShapeType="1"/>
              </p:cNvSpPr>
              <p:nvPr/>
            </p:nvSpPr>
            <p:spPr bwMode="auto">
              <a:xfrm flipH="1">
                <a:off x="5948177" y="1066814"/>
                <a:ext cx="10407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118">
                <a:extLst>
                  <a:ext uri="{FF2B5EF4-FFF2-40B4-BE49-F238E27FC236}">
                    <a16:creationId xmlns:a16="http://schemas.microsoft.com/office/drawing/2014/main" id="{AACE6E34-B0FF-4C69-8FCB-E621C5113B2D}"/>
                  </a:ext>
                </a:extLst>
              </p:cNvPr>
              <p:cNvSpPr>
                <a:spLocks noChangeShapeType="1"/>
              </p:cNvSpPr>
              <p:nvPr/>
            </p:nvSpPr>
            <p:spPr bwMode="auto">
              <a:xfrm>
                <a:off x="5699489" y="838941"/>
                <a:ext cx="47765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Line 119">
                <a:extLst>
                  <a:ext uri="{FF2B5EF4-FFF2-40B4-BE49-F238E27FC236}">
                    <a16:creationId xmlns:a16="http://schemas.microsoft.com/office/drawing/2014/main" id="{52F838C5-4A58-45CC-948B-79A31C9DA89F}"/>
                  </a:ext>
                </a:extLst>
              </p:cNvPr>
              <p:cNvSpPr>
                <a:spLocks noChangeShapeType="1"/>
              </p:cNvSpPr>
              <p:nvPr/>
            </p:nvSpPr>
            <p:spPr bwMode="auto">
              <a:xfrm>
                <a:off x="5741119" y="79731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Line 120">
                <a:extLst>
                  <a:ext uri="{FF2B5EF4-FFF2-40B4-BE49-F238E27FC236}">
                    <a16:creationId xmlns:a16="http://schemas.microsoft.com/office/drawing/2014/main" id="{145D6D1B-2E91-4280-9EFD-C313AB929848}"/>
                  </a:ext>
                </a:extLst>
              </p:cNvPr>
              <p:cNvSpPr>
                <a:spLocks noChangeShapeType="1"/>
              </p:cNvSpPr>
              <p:nvPr/>
            </p:nvSpPr>
            <p:spPr bwMode="auto">
              <a:xfrm>
                <a:off x="5782750" y="79731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5" name="Line 121">
                <a:extLst>
                  <a:ext uri="{FF2B5EF4-FFF2-40B4-BE49-F238E27FC236}">
                    <a16:creationId xmlns:a16="http://schemas.microsoft.com/office/drawing/2014/main" id="{99FA14E2-0940-4B8D-B7D5-3C19CF162F7E}"/>
                  </a:ext>
                </a:extLst>
              </p:cNvPr>
              <p:cNvSpPr>
                <a:spLocks noChangeShapeType="1"/>
              </p:cNvSpPr>
              <p:nvPr/>
            </p:nvSpPr>
            <p:spPr bwMode="auto">
              <a:xfrm>
                <a:off x="5824381" y="79731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2">
                <a:extLst>
                  <a:ext uri="{FF2B5EF4-FFF2-40B4-BE49-F238E27FC236}">
                    <a16:creationId xmlns:a16="http://schemas.microsoft.com/office/drawing/2014/main" id="{F7BFBFAC-69C1-43D4-A2F2-4238F8F47C59}"/>
                  </a:ext>
                </a:extLst>
              </p:cNvPr>
              <p:cNvSpPr>
                <a:spLocks/>
              </p:cNvSpPr>
              <p:nvPr/>
            </p:nvSpPr>
            <p:spPr bwMode="auto">
              <a:xfrm>
                <a:off x="5824381" y="921107"/>
                <a:ext cx="61350" cy="145707"/>
              </a:xfrm>
              <a:custGeom>
                <a:avLst/>
                <a:gdLst>
                  <a:gd name="T0" fmla="*/ 0 w 56"/>
                  <a:gd name="T1" fmla="*/ 0 h 133"/>
                  <a:gd name="T2" fmla="*/ 56 w 56"/>
                  <a:gd name="T3" fmla="*/ 66 h 133"/>
                  <a:gd name="T4" fmla="*/ 0 w 56"/>
                  <a:gd name="T5" fmla="*/ 133 h 133"/>
                </a:gdLst>
                <a:ahLst/>
                <a:cxnLst>
                  <a:cxn ang="0">
                    <a:pos x="T0" y="T1"/>
                  </a:cxn>
                  <a:cxn ang="0">
                    <a:pos x="T2" y="T3"/>
                  </a:cxn>
                  <a:cxn ang="0">
                    <a:pos x="T4" y="T5"/>
                  </a:cxn>
                </a:cxnLst>
                <a:rect l="0" t="0" r="r" b="b"/>
                <a:pathLst>
                  <a:path w="56" h="133">
                    <a:moveTo>
                      <a:pt x="0" y="0"/>
                    </a:moveTo>
                    <a:lnTo>
                      <a:pt x="56" y="66"/>
                    </a:lnTo>
                    <a:lnTo>
                      <a:pt x="0" y="133"/>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a:extLst>
                <a:ext uri="{FF2B5EF4-FFF2-40B4-BE49-F238E27FC236}">
                  <a16:creationId xmlns:a16="http://schemas.microsoft.com/office/drawing/2014/main" id="{1969189B-6382-4FC3-ACBD-A585F74C3F69}"/>
                </a:ext>
              </a:extLst>
            </p:cNvPr>
            <p:cNvGrpSpPr/>
            <p:nvPr/>
          </p:nvGrpSpPr>
          <p:grpSpPr>
            <a:xfrm>
              <a:off x="3225658" y="3923623"/>
              <a:ext cx="394395" cy="476560"/>
              <a:chOff x="6964840" y="714050"/>
              <a:chExt cx="394395" cy="476560"/>
            </a:xfrm>
            <a:noFill/>
          </p:grpSpPr>
          <p:sp>
            <p:nvSpPr>
              <p:cNvPr id="138" name="Freeform 123">
                <a:extLst>
                  <a:ext uri="{FF2B5EF4-FFF2-40B4-BE49-F238E27FC236}">
                    <a16:creationId xmlns:a16="http://schemas.microsoft.com/office/drawing/2014/main" id="{480E20CC-A098-45FB-B86E-2C5267DFF55B}"/>
                  </a:ext>
                </a:extLst>
              </p:cNvPr>
              <p:cNvSpPr>
                <a:spLocks/>
              </p:cNvSpPr>
              <p:nvPr/>
            </p:nvSpPr>
            <p:spPr bwMode="auto">
              <a:xfrm>
                <a:off x="7068916" y="921107"/>
                <a:ext cx="186242" cy="269503"/>
              </a:xfrm>
              <a:custGeom>
                <a:avLst/>
                <a:gdLst>
                  <a:gd name="T0" fmla="*/ 36 w 72"/>
                  <a:gd name="T1" fmla="*/ 104 h 104"/>
                  <a:gd name="T2" fmla="*/ 0 w 72"/>
                  <a:gd name="T3" fmla="*/ 59 h 104"/>
                  <a:gd name="T4" fmla="*/ 0 w 72"/>
                  <a:gd name="T5" fmla="*/ 37 h 104"/>
                  <a:gd name="T6" fmla="*/ 36 w 72"/>
                  <a:gd name="T7" fmla="*/ 0 h 104"/>
                  <a:gd name="T8" fmla="*/ 72 w 72"/>
                  <a:gd name="T9" fmla="*/ 37 h 104"/>
                  <a:gd name="T10" fmla="*/ 72 w 72"/>
                  <a:gd name="T11" fmla="*/ 59 h 104"/>
                  <a:gd name="T12" fmla="*/ 36 w 7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72" h="104">
                    <a:moveTo>
                      <a:pt x="36" y="104"/>
                    </a:moveTo>
                    <a:cubicBezTo>
                      <a:pt x="0" y="95"/>
                      <a:pt x="0" y="59"/>
                      <a:pt x="0" y="59"/>
                    </a:cubicBezTo>
                    <a:cubicBezTo>
                      <a:pt x="0" y="37"/>
                      <a:pt x="0" y="37"/>
                      <a:pt x="0" y="37"/>
                    </a:cubicBezTo>
                    <a:cubicBezTo>
                      <a:pt x="0" y="10"/>
                      <a:pt x="16" y="0"/>
                      <a:pt x="36" y="0"/>
                    </a:cubicBezTo>
                    <a:cubicBezTo>
                      <a:pt x="56" y="0"/>
                      <a:pt x="72" y="10"/>
                      <a:pt x="72" y="37"/>
                    </a:cubicBezTo>
                    <a:cubicBezTo>
                      <a:pt x="72" y="59"/>
                      <a:pt x="72" y="59"/>
                      <a:pt x="72" y="59"/>
                    </a:cubicBezTo>
                    <a:cubicBezTo>
                      <a:pt x="72" y="59"/>
                      <a:pt x="72" y="95"/>
                      <a:pt x="36" y="104"/>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4">
                <a:extLst>
                  <a:ext uri="{FF2B5EF4-FFF2-40B4-BE49-F238E27FC236}">
                    <a16:creationId xmlns:a16="http://schemas.microsoft.com/office/drawing/2014/main" id="{910E4DEC-A1F7-443E-9D63-85B78AA6EADD}"/>
                  </a:ext>
                </a:extLst>
              </p:cNvPr>
              <p:cNvSpPr>
                <a:spLocks/>
              </p:cNvSpPr>
              <p:nvPr/>
            </p:nvSpPr>
            <p:spPr bwMode="auto">
              <a:xfrm>
                <a:off x="7089731" y="818126"/>
                <a:ext cx="144612" cy="118319"/>
              </a:xfrm>
              <a:custGeom>
                <a:avLst/>
                <a:gdLst>
                  <a:gd name="T0" fmla="*/ 6 w 56"/>
                  <a:gd name="T1" fmla="*/ 46 h 46"/>
                  <a:gd name="T2" fmla="*/ 0 w 56"/>
                  <a:gd name="T3" fmla="*/ 28 h 46"/>
                  <a:gd name="T4" fmla="*/ 28 w 56"/>
                  <a:gd name="T5" fmla="*/ 0 h 46"/>
                  <a:gd name="T6" fmla="*/ 56 w 56"/>
                  <a:gd name="T7" fmla="*/ 28 h 46"/>
                  <a:gd name="T8" fmla="*/ 50 w 56"/>
                  <a:gd name="T9" fmla="*/ 45 h 46"/>
                </a:gdLst>
                <a:ahLst/>
                <a:cxnLst>
                  <a:cxn ang="0">
                    <a:pos x="T0" y="T1"/>
                  </a:cxn>
                  <a:cxn ang="0">
                    <a:pos x="T2" y="T3"/>
                  </a:cxn>
                  <a:cxn ang="0">
                    <a:pos x="T4" y="T5"/>
                  </a:cxn>
                  <a:cxn ang="0">
                    <a:pos x="T6" y="T7"/>
                  </a:cxn>
                  <a:cxn ang="0">
                    <a:pos x="T8" y="T9"/>
                  </a:cxn>
                </a:cxnLst>
                <a:rect l="0" t="0" r="r" b="b"/>
                <a:pathLst>
                  <a:path w="56" h="46">
                    <a:moveTo>
                      <a:pt x="6" y="46"/>
                    </a:moveTo>
                    <a:cubicBezTo>
                      <a:pt x="3" y="41"/>
                      <a:pt x="0" y="35"/>
                      <a:pt x="0" y="28"/>
                    </a:cubicBezTo>
                    <a:cubicBezTo>
                      <a:pt x="0" y="12"/>
                      <a:pt x="13" y="0"/>
                      <a:pt x="28" y="0"/>
                    </a:cubicBezTo>
                    <a:cubicBezTo>
                      <a:pt x="44" y="0"/>
                      <a:pt x="56" y="12"/>
                      <a:pt x="56" y="28"/>
                    </a:cubicBezTo>
                    <a:cubicBezTo>
                      <a:pt x="56" y="34"/>
                      <a:pt x="54" y="40"/>
                      <a:pt x="50" y="45"/>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5">
                <a:extLst>
                  <a:ext uri="{FF2B5EF4-FFF2-40B4-BE49-F238E27FC236}">
                    <a16:creationId xmlns:a16="http://schemas.microsoft.com/office/drawing/2014/main" id="{B1BAB76A-0E95-42EE-BB41-540FD78AF18E}"/>
                  </a:ext>
                </a:extLst>
              </p:cNvPr>
              <p:cNvSpPr>
                <a:spLocks/>
              </p:cNvSpPr>
              <p:nvPr/>
            </p:nvSpPr>
            <p:spPr bwMode="auto">
              <a:xfrm>
                <a:off x="7110547" y="755680"/>
                <a:ext cx="102981" cy="62446"/>
              </a:xfrm>
              <a:custGeom>
                <a:avLst/>
                <a:gdLst>
                  <a:gd name="T0" fmla="*/ 12 w 40"/>
                  <a:gd name="T1" fmla="*/ 24 h 24"/>
                  <a:gd name="T2" fmla="*/ 0 w 40"/>
                  <a:gd name="T3" fmla="*/ 12 h 24"/>
                  <a:gd name="T4" fmla="*/ 12 w 40"/>
                  <a:gd name="T5" fmla="*/ 0 h 24"/>
                  <a:gd name="T6" fmla="*/ 28 w 40"/>
                  <a:gd name="T7" fmla="*/ 0 h 24"/>
                  <a:gd name="T8" fmla="*/ 40 w 40"/>
                  <a:gd name="T9" fmla="*/ 12 h 24"/>
                  <a:gd name="T10" fmla="*/ 28 w 40"/>
                  <a:gd name="T11" fmla="*/ 24 h 24"/>
                  <a:gd name="T12" fmla="*/ 12 w 40"/>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0" h="24">
                    <a:moveTo>
                      <a:pt x="12" y="24"/>
                    </a:moveTo>
                    <a:cubicBezTo>
                      <a:pt x="6" y="24"/>
                      <a:pt x="0" y="18"/>
                      <a:pt x="0" y="12"/>
                    </a:cubicBezTo>
                    <a:cubicBezTo>
                      <a:pt x="0" y="5"/>
                      <a:pt x="6" y="0"/>
                      <a:pt x="12" y="0"/>
                    </a:cubicBezTo>
                    <a:cubicBezTo>
                      <a:pt x="28" y="0"/>
                      <a:pt x="28" y="0"/>
                      <a:pt x="28" y="0"/>
                    </a:cubicBezTo>
                    <a:cubicBezTo>
                      <a:pt x="35" y="0"/>
                      <a:pt x="40" y="5"/>
                      <a:pt x="40" y="12"/>
                    </a:cubicBezTo>
                    <a:cubicBezTo>
                      <a:pt x="40" y="18"/>
                      <a:pt x="35" y="24"/>
                      <a:pt x="28" y="24"/>
                    </a:cubicBezTo>
                    <a:lnTo>
                      <a:pt x="12" y="24"/>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6">
                <a:extLst>
                  <a:ext uri="{FF2B5EF4-FFF2-40B4-BE49-F238E27FC236}">
                    <a16:creationId xmlns:a16="http://schemas.microsoft.com/office/drawing/2014/main" id="{9E78580A-E0BC-4664-9BEF-4ED3DDF956A7}"/>
                  </a:ext>
                </a:extLst>
              </p:cNvPr>
              <p:cNvSpPr>
                <a:spLocks/>
              </p:cNvSpPr>
              <p:nvPr/>
            </p:nvSpPr>
            <p:spPr bwMode="auto">
              <a:xfrm>
                <a:off x="7234343" y="879476"/>
                <a:ext cx="124892" cy="62446"/>
              </a:xfrm>
              <a:custGeom>
                <a:avLst/>
                <a:gdLst>
                  <a:gd name="T0" fmla="*/ 48 w 48"/>
                  <a:gd name="T1" fmla="*/ 0 h 24"/>
                  <a:gd name="T2" fmla="*/ 40 w 48"/>
                  <a:gd name="T3" fmla="*/ 8 h 24"/>
                  <a:gd name="T4" fmla="*/ 8 w 48"/>
                  <a:gd name="T5" fmla="*/ 8 h 24"/>
                  <a:gd name="T6" fmla="*/ 0 w 48"/>
                  <a:gd name="T7" fmla="*/ 16 h 24"/>
                  <a:gd name="T8" fmla="*/ 0 w 48"/>
                  <a:gd name="T9" fmla="*/ 24 h 24"/>
                </a:gdLst>
                <a:ahLst/>
                <a:cxnLst>
                  <a:cxn ang="0">
                    <a:pos x="T0" y="T1"/>
                  </a:cxn>
                  <a:cxn ang="0">
                    <a:pos x="T2" y="T3"/>
                  </a:cxn>
                  <a:cxn ang="0">
                    <a:pos x="T4" y="T5"/>
                  </a:cxn>
                  <a:cxn ang="0">
                    <a:pos x="T6" y="T7"/>
                  </a:cxn>
                  <a:cxn ang="0">
                    <a:pos x="T8" y="T9"/>
                  </a:cxn>
                </a:cxnLst>
                <a:rect l="0" t="0" r="r" b="b"/>
                <a:pathLst>
                  <a:path w="48" h="24">
                    <a:moveTo>
                      <a:pt x="48" y="0"/>
                    </a:moveTo>
                    <a:cubicBezTo>
                      <a:pt x="48" y="4"/>
                      <a:pt x="45" y="8"/>
                      <a:pt x="40" y="8"/>
                    </a:cubicBezTo>
                    <a:cubicBezTo>
                      <a:pt x="8" y="8"/>
                      <a:pt x="8" y="8"/>
                      <a:pt x="8" y="8"/>
                    </a:cubicBezTo>
                    <a:cubicBezTo>
                      <a:pt x="4" y="8"/>
                      <a:pt x="0" y="11"/>
                      <a:pt x="0" y="16"/>
                    </a:cubicBezTo>
                    <a:cubicBezTo>
                      <a:pt x="0" y="24"/>
                      <a:pt x="0" y="24"/>
                      <a:pt x="0" y="24"/>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7">
                <a:extLst>
                  <a:ext uri="{FF2B5EF4-FFF2-40B4-BE49-F238E27FC236}">
                    <a16:creationId xmlns:a16="http://schemas.microsoft.com/office/drawing/2014/main" id="{522FA1B5-5A17-4A36-96EA-AA1319B014F3}"/>
                  </a:ext>
                </a:extLst>
              </p:cNvPr>
              <p:cNvSpPr>
                <a:spLocks/>
              </p:cNvSpPr>
              <p:nvPr/>
            </p:nvSpPr>
            <p:spPr bwMode="auto">
              <a:xfrm>
                <a:off x="7234343" y="941922"/>
                <a:ext cx="104076" cy="207057"/>
              </a:xfrm>
              <a:custGeom>
                <a:avLst/>
                <a:gdLst>
                  <a:gd name="T0" fmla="*/ 0 w 95"/>
                  <a:gd name="T1" fmla="*/ 0 h 189"/>
                  <a:gd name="T2" fmla="*/ 76 w 95"/>
                  <a:gd name="T3" fmla="*/ 38 h 189"/>
                  <a:gd name="T4" fmla="*/ 95 w 95"/>
                  <a:gd name="T5" fmla="*/ 189 h 189"/>
                </a:gdLst>
                <a:ahLst/>
                <a:cxnLst>
                  <a:cxn ang="0">
                    <a:pos x="T0" y="T1"/>
                  </a:cxn>
                  <a:cxn ang="0">
                    <a:pos x="T2" y="T3"/>
                  </a:cxn>
                  <a:cxn ang="0">
                    <a:pos x="T4" y="T5"/>
                  </a:cxn>
                </a:cxnLst>
                <a:rect l="0" t="0" r="r" b="b"/>
                <a:pathLst>
                  <a:path w="95" h="189">
                    <a:moveTo>
                      <a:pt x="0" y="0"/>
                    </a:moveTo>
                    <a:lnTo>
                      <a:pt x="76" y="38"/>
                    </a:lnTo>
                    <a:lnTo>
                      <a:pt x="95" y="189"/>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8">
                <a:extLst>
                  <a:ext uri="{FF2B5EF4-FFF2-40B4-BE49-F238E27FC236}">
                    <a16:creationId xmlns:a16="http://schemas.microsoft.com/office/drawing/2014/main" id="{0FD7DABD-F56B-499F-9EEE-FCC1392A9F44}"/>
                  </a:ext>
                </a:extLst>
              </p:cNvPr>
              <p:cNvSpPr>
                <a:spLocks/>
              </p:cNvSpPr>
              <p:nvPr/>
            </p:nvSpPr>
            <p:spPr bwMode="auto">
              <a:xfrm>
                <a:off x="7027285" y="734865"/>
                <a:ext cx="62446" cy="123796"/>
              </a:xfrm>
              <a:custGeom>
                <a:avLst/>
                <a:gdLst>
                  <a:gd name="T0" fmla="*/ 0 w 24"/>
                  <a:gd name="T1" fmla="*/ 0 h 48"/>
                  <a:gd name="T2" fmla="*/ 8 w 24"/>
                  <a:gd name="T3" fmla="*/ 8 h 48"/>
                  <a:gd name="T4" fmla="*/ 8 w 24"/>
                  <a:gd name="T5" fmla="*/ 40 h 48"/>
                  <a:gd name="T6" fmla="*/ 16 w 24"/>
                  <a:gd name="T7" fmla="*/ 48 h 48"/>
                  <a:gd name="T8" fmla="*/ 24 w 24"/>
                  <a:gd name="T9" fmla="*/ 48 h 48"/>
                </a:gdLst>
                <a:ahLst/>
                <a:cxnLst>
                  <a:cxn ang="0">
                    <a:pos x="T0" y="T1"/>
                  </a:cxn>
                  <a:cxn ang="0">
                    <a:pos x="T2" y="T3"/>
                  </a:cxn>
                  <a:cxn ang="0">
                    <a:pos x="T4" y="T5"/>
                  </a:cxn>
                  <a:cxn ang="0">
                    <a:pos x="T6" y="T7"/>
                  </a:cxn>
                  <a:cxn ang="0">
                    <a:pos x="T8" y="T9"/>
                  </a:cxn>
                </a:cxnLst>
                <a:rect l="0" t="0" r="r" b="b"/>
                <a:pathLst>
                  <a:path w="24" h="48">
                    <a:moveTo>
                      <a:pt x="0" y="0"/>
                    </a:moveTo>
                    <a:cubicBezTo>
                      <a:pt x="5" y="0"/>
                      <a:pt x="8" y="3"/>
                      <a:pt x="8" y="8"/>
                    </a:cubicBezTo>
                    <a:cubicBezTo>
                      <a:pt x="8" y="40"/>
                      <a:pt x="8" y="40"/>
                      <a:pt x="8" y="40"/>
                    </a:cubicBezTo>
                    <a:cubicBezTo>
                      <a:pt x="8" y="44"/>
                      <a:pt x="12" y="48"/>
                      <a:pt x="16" y="48"/>
                    </a:cubicBezTo>
                    <a:cubicBezTo>
                      <a:pt x="24" y="48"/>
                      <a:pt x="24" y="48"/>
                      <a:pt x="24" y="48"/>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29">
                <a:extLst>
                  <a:ext uri="{FF2B5EF4-FFF2-40B4-BE49-F238E27FC236}">
                    <a16:creationId xmlns:a16="http://schemas.microsoft.com/office/drawing/2014/main" id="{A27599C6-7187-46B0-8687-8DE4886C3871}"/>
                  </a:ext>
                </a:extLst>
              </p:cNvPr>
              <p:cNvSpPr>
                <a:spLocks/>
              </p:cNvSpPr>
              <p:nvPr/>
            </p:nvSpPr>
            <p:spPr bwMode="auto">
              <a:xfrm>
                <a:off x="6964840" y="879476"/>
                <a:ext cx="124892" cy="62446"/>
              </a:xfrm>
              <a:custGeom>
                <a:avLst/>
                <a:gdLst>
                  <a:gd name="T0" fmla="*/ 0 w 48"/>
                  <a:gd name="T1" fmla="*/ 0 h 24"/>
                  <a:gd name="T2" fmla="*/ 8 w 48"/>
                  <a:gd name="T3" fmla="*/ 8 h 24"/>
                  <a:gd name="T4" fmla="*/ 40 w 48"/>
                  <a:gd name="T5" fmla="*/ 8 h 24"/>
                  <a:gd name="T6" fmla="*/ 48 w 48"/>
                  <a:gd name="T7" fmla="*/ 16 h 24"/>
                  <a:gd name="T8" fmla="*/ 48 w 48"/>
                  <a:gd name="T9" fmla="*/ 24 h 24"/>
                </a:gdLst>
                <a:ahLst/>
                <a:cxnLst>
                  <a:cxn ang="0">
                    <a:pos x="T0" y="T1"/>
                  </a:cxn>
                  <a:cxn ang="0">
                    <a:pos x="T2" y="T3"/>
                  </a:cxn>
                  <a:cxn ang="0">
                    <a:pos x="T4" y="T5"/>
                  </a:cxn>
                  <a:cxn ang="0">
                    <a:pos x="T6" y="T7"/>
                  </a:cxn>
                  <a:cxn ang="0">
                    <a:pos x="T8" y="T9"/>
                  </a:cxn>
                </a:cxnLst>
                <a:rect l="0" t="0" r="r" b="b"/>
                <a:pathLst>
                  <a:path w="48" h="24">
                    <a:moveTo>
                      <a:pt x="0" y="0"/>
                    </a:moveTo>
                    <a:cubicBezTo>
                      <a:pt x="0" y="4"/>
                      <a:pt x="4" y="8"/>
                      <a:pt x="8" y="8"/>
                    </a:cubicBezTo>
                    <a:cubicBezTo>
                      <a:pt x="40" y="8"/>
                      <a:pt x="40" y="8"/>
                      <a:pt x="40" y="8"/>
                    </a:cubicBezTo>
                    <a:cubicBezTo>
                      <a:pt x="45" y="8"/>
                      <a:pt x="48" y="11"/>
                      <a:pt x="48" y="16"/>
                    </a:cubicBezTo>
                    <a:cubicBezTo>
                      <a:pt x="48" y="24"/>
                      <a:pt x="48" y="24"/>
                      <a:pt x="48" y="24"/>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0">
                <a:extLst>
                  <a:ext uri="{FF2B5EF4-FFF2-40B4-BE49-F238E27FC236}">
                    <a16:creationId xmlns:a16="http://schemas.microsoft.com/office/drawing/2014/main" id="{754BAEF2-ACD2-4147-8068-5A7834357F46}"/>
                  </a:ext>
                </a:extLst>
              </p:cNvPr>
              <p:cNvSpPr>
                <a:spLocks/>
              </p:cNvSpPr>
              <p:nvPr/>
            </p:nvSpPr>
            <p:spPr bwMode="auto">
              <a:xfrm>
                <a:off x="7338419" y="1148980"/>
                <a:ext cx="20815" cy="20815"/>
              </a:xfrm>
              <a:custGeom>
                <a:avLst/>
                <a:gdLst>
                  <a:gd name="T0" fmla="*/ 0 w 8"/>
                  <a:gd name="T1" fmla="*/ 0 h 8"/>
                  <a:gd name="T2" fmla="*/ 8 w 8"/>
                  <a:gd name="T3" fmla="*/ 8 h 8"/>
                </a:gdLst>
                <a:ahLst/>
                <a:cxnLst>
                  <a:cxn ang="0">
                    <a:pos x="T0" y="T1"/>
                  </a:cxn>
                  <a:cxn ang="0">
                    <a:pos x="T2" y="T3"/>
                  </a:cxn>
                </a:cxnLst>
                <a:rect l="0" t="0" r="r" b="b"/>
                <a:pathLst>
                  <a:path w="8" h="8">
                    <a:moveTo>
                      <a:pt x="0" y="0"/>
                    </a:moveTo>
                    <a:cubicBezTo>
                      <a:pt x="0" y="4"/>
                      <a:pt x="4" y="8"/>
                      <a:pt x="8" y="8"/>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1">
                <a:extLst>
                  <a:ext uri="{FF2B5EF4-FFF2-40B4-BE49-F238E27FC236}">
                    <a16:creationId xmlns:a16="http://schemas.microsoft.com/office/drawing/2014/main" id="{DFD19200-979B-4710-8822-95E964D7FEAD}"/>
                  </a:ext>
                </a:extLst>
              </p:cNvPr>
              <p:cNvSpPr>
                <a:spLocks/>
              </p:cNvSpPr>
              <p:nvPr/>
            </p:nvSpPr>
            <p:spPr bwMode="auto">
              <a:xfrm>
                <a:off x="7234343" y="734865"/>
                <a:ext cx="62446" cy="123796"/>
              </a:xfrm>
              <a:custGeom>
                <a:avLst/>
                <a:gdLst>
                  <a:gd name="T0" fmla="*/ 0 w 24"/>
                  <a:gd name="T1" fmla="*/ 48 h 48"/>
                  <a:gd name="T2" fmla="*/ 8 w 24"/>
                  <a:gd name="T3" fmla="*/ 48 h 48"/>
                  <a:gd name="T4" fmla="*/ 16 w 24"/>
                  <a:gd name="T5" fmla="*/ 40 h 48"/>
                  <a:gd name="T6" fmla="*/ 16 w 24"/>
                  <a:gd name="T7" fmla="*/ 8 h 48"/>
                  <a:gd name="T8" fmla="*/ 24 w 24"/>
                  <a:gd name="T9" fmla="*/ 0 h 48"/>
                </a:gdLst>
                <a:ahLst/>
                <a:cxnLst>
                  <a:cxn ang="0">
                    <a:pos x="T0" y="T1"/>
                  </a:cxn>
                  <a:cxn ang="0">
                    <a:pos x="T2" y="T3"/>
                  </a:cxn>
                  <a:cxn ang="0">
                    <a:pos x="T4" y="T5"/>
                  </a:cxn>
                  <a:cxn ang="0">
                    <a:pos x="T6" y="T7"/>
                  </a:cxn>
                  <a:cxn ang="0">
                    <a:pos x="T8" y="T9"/>
                  </a:cxn>
                </a:cxnLst>
                <a:rect l="0" t="0" r="r" b="b"/>
                <a:pathLst>
                  <a:path w="24" h="48">
                    <a:moveTo>
                      <a:pt x="0" y="48"/>
                    </a:moveTo>
                    <a:cubicBezTo>
                      <a:pt x="8" y="48"/>
                      <a:pt x="8" y="48"/>
                      <a:pt x="8" y="48"/>
                    </a:cubicBezTo>
                    <a:cubicBezTo>
                      <a:pt x="13" y="48"/>
                      <a:pt x="16" y="44"/>
                      <a:pt x="16" y="40"/>
                    </a:cubicBezTo>
                    <a:cubicBezTo>
                      <a:pt x="16" y="8"/>
                      <a:pt x="16" y="8"/>
                      <a:pt x="16" y="8"/>
                    </a:cubicBezTo>
                    <a:cubicBezTo>
                      <a:pt x="16" y="3"/>
                      <a:pt x="20" y="0"/>
                      <a:pt x="24" y="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2">
                <a:extLst>
                  <a:ext uri="{FF2B5EF4-FFF2-40B4-BE49-F238E27FC236}">
                    <a16:creationId xmlns:a16="http://schemas.microsoft.com/office/drawing/2014/main" id="{497EC8F0-7B44-4F7A-AC72-1DC950BA995B}"/>
                  </a:ext>
                </a:extLst>
              </p:cNvPr>
              <p:cNvSpPr>
                <a:spLocks/>
              </p:cNvSpPr>
              <p:nvPr/>
            </p:nvSpPr>
            <p:spPr bwMode="auto">
              <a:xfrm>
                <a:off x="6964840" y="941922"/>
                <a:ext cx="124892" cy="227873"/>
              </a:xfrm>
              <a:custGeom>
                <a:avLst/>
                <a:gdLst>
                  <a:gd name="T0" fmla="*/ 48 w 48"/>
                  <a:gd name="T1" fmla="*/ 0 h 88"/>
                  <a:gd name="T2" fmla="*/ 16 w 48"/>
                  <a:gd name="T3" fmla="*/ 16 h 88"/>
                  <a:gd name="T4" fmla="*/ 8 w 48"/>
                  <a:gd name="T5" fmla="*/ 80 h 88"/>
                  <a:gd name="T6" fmla="*/ 0 w 48"/>
                  <a:gd name="T7" fmla="*/ 88 h 88"/>
                </a:gdLst>
                <a:ahLst/>
                <a:cxnLst>
                  <a:cxn ang="0">
                    <a:pos x="T0" y="T1"/>
                  </a:cxn>
                  <a:cxn ang="0">
                    <a:pos x="T2" y="T3"/>
                  </a:cxn>
                  <a:cxn ang="0">
                    <a:pos x="T4" y="T5"/>
                  </a:cxn>
                  <a:cxn ang="0">
                    <a:pos x="T6" y="T7"/>
                  </a:cxn>
                </a:cxnLst>
                <a:rect l="0" t="0" r="r" b="b"/>
                <a:pathLst>
                  <a:path w="48" h="88">
                    <a:moveTo>
                      <a:pt x="48" y="0"/>
                    </a:moveTo>
                    <a:cubicBezTo>
                      <a:pt x="16" y="16"/>
                      <a:pt x="16" y="16"/>
                      <a:pt x="16" y="16"/>
                    </a:cubicBezTo>
                    <a:cubicBezTo>
                      <a:pt x="8" y="80"/>
                      <a:pt x="8" y="80"/>
                      <a:pt x="8" y="80"/>
                    </a:cubicBezTo>
                    <a:cubicBezTo>
                      <a:pt x="8" y="84"/>
                      <a:pt x="5" y="88"/>
                      <a:pt x="0" y="88"/>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8" name="Line 133">
                <a:extLst>
                  <a:ext uri="{FF2B5EF4-FFF2-40B4-BE49-F238E27FC236}">
                    <a16:creationId xmlns:a16="http://schemas.microsoft.com/office/drawing/2014/main" id="{36804781-2EDA-4006-AA31-C5EB43E9E560}"/>
                  </a:ext>
                </a:extLst>
              </p:cNvPr>
              <p:cNvSpPr>
                <a:spLocks noChangeShapeType="1"/>
              </p:cNvSpPr>
              <p:nvPr/>
            </p:nvSpPr>
            <p:spPr bwMode="auto">
              <a:xfrm flipH="1" flipV="1">
                <a:off x="7099591" y="714050"/>
                <a:ext cx="41631" cy="41631"/>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9" name="Line 134">
                <a:extLst>
                  <a:ext uri="{FF2B5EF4-FFF2-40B4-BE49-F238E27FC236}">
                    <a16:creationId xmlns:a16="http://schemas.microsoft.com/office/drawing/2014/main" id="{7365825E-A2A6-4936-A2A8-D72A22CE19AE}"/>
                  </a:ext>
                </a:extLst>
              </p:cNvPr>
              <p:cNvSpPr>
                <a:spLocks noChangeShapeType="1"/>
              </p:cNvSpPr>
              <p:nvPr/>
            </p:nvSpPr>
            <p:spPr bwMode="auto">
              <a:xfrm flipV="1">
                <a:off x="7182852" y="714050"/>
                <a:ext cx="41631" cy="41631"/>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149">
              <a:extLst>
                <a:ext uri="{FF2B5EF4-FFF2-40B4-BE49-F238E27FC236}">
                  <a16:creationId xmlns:a16="http://schemas.microsoft.com/office/drawing/2014/main" id="{4F8C4D93-3E24-4973-B60A-0C117A299DEA}"/>
                </a:ext>
              </a:extLst>
            </p:cNvPr>
            <p:cNvGrpSpPr/>
            <p:nvPr/>
          </p:nvGrpSpPr>
          <p:grpSpPr>
            <a:xfrm>
              <a:off x="4969798" y="3923623"/>
              <a:ext cx="477656" cy="393300"/>
              <a:chOff x="8146929" y="755680"/>
              <a:chExt cx="477656" cy="393300"/>
            </a:xfrm>
            <a:noFill/>
          </p:grpSpPr>
          <p:sp>
            <p:nvSpPr>
              <p:cNvPr id="151" name="Rectangle 135">
                <a:extLst>
                  <a:ext uri="{FF2B5EF4-FFF2-40B4-BE49-F238E27FC236}">
                    <a16:creationId xmlns:a16="http://schemas.microsoft.com/office/drawing/2014/main" id="{F26C8214-B2A6-4ECF-8B3A-7352BF1C89BB}"/>
                  </a:ext>
                </a:extLst>
              </p:cNvPr>
              <p:cNvSpPr>
                <a:spLocks noChangeArrowheads="1"/>
              </p:cNvSpPr>
              <p:nvPr/>
            </p:nvSpPr>
            <p:spPr bwMode="auto">
              <a:xfrm>
                <a:off x="8146929" y="755680"/>
                <a:ext cx="477656" cy="393300"/>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2" name="Line 136">
                <a:extLst>
                  <a:ext uri="{FF2B5EF4-FFF2-40B4-BE49-F238E27FC236}">
                    <a16:creationId xmlns:a16="http://schemas.microsoft.com/office/drawing/2014/main" id="{3F8EDC36-46FB-4C5E-A8B9-19AF0A5E4AD4}"/>
                  </a:ext>
                </a:extLst>
              </p:cNvPr>
              <p:cNvSpPr>
                <a:spLocks noChangeShapeType="1"/>
              </p:cNvSpPr>
              <p:nvPr/>
            </p:nvSpPr>
            <p:spPr bwMode="auto">
              <a:xfrm>
                <a:off x="8146929" y="838941"/>
                <a:ext cx="47765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3" name="Line 137">
                <a:extLst>
                  <a:ext uri="{FF2B5EF4-FFF2-40B4-BE49-F238E27FC236}">
                    <a16:creationId xmlns:a16="http://schemas.microsoft.com/office/drawing/2014/main" id="{2327F5CE-CD39-48AA-A4C7-D8A2D1DF69D8}"/>
                  </a:ext>
                </a:extLst>
              </p:cNvPr>
              <p:cNvSpPr>
                <a:spLocks noChangeShapeType="1"/>
              </p:cNvSpPr>
              <p:nvPr/>
            </p:nvSpPr>
            <p:spPr bwMode="auto">
              <a:xfrm>
                <a:off x="8188560" y="79731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4" name="Line 138">
                <a:extLst>
                  <a:ext uri="{FF2B5EF4-FFF2-40B4-BE49-F238E27FC236}">
                    <a16:creationId xmlns:a16="http://schemas.microsoft.com/office/drawing/2014/main" id="{0DA394D7-135B-456B-A7C2-3B2FAC041D41}"/>
                  </a:ext>
                </a:extLst>
              </p:cNvPr>
              <p:cNvSpPr>
                <a:spLocks noChangeShapeType="1"/>
              </p:cNvSpPr>
              <p:nvPr/>
            </p:nvSpPr>
            <p:spPr bwMode="auto">
              <a:xfrm>
                <a:off x="8230190" y="79731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5" name="Line 139">
                <a:extLst>
                  <a:ext uri="{FF2B5EF4-FFF2-40B4-BE49-F238E27FC236}">
                    <a16:creationId xmlns:a16="http://schemas.microsoft.com/office/drawing/2014/main" id="{00BF9857-007B-4608-BE66-318F4C651AFA}"/>
                  </a:ext>
                </a:extLst>
              </p:cNvPr>
              <p:cNvSpPr>
                <a:spLocks noChangeShapeType="1"/>
              </p:cNvSpPr>
              <p:nvPr/>
            </p:nvSpPr>
            <p:spPr bwMode="auto">
              <a:xfrm>
                <a:off x="8271821" y="79731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6" name="Oval 140">
                <a:extLst>
                  <a:ext uri="{FF2B5EF4-FFF2-40B4-BE49-F238E27FC236}">
                    <a16:creationId xmlns:a16="http://schemas.microsoft.com/office/drawing/2014/main" id="{4699B778-96C8-4946-B64E-6C50E5688B8A}"/>
                  </a:ext>
                </a:extLst>
              </p:cNvPr>
              <p:cNvSpPr>
                <a:spLocks noChangeArrowheads="1"/>
              </p:cNvSpPr>
              <p:nvPr/>
            </p:nvSpPr>
            <p:spPr bwMode="auto">
              <a:xfrm>
                <a:off x="8230190" y="900292"/>
                <a:ext cx="62446" cy="62446"/>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7" name="Oval 141">
                <a:extLst>
                  <a:ext uri="{FF2B5EF4-FFF2-40B4-BE49-F238E27FC236}">
                    <a16:creationId xmlns:a16="http://schemas.microsoft.com/office/drawing/2014/main" id="{2E298273-FA79-4798-8AD5-E1EF23C3AB06}"/>
                  </a:ext>
                </a:extLst>
              </p:cNvPr>
              <p:cNvSpPr>
                <a:spLocks noChangeArrowheads="1"/>
              </p:cNvSpPr>
              <p:nvPr/>
            </p:nvSpPr>
            <p:spPr bwMode="auto">
              <a:xfrm>
                <a:off x="8478878" y="900292"/>
                <a:ext cx="62446" cy="62446"/>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8" name="Oval 142">
                <a:extLst>
                  <a:ext uri="{FF2B5EF4-FFF2-40B4-BE49-F238E27FC236}">
                    <a16:creationId xmlns:a16="http://schemas.microsoft.com/office/drawing/2014/main" id="{DEF97B14-30C8-4161-9152-10836808EC5B}"/>
                  </a:ext>
                </a:extLst>
              </p:cNvPr>
              <p:cNvSpPr>
                <a:spLocks noChangeArrowheads="1"/>
              </p:cNvSpPr>
              <p:nvPr/>
            </p:nvSpPr>
            <p:spPr bwMode="auto">
              <a:xfrm>
                <a:off x="8355082" y="1025183"/>
                <a:ext cx="62446" cy="62446"/>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43">
                <a:extLst>
                  <a:ext uri="{FF2B5EF4-FFF2-40B4-BE49-F238E27FC236}">
                    <a16:creationId xmlns:a16="http://schemas.microsoft.com/office/drawing/2014/main" id="{AF93C07A-9390-4AA9-B27A-D2C9C9B1409F}"/>
                  </a:ext>
                </a:extLst>
              </p:cNvPr>
              <p:cNvSpPr>
                <a:spLocks/>
              </p:cNvSpPr>
              <p:nvPr/>
            </p:nvSpPr>
            <p:spPr bwMode="auto">
              <a:xfrm>
                <a:off x="8375897" y="900292"/>
                <a:ext cx="20815" cy="62446"/>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44">
                <a:extLst>
                  <a:ext uri="{FF2B5EF4-FFF2-40B4-BE49-F238E27FC236}">
                    <a16:creationId xmlns:a16="http://schemas.microsoft.com/office/drawing/2014/main" id="{CE1DDEF4-9815-4F7B-AF4D-CA2F69E54F5A}"/>
                  </a:ext>
                </a:extLst>
              </p:cNvPr>
              <p:cNvSpPr>
                <a:spLocks/>
              </p:cNvSpPr>
              <p:nvPr/>
            </p:nvSpPr>
            <p:spPr bwMode="auto">
              <a:xfrm>
                <a:off x="8251006" y="1025183"/>
                <a:ext cx="20815" cy="62446"/>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45">
                <a:extLst>
                  <a:ext uri="{FF2B5EF4-FFF2-40B4-BE49-F238E27FC236}">
                    <a16:creationId xmlns:a16="http://schemas.microsoft.com/office/drawing/2014/main" id="{9F8944E9-DFF4-40E7-A8CF-8CD9009B5CE7}"/>
                  </a:ext>
                </a:extLst>
              </p:cNvPr>
              <p:cNvSpPr>
                <a:spLocks/>
              </p:cNvSpPr>
              <p:nvPr/>
            </p:nvSpPr>
            <p:spPr bwMode="auto">
              <a:xfrm>
                <a:off x="8499694" y="1025183"/>
                <a:ext cx="20815" cy="62446"/>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62" name="Freeform 146">
              <a:extLst>
                <a:ext uri="{FF2B5EF4-FFF2-40B4-BE49-F238E27FC236}">
                  <a16:creationId xmlns:a16="http://schemas.microsoft.com/office/drawing/2014/main" id="{0E47F67A-65FB-4692-BC59-A6CD1AC3B2FD}"/>
                </a:ext>
              </a:extLst>
            </p:cNvPr>
            <p:cNvSpPr>
              <a:spLocks/>
            </p:cNvSpPr>
            <p:nvPr/>
          </p:nvSpPr>
          <p:spPr bwMode="auto">
            <a:xfrm>
              <a:off x="6713938" y="3923623"/>
              <a:ext cx="434930" cy="476561"/>
            </a:xfrm>
            <a:custGeom>
              <a:avLst/>
              <a:gdLst>
                <a:gd name="T0" fmla="*/ 8 w 168"/>
                <a:gd name="T1" fmla="*/ 40 h 184"/>
                <a:gd name="T2" fmla="*/ 84 w 168"/>
                <a:gd name="T3" fmla="*/ 184 h 184"/>
                <a:gd name="T4" fmla="*/ 84 w 168"/>
                <a:gd name="T5" fmla="*/ 184 h 184"/>
                <a:gd name="T6" fmla="*/ 160 w 168"/>
                <a:gd name="T7" fmla="*/ 40 h 184"/>
                <a:gd name="T8" fmla="*/ 84 w 168"/>
                <a:gd name="T9" fmla="*/ 0 h 184"/>
                <a:gd name="T10" fmla="*/ 8 w 168"/>
                <a:gd name="T11" fmla="*/ 40 h 184"/>
              </a:gdLst>
              <a:ahLst/>
              <a:cxnLst>
                <a:cxn ang="0">
                  <a:pos x="T0" y="T1"/>
                </a:cxn>
                <a:cxn ang="0">
                  <a:pos x="T2" y="T3"/>
                </a:cxn>
                <a:cxn ang="0">
                  <a:pos x="T4" y="T5"/>
                </a:cxn>
                <a:cxn ang="0">
                  <a:pos x="T6" y="T7"/>
                </a:cxn>
                <a:cxn ang="0">
                  <a:pos x="T8" y="T9"/>
                </a:cxn>
                <a:cxn ang="0">
                  <a:pos x="T10" y="T11"/>
                </a:cxn>
              </a:cxnLst>
              <a:rect l="0" t="0" r="r" b="b"/>
              <a:pathLst>
                <a:path w="168" h="184">
                  <a:moveTo>
                    <a:pt x="8" y="40"/>
                  </a:moveTo>
                  <a:cubicBezTo>
                    <a:pt x="8" y="40"/>
                    <a:pt x="0" y="132"/>
                    <a:pt x="84" y="184"/>
                  </a:cubicBezTo>
                  <a:cubicBezTo>
                    <a:pt x="84" y="184"/>
                    <a:pt x="84" y="184"/>
                    <a:pt x="84" y="184"/>
                  </a:cubicBezTo>
                  <a:cubicBezTo>
                    <a:pt x="168" y="132"/>
                    <a:pt x="160" y="40"/>
                    <a:pt x="160" y="40"/>
                  </a:cubicBezTo>
                  <a:cubicBezTo>
                    <a:pt x="160" y="40"/>
                    <a:pt x="109" y="39"/>
                    <a:pt x="84" y="0"/>
                  </a:cubicBezTo>
                  <a:cubicBezTo>
                    <a:pt x="59" y="39"/>
                    <a:pt x="8" y="40"/>
                    <a:pt x="8" y="40"/>
                  </a:cubicBezTo>
                </a:path>
              </a:pathLst>
            </a:custGeom>
            <a:no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nvGrpSpPr>
            <p:cNvPr id="163" name="组合 162">
              <a:extLst>
                <a:ext uri="{FF2B5EF4-FFF2-40B4-BE49-F238E27FC236}">
                  <a16:creationId xmlns:a16="http://schemas.microsoft.com/office/drawing/2014/main" id="{AC1F3592-7605-4643-87B4-4D79C9AF13AD}"/>
                </a:ext>
              </a:extLst>
            </p:cNvPr>
            <p:cNvGrpSpPr/>
            <p:nvPr/>
          </p:nvGrpSpPr>
          <p:grpSpPr>
            <a:xfrm>
              <a:off x="8458078" y="3923623"/>
              <a:ext cx="352764" cy="476561"/>
              <a:chOff x="5761935" y="1937770"/>
              <a:chExt cx="352764" cy="476561"/>
            </a:xfrm>
            <a:noFill/>
          </p:grpSpPr>
          <p:sp>
            <p:nvSpPr>
              <p:cNvPr id="164" name="Freeform 147">
                <a:extLst>
                  <a:ext uri="{FF2B5EF4-FFF2-40B4-BE49-F238E27FC236}">
                    <a16:creationId xmlns:a16="http://schemas.microsoft.com/office/drawing/2014/main" id="{280C9460-FD70-415D-B721-6854C25F5587}"/>
                  </a:ext>
                </a:extLst>
              </p:cNvPr>
              <p:cNvSpPr>
                <a:spLocks/>
              </p:cNvSpPr>
              <p:nvPr/>
            </p:nvSpPr>
            <p:spPr bwMode="auto">
              <a:xfrm>
                <a:off x="5782750" y="2351885"/>
                <a:ext cx="311134" cy="62446"/>
              </a:xfrm>
              <a:custGeom>
                <a:avLst/>
                <a:gdLst>
                  <a:gd name="T0" fmla="*/ 0 w 284"/>
                  <a:gd name="T1" fmla="*/ 0 h 57"/>
                  <a:gd name="T2" fmla="*/ 0 w 284"/>
                  <a:gd name="T3" fmla="*/ 57 h 57"/>
                  <a:gd name="T4" fmla="*/ 284 w 284"/>
                  <a:gd name="T5" fmla="*/ 57 h 57"/>
                  <a:gd name="T6" fmla="*/ 284 w 284"/>
                  <a:gd name="T7" fmla="*/ 0 h 57"/>
                </a:gdLst>
                <a:ahLst/>
                <a:cxnLst>
                  <a:cxn ang="0">
                    <a:pos x="T0" y="T1"/>
                  </a:cxn>
                  <a:cxn ang="0">
                    <a:pos x="T2" y="T3"/>
                  </a:cxn>
                  <a:cxn ang="0">
                    <a:pos x="T4" y="T5"/>
                  </a:cxn>
                  <a:cxn ang="0">
                    <a:pos x="T6" y="T7"/>
                  </a:cxn>
                </a:cxnLst>
                <a:rect l="0" t="0" r="r" b="b"/>
                <a:pathLst>
                  <a:path w="284" h="57">
                    <a:moveTo>
                      <a:pt x="0" y="0"/>
                    </a:moveTo>
                    <a:lnTo>
                      <a:pt x="0" y="57"/>
                    </a:lnTo>
                    <a:lnTo>
                      <a:pt x="284" y="57"/>
                    </a:lnTo>
                    <a:lnTo>
                      <a:pt x="284"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48">
                <a:extLst>
                  <a:ext uri="{FF2B5EF4-FFF2-40B4-BE49-F238E27FC236}">
                    <a16:creationId xmlns:a16="http://schemas.microsoft.com/office/drawing/2014/main" id="{0B49E8FF-E8C2-42D6-9F46-2502E019B683}"/>
                  </a:ext>
                </a:extLst>
              </p:cNvPr>
              <p:cNvSpPr>
                <a:spLocks/>
              </p:cNvSpPr>
              <p:nvPr/>
            </p:nvSpPr>
            <p:spPr bwMode="auto">
              <a:xfrm>
                <a:off x="5885731" y="1979401"/>
                <a:ext cx="41631" cy="82166"/>
              </a:xfrm>
              <a:custGeom>
                <a:avLst/>
                <a:gdLst>
                  <a:gd name="T0" fmla="*/ 16 w 16"/>
                  <a:gd name="T1" fmla="*/ 0 h 32"/>
                  <a:gd name="T2" fmla="*/ 0 w 16"/>
                  <a:gd name="T3" fmla="*/ 20 h 32"/>
                  <a:gd name="T4" fmla="*/ 4 w 16"/>
                  <a:gd name="T5" fmla="*/ 32 h 32"/>
                </a:gdLst>
                <a:ahLst/>
                <a:cxnLst>
                  <a:cxn ang="0">
                    <a:pos x="T0" y="T1"/>
                  </a:cxn>
                  <a:cxn ang="0">
                    <a:pos x="T2" y="T3"/>
                  </a:cxn>
                  <a:cxn ang="0">
                    <a:pos x="T4" y="T5"/>
                  </a:cxn>
                </a:cxnLst>
                <a:rect l="0" t="0" r="r" b="b"/>
                <a:pathLst>
                  <a:path w="16" h="32">
                    <a:moveTo>
                      <a:pt x="16" y="0"/>
                    </a:moveTo>
                    <a:cubicBezTo>
                      <a:pt x="7" y="2"/>
                      <a:pt x="0" y="10"/>
                      <a:pt x="0" y="20"/>
                    </a:cubicBezTo>
                    <a:cubicBezTo>
                      <a:pt x="0" y="24"/>
                      <a:pt x="2" y="28"/>
                      <a:pt x="4" y="32"/>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9">
                <a:extLst>
                  <a:ext uri="{FF2B5EF4-FFF2-40B4-BE49-F238E27FC236}">
                    <a16:creationId xmlns:a16="http://schemas.microsoft.com/office/drawing/2014/main" id="{B7F9E7C3-6301-4E89-B0A4-634D21C163B8}"/>
                  </a:ext>
                </a:extLst>
              </p:cNvPr>
              <p:cNvSpPr>
                <a:spLocks/>
              </p:cNvSpPr>
              <p:nvPr/>
            </p:nvSpPr>
            <p:spPr bwMode="auto">
              <a:xfrm>
                <a:off x="5761935" y="1937770"/>
                <a:ext cx="352764" cy="414115"/>
              </a:xfrm>
              <a:custGeom>
                <a:avLst/>
                <a:gdLst>
                  <a:gd name="T0" fmla="*/ 136 w 136"/>
                  <a:gd name="T1" fmla="*/ 160 h 160"/>
                  <a:gd name="T2" fmla="*/ 0 w 136"/>
                  <a:gd name="T3" fmla="*/ 160 h 160"/>
                  <a:gd name="T4" fmla="*/ 0 w 136"/>
                  <a:gd name="T5" fmla="*/ 148 h 160"/>
                  <a:gd name="T6" fmla="*/ 8 w 136"/>
                  <a:gd name="T7" fmla="*/ 140 h 160"/>
                  <a:gd name="T8" fmla="*/ 56 w 136"/>
                  <a:gd name="T9" fmla="*/ 108 h 160"/>
                  <a:gd name="T10" fmla="*/ 56 w 136"/>
                  <a:gd name="T11" fmla="*/ 84 h 160"/>
                  <a:gd name="T12" fmla="*/ 45 w 136"/>
                  <a:gd name="T13" fmla="*/ 63 h 160"/>
                  <a:gd name="T14" fmla="*/ 32 w 136"/>
                  <a:gd name="T15" fmla="*/ 36 h 160"/>
                  <a:gd name="T16" fmla="*/ 68 w 136"/>
                  <a:gd name="T17" fmla="*/ 0 h 160"/>
                  <a:gd name="T18" fmla="*/ 104 w 136"/>
                  <a:gd name="T19" fmla="*/ 36 h 160"/>
                  <a:gd name="T20" fmla="*/ 91 w 136"/>
                  <a:gd name="T21" fmla="*/ 63 h 160"/>
                  <a:gd name="T22" fmla="*/ 80 w 136"/>
                  <a:gd name="T23" fmla="*/ 83 h 160"/>
                  <a:gd name="T24" fmla="*/ 80 w 136"/>
                  <a:gd name="T25" fmla="*/ 108 h 160"/>
                  <a:gd name="T26" fmla="*/ 128 w 136"/>
                  <a:gd name="T27" fmla="*/ 140 h 160"/>
                  <a:gd name="T28" fmla="*/ 136 w 136"/>
                  <a:gd name="T29" fmla="*/ 148 h 160"/>
                  <a:gd name="T30" fmla="*/ 136 w 136"/>
                  <a:gd name="T3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60">
                    <a:moveTo>
                      <a:pt x="136" y="160"/>
                    </a:moveTo>
                    <a:cubicBezTo>
                      <a:pt x="0" y="160"/>
                      <a:pt x="0" y="160"/>
                      <a:pt x="0" y="160"/>
                    </a:cubicBezTo>
                    <a:cubicBezTo>
                      <a:pt x="0" y="148"/>
                      <a:pt x="0" y="148"/>
                      <a:pt x="0" y="148"/>
                    </a:cubicBezTo>
                    <a:cubicBezTo>
                      <a:pt x="0" y="143"/>
                      <a:pt x="4" y="140"/>
                      <a:pt x="8" y="140"/>
                    </a:cubicBezTo>
                    <a:cubicBezTo>
                      <a:pt x="26" y="140"/>
                      <a:pt x="56" y="126"/>
                      <a:pt x="56" y="108"/>
                    </a:cubicBezTo>
                    <a:cubicBezTo>
                      <a:pt x="56" y="108"/>
                      <a:pt x="56" y="88"/>
                      <a:pt x="56" y="84"/>
                    </a:cubicBezTo>
                    <a:cubicBezTo>
                      <a:pt x="56" y="76"/>
                      <a:pt x="56" y="74"/>
                      <a:pt x="45" y="63"/>
                    </a:cubicBezTo>
                    <a:cubicBezTo>
                      <a:pt x="37" y="57"/>
                      <a:pt x="32" y="47"/>
                      <a:pt x="32" y="36"/>
                    </a:cubicBezTo>
                    <a:cubicBezTo>
                      <a:pt x="32" y="16"/>
                      <a:pt x="48" y="0"/>
                      <a:pt x="68" y="0"/>
                    </a:cubicBezTo>
                    <a:cubicBezTo>
                      <a:pt x="88" y="0"/>
                      <a:pt x="104" y="16"/>
                      <a:pt x="104" y="36"/>
                    </a:cubicBezTo>
                    <a:cubicBezTo>
                      <a:pt x="104" y="47"/>
                      <a:pt x="99" y="57"/>
                      <a:pt x="91" y="63"/>
                    </a:cubicBezTo>
                    <a:cubicBezTo>
                      <a:pt x="81" y="74"/>
                      <a:pt x="80" y="76"/>
                      <a:pt x="80" y="83"/>
                    </a:cubicBezTo>
                    <a:cubicBezTo>
                      <a:pt x="80" y="86"/>
                      <a:pt x="80" y="108"/>
                      <a:pt x="80" y="108"/>
                    </a:cubicBezTo>
                    <a:cubicBezTo>
                      <a:pt x="80" y="126"/>
                      <a:pt x="110" y="140"/>
                      <a:pt x="128" y="140"/>
                    </a:cubicBezTo>
                    <a:cubicBezTo>
                      <a:pt x="133" y="140"/>
                      <a:pt x="136" y="143"/>
                      <a:pt x="136" y="148"/>
                    </a:cubicBezTo>
                    <a:lnTo>
                      <a:pt x="136" y="160"/>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7" name="组合 166">
              <a:extLst>
                <a:ext uri="{FF2B5EF4-FFF2-40B4-BE49-F238E27FC236}">
                  <a16:creationId xmlns:a16="http://schemas.microsoft.com/office/drawing/2014/main" id="{65A4BA39-187D-4382-9103-EB350A8B12E1}"/>
                </a:ext>
              </a:extLst>
            </p:cNvPr>
            <p:cNvGrpSpPr/>
            <p:nvPr/>
          </p:nvGrpSpPr>
          <p:grpSpPr>
            <a:xfrm>
              <a:off x="10192794" y="3923623"/>
              <a:ext cx="477656" cy="476560"/>
              <a:chOff x="6923209" y="1937770"/>
              <a:chExt cx="477656" cy="476560"/>
            </a:xfrm>
            <a:noFill/>
          </p:grpSpPr>
          <p:sp>
            <p:nvSpPr>
              <p:cNvPr id="168" name="Line 150">
                <a:extLst>
                  <a:ext uri="{FF2B5EF4-FFF2-40B4-BE49-F238E27FC236}">
                    <a16:creationId xmlns:a16="http://schemas.microsoft.com/office/drawing/2014/main" id="{8F8EC3F0-F642-4A95-96AD-7E5DDA089633}"/>
                  </a:ext>
                </a:extLst>
              </p:cNvPr>
              <p:cNvSpPr>
                <a:spLocks noChangeShapeType="1"/>
              </p:cNvSpPr>
              <p:nvPr/>
            </p:nvSpPr>
            <p:spPr bwMode="auto">
              <a:xfrm flipV="1">
                <a:off x="7275973" y="2144827"/>
                <a:ext cx="62446" cy="62446"/>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9" name="Line 151">
                <a:extLst>
                  <a:ext uri="{FF2B5EF4-FFF2-40B4-BE49-F238E27FC236}">
                    <a16:creationId xmlns:a16="http://schemas.microsoft.com/office/drawing/2014/main" id="{33E91B74-EE87-4A7A-8C35-0A12B99A24CF}"/>
                  </a:ext>
                </a:extLst>
              </p:cNvPr>
              <p:cNvSpPr>
                <a:spLocks noChangeShapeType="1"/>
              </p:cNvSpPr>
              <p:nvPr/>
            </p:nvSpPr>
            <p:spPr bwMode="auto">
              <a:xfrm>
                <a:off x="7275973" y="2144827"/>
                <a:ext cx="62446" cy="62446"/>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0" name="Line 152">
                <a:extLst>
                  <a:ext uri="{FF2B5EF4-FFF2-40B4-BE49-F238E27FC236}">
                    <a16:creationId xmlns:a16="http://schemas.microsoft.com/office/drawing/2014/main" id="{B77FFE5D-3324-4012-9404-DB8BE780747D}"/>
                  </a:ext>
                </a:extLst>
              </p:cNvPr>
              <p:cNvSpPr>
                <a:spLocks noChangeShapeType="1"/>
              </p:cNvSpPr>
              <p:nvPr/>
            </p:nvSpPr>
            <p:spPr bwMode="auto">
              <a:xfrm flipV="1">
                <a:off x="6985655" y="2269719"/>
                <a:ext cx="62446" cy="6135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1" name="Line 153">
                <a:extLst>
                  <a:ext uri="{FF2B5EF4-FFF2-40B4-BE49-F238E27FC236}">
                    <a16:creationId xmlns:a16="http://schemas.microsoft.com/office/drawing/2014/main" id="{2A92041C-D22D-4E7D-9606-FFABC09FEBC6}"/>
                  </a:ext>
                </a:extLst>
              </p:cNvPr>
              <p:cNvSpPr>
                <a:spLocks noChangeShapeType="1"/>
              </p:cNvSpPr>
              <p:nvPr/>
            </p:nvSpPr>
            <p:spPr bwMode="auto">
              <a:xfrm>
                <a:off x="6985655" y="2269719"/>
                <a:ext cx="62446" cy="6135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2" name="Line 154">
                <a:extLst>
                  <a:ext uri="{FF2B5EF4-FFF2-40B4-BE49-F238E27FC236}">
                    <a16:creationId xmlns:a16="http://schemas.microsoft.com/office/drawing/2014/main" id="{F83969EA-172C-45E8-8EE1-332153050A78}"/>
                  </a:ext>
                </a:extLst>
              </p:cNvPr>
              <p:cNvSpPr>
                <a:spLocks noChangeShapeType="1"/>
              </p:cNvSpPr>
              <p:nvPr/>
            </p:nvSpPr>
            <p:spPr bwMode="auto">
              <a:xfrm flipV="1">
                <a:off x="7131362" y="2269719"/>
                <a:ext cx="61350" cy="6135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Line 155">
                <a:extLst>
                  <a:ext uri="{FF2B5EF4-FFF2-40B4-BE49-F238E27FC236}">
                    <a16:creationId xmlns:a16="http://schemas.microsoft.com/office/drawing/2014/main" id="{3554627C-2FD9-45F4-A1F5-FF2870564E71}"/>
                  </a:ext>
                </a:extLst>
              </p:cNvPr>
              <p:cNvSpPr>
                <a:spLocks noChangeShapeType="1"/>
              </p:cNvSpPr>
              <p:nvPr/>
            </p:nvSpPr>
            <p:spPr bwMode="auto">
              <a:xfrm>
                <a:off x="7131362" y="2269719"/>
                <a:ext cx="61350" cy="6135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4" name="Line 156">
                <a:extLst>
                  <a:ext uri="{FF2B5EF4-FFF2-40B4-BE49-F238E27FC236}">
                    <a16:creationId xmlns:a16="http://schemas.microsoft.com/office/drawing/2014/main" id="{8A2A8ADD-70F8-47DC-9C8C-84FFCBBADBB2}"/>
                  </a:ext>
                </a:extLst>
              </p:cNvPr>
              <p:cNvSpPr>
                <a:spLocks noChangeShapeType="1"/>
              </p:cNvSpPr>
              <p:nvPr/>
            </p:nvSpPr>
            <p:spPr bwMode="auto">
              <a:xfrm flipV="1">
                <a:off x="7131362" y="2144827"/>
                <a:ext cx="61350" cy="62446"/>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5" name="Line 157">
                <a:extLst>
                  <a:ext uri="{FF2B5EF4-FFF2-40B4-BE49-F238E27FC236}">
                    <a16:creationId xmlns:a16="http://schemas.microsoft.com/office/drawing/2014/main" id="{8BC87DB1-B862-4A89-96AC-54887510933C}"/>
                  </a:ext>
                </a:extLst>
              </p:cNvPr>
              <p:cNvSpPr>
                <a:spLocks noChangeShapeType="1"/>
              </p:cNvSpPr>
              <p:nvPr/>
            </p:nvSpPr>
            <p:spPr bwMode="auto">
              <a:xfrm>
                <a:off x="7162037" y="2175503"/>
                <a:ext cx="30675" cy="31771"/>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58">
                <a:extLst>
                  <a:ext uri="{FF2B5EF4-FFF2-40B4-BE49-F238E27FC236}">
                    <a16:creationId xmlns:a16="http://schemas.microsoft.com/office/drawing/2014/main" id="{C38AD578-9044-4D46-94AE-7842B4E02A82}"/>
                  </a:ext>
                </a:extLst>
              </p:cNvPr>
              <p:cNvSpPr>
                <a:spLocks/>
              </p:cNvSpPr>
              <p:nvPr/>
            </p:nvSpPr>
            <p:spPr bwMode="auto">
              <a:xfrm>
                <a:off x="7255158" y="1937770"/>
                <a:ext cx="41631" cy="123796"/>
              </a:xfrm>
              <a:custGeom>
                <a:avLst/>
                <a:gdLst>
                  <a:gd name="T0" fmla="*/ 0 w 16"/>
                  <a:gd name="T1" fmla="*/ 40 h 48"/>
                  <a:gd name="T2" fmla="*/ 8 w 16"/>
                  <a:gd name="T3" fmla="*/ 48 h 48"/>
                  <a:gd name="T4" fmla="*/ 16 w 16"/>
                  <a:gd name="T5" fmla="*/ 40 h 48"/>
                  <a:gd name="T6" fmla="*/ 16 w 16"/>
                  <a:gd name="T7" fmla="*/ 8 h 48"/>
                  <a:gd name="T8" fmla="*/ 8 w 16"/>
                  <a:gd name="T9" fmla="*/ 0 h 48"/>
                  <a:gd name="T10" fmla="*/ 0 w 16"/>
                  <a:gd name="T11" fmla="*/ 8 h 48"/>
                  <a:gd name="T12" fmla="*/ 0 w 16"/>
                  <a:gd name="T13" fmla="*/ 40 h 48"/>
                </a:gdLst>
                <a:ahLst/>
                <a:cxnLst>
                  <a:cxn ang="0">
                    <a:pos x="T0" y="T1"/>
                  </a:cxn>
                  <a:cxn ang="0">
                    <a:pos x="T2" y="T3"/>
                  </a:cxn>
                  <a:cxn ang="0">
                    <a:pos x="T4" y="T5"/>
                  </a:cxn>
                  <a:cxn ang="0">
                    <a:pos x="T6" y="T7"/>
                  </a:cxn>
                  <a:cxn ang="0">
                    <a:pos x="T8" y="T9"/>
                  </a:cxn>
                  <a:cxn ang="0">
                    <a:pos x="T10" y="T11"/>
                  </a:cxn>
                  <a:cxn ang="0">
                    <a:pos x="T12" y="T13"/>
                  </a:cxn>
                </a:cxnLst>
                <a:rect l="0" t="0" r="r" b="b"/>
                <a:pathLst>
                  <a:path w="16" h="48">
                    <a:moveTo>
                      <a:pt x="0" y="40"/>
                    </a:moveTo>
                    <a:cubicBezTo>
                      <a:pt x="0" y="44"/>
                      <a:pt x="4" y="48"/>
                      <a:pt x="8" y="48"/>
                    </a:cubicBezTo>
                    <a:cubicBezTo>
                      <a:pt x="13" y="48"/>
                      <a:pt x="16" y="44"/>
                      <a:pt x="16" y="40"/>
                    </a:cubicBezTo>
                    <a:cubicBezTo>
                      <a:pt x="16" y="8"/>
                      <a:pt x="16" y="8"/>
                      <a:pt x="16" y="8"/>
                    </a:cubicBezTo>
                    <a:cubicBezTo>
                      <a:pt x="16" y="3"/>
                      <a:pt x="13" y="0"/>
                      <a:pt x="8" y="0"/>
                    </a:cubicBezTo>
                    <a:cubicBezTo>
                      <a:pt x="4" y="0"/>
                      <a:pt x="0" y="3"/>
                      <a:pt x="0" y="8"/>
                    </a:cubicBezTo>
                    <a:lnTo>
                      <a:pt x="0" y="40"/>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7" name="Line 159">
                <a:extLst>
                  <a:ext uri="{FF2B5EF4-FFF2-40B4-BE49-F238E27FC236}">
                    <a16:creationId xmlns:a16="http://schemas.microsoft.com/office/drawing/2014/main" id="{7F99F26A-CBD7-4854-AC30-639A120536AC}"/>
                  </a:ext>
                </a:extLst>
              </p:cNvPr>
              <p:cNvSpPr>
                <a:spLocks noChangeShapeType="1"/>
              </p:cNvSpPr>
              <p:nvPr/>
            </p:nvSpPr>
            <p:spPr bwMode="auto">
              <a:xfrm>
                <a:off x="7213528" y="1999120"/>
                <a:ext cx="41631"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60">
                <a:extLst>
                  <a:ext uri="{FF2B5EF4-FFF2-40B4-BE49-F238E27FC236}">
                    <a16:creationId xmlns:a16="http://schemas.microsoft.com/office/drawing/2014/main" id="{6F9B4015-34A2-4B44-A41A-8C678CFE17CB}"/>
                  </a:ext>
                </a:extLst>
              </p:cNvPr>
              <p:cNvSpPr>
                <a:spLocks/>
              </p:cNvSpPr>
              <p:nvPr/>
            </p:nvSpPr>
            <p:spPr bwMode="auto">
              <a:xfrm>
                <a:off x="6923209" y="1999120"/>
                <a:ext cx="477656" cy="415210"/>
              </a:xfrm>
              <a:custGeom>
                <a:avLst/>
                <a:gdLst>
                  <a:gd name="T0" fmla="*/ 341 w 436"/>
                  <a:gd name="T1" fmla="*/ 0 h 379"/>
                  <a:gd name="T2" fmla="*/ 436 w 436"/>
                  <a:gd name="T3" fmla="*/ 0 h 379"/>
                  <a:gd name="T4" fmla="*/ 436 w 436"/>
                  <a:gd name="T5" fmla="*/ 379 h 379"/>
                  <a:gd name="T6" fmla="*/ 436 w 436"/>
                  <a:gd name="T7" fmla="*/ 379 h 379"/>
                  <a:gd name="T8" fmla="*/ 0 w 436"/>
                  <a:gd name="T9" fmla="*/ 379 h 379"/>
                  <a:gd name="T10" fmla="*/ 0 w 436"/>
                  <a:gd name="T11" fmla="*/ 171 h 379"/>
                </a:gdLst>
                <a:ahLst/>
                <a:cxnLst>
                  <a:cxn ang="0">
                    <a:pos x="T0" y="T1"/>
                  </a:cxn>
                  <a:cxn ang="0">
                    <a:pos x="T2" y="T3"/>
                  </a:cxn>
                  <a:cxn ang="0">
                    <a:pos x="T4" y="T5"/>
                  </a:cxn>
                  <a:cxn ang="0">
                    <a:pos x="T6" y="T7"/>
                  </a:cxn>
                  <a:cxn ang="0">
                    <a:pos x="T8" y="T9"/>
                  </a:cxn>
                  <a:cxn ang="0">
                    <a:pos x="T10" y="T11"/>
                  </a:cxn>
                </a:cxnLst>
                <a:rect l="0" t="0" r="r" b="b"/>
                <a:pathLst>
                  <a:path w="436" h="379">
                    <a:moveTo>
                      <a:pt x="341" y="0"/>
                    </a:moveTo>
                    <a:lnTo>
                      <a:pt x="436" y="0"/>
                    </a:lnTo>
                    <a:lnTo>
                      <a:pt x="436" y="379"/>
                    </a:lnTo>
                    <a:lnTo>
                      <a:pt x="436" y="379"/>
                    </a:lnTo>
                    <a:lnTo>
                      <a:pt x="0" y="379"/>
                    </a:lnTo>
                    <a:lnTo>
                      <a:pt x="0" y="171"/>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9" name="Rectangle 161">
                <a:extLst>
                  <a:ext uri="{FF2B5EF4-FFF2-40B4-BE49-F238E27FC236}">
                    <a16:creationId xmlns:a16="http://schemas.microsoft.com/office/drawing/2014/main" id="{C3B36B09-908D-4540-9A68-E913A0025321}"/>
                  </a:ext>
                </a:extLst>
              </p:cNvPr>
              <p:cNvSpPr>
                <a:spLocks noChangeArrowheads="1"/>
              </p:cNvSpPr>
              <p:nvPr/>
            </p:nvSpPr>
            <p:spPr bwMode="auto">
              <a:xfrm>
                <a:off x="7275973" y="2269719"/>
                <a:ext cx="62446" cy="61350"/>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0" name="Oval 162">
                <a:extLst>
                  <a:ext uri="{FF2B5EF4-FFF2-40B4-BE49-F238E27FC236}">
                    <a16:creationId xmlns:a16="http://schemas.microsoft.com/office/drawing/2014/main" id="{F183CDAF-ED1C-4522-9D52-36D0C2A0D58A}"/>
                  </a:ext>
                </a:extLst>
              </p:cNvPr>
              <p:cNvSpPr>
                <a:spLocks noChangeArrowheads="1"/>
              </p:cNvSpPr>
              <p:nvPr/>
            </p:nvSpPr>
            <p:spPr bwMode="auto">
              <a:xfrm>
                <a:off x="6923209" y="1937770"/>
                <a:ext cx="248688" cy="248688"/>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1" name="Line 163">
                <a:extLst>
                  <a:ext uri="{FF2B5EF4-FFF2-40B4-BE49-F238E27FC236}">
                    <a16:creationId xmlns:a16="http://schemas.microsoft.com/office/drawing/2014/main" id="{A274670D-57A7-4EC8-BFB4-EC1D7F12D13C}"/>
                  </a:ext>
                </a:extLst>
              </p:cNvPr>
              <p:cNvSpPr>
                <a:spLocks noChangeShapeType="1"/>
              </p:cNvSpPr>
              <p:nvPr/>
            </p:nvSpPr>
            <p:spPr bwMode="auto">
              <a:xfrm>
                <a:off x="6964840" y="2061566"/>
                <a:ext cx="83261"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2" name="Line 164">
                <a:extLst>
                  <a:ext uri="{FF2B5EF4-FFF2-40B4-BE49-F238E27FC236}">
                    <a16:creationId xmlns:a16="http://schemas.microsoft.com/office/drawing/2014/main" id="{48386447-C6F8-4A00-B3FF-C8CD62EEBE55}"/>
                  </a:ext>
                </a:extLst>
              </p:cNvPr>
              <p:cNvSpPr>
                <a:spLocks noChangeShapeType="1"/>
              </p:cNvSpPr>
              <p:nvPr/>
            </p:nvSpPr>
            <p:spPr bwMode="auto">
              <a:xfrm>
                <a:off x="7048101" y="1979401"/>
                <a:ext cx="0" cy="82166"/>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3" name="组合 182">
              <a:extLst>
                <a:ext uri="{FF2B5EF4-FFF2-40B4-BE49-F238E27FC236}">
                  <a16:creationId xmlns:a16="http://schemas.microsoft.com/office/drawing/2014/main" id="{3717DF9A-86F2-4679-9713-4A43A38D5921}"/>
                </a:ext>
              </a:extLst>
            </p:cNvPr>
            <p:cNvGrpSpPr/>
            <p:nvPr/>
          </p:nvGrpSpPr>
          <p:grpSpPr>
            <a:xfrm>
              <a:off x="11946358" y="3923623"/>
              <a:ext cx="477656" cy="393300"/>
              <a:chOff x="8146929" y="1979401"/>
              <a:chExt cx="477656" cy="393300"/>
            </a:xfrm>
            <a:noFill/>
          </p:grpSpPr>
          <p:sp>
            <p:nvSpPr>
              <p:cNvPr id="184" name="Rectangle 165">
                <a:extLst>
                  <a:ext uri="{FF2B5EF4-FFF2-40B4-BE49-F238E27FC236}">
                    <a16:creationId xmlns:a16="http://schemas.microsoft.com/office/drawing/2014/main" id="{142E977E-1DC9-4757-8114-F52624DB838C}"/>
                  </a:ext>
                </a:extLst>
              </p:cNvPr>
              <p:cNvSpPr>
                <a:spLocks noChangeArrowheads="1"/>
              </p:cNvSpPr>
              <p:nvPr/>
            </p:nvSpPr>
            <p:spPr bwMode="auto">
              <a:xfrm>
                <a:off x="8167744" y="2196318"/>
                <a:ext cx="62446" cy="176382"/>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5" name="Rectangle 166">
                <a:extLst>
                  <a:ext uri="{FF2B5EF4-FFF2-40B4-BE49-F238E27FC236}">
                    <a16:creationId xmlns:a16="http://schemas.microsoft.com/office/drawing/2014/main" id="{6F73D3F8-78AC-4356-B9AA-78BFE945CAEA}"/>
                  </a:ext>
                </a:extLst>
              </p:cNvPr>
              <p:cNvSpPr>
                <a:spLocks noChangeArrowheads="1"/>
              </p:cNvSpPr>
              <p:nvPr/>
            </p:nvSpPr>
            <p:spPr bwMode="auto">
              <a:xfrm>
                <a:off x="8292636" y="2061566"/>
                <a:ext cx="62446" cy="311134"/>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167">
                <a:extLst>
                  <a:ext uri="{FF2B5EF4-FFF2-40B4-BE49-F238E27FC236}">
                    <a16:creationId xmlns:a16="http://schemas.microsoft.com/office/drawing/2014/main" id="{B21D54CE-CA07-43C5-9EFC-A6A80A9AC387}"/>
                  </a:ext>
                </a:extLst>
              </p:cNvPr>
              <p:cNvSpPr>
                <a:spLocks noChangeArrowheads="1"/>
              </p:cNvSpPr>
              <p:nvPr/>
            </p:nvSpPr>
            <p:spPr bwMode="auto">
              <a:xfrm>
                <a:off x="8417528" y="2124012"/>
                <a:ext cx="61350" cy="248688"/>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7" name="Rectangle 168">
                <a:extLst>
                  <a:ext uri="{FF2B5EF4-FFF2-40B4-BE49-F238E27FC236}">
                    <a16:creationId xmlns:a16="http://schemas.microsoft.com/office/drawing/2014/main" id="{89AD8F28-F762-446A-82EC-D14110D67EFA}"/>
                  </a:ext>
                </a:extLst>
              </p:cNvPr>
              <p:cNvSpPr>
                <a:spLocks noChangeArrowheads="1"/>
              </p:cNvSpPr>
              <p:nvPr/>
            </p:nvSpPr>
            <p:spPr bwMode="auto">
              <a:xfrm>
                <a:off x="8541324" y="1979401"/>
                <a:ext cx="62446" cy="393300"/>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8" name="Line 169">
                <a:extLst>
                  <a:ext uri="{FF2B5EF4-FFF2-40B4-BE49-F238E27FC236}">
                    <a16:creationId xmlns:a16="http://schemas.microsoft.com/office/drawing/2014/main" id="{576B0C71-FF92-4BC9-BB20-EBBEF0CA61C6}"/>
                  </a:ext>
                </a:extLst>
              </p:cNvPr>
              <p:cNvSpPr>
                <a:spLocks noChangeShapeType="1"/>
              </p:cNvSpPr>
              <p:nvPr/>
            </p:nvSpPr>
            <p:spPr bwMode="auto">
              <a:xfrm flipH="1">
                <a:off x="8146929" y="2372700"/>
                <a:ext cx="47765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9" name="组合 188">
              <a:extLst>
                <a:ext uri="{FF2B5EF4-FFF2-40B4-BE49-F238E27FC236}">
                  <a16:creationId xmlns:a16="http://schemas.microsoft.com/office/drawing/2014/main" id="{F9DE37F6-88B8-4550-9AFA-E486DB2D66D7}"/>
                </a:ext>
              </a:extLst>
            </p:cNvPr>
            <p:cNvGrpSpPr/>
            <p:nvPr/>
          </p:nvGrpSpPr>
          <p:grpSpPr>
            <a:xfrm>
              <a:off x="13690498" y="3923623"/>
              <a:ext cx="476561" cy="476561"/>
              <a:chOff x="9371745" y="1937770"/>
              <a:chExt cx="476561" cy="476561"/>
            </a:xfrm>
            <a:noFill/>
          </p:grpSpPr>
          <p:sp>
            <p:nvSpPr>
              <p:cNvPr id="190" name="Freeform 170">
                <a:extLst>
                  <a:ext uri="{FF2B5EF4-FFF2-40B4-BE49-F238E27FC236}">
                    <a16:creationId xmlns:a16="http://schemas.microsoft.com/office/drawing/2014/main" id="{620DDD0F-57AA-47D0-895F-D6B70506AA09}"/>
                  </a:ext>
                </a:extLst>
              </p:cNvPr>
              <p:cNvSpPr>
                <a:spLocks/>
              </p:cNvSpPr>
              <p:nvPr/>
            </p:nvSpPr>
            <p:spPr bwMode="auto">
              <a:xfrm>
                <a:off x="9371745" y="2040751"/>
                <a:ext cx="372484" cy="373580"/>
              </a:xfrm>
              <a:custGeom>
                <a:avLst/>
                <a:gdLst>
                  <a:gd name="T0" fmla="*/ 144 w 144"/>
                  <a:gd name="T1" fmla="*/ 72 h 144"/>
                  <a:gd name="T2" fmla="*/ 72 w 144"/>
                  <a:gd name="T3" fmla="*/ 144 h 144"/>
                  <a:gd name="T4" fmla="*/ 0 w 144"/>
                  <a:gd name="T5" fmla="*/ 72 h 144"/>
                  <a:gd name="T6" fmla="*/ 72 w 144"/>
                  <a:gd name="T7" fmla="*/ 0 h 144"/>
                  <a:gd name="T8" fmla="*/ 72 w 144"/>
                  <a:gd name="T9" fmla="*/ 72 h 144"/>
                  <a:gd name="T10" fmla="*/ 144 w 144"/>
                  <a:gd name="T11" fmla="*/ 72 h 144"/>
                </a:gdLst>
                <a:ahLst/>
                <a:cxnLst>
                  <a:cxn ang="0">
                    <a:pos x="T0" y="T1"/>
                  </a:cxn>
                  <a:cxn ang="0">
                    <a:pos x="T2" y="T3"/>
                  </a:cxn>
                  <a:cxn ang="0">
                    <a:pos x="T4" y="T5"/>
                  </a:cxn>
                  <a:cxn ang="0">
                    <a:pos x="T6" y="T7"/>
                  </a:cxn>
                  <a:cxn ang="0">
                    <a:pos x="T8" y="T9"/>
                  </a:cxn>
                  <a:cxn ang="0">
                    <a:pos x="T10" y="T11"/>
                  </a:cxn>
                </a:cxnLst>
                <a:rect l="0" t="0" r="r" b="b"/>
                <a:pathLst>
                  <a:path w="144" h="144">
                    <a:moveTo>
                      <a:pt x="144" y="72"/>
                    </a:moveTo>
                    <a:cubicBezTo>
                      <a:pt x="144" y="112"/>
                      <a:pt x="112" y="144"/>
                      <a:pt x="72" y="144"/>
                    </a:cubicBezTo>
                    <a:cubicBezTo>
                      <a:pt x="32" y="144"/>
                      <a:pt x="0" y="112"/>
                      <a:pt x="0" y="72"/>
                    </a:cubicBezTo>
                    <a:cubicBezTo>
                      <a:pt x="0" y="32"/>
                      <a:pt x="32" y="0"/>
                      <a:pt x="72" y="0"/>
                    </a:cubicBezTo>
                    <a:cubicBezTo>
                      <a:pt x="72" y="72"/>
                      <a:pt x="72" y="72"/>
                      <a:pt x="72" y="72"/>
                    </a:cubicBezTo>
                    <a:lnTo>
                      <a:pt x="144" y="72"/>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71">
                <a:extLst>
                  <a:ext uri="{FF2B5EF4-FFF2-40B4-BE49-F238E27FC236}">
                    <a16:creationId xmlns:a16="http://schemas.microsoft.com/office/drawing/2014/main" id="{E6706314-7356-4863-9D0F-7D4172E2079F}"/>
                  </a:ext>
                </a:extLst>
              </p:cNvPr>
              <p:cNvSpPr>
                <a:spLocks/>
              </p:cNvSpPr>
              <p:nvPr/>
            </p:nvSpPr>
            <p:spPr bwMode="auto">
              <a:xfrm>
                <a:off x="9599618" y="1937770"/>
                <a:ext cx="248688" cy="248688"/>
              </a:xfrm>
              <a:custGeom>
                <a:avLst/>
                <a:gdLst>
                  <a:gd name="T0" fmla="*/ 96 w 96"/>
                  <a:gd name="T1" fmla="*/ 96 h 96"/>
                  <a:gd name="T2" fmla="*/ 0 w 96"/>
                  <a:gd name="T3" fmla="*/ 0 h 96"/>
                  <a:gd name="T4" fmla="*/ 0 w 96"/>
                  <a:gd name="T5" fmla="*/ 96 h 96"/>
                  <a:gd name="T6" fmla="*/ 96 w 96"/>
                  <a:gd name="T7" fmla="*/ 96 h 96"/>
                </a:gdLst>
                <a:ahLst/>
                <a:cxnLst>
                  <a:cxn ang="0">
                    <a:pos x="T0" y="T1"/>
                  </a:cxn>
                  <a:cxn ang="0">
                    <a:pos x="T2" y="T3"/>
                  </a:cxn>
                  <a:cxn ang="0">
                    <a:pos x="T4" y="T5"/>
                  </a:cxn>
                  <a:cxn ang="0">
                    <a:pos x="T6" y="T7"/>
                  </a:cxn>
                </a:cxnLst>
                <a:rect l="0" t="0" r="r" b="b"/>
                <a:pathLst>
                  <a:path w="96" h="96">
                    <a:moveTo>
                      <a:pt x="96" y="96"/>
                    </a:moveTo>
                    <a:cubicBezTo>
                      <a:pt x="96" y="43"/>
                      <a:pt x="53" y="0"/>
                      <a:pt x="0" y="0"/>
                    </a:cubicBezTo>
                    <a:cubicBezTo>
                      <a:pt x="0" y="96"/>
                      <a:pt x="0" y="96"/>
                      <a:pt x="0" y="96"/>
                    </a:cubicBezTo>
                    <a:lnTo>
                      <a:pt x="96" y="96"/>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2" name="组合 191">
              <a:extLst>
                <a:ext uri="{FF2B5EF4-FFF2-40B4-BE49-F238E27FC236}">
                  <a16:creationId xmlns:a16="http://schemas.microsoft.com/office/drawing/2014/main" id="{BABDFA6E-496C-4777-B4FD-194FB5B2C30C}"/>
                </a:ext>
              </a:extLst>
            </p:cNvPr>
            <p:cNvGrpSpPr/>
            <p:nvPr/>
          </p:nvGrpSpPr>
          <p:grpSpPr>
            <a:xfrm>
              <a:off x="15434638" y="3923623"/>
              <a:ext cx="477656" cy="396587"/>
              <a:chOff x="6923209" y="3199834"/>
              <a:chExt cx="477656" cy="396587"/>
            </a:xfrm>
            <a:noFill/>
          </p:grpSpPr>
          <p:sp>
            <p:nvSpPr>
              <p:cNvPr id="193" name="Freeform 172">
                <a:extLst>
                  <a:ext uri="{FF2B5EF4-FFF2-40B4-BE49-F238E27FC236}">
                    <a16:creationId xmlns:a16="http://schemas.microsoft.com/office/drawing/2014/main" id="{41C2E320-850B-45A3-9ED3-CD3EFF0E21C4}"/>
                  </a:ext>
                </a:extLst>
              </p:cNvPr>
              <p:cNvSpPr>
                <a:spLocks/>
              </p:cNvSpPr>
              <p:nvPr/>
            </p:nvSpPr>
            <p:spPr bwMode="auto">
              <a:xfrm>
                <a:off x="6951693" y="3406892"/>
                <a:ext cx="47108" cy="47108"/>
              </a:xfrm>
              <a:custGeom>
                <a:avLst/>
                <a:gdLst>
                  <a:gd name="T0" fmla="*/ 3 w 18"/>
                  <a:gd name="T1" fmla="*/ 15 h 18"/>
                  <a:gd name="T2" fmla="*/ 15 w 18"/>
                  <a:gd name="T3" fmla="*/ 15 h 18"/>
                  <a:gd name="T4" fmla="*/ 15 w 18"/>
                  <a:gd name="T5" fmla="*/ 3 h 18"/>
                  <a:gd name="T6" fmla="*/ 3 w 18"/>
                  <a:gd name="T7" fmla="*/ 3 h 18"/>
                  <a:gd name="T8" fmla="*/ 3 w 18"/>
                  <a:gd name="T9" fmla="*/ 15 h 18"/>
                </a:gdLst>
                <a:ahLst/>
                <a:cxnLst>
                  <a:cxn ang="0">
                    <a:pos x="T0" y="T1"/>
                  </a:cxn>
                  <a:cxn ang="0">
                    <a:pos x="T2" y="T3"/>
                  </a:cxn>
                  <a:cxn ang="0">
                    <a:pos x="T4" y="T5"/>
                  </a:cxn>
                  <a:cxn ang="0">
                    <a:pos x="T6" y="T7"/>
                  </a:cxn>
                  <a:cxn ang="0">
                    <a:pos x="T8" y="T9"/>
                  </a:cxn>
                </a:cxnLst>
                <a:rect l="0" t="0" r="r" b="b"/>
                <a:pathLst>
                  <a:path w="18" h="18">
                    <a:moveTo>
                      <a:pt x="3" y="15"/>
                    </a:moveTo>
                    <a:cubicBezTo>
                      <a:pt x="7" y="18"/>
                      <a:pt x="12" y="18"/>
                      <a:pt x="15" y="15"/>
                    </a:cubicBezTo>
                    <a:cubicBezTo>
                      <a:pt x="18" y="11"/>
                      <a:pt x="18" y="6"/>
                      <a:pt x="15" y="3"/>
                    </a:cubicBezTo>
                    <a:cubicBezTo>
                      <a:pt x="12" y="0"/>
                      <a:pt x="7" y="0"/>
                      <a:pt x="3" y="3"/>
                    </a:cubicBezTo>
                    <a:cubicBezTo>
                      <a:pt x="0" y="6"/>
                      <a:pt x="0" y="11"/>
                      <a:pt x="3" y="15"/>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73">
                <a:extLst>
                  <a:ext uri="{FF2B5EF4-FFF2-40B4-BE49-F238E27FC236}">
                    <a16:creationId xmlns:a16="http://schemas.microsoft.com/office/drawing/2014/main" id="{1B979084-A946-466B-B192-51E48AE79052}"/>
                  </a:ext>
                </a:extLst>
              </p:cNvPr>
              <p:cNvSpPr>
                <a:spLocks/>
              </p:cNvSpPr>
              <p:nvPr/>
            </p:nvSpPr>
            <p:spPr bwMode="auto">
              <a:xfrm>
                <a:off x="7076585" y="3283096"/>
                <a:ext cx="46013" cy="46013"/>
              </a:xfrm>
              <a:custGeom>
                <a:avLst/>
                <a:gdLst>
                  <a:gd name="T0" fmla="*/ 3 w 18"/>
                  <a:gd name="T1" fmla="*/ 15 h 18"/>
                  <a:gd name="T2" fmla="*/ 15 w 18"/>
                  <a:gd name="T3" fmla="*/ 15 h 18"/>
                  <a:gd name="T4" fmla="*/ 15 w 18"/>
                  <a:gd name="T5" fmla="*/ 3 h 18"/>
                  <a:gd name="T6" fmla="*/ 3 w 18"/>
                  <a:gd name="T7" fmla="*/ 3 h 18"/>
                  <a:gd name="T8" fmla="*/ 3 w 18"/>
                  <a:gd name="T9" fmla="*/ 15 h 18"/>
                </a:gdLst>
                <a:ahLst/>
                <a:cxnLst>
                  <a:cxn ang="0">
                    <a:pos x="T0" y="T1"/>
                  </a:cxn>
                  <a:cxn ang="0">
                    <a:pos x="T2" y="T3"/>
                  </a:cxn>
                  <a:cxn ang="0">
                    <a:pos x="T4" y="T5"/>
                  </a:cxn>
                  <a:cxn ang="0">
                    <a:pos x="T6" y="T7"/>
                  </a:cxn>
                  <a:cxn ang="0">
                    <a:pos x="T8" y="T9"/>
                  </a:cxn>
                </a:cxnLst>
                <a:rect l="0" t="0" r="r" b="b"/>
                <a:pathLst>
                  <a:path w="18" h="18">
                    <a:moveTo>
                      <a:pt x="3" y="15"/>
                    </a:moveTo>
                    <a:cubicBezTo>
                      <a:pt x="7" y="18"/>
                      <a:pt x="12" y="18"/>
                      <a:pt x="15" y="15"/>
                    </a:cubicBezTo>
                    <a:cubicBezTo>
                      <a:pt x="18" y="11"/>
                      <a:pt x="18" y="6"/>
                      <a:pt x="15" y="3"/>
                    </a:cubicBezTo>
                    <a:cubicBezTo>
                      <a:pt x="12" y="0"/>
                      <a:pt x="7" y="0"/>
                      <a:pt x="3" y="3"/>
                    </a:cubicBezTo>
                    <a:cubicBezTo>
                      <a:pt x="0" y="6"/>
                      <a:pt x="0" y="11"/>
                      <a:pt x="3" y="15"/>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174">
                <a:extLst>
                  <a:ext uri="{FF2B5EF4-FFF2-40B4-BE49-F238E27FC236}">
                    <a16:creationId xmlns:a16="http://schemas.microsoft.com/office/drawing/2014/main" id="{384434AF-E918-463C-ABF6-15780CBB6885}"/>
                  </a:ext>
                </a:extLst>
              </p:cNvPr>
              <p:cNvSpPr>
                <a:spLocks noChangeArrowheads="1"/>
              </p:cNvSpPr>
              <p:nvPr/>
            </p:nvSpPr>
            <p:spPr bwMode="auto">
              <a:xfrm>
                <a:off x="6944024" y="3513159"/>
                <a:ext cx="62446" cy="83261"/>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175">
                <a:extLst>
                  <a:ext uri="{FF2B5EF4-FFF2-40B4-BE49-F238E27FC236}">
                    <a16:creationId xmlns:a16="http://schemas.microsoft.com/office/drawing/2014/main" id="{96E8ECAF-B27B-4D4A-8C22-0F9C9C3781FD}"/>
                  </a:ext>
                </a:extLst>
              </p:cNvPr>
              <p:cNvSpPr>
                <a:spLocks noChangeArrowheads="1"/>
              </p:cNvSpPr>
              <p:nvPr/>
            </p:nvSpPr>
            <p:spPr bwMode="auto">
              <a:xfrm>
                <a:off x="7068916" y="3389363"/>
                <a:ext cx="62446" cy="207057"/>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7" name="Rectangle 176">
                <a:extLst>
                  <a:ext uri="{FF2B5EF4-FFF2-40B4-BE49-F238E27FC236}">
                    <a16:creationId xmlns:a16="http://schemas.microsoft.com/office/drawing/2014/main" id="{9F82DFE0-8630-419B-A217-4E916A8CB2C7}"/>
                  </a:ext>
                </a:extLst>
              </p:cNvPr>
              <p:cNvSpPr>
                <a:spLocks noChangeArrowheads="1"/>
              </p:cNvSpPr>
              <p:nvPr/>
            </p:nvSpPr>
            <p:spPr bwMode="auto">
              <a:xfrm>
                <a:off x="7192712" y="3450713"/>
                <a:ext cx="62446" cy="145707"/>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8" name="Rectangle 177">
                <a:extLst>
                  <a:ext uri="{FF2B5EF4-FFF2-40B4-BE49-F238E27FC236}">
                    <a16:creationId xmlns:a16="http://schemas.microsoft.com/office/drawing/2014/main" id="{C43213C4-E69A-4EE3-8156-62F1410288F0}"/>
                  </a:ext>
                </a:extLst>
              </p:cNvPr>
              <p:cNvSpPr>
                <a:spLocks noChangeArrowheads="1"/>
              </p:cNvSpPr>
              <p:nvPr/>
            </p:nvSpPr>
            <p:spPr bwMode="auto">
              <a:xfrm>
                <a:off x="7317604" y="3306102"/>
                <a:ext cx="62446" cy="290319"/>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99" name="Line 178">
                <a:extLst>
                  <a:ext uri="{FF2B5EF4-FFF2-40B4-BE49-F238E27FC236}">
                    <a16:creationId xmlns:a16="http://schemas.microsoft.com/office/drawing/2014/main" id="{4A798394-3E65-4951-AA71-5D7247117AA8}"/>
                  </a:ext>
                </a:extLst>
              </p:cNvPr>
              <p:cNvSpPr>
                <a:spLocks noChangeShapeType="1"/>
              </p:cNvSpPr>
              <p:nvPr/>
            </p:nvSpPr>
            <p:spPr bwMode="auto">
              <a:xfrm flipH="1">
                <a:off x="6923209" y="3596421"/>
                <a:ext cx="47765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79">
                <a:extLst>
                  <a:ext uri="{FF2B5EF4-FFF2-40B4-BE49-F238E27FC236}">
                    <a16:creationId xmlns:a16="http://schemas.microsoft.com/office/drawing/2014/main" id="{52FC89C4-3BE6-453F-B631-C72356BF0B75}"/>
                  </a:ext>
                </a:extLst>
              </p:cNvPr>
              <p:cNvSpPr>
                <a:spLocks/>
              </p:cNvSpPr>
              <p:nvPr/>
            </p:nvSpPr>
            <p:spPr bwMode="auto">
              <a:xfrm>
                <a:off x="7201477" y="3344446"/>
                <a:ext cx="46013" cy="47108"/>
              </a:xfrm>
              <a:custGeom>
                <a:avLst/>
                <a:gdLst>
                  <a:gd name="T0" fmla="*/ 3 w 18"/>
                  <a:gd name="T1" fmla="*/ 15 h 18"/>
                  <a:gd name="T2" fmla="*/ 15 w 18"/>
                  <a:gd name="T3" fmla="*/ 15 h 18"/>
                  <a:gd name="T4" fmla="*/ 15 w 18"/>
                  <a:gd name="T5" fmla="*/ 3 h 18"/>
                  <a:gd name="T6" fmla="*/ 3 w 18"/>
                  <a:gd name="T7" fmla="*/ 3 h 18"/>
                  <a:gd name="T8" fmla="*/ 3 w 18"/>
                  <a:gd name="T9" fmla="*/ 15 h 18"/>
                </a:gdLst>
                <a:ahLst/>
                <a:cxnLst>
                  <a:cxn ang="0">
                    <a:pos x="T0" y="T1"/>
                  </a:cxn>
                  <a:cxn ang="0">
                    <a:pos x="T2" y="T3"/>
                  </a:cxn>
                  <a:cxn ang="0">
                    <a:pos x="T4" y="T5"/>
                  </a:cxn>
                  <a:cxn ang="0">
                    <a:pos x="T6" y="T7"/>
                  </a:cxn>
                  <a:cxn ang="0">
                    <a:pos x="T8" y="T9"/>
                  </a:cxn>
                </a:cxnLst>
                <a:rect l="0" t="0" r="r" b="b"/>
                <a:pathLst>
                  <a:path w="18" h="18">
                    <a:moveTo>
                      <a:pt x="3" y="15"/>
                    </a:moveTo>
                    <a:cubicBezTo>
                      <a:pt x="7" y="18"/>
                      <a:pt x="12" y="18"/>
                      <a:pt x="15" y="15"/>
                    </a:cubicBezTo>
                    <a:cubicBezTo>
                      <a:pt x="18" y="11"/>
                      <a:pt x="18" y="6"/>
                      <a:pt x="15" y="3"/>
                    </a:cubicBezTo>
                    <a:cubicBezTo>
                      <a:pt x="12" y="0"/>
                      <a:pt x="7" y="0"/>
                      <a:pt x="3" y="3"/>
                    </a:cubicBezTo>
                    <a:cubicBezTo>
                      <a:pt x="0" y="6"/>
                      <a:pt x="0" y="11"/>
                      <a:pt x="3" y="15"/>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80">
                <a:extLst>
                  <a:ext uri="{FF2B5EF4-FFF2-40B4-BE49-F238E27FC236}">
                    <a16:creationId xmlns:a16="http://schemas.microsoft.com/office/drawing/2014/main" id="{C9ECCF4D-D2FE-4ABD-AAC1-A56CD8274A76}"/>
                  </a:ext>
                </a:extLst>
              </p:cNvPr>
              <p:cNvSpPr>
                <a:spLocks/>
              </p:cNvSpPr>
              <p:nvPr/>
            </p:nvSpPr>
            <p:spPr bwMode="auto">
              <a:xfrm>
                <a:off x="7325273" y="3199834"/>
                <a:ext cx="47108" cy="46013"/>
              </a:xfrm>
              <a:custGeom>
                <a:avLst/>
                <a:gdLst>
                  <a:gd name="T0" fmla="*/ 3 w 18"/>
                  <a:gd name="T1" fmla="*/ 15 h 18"/>
                  <a:gd name="T2" fmla="*/ 15 w 18"/>
                  <a:gd name="T3" fmla="*/ 15 h 18"/>
                  <a:gd name="T4" fmla="*/ 15 w 18"/>
                  <a:gd name="T5" fmla="*/ 3 h 18"/>
                  <a:gd name="T6" fmla="*/ 3 w 18"/>
                  <a:gd name="T7" fmla="*/ 3 h 18"/>
                  <a:gd name="T8" fmla="*/ 3 w 18"/>
                  <a:gd name="T9" fmla="*/ 15 h 18"/>
                </a:gdLst>
                <a:ahLst/>
                <a:cxnLst>
                  <a:cxn ang="0">
                    <a:pos x="T0" y="T1"/>
                  </a:cxn>
                  <a:cxn ang="0">
                    <a:pos x="T2" y="T3"/>
                  </a:cxn>
                  <a:cxn ang="0">
                    <a:pos x="T4" y="T5"/>
                  </a:cxn>
                  <a:cxn ang="0">
                    <a:pos x="T6" y="T7"/>
                  </a:cxn>
                  <a:cxn ang="0">
                    <a:pos x="T8" y="T9"/>
                  </a:cxn>
                </a:cxnLst>
                <a:rect l="0" t="0" r="r" b="b"/>
                <a:pathLst>
                  <a:path w="18" h="18">
                    <a:moveTo>
                      <a:pt x="3" y="15"/>
                    </a:moveTo>
                    <a:cubicBezTo>
                      <a:pt x="7" y="18"/>
                      <a:pt x="12" y="18"/>
                      <a:pt x="15" y="15"/>
                    </a:cubicBezTo>
                    <a:cubicBezTo>
                      <a:pt x="18" y="11"/>
                      <a:pt x="18" y="6"/>
                      <a:pt x="15" y="3"/>
                    </a:cubicBezTo>
                    <a:cubicBezTo>
                      <a:pt x="12" y="0"/>
                      <a:pt x="7" y="0"/>
                      <a:pt x="3" y="3"/>
                    </a:cubicBezTo>
                    <a:cubicBezTo>
                      <a:pt x="0" y="6"/>
                      <a:pt x="0" y="11"/>
                      <a:pt x="3" y="15"/>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2" name="Line 181">
                <a:extLst>
                  <a:ext uri="{FF2B5EF4-FFF2-40B4-BE49-F238E27FC236}">
                    <a16:creationId xmlns:a16="http://schemas.microsoft.com/office/drawing/2014/main" id="{5A291448-E412-483B-8086-55AA913B38A3}"/>
                  </a:ext>
                </a:extLst>
              </p:cNvPr>
              <p:cNvSpPr>
                <a:spLocks noChangeShapeType="1"/>
              </p:cNvSpPr>
              <p:nvPr/>
            </p:nvSpPr>
            <p:spPr bwMode="auto">
              <a:xfrm>
                <a:off x="7348279" y="3222841"/>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3" name="Line 182">
                <a:extLst>
                  <a:ext uri="{FF2B5EF4-FFF2-40B4-BE49-F238E27FC236}">
                    <a16:creationId xmlns:a16="http://schemas.microsoft.com/office/drawing/2014/main" id="{C54C5C60-5C87-4D92-ABDA-9FF7ED578002}"/>
                  </a:ext>
                </a:extLst>
              </p:cNvPr>
              <p:cNvSpPr>
                <a:spLocks noChangeShapeType="1"/>
              </p:cNvSpPr>
              <p:nvPr/>
            </p:nvSpPr>
            <p:spPr bwMode="auto">
              <a:xfrm>
                <a:off x="7120406" y="3315962"/>
                <a:ext cx="83261" cy="41631"/>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4" name="Line 183">
                <a:extLst>
                  <a:ext uri="{FF2B5EF4-FFF2-40B4-BE49-F238E27FC236}">
                    <a16:creationId xmlns:a16="http://schemas.microsoft.com/office/drawing/2014/main" id="{89339CEC-B2DE-46F8-BA86-C60D1D5F3095}"/>
                  </a:ext>
                </a:extLst>
              </p:cNvPr>
              <p:cNvSpPr>
                <a:spLocks noChangeShapeType="1"/>
              </p:cNvSpPr>
              <p:nvPr/>
            </p:nvSpPr>
            <p:spPr bwMode="auto">
              <a:xfrm>
                <a:off x="6996610" y="3410178"/>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5" name="Line 184">
                <a:extLst>
                  <a:ext uri="{FF2B5EF4-FFF2-40B4-BE49-F238E27FC236}">
                    <a16:creationId xmlns:a16="http://schemas.microsoft.com/office/drawing/2014/main" id="{169A40E4-1C7F-4F39-8117-9DC60E0B3AF5}"/>
                  </a:ext>
                </a:extLst>
              </p:cNvPr>
              <p:cNvSpPr>
                <a:spLocks noChangeShapeType="1"/>
              </p:cNvSpPr>
              <p:nvPr/>
            </p:nvSpPr>
            <p:spPr bwMode="auto">
              <a:xfrm flipV="1">
                <a:off x="6996610" y="3326917"/>
                <a:ext cx="82166" cy="83261"/>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6" name="Line 185">
                <a:extLst>
                  <a:ext uri="{FF2B5EF4-FFF2-40B4-BE49-F238E27FC236}">
                    <a16:creationId xmlns:a16="http://schemas.microsoft.com/office/drawing/2014/main" id="{57A63174-C2BA-4A9D-93D1-30926BA7077B}"/>
                  </a:ext>
                </a:extLst>
              </p:cNvPr>
              <p:cNvSpPr>
                <a:spLocks noChangeShapeType="1"/>
              </p:cNvSpPr>
              <p:nvPr/>
            </p:nvSpPr>
            <p:spPr bwMode="auto">
              <a:xfrm flipV="1">
                <a:off x="7245298" y="3243656"/>
                <a:ext cx="82166" cy="104076"/>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7" name="组合 206">
              <a:extLst>
                <a:ext uri="{FF2B5EF4-FFF2-40B4-BE49-F238E27FC236}">
                  <a16:creationId xmlns:a16="http://schemas.microsoft.com/office/drawing/2014/main" id="{46F139F7-30C2-43C4-801D-080FDA0947FD}"/>
                </a:ext>
              </a:extLst>
            </p:cNvPr>
            <p:cNvGrpSpPr/>
            <p:nvPr/>
          </p:nvGrpSpPr>
          <p:grpSpPr>
            <a:xfrm>
              <a:off x="13719985" y="5910648"/>
              <a:ext cx="476561" cy="477656"/>
              <a:chOff x="9371745" y="3160395"/>
              <a:chExt cx="476561" cy="477656"/>
            </a:xfrm>
            <a:noFill/>
          </p:grpSpPr>
          <p:sp>
            <p:nvSpPr>
              <p:cNvPr id="208" name="Freeform 186">
                <a:extLst>
                  <a:ext uri="{FF2B5EF4-FFF2-40B4-BE49-F238E27FC236}">
                    <a16:creationId xmlns:a16="http://schemas.microsoft.com/office/drawing/2014/main" id="{D7501861-86BB-438B-A45C-54F409FCCDB8}"/>
                  </a:ext>
                </a:extLst>
              </p:cNvPr>
              <p:cNvSpPr>
                <a:spLocks/>
              </p:cNvSpPr>
              <p:nvPr/>
            </p:nvSpPr>
            <p:spPr bwMode="auto">
              <a:xfrm>
                <a:off x="9474726" y="3160395"/>
                <a:ext cx="41631" cy="124892"/>
              </a:xfrm>
              <a:custGeom>
                <a:avLst/>
                <a:gdLst>
                  <a:gd name="T0" fmla="*/ 0 w 16"/>
                  <a:gd name="T1" fmla="*/ 40 h 48"/>
                  <a:gd name="T2" fmla="*/ 8 w 16"/>
                  <a:gd name="T3" fmla="*/ 48 h 48"/>
                  <a:gd name="T4" fmla="*/ 16 w 16"/>
                  <a:gd name="T5" fmla="*/ 40 h 48"/>
                  <a:gd name="T6" fmla="*/ 16 w 16"/>
                  <a:gd name="T7" fmla="*/ 8 h 48"/>
                  <a:gd name="T8" fmla="*/ 8 w 16"/>
                  <a:gd name="T9" fmla="*/ 0 h 48"/>
                  <a:gd name="T10" fmla="*/ 0 w 16"/>
                  <a:gd name="T11" fmla="*/ 8 h 48"/>
                  <a:gd name="T12" fmla="*/ 0 w 16"/>
                  <a:gd name="T13" fmla="*/ 40 h 48"/>
                </a:gdLst>
                <a:ahLst/>
                <a:cxnLst>
                  <a:cxn ang="0">
                    <a:pos x="T0" y="T1"/>
                  </a:cxn>
                  <a:cxn ang="0">
                    <a:pos x="T2" y="T3"/>
                  </a:cxn>
                  <a:cxn ang="0">
                    <a:pos x="T4" y="T5"/>
                  </a:cxn>
                  <a:cxn ang="0">
                    <a:pos x="T6" y="T7"/>
                  </a:cxn>
                  <a:cxn ang="0">
                    <a:pos x="T8" y="T9"/>
                  </a:cxn>
                  <a:cxn ang="0">
                    <a:pos x="T10" y="T11"/>
                  </a:cxn>
                  <a:cxn ang="0">
                    <a:pos x="T12" y="T13"/>
                  </a:cxn>
                </a:cxnLst>
                <a:rect l="0" t="0" r="r" b="b"/>
                <a:pathLst>
                  <a:path w="16" h="48">
                    <a:moveTo>
                      <a:pt x="0" y="40"/>
                    </a:moveTo>
                    <a:cubicBezTo>
                      <a:pt x="0" y="44"/>
                      <a:pt x="4" y="48"/>
                      <a:pt x="8" y="48"/>
                    </a:cubicBezTo>
                    <a:cubicBezTo>
                      <a:pt x="13" y="48"/>
                      <a:pt x="16" y="44"/>
                      <a:pt x="16" y="40"/>
                    </a:cubicBezTo>
                    <a:cubicBezTo>
                      <a:pt x="16" y="8"/>
                      <a:pt x="16" y="8"/>
                      <a:pt x="16" y="8"/>
                    </a:cubicBezTo>
                    <a:cubicBezTo>
                      <a:pt x="16" y="3"/>
                      <a:pt x="13" y="0"/>
                      <a:pt x="8" y="0"/>
                    </a:cubicBezTo>
                    <a:cubicBezTo>
                      <a:pt x="4" y="0"/>
                      <a:pt x="0" y="3"/>
                      <a:pt x="0" y="8"/>
                    </a:cubicBezTo>
                    <a:lnTo>
                      <a:pt x="0" y="40"/>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87">
                <a:extLst>
                  <a:ext uri="{FF2B5EF4-FFF2-40B4-BE49-F238E27FC236}">
                    <a16:creationId xmlns:a16="http://schemas.microsoft.com/office/drawing/2014/main" id="{67E4DC27-B05C-4B36-A63D-9E3EA38C839B}"/>
                  </a:ext>
                </a:extLst>
              </p:cNvPr>
              <p:cNvSpPr>
                <a:spLocks/>
              </p:cNvSpPr>
              <p:nvPr/>
            </p:nvSpPr>
            <p:spPr bwMode="auto">
              <a:xfrm>
                <a:off x="9703694" y="3160395"/>
                <a:ext cx="40535" cy="124892"/>
              </a:xfrm>
              <a:custGeom>
                <a:avLst/>
                <a:gdLst>
                  <a:gd name="T0" fmla="*/ 0 w 16"/>
                  <a:gd name="T1" fmla="*/ 40 h 48"/>
                  <a:gd name="T2" fmla="*/ 8 w 16"/>
                  <a:gd name="T3" fmla="*/ 48 h 48"/>
                  <a:gd name="T4" fmla="*/ 16 w 16"/>
                  <a:gd name="T5" fmla="*/ 40 h 48"/>
                  <a:gd name="T6" fmla="*/ 16 w 16"/>
                  <a:gd name="T7" fmla="*/ 8 h 48"/>
                  <a:gd name="T8" fmla="*/ 8 w 16"/>
                  <a:gd name="T9" fmla="*/ 0 h 48"/>
                  <a:gd name="T10" fmla="*/ 0 w 16"/>
                  <a:gd name="T11" fmla="*/ 8 h 48"/>
                  <a:gd name="T12" fmla="*/ 0 w 16"/>
                  <a:gd name="T13" fmla="*/ 40 h 48"/>
                </a:gdLst>
                <a:ahLst/>
                <a:cxnLst>
                  <a:cxn ang="0">
                    <a:pos x="T0" y="T1"/>
                  </a:cxn>
                  <a:cxn ang="0">
                    <a:pos x="T2" y="T3"/>
                  </a:cxn>
                  <a:cxn ang="0">
                    <a:pos x="T4" y="T5"/>
                  </a:cxn>
                  <a:cxn ang="0">
                    <a:pos x="T6" y="T7"/>
                  </a:cxn>
                  <a:cxn ang="0">
                    <a:pos x="T8" y="T9"/>
                  </a:cxn>
                  <a:cxn ang="0">
                    <a:pos x="T10" y="T11"/>
                  </a:cxn>
                  <a:cxn ang="0">
                    <a:pos x="T12" y="T13"/>
                  </a:cxn>
                </a:cxnLst>
                <a:rect l="0" t="0" r="r" b="b"/>
                <a:pathLst>
                  <a:path w="16" h="48">
                    <a:moveTo>
                      <a:pt x="0" y="40"/>
                    </a:moveTo>
                    <a:cubicBezTo>
                      <a:pt x="0" y="44"/>
                      <a:pt x="4" y="48"/>
                      <a:pt x="8" y="48"/>
                    </a:cubicBezTo>
                    <a:cubicBezTo>
                      <a:pt x="13" y="48"/>
                      <a:pt x="16" y="44"/>
                      <a:pt x="16" y="40"/>
                    </a:cubicBezTo>
                    <a:cubicBezTo>
                      <a:pt x="16" y="8"/>
                      <a:pt x="16" y="8"/>
                      <a:pt x="16" y="8"/>
                    </a:cubicBezTo>
                    <a:cubicBezTo>
                      <a:pt x="16" y="3"/>
                      <a:pt x="13" y="0"/>
                      <a:pt x="8" y="0"/>
                    </a:cubicBezTo>
                    <a:cubicBezTo>
                      <a:pt x="4" y="0"/>
                      <a:pt x="0" y="3"/>
                      <a:pt x="0" y="8"/>
                    </a:cubicBezTo>
                    <a:lnTo>
                      <a:pt x="0" y="40"/>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0" name="Rectangle 188">
                <a:extLst>
                  <a:ext uri="{FF2B5EF4-FFF2-40B4-BE49-F238E27FC236}">
                    <a16:creationId xmlns:a16="http://schemas.microsoft.com/office/drawing/2014/main" id="{ECE9C9CA-D341-43E5-BB61-3E891D1A256B}"/>
                  </a:ext>
                </a:extLst>
              </p:cNvPr>
              <p:cNvSpPr>
                <a:spLocks noChangeArrowheads="1"/>
              </p:cNvSpPr>
              <p:nvPr/>
            </p:nvSpPr>
            <p:spPr bwMode="auto">
              <a:xfrm>
                <a:off x="9724509" y="3368548"/>
                <a:ext cx="61350" cy="61350"/>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1" name="Rectangle 189">
                <a:extLst>
                  <a:ext uri="{FF2B5EF4-FFF2-40B4-BE49-F238E27FC236}">
                    <a16:creationId xmlns:a16="http://schemas.microsoft.com/office/drawing/2014/main" id="{E5EFE36A-C466-429B-BFDC-FA99845A6043}"/>
                  </a:ext>
                </a:extLst>
              </p:cNvPr>
              <p:cNvSpPr>
                <a:spLocks noChangeArrowheads="1"/>
              </p:cNvSpPr>
              <p:nvPr/>
            </p:nvSpPr>
            <p:spPr bwMode="auto">
              <a:xfrm>
                <a:off x="9433095" y="3492344"/>
                <a:ext cx="62446" cy="62446"/>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2" name="Rectangle 190">
                <a:extLst>
                  <a:ext uri="{FF2B5EF4-FFF2-40B4-BE49-F238E27FC236}">
                    <a16:creationId xmlns:a16="http://schemas.microsoft.com/office/drawing/2014/main" id="{B14D6D66-9EB9-463B-8B84-04CEB926599E}"/>
                  </a:ext>
                </a:extLst>
              </p:cNvPr>
              <p:cNvSpPr>
                <a:spLocks noChangeArrowheads="1"/>
              </p:cNvSpPr>
              <p:nvPr/>
            </p:nvSpPr>
            <p:spPr bwMode="auto">
              <a:xfrm>
                <a:off x="9578802" y="3492344"/>
                <a:ext cx="62446" cy="62446"/>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3" name="Rectangle 191">
                <a:extLst>
                  <a:ext uri="{FF2B5EF4-FFF2-40B4-BE49-F238E27FC236}">
                    <a16:creationId xmlns:a16="http://schemas.microsoft.com/office/drawing/2014/main" id="{CD8A9483-9E49-4AE0-897B-458F3FB21554}"/>
                  </a:ext>
                </a:extLst>
              </p:cNvPr>
              <p:cNvSpPr>
                <a:spLocks noChangeArrowheads="1"/>
              </p:cNvSpPr>
              <p:nvPr/>
            </p:nvSpPr>
            <p:spPr bwMode="auto">
              <a:xfrm>
                <a:off x="9724509" y="3492344"/>
                <a:ext cx="61350" cy="62446"/>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4" name="Line 192">
                <a:extLst>
                  <a:ext uri="{FF2B5EF4-FFF2-40B4-BE49-F238E27FC236}">
                    <a16:creationId xmlns:a16="http://schemas.microsoft.com/office/drawing/2014/main" id="{1B80F728-859B-438C-9775-39F117C088B9}"/>
                  </a:ext>
                </a:extLst>
              </p:cNvPr>
              <p:cNvSpPr>
                <a:spLocks noChangeShapeType="1"/>
              </p:cNvSpPr>
              <p:nvPr/>
            </p:nvSpPr>
            <p:spPr bwMode="auto">
              <a:xfrm flipV="1">
                <a:off x="9433095" y="3368548"/>
                <a:ext cx="62446" cy="6135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5" name="Line 193">
                <a:extLst>
                  <a:ext uri="{FF2B5EF4-FFF2-40B4-BE49-F238E27FC236}">
                    <a16:creationId xmlns:a16="http://schemas.microsoft.com/office/drawing/2014/main" id="{41DFF442-2B42-4A52-9D0F-5FDA225C7EF9}"/>
                  </a:ext>
                </a:extLst>
              </p:cNvPr>
              <p:cNvSpPr>
                <a:spLocks noChangeShapeType="1"/>
              </p:cNvSpPr>
              <p:nvPr/>
            </p:nvSpPr>
            <p:spPr bwMode="auto">
              <a:xfrm>
                <a:off x="9433095" y="3368548"/>
                <a:ext cx="62446" cy="6135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6" name="Line 194">
                <a:extLst>
                  <a:ext uri="{FF2B5EF4-FFF2-40B4-BE49-F238E27FC236}">
                    <a16:creationId xmlns:a16="http://schemas.microsoft.com/office/drawing/2014/main" id="{2BFACECA-B0A7-44CC-82C1-BED11544D622}"/>
                  </a:ext>
                </a:extLst>
              </p:cNvPr>
              <p:cNvSpPr>
                <a:spLocks noChangeShapeType="1"/>
              </p:cNvSpPr>
              <p:nvPr/>
            </p:nvSpPr>
            <p:spPr bwMode="auto">
              <a:xfrm flipV="1">
                <a:off x="9578802" y="3368548"/>
                <a:ext cx="62446" cy="6135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7" name="Line 195">
                <a:extLst>
                  <a:ext uri="{FF2B5EF4-FFF2-40B4-BE49-F238E27FC236}">
                    <a16:creationId xmlns:a16="http://schemas.microsoft.com/office/drawing/2014/main" id="{1DEEF8B3-A940-4B48-8B71-B2CF95FF0FA1}"/>
                  </a:ext>
                </a:extLst>
              </p:cNvPr>
              <p:cNvSpPr>
                <a:spLocks noChangeShapeType="1"/>
              </p:cNvSpPr>
              <p:nvPr/>
            </p:nvSpPr>
            <p:spPr bwMode="auto">
              <a:xfrm>
                <a:off x="9578802" y="3368548"/>
                <a:ext cx="62446" cy="6135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96">
                <a:extLst>
                  <a:ext uri="{FF2B5EF4-FFF2-40B4-BE49-F238E27FC236}">
                    <a16:creationId xmlns:a16="http://schemas.microsoft.com/office/drawing/2014/main" id="{9C7096E8-249C-4079-A2D0-29EF2C272407}"/>
                  </a:ext>
                </a:extLst>
              </p:cNvPr>
              <p:cNvSpPr>
                <a:spLocks/>
              </p:cNvSpPr>
              <p:nvPr/>
            </p:nvSpPr>
            <p:spPr bwMode="auto">
              <a:xfrm>
                <a:off x="9371745" y="3222841"/>
                <a:ext cx="476561" cy="415210"/>
              </a:xfrm>
              <a:custGeom>
                <a:avLst/>
                <a:gdLst>
                  <a:gd name="T0" fmla="*/ 340 w 435"/>
                  <a:gd name="T1" fmla="*/ 0 h 379"/>
                  <a:gd name="T2" fmla="*/ 435 w 435"/>
                  <a:gd name="T3" fmla="*/ 0 h 379"/>
                  <a:gd name="T4" fmla="*/ 435 w 435"/>
                  <a:gd name="T5" fmla="*/ 379 h 379"/>
                  <a:gd name="T6" fmla="*/ 0 w 435"/>
                  <a:gd name="T7" fmla="*/ 379 h 379"/>
                  <a:gd name="T8" fmla="*/ 0 w 435"/>
                  <a:gd name="T9" fmla="*/ 0 h 379"/>
                  <a:gd name="T10" fmla="*/ 94 w 435"/>
                  <a:gd name="T11" fmla="*/ 0 h 379"/>
                </a:gdLst>
                <a:ahLst/>
                <a:cxnLst>
                  <a:cxn ang="0">
                    <a:pos x="T0" y="T1"/>
                  </a:cxn>
                  <a:cxn ang="0">
                    <a:pos x="T2" y="T3"/>
                  </a:cxn>
                  <a:cxn ang="0">
                    <a:pos x="T4" y="T5"/>
                  </a:cxn>
                  <a:cxn ang="0">
                    <a:pos x="T6" y="T7"/>
                  </a:cxn>
                  <a:cxn ang="0">
                    <a:pos x="T8" y="T9"/>
                  </a:cxn>
                  <a:cxn ang="0">
                    <a:pos x="T10" y="T11"/>
                  </a:cxn>
                </a:cxnLst>
                <a:rect l="0" t="0" r="r" b="b"/>
                <a:pathLst>
                  <a:path w="435" h="379">
                    <a:moveTo>
                      <a:pt x="340" y="0"/>
                    </a:moveTo>
                    <a:lnTo>
                      <a:pt x="435" y="0"/>
                    </a:lnTo>
                    <a:lnTo>
                      <a:pt x="435" y="379"/>
                    </a:lnTo>
                    <a:lnTo>
                      <a:pt x="0" y="379"/>
                    </a:lnTo>
                    <a:lnTo>
                      <a:pt x="0" y="0"/>
                    </a:lnTo>
                    <a:lnTo>
                      <a:pt x="94"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19" name="Line 197">
                <a:extLst>
                  <a:ext uri="{FF2B5EF4-FFF2-40B4-BE49-F238E27FC236}">
                    <a16:creationId xmlns:a16="http://schemas.microsoft.com/office/drawing/2014/main" id="{C31C851C-7FC6-42A6-90BF-696EB47BF343}"/>
                  </a:ext>
                </a:extLst>
              </p:cNvPr>
              <p:cNvSpPr>
                <a:spLocks noChangeShapeType="1"/>
              </p:cNvSpPr>
              <p:nvPr/>
            </p:nvSpPr>
            <p:spPr bwMode="auto">
              <a:xfrm>
                <a:off x="9516356" y="3222841"/>
                <a:ext cx="187338"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0" name="组合 219">
              <a:extLst>
                <a:ext uri="{FF2B5EF4-FFF2-40B4-BE49-F238E27FC236}">
                  <a16:creationId xmlns:a16="http://schemas.microsoft.com/office/drawing/2014/main" id="{7EA70E34-2BD9-4EA6-8724-F7B8938595BC}"/>
                </a:ext>
              </a:extLst>
            </p:cNvPr>
            <p:cNvGrpSpPr/>
            <p:nvPr/>
          </p:nvGrpSpPr>
          <p:grpSpPr>
            <a:xfrm>
              <a:off x="1481518" y="4866109"/>
              <a:ext cx="477656" cy="477656"/>
              <a:chOff x="5699489" y="3160395"/>
              <a:chExt cx="477656" cy="477656"/>
            </a:xfrm>
            <a:noFill/>
          </p:grpSpPr>
          <p:sp>
            <p:nvSpPr>
              <p:cNvPr id="221" name="Freeform 198">
                <a:extLst>
                  <a:ext uri="{FF2B5EF4-FFF2-40B4-BE49-F238E27FC236}">
                    <a16:creationId xmlns:a16="http://schemas.microsoft.com/office/drawing/2014/main" id="{EC13F9D4-5870-4466-B757-D5859B723080}"/>
                  </a:ext>
                </a:extLst>
              </p:cNvPr>
              <p:cNvSpPr>
                <a:spLocks/>
              </p:cNvSpPr>
              <p:nvPr/>
            </p:nvSpPr>
            <p:spPr bwMode="auto">
              <a:xfrm>
                <a:off x="5699489" y="3222841"/>
                <a:ext cx="415210" cy="415210"/>
              </a:xfrm>
              <a:custGeom>
                <a:avLst/>
                <a:gdLst>
                  <a:gd name="T0" fmla="*/ 160 w 160"/>
                  <a:gd name="T1" fmla="*/ 80 h 160"/>
                  <a:gd name="T2" fmla="*/ 80 w 160"/>
                  <a:gd name="T3" fmla="*/ 160 h 160"/>
                  <a:gd name="T4" fmla="*/ 0 w 160"/>
                  <a:gd name="T5" fmla="*/ 80 h 160"/>
                  <a:gd name="T6" fmla="*/ 80 w 160"/>
                  <a:gd name="T7" fmla="*/ 0 h 160"/>
                </a:gdLst>
                <a:ahLst/>
                <a:cxnLst>
                  <a:cxn ang="0">
                    <a:pos x="T0" y="T1"/>
                  </a:cxn>
                  <a:cxn ang="0">
                    <a:pos x="T2" y="T3"/>
                  </a:cxn>
                  <a:cxn ang="0">
                    <a:pos x="T4" y="T5"/>
                  </a:cxn>
                  <a:cxn ang="0">
                    <a:pos x="T6" y="T7"/>
                  </a:cxn>
                </a:cxnLst>
                <a:rect l="0" t="0" r="r" b="b"/>
                <a:pathLst>
                  <a:path w="160" h="160">
                    <a:moveTo>
                      <a:pt x="160" y="80"/>
                    </a:moveTo>
                    <a:cubicBezTo>
                      <a:pt x="160" y="124"/>
                      <a:pt x="124" y="160"/>
                      <a:pt x="80" y="160"/>
                    </a:cubicBezTo>
                    <a:cubicBezTo>
                      <a:pt x="36" y="160"/>
                      <a:pt x="0" y="124"/>
                      <a:pt x="0" y="80"/>
                    </a:cubicBezTo>
                    <a:cubicBezTo>
                      <a:pt x="0" y="36"/>
                      <a:pt x="36" y="0"/>
                      <a:pt x="80" y="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2" name="Oval 199">
                <a:extLst>
                  <a:ext uri="{FF2B5EF4-FFF2-40B4-BE49-F238E27FC236}">
                    <a16:creationId xmlns:a16="http://schemas.microsoft.com/office/drawing/2014/main" id="{52BAB5BF-BCA2-419A-91B8-783EB10431E2}"/>
                  </a:ext>
                </a:extLst>
              </p:cNvPr>
              <p:cNvSpPr>
                <a:spLocks noChangeArrowheads="1"/>
              </p:cNvSpPr>
              <p:nvPr/>
            </p:nvSpPr>
            <p:spPr bwMode="auto">
              <a:xfrm>
                <a:off x="5855056" y="3378408"/>
                <a:ext cx="104076" cy="104076"/>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3" name="Line 200">
                <a:extLst>
                  <a:ext uri="{FF2B5EF4-FFF2-40B4-BE49-F238E27FC236}">
                    <a16:creationId xmlns:a16="http://schemas.microsoft.com/office/drawing/2014/main" id="{2DDF6158-F63C-4924-9B68-890FF73723E3}"/>
                  </a:ext>
                </a:extLst>
              </p:cNvPr>
              <p:cNvSpPr>
                <a:spLocks noChangeShapeType="1"/>
              </p:cNvSpPr>
              <p:nvPr/>
            </p:nvSpPr>
            <p:spPr bwMode="auto">
              <a:xfrm flipH="1" flipV="1">
                <a:off x="5948177" y="3471529"/>
                <a:ext cx="106268" cy="104076"/>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4" name="Line 201">
                <a:extLst>
                  <a:ext uri="{FF2B5EF4-FFF2-40B4-BE49-F238E27FC236}">
                    <a16:creationId xmlns:a16="http://schemas.microsoft.com/office/drawing/2014/main" id="{62171343-1F68-4538-AE71-54FD6AB2D1BC}"/>
                  </a:ext>
                </a:extLst>
              </p:cNvPr>
              <p:cNvSpPr>
                <a:spLocks noChangeShapeType="1"/>
              </p:cNvSpPr>
              <p:nvPr/>
            </p:nvSpPr>
            <p:spPr bwMode="auto">
              <a:xfrm>
                <a:off x="5963514" y="3429898"/>
                <a:ext cx="151185"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5" name="Line 202">
                <a:extLst>
                  <a:ext uri="{FF2B5EF4-FFF2-40B4-BE49-F238E27FC236}">
                    <a16:creationId xmlns:a16="http://schemas.microsoft.com/office/drawing/2014/main" id="{90C03417-834A-4DFF-9933-3D13CD1C518A}"/>
                  </a:ext>
                </a:extLst>
              </p:cNvPr>
              <p:cNvSpPr>
                <a:spLocks noChangeShapeType="1"/>
              </p:cNvSpPr>
              <p:nvPr/>
            </p:nvSpPr>
            <p:spPr bwMode="auto">
              <a:xfrm flipV="1">
                <a:off x="5906546" y="3222841"/>
                <a:ext cx="0" cy="150089"/>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203">
                <a:extLst>
                  <a:ext uri="{FF2B5EF4-FFF2-40B4-BE49-F238E27FC236}">
                    <a16:creationId xmlns:a16="http://schemas.microsoft.com/office/drawing/2014/main" id="{F451DC47-1540-49C2-818D-5A0768953863}"/>
                  </a:ext>
                </a:extLst>
              </p:cNvPr>
              <p:cNvSpPr>
                <a:spLocks/>
              </p:cNvSpPr>
              <p:nvPr/>
            </p:nvSpPr>
            <p:spPr bwMode="auto">
              <a:xfrm>
                <a:off x="5948177" y="3160395"/>
                <a:ext cx="228968" cy="228968"/>
              </a:xfrm>
              <a:custGeom>
                <a:avLst/>
                <a:gdLst>
                  <a:gd name="T0" fmla="*/ 88 w 88"/>
                  <a:gd name="T1" fmla="*/ 88 h 88"/>
                  <a:gd name="T2" fmla="*/ 0 w 88"/>
                  <a:gd name="T3" fmla="*/ 0 h 88"/>
                  <a:gd name="T4" fmla="*/ 0 w 88"/>
                  <a:gd name="T5" fmla="*/ 0 h 88"/>
                  <a:gd name="T6" fmla="*/ 0 w 88"/>
                  <a:gd name="T7" fmla="*/ 69 h 88"/>
                  <a:gd name="T8" fmla="*/ 19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cubicBezTo>
                      <a:pt x="88" y="39"/>
                      <a:pt x="49" y="0"/>
                      <a:pt x="0" y="0"/>
                    </a:cubicBezTo>
                    <a:cubicBezTo>
                      <a:pt x="0" y="0"/>
                      <a:pt x="0" y="0"/>
                      <a:pt x="0" y="0"/>
                    </a:cubicBezTo>
                    <a:cubicBezTo>
                      <a:pt x="0" y="69"/>
                      <a:pt x="0" y="69"/>
                      <a:pt x="0" y="69"/>
                    </a:cubicBezTo>
                    <a:cubicBezTo>
                      <a:pt x="11" y="69"/>
                      <a:pt x="19" y="77"/>
                      <a:pt x="19" y="88"/>
                    </a:cubicBezTo>
                    <a:lnTo>
                      <a:pt x="88" y="88"/>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7" name="组合 226">
              <a:extLst>
                <a:ext uri="{FF2B5EF4-FFF2-40B4-BE49-F238E27FC236}">
                  <a16:creationId xmlns:a16="http://schemas.microsoft.com/office/drawing/2014/main" id="{A31E00E9-BD0B-415A-A8DC-28EDD74FD8F8}"/>
                </a:ext>
              </a:extLst>
            </p:cNvPr>
            <p:cNvGrpSpPr/>
            <p:nvPr/>
          </p:nvGrpSpPr>
          <p:grpSpPr>
            <a:xfrm>
              <a:off x="3225658" y="4866109"/>
              <a:ext cx="477656" cy="436026"/>
              <a:chOff x="5699489" y="4404931"/>
              <a:chExt cx="477656" cy="436026"/>
            </a:xfrm>
            <a:noFill/>
          </p:grpSpPr>
          <p:sp>
            <p:nvSpPr>
              <p:cNvPr id="228" name="Freeform 204">
                <a:extLst>
                  <a:ext uri="{FF2B5EF4-FFF2-40B4-BE49-F238E27FC236}">
                    <a16:creationId xmlns:a16="http://schemas.microsoft.com/office/drawing/2014/main" id="{29725013-7DCE-4293-BF84-04D4C8C168B9}"/>
                  </a:ext>
                </a:extLst>
              </p:cNvPr>
              <p:cNvSpPr>
                <a:spLocks/>
              </p:cNvSpPr>
              <p:nvPr/>
            </p:nvSpPr>
            <p:spPr bwMode="auto">
              <a:xfrm>
                <a:off x="5699489" y="4653619"/>
                <a:ext cx="477656" cy="187338"/>
              </a:xfrm>
              <a:custGeom>
                <a:avLst/>
                <a:gdLst>
                  <a:gd name="T0" fmla="*/ 0 w 184"/>
                  <a:gd name="T1" fmla="*/ 0 h 72"/>
                  <a:gd name="T2" fmla="*/ 184 w 184"/>
                  <a:gd name="T3" fmla="*/ 0 h 72"/>
                  <a:gd name="T4" fmla="*/ 184 w 184"/>
                  <a:gd name="T5" fmla="*/ 56 h 72"/>
                  <a:gd name="T6" fmla="*/ 168 w 184"/>
                  <a:gd name="T7" fmla="*/ 72 h 72"/>
                  <a:gd name="T8" fmla="*/ 16 w 184"/>
                  <a:gd name="T9" fmla="*/ 72 h 72"/>
                  <a:gd name="T10" fmla="*/ 0 w 184"/>
                  <a:gd name="T11" fmla="*/ 56 h 72"/>
                  <a:gd name="T12" fmla="*/ 0 w 184"/>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84" h="72">
                    <a:moveTo>
                      <a:pt x="0" y="0"/>
                    </a:moveTo>
                    <a:cubicBezTo>
                      <a:pt x="184" y="0"/>
                      <a:pt x="184" y="0"/>
                      <a:pt x="184" y="0"/>
                    </a:cubicBezTo>
                    <a:cubicBezTo>
                      <a:pt x="184" y="56"/>
                      <a:pt x="184" y="56"/>
                      <a:pt x="184" y="56"/>
                    </a:cubicBezTo>
                    <a:cubicBezTo>
                      <a:pt x="184" y="65"/>
                      <a:pt x="177" y="72"/>
                      <a:pt x="168" y="72"/>
                    </a:cubicBezTo>
                    <a:cubicBezTo>
                      <a:pt x="16" y="72"/>
                      <a:pt x="16" y="72"/>
                      <a:pt x="16" y="72"/>
                    </a:cubicBezTo>
                    <a:cubicBezTo>
                      <a:pt x="7" y="72"/>
                      <a:pt x="0" y="65"/>
                      <a:pt x="0" y="56"/>
                    </a:cubicBezTo>
                    <a:lnTo>
                      <a:pt x="0" y="0"/>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05">
                <a:extLst>
                  <a:ext uri="{FF2B5EF4-FFF2-40B4-BE49-F238E27FC236}">
                    <a16:creationId xmlns:a16="http://schemas.microsoft.com/office/drawing/2014/main" id="{DDC7BE59-30DA-494A-B58C-EBE8757A654B}"/>
                  </a:ext>
                </a:extLst>
              </p:cNvPr>
              <p:cNvSpPr>
                <a:spLocks/>
              </p:cNvSpPr>
              <p:nvPr/>
            </p:nvSpPr>
            <p:spPr bwMode="auto">
              <a:xfrm>
                <a:off x="5699489" y="4488192"/>
                <a:ext cx="477656" cy="165427"/>
              </a:xfrm>
              <a:custGeom>
                <a:avLst/>
                <a:gdLst>
                  <a:gd name="T0" fmla="*/ 0 w 436"/>
                  <a:gd name="T1" fmla="*/ 151 h 151"/>
                  <a:gd name="T2" fmla="*/ 0 w 436"/>
                  <a:gd name="T3" fmla="*/ 0 h 151"/>
                  <a:gd name="T4" fmla="*/ 436 w 436"/>
                  <a:gd name="T5" fmla="*/ 0 h 151"/>
                  <a:gd name="T6" fmla="*/ 436 w 436"/>
                  <a:gd name="T7" fmla="*/ 151 h 151"/>
                </a:gdLst>
                <a:ahLst/>
                <a:cxnLst>
                  <a:cxn ang="0">
                    <a:pos x="T0" y="T1"/>
                  </a:cxn>
                  <a:cxn ang="0">
                    <a:pos x="T2" y="T3"/>
                  </a:cxn>
                  <a:cxn ang="0">
                    <a:pos x="T4" y="T5"/>
                  </a:cxn>
                  <a:cxn ang="0">
                    <a:pos x="T6" y="T7"/>
                  </a:cxn>
                </a:cxnLst>
                <a:rect l="0" t="0" r="r" b="b"/>
                <a:pathLst>
                  <a:path w="436" h="151">
                    <a:moveTo>
                      <a:pt x="0" y="151"/>
                    </a:moveTo>
                    <a:lnTo>
                      <a:pt x="0" y="0"/>
                    </a:lnTo>
                    <a:lnTo>
                      <a:pt x="436" y="0"/>
                    </a:lnTo>
                    <a:lnTo>
                      <a:pt x="436" y="151"/>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06">
                <a:extLst>
                  <a:ext uri="{FF2B5EF4-FFF2-40B4-BE49-F238E27FC236}">
                    <a16:creationId xmlns:a16="http://schemas.microsoft.com/office/drawing/2014/main" id="{D3600950-4166-433B-A1E8-F096B3A26281}"/>
                  </a:ext>
                </a:extLst>
              </p:cNvPr>
              <p:cNvSpPr>
                <a:spLocks/>
              </p:cNvSpPr>
              <p:nvPr/>
            </p:nvSpPr>
            <p:spPr bwMode="auto">
              <a:xfrm>
                <a:off x="5803565" y="4425746"/>
                <a:ext cx="82166" cy="62446"/>
              </a:xfrm>
              <a:custGeom>
                <a:avLst/>
                <a:gdLst>
                  <a:gd name="T0" fmla="*/ 32 w 32"/>
                  <a:gd name="T1" fmla="*/ 0 h 24"/>
                  <a:gd name="T2" fmla="*/ 24 w 32"/>
                  <a:gd name="T3" fmla="*/ 0 h 24"/>
                  <a:gd name="T4" fmla="*/ 16 w 32"/>
                  <a:gd name="T5" fmla="*/ 8 h 24"/>
                  <a:gd name="T6" fmla="*/ 16 w 32"/>
                  <a:gd name="T7" fmla="*/ 16 h 24"/>
                  <a:gd name="T8" fmla="*/ 0 w 32"/>
                  <a:gd name="T9" fmla="*/ 16 h 24"/>
                  <a:gd name="T10" fmla="*/ 0 w 32"/>
                  <a:gd name="T11" fmla="*/ 24 h 24"/>
                </a:gdLst>
                <a:ahLst/>
                <a:cxnLst>
                  <a:cxn ang="0">
                    <a:pos x="T0" y="T1"/>
                  </a:cxn>
                  <a:cxn ang="0">
                    <a:pos x="T2" y="T3"/>
                  </a:cxn>
                  <a:cxn ang="0">
                    <a:pos x="T4" y="T5"/>
                  </a:cxn>
                  <a:cxn ang="0">
                    <a:pos x="T6" y="T7"/>
                  </a:cxn>
                  <a:cxn ang="0">
                    <a:pos x="T8" y="T9"/>
                  </a:cxn>
                  <a:cxn ang="0">
                    <a:pos x="T10" y="T11"/>
                  </a:cxn>
                </a:cxnLst>
                <a:rect l="0" t="0" r="r" b="b"/>
                <a:pathLst>
                  <a:path w="32" h="24">
                    <a:moveTo>
                      <a:pt x="32" y="0"/>
                    </a:moveTo>
                    <a:cubicBezTo>
                      <a:pt x="24" y="0"/>
                      <a:pt x="24" y="0"/>
                      <a:pt x="24" y="0"/>
                    </a:cubicBezTo>
                    <a:cubicBezTo>
                      <a:pt x="20" y="0"/>
                      <a:pt x="16" y="3"/>
                      <a:pt x="16" y="8"/>
                    </a:cubicBezTo>
                    <a:cubicBezTo>
                      <a:pt x="16" y="16"/>
                      <a:pt x="16" y="16"/>
                      <a:pt x="16" y="16"/>
                    </a:cubicBezTo>
                    <a:cubicBezTo>
                      <a:pt x="0" y="16"/>
                      <a:pt x="0" y="16"/>
                      <a:pt x="0" y="16"/>
                    </a:cubicBezTo>
                    <a:cubicBezTo>
                      <a:pt x="0" y="24"/>
                      <a:pt x="0" y="24"/>
                      <a:pt x="0" y="24"/>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1" name="Rectangle 207">
                <a:extLst>
                  <a:ext uri="{FF2B5EF4-FFF2-40B4-BE49-F238E27FC236}">
                    <a16:creationId xmlns:a16="http://schemas.microsoft.com/office/drawing/2014/main" id="{BD688830-7901-476B-94CC-12C9EE91AE98}"/>
                  </a:ext>
                </a:extLst>
              </p:cNvPr>
              <p:cNvSpPr>
                <a:spLocks noChangeArrowheads="1"/>
              </p:cNvSpPr>
              <p:nvPr/>
            </p:nvSpPr>
            <p:spPr bwMode="auto">
              <a:xfrm>
                <a:off x="5885731" y="4404931"/>
                <a:ext cx="104076" cy="41631"/>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08">
                <a:extLst>
                  <a:ext uri="{FF2B5EF4-FFF2-40B4-BE49-F238E27FC236}">
                    <a16:creationId xmlns:a16="http://schemas.microsoft.com/office/drawing/2014/main" id="{836067DB-7227-4036-B921-C4A334A98248}"/>
                  </a:ext>
                </a:extLst>
              </p:cNvPr>
              <p:cNvSpPr>
                <a:spLocks/>
              </p:cNvSpPr>
              <p:nvPr/>
            </p:nvSpPr>
            <p:spPr bwMode="auto">
              <a:xfrm>
                <a:off x="5989807" y="4425746"/>
                <a:ext cx="83261" cy="62446"/>
              </a:xfrm>
              <a:custGeom>
                <a:avLst/>
                <a:gdLst>
                  <a:gd name="T0" fmla="*/ 0 w 32"/>
                  <a:gd name="T1" fmla="*/ 0 h 24"/>
                  <a:gd name="T2" fmla="*/ 8 w 32"/>
                  <a:gd name="T3" fmla="*/ 0 h 24"/>
                  <a:gd name="T4" fmla="*/ 16 w 32"/>
                  <a:gd name="T5" fmla="*/ 8 h 24"/>
                  <a:gd name="T6" fmla="*/ 16 w 32"/>
                  <a:gd name="T7" fmla="*/ 16 h 24"/>
                  <a:gd name="T8" fmla="*/ 32 w 32"/>
                  <a:gd name="T9" fmla="*/ 16 h 24"/>
                  <a:gd name="T10" fmla="*/ 32 w 32"/>
                  <a:gd name="T11" fmla="*/ 24 h 24"/>
                </a:gdLst>
                <a:ahLst/>
                <a:cxnLst>
                  <a:cxn ang="0">
                    <a:pos x="T0" y="T1"/>
                  </a:cxn>
                  <a:cxn ang="0">
                    <a:pos x="T2" y="T3"/>
                  </a:cxn>
                  <a:cxn ang="0">
                    <a:pos x="T4" y="T5"/>
                  </a:cxn>
                  <a:cxn ang="0">
                    <a:pos x="T6" y="T7"/>
                  </a:cxn>
                  <a:cxn ang="0">
                    <a:pos x="T8" y="T9"/>
                  </a:cxn>
                  <a:cxn ang="0">
                    <a:pos x="T10" y="T11"/>
                  </a:cxn>
                </a:cxnLst>
                <a:rect l="0" t="0" r="r" b="b"/>
                <a:pathLst>
                  <a:path w="32" h="24">
                    <a:moveTo>
                      <a:pt x="0" y="0"/>
                    </a:moveTo>
                    <a:cubicBezTo>
                      <a:pt x="8" y="0"/>
                      <a:pt x="8" y="0"/>
                      <a:pt x="8" y="0"/>
                    </a:cubicBezTo>
                    <a:cubicBezTo>
                      <a:pt x="13" y="0"/>
                      <a:pt x="16" y="3"/>
                      <a:pt x="16" y="8"/>
                    </a:cubicBezTo>
                    <a:cubicBezTo>
                      <a:pt x="16" y="16"/>
                      <a:pt x="16" y="16"/>
                      <a:pt x="16" y="16"/>
                    </a:cubicBezTo>
                    <a:cubicBezTo>
                      <a:pt x="32" y="16"/>
                      <a:pt x="32" y="16"/>
                      <a:pt x="32" y="16"/>
                    </a:cubicBezTo>
                    <a:cubicBezTo>
                      <a:pt x="32" y="24"/>
                      <a:pt x="32" y="24"/>
                      <a:pt x="32" y="24"/>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3" name="Rectangle 209">
                <a:extLst>
                  <a:ext uri="{FF2B5EF4-FFF2-40B4-BE49-F238E27FC236}">
                    <a16:creationId xmlns:a16="http://schemas.microsoft.com/office/drawing/2014/main" id="{ACDF2679-45F8-4FD5-9AB7-141F9CD23532}"/>
                  </a:ext>
                </a:extLst>
              </p:cNvPr>
              <p:cNvSpPr>
                <a:spLocks noChangeArrowheads="1"/>
              </p:cNvSpPr>
              <p:nvPr/>
            </p:nvSpPr>
            <p:spPr bwMode="auto">
              <a:xfrm>
                <a:off x="5803565" y="4611988"/>
                <a:ext cx="62446" cy="104076"/>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4" name="Rectangle 210">
                <a:extLst>
                  <a:ext uri="{FF2B5EF4-FFF2-40B4-BE49-F238E27FC236}">
                    <a16:creationId xmlns:a16="http://schemas.microsoft.com/office/drawing/2014/main" id="{E868B39F-5981-405A-92A3-701BEBC54AF7}"/>
                  </a:ext>
                </a:extLst>
              </p:cNvPr>
              <p:cNvSpPr>
                <a:spLocks noChangeArrowheads="1"/>
              </p:cNvSpPr>
              <p:nvPr/>
            </p:nvSpPr>
            <p:spPr bwMode="auto">
              <a:xfrm>
                <a:off x="6010623" y="4611988"/>
                <a:ext cx="62446" cy="104076"/>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5" name="组合 234">
              <a:extLst>
                <a:ext uri="{FF2B5EF4-FFF2-40B4-BE49-F238E27FC236}">
                  <a16:creationId xmlns:a16="http://schemas.microsoft.com/office/drawing/2014/main" id="{5B1707A2-4106-4040-816F-CCD50F5B20AC}"/>
                </a:ext>
              </a:extLst>
            </p:cNvPr>
            <p:cNvGrpSpPr/>
            <p:nvPr/>
          </p:nvGrpSpPr>
          <p:grpSpPr>
            <a:xfrm>
              <a:off x="4969798" y="4866109"/>
              <a:ext cx="477656" cy="477657"/>
              <a:chOff x="8146929" y="3160395"/>
              <a:chExt cx="477656" cy="477657"/>
            </a:xfrm>
            <a:noFill/>
          </p:grpSpPr>
          <p:sp>
            <p:nvSpPr>
              <p:cNvPr id="236" name="Rectangle 211">
                <a:extLst>
                  <a:ext uri="{FF2B5EF4-FFF2-40B4-BE49-F238E27FC236}">
                    <a16:creationId xmlns:a16="http://schemas.microsoft.com/office/drawing/2014/main" id="{929A5262-552A-49F3-A230-36259915FF3E}"/>
                  </a:ext>
                </a:extLst>
              </p:cNvPr>
              <p:cNvSpPr>
                <a:spLocks noChangeArrowheads="1"/>
              </p:cNvSpPr>
              <p:nvPr/>
            </p:nvSpPr>
            <p:spPr bwMode="auto">
              <a:xfrm>
                <a:off x="8167744" y="3575605"/>
                <a:ext cx="62446" cy="62446"/>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7" name="Rectangle 212">
                <a:extLst>
                  <a:ext uri="{FF2B5EF4-FFF2-40B4-BE49-F238E27FC236}">
                    <a16:creationId xmlns:a16="http://schemas.microsoft.com/office/drawing/2014/main" id="{F0B17203-A311-4836-8FB4-EFC5FB756FE9}"/>
                  </a:ext>
                </a:extLst>
              </p:cNvPr>
              <p:cNvSpPr>
                <a:spLocks noChangeArrowheads="1"/>
              </p:cNvSpPr>
              <p:nvPr/>
            </p:nvSpPr>
            <p:spPr bwMode="auto">
              <a:xfrm>
                <a:off x="8292636" y="3492344"/>
                <a:ext cx="62446" cy="145707"/>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8" name="Rectangle 213">
                <a:extLst>
                  <a:ext uri="{FF2B5EF4-FFF2-40B4-BE49-F238E27FC236}">
                    <a16:creationId xmlns:a16="http://schemas.microsoft.com/office/drawing/2014/main" id="{B56C8170-37AE-4D29-9AF7-4F105EAD208B}"/>
                  </a:ext>
                </a:extLst>
              </p:cNvPr>
              <p:cNvSpPr>
                <a:spLocks noChangeArrowheads="1"/>
              </p:cNvSpPr>
              <p:nvPr/>
            </p:nvSpPr>
            <p:spPr bwMode="auto">
              <a:xfrm>
                <a:off x="8417528" y="3389363"/>
                <a:ext cx="61350" cy="248688"/>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9" name="Rectangle 214">
                <a:extLst>
                  <a:ext uri="{FF2B5EF4-FFF2-40B4-BE49-F238E27FC236}">
                    <a16:creationId xmlns:a16="http://schemas.microsoft.com/office/drawing/2014/main" id="{01E679BF-C1BD-448C-9AC0-BAD0667F2E49}"/>
                  </a:ext>
                </a:extLst>
              </p:cNvPr>
              <p:cNvSpPr>
                <a:spLocks noChangeArrowheads="1"/>
              </p:cNvSpPr>
              <p:nvPr/>
            </p:nvSpPr>
            <p:spPr bwMode="auto">
              <a:xfrm>
                <a:off x="8541324" y="3285287"/>
                <a:ext cx="62446" cy="352765"/>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0" name="Line 215">
                <a:extLst>
                  <a:ext uri="{FF2B5EF4-FFF2-40B4-BE49-F238E27FC236}">
                    <a16:creationId xmlns:a16="http://schemas.microsoft.com/office/drawing/2014/main" id="{3AF2DC87-67D7-45E0-A236-E0E2A0C88506}"/>
                  </a:ext>
                </a:extLst>
              </p:cNvPr>
              <p:cNvSpPr>
                <a:spLocks noChangeShapeType="1"/>
              </p:cNvSpPr>
              <p:nvPr/>
            </p:nvSpPr>
            <p:spPr bwMode="auto">
              <a:xfrm flipH="1">
                <a:off x="8146929" y="3638051"/>
                <a:ext cx="47765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1" name="Line 216">
                <a:extLst>
                  <a:ext uri="{FF2B5EF4-FFF2-40B4-BE49-F238E27FC236}">
                    <a16:creationId xmlns:a16="http://schemas.microsoft.com/office/drawing/2014/main" id="{6368C764-BC51-4EBB-8E03-5999E6EE0022}"/>
                  </a:ext>
                </a:extLst>
              </p:cNvPr>
              <p:cNvSpPr>
                <a:spLocks noChangeShapeType="1"/>
              </p:cNvSpPr>
              <p:nvPr/>
            </p:nvSpPr>
            <p:spPr bwMode="auto">
              <a:xfrm flipH="1">
                <a:off x="8167744" y="3160395"/>
                <a:ext cx="436026" cy="37358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17">
                <a:extLst>
                  <a:ext uri="{FF2B5EF4-FFF2-40B4-BE49-F238E27FC236}">
                    <a16:creationId xmlns:a16="http://schemas.microsoft.com/office/drawing/2014/main" id="{4D683F62-9CDA-47DB-9A2B-A864E00FB719}"/>
                  </a:ext>
                </a:extLst>
              </p:cNvPr>
              <p:cNvSpPr>
                <a:spLocks/>
              </p:cNvSpPr>
              <p:nvPr/>
            </p:nvSpPr>
            <p:spPr bwMode="auto">
              <a:xfrm>
                <a:off x="8541324" y="3160395"/>
                <a:ext cx="62446" cy="62446"/>
              </a:xfrm>
              <a:custGeom>
                <a:avLst/>
                <a:gdLst>
                  <a:gd name="T0" fmla="*/ 0 w 57"/>
                  <a:gd name="T1" fmla="*/ 0 h 57"/>
                  <a:gd name="T2" fmla="*/ 57 w 57"/>
                  <a:gd name="T3" fmla="*/ 0 h 57"/>
                  <a:gd name="T4" fmla="*/ 57 w 57"/>
                  <a:gd name="T5" fmla="*/ 57 h 57"/>
                </a:gdLst>
                <a:ahLst/>
                <a:cxnLst>
                  <a:cxn ang="0">
                    <a:pos x="T0" y="T1"/>
                  </a:cxn>
                  <a:cxn ang="0">
                    <a:pos x="T2" y="T3"/>
                  </a:cxn>
                  <a:cxn ang="0">
                    <a:pos x="T4" y="T5"/>
                  </a:cxn>
                </a:cxnLst>
                <a:rect l="0" t="0" r="r" b="b"/>
                <a:pathLst>
                  <a:path w="57" h="57">
                    <a:moveTo>
                      <a:pt x="0" y="0"/>
                    </a:moveTo>
                    <a:lnTo>
                      <a:pt x="57" y="0"/>
                    </a:lnTo>
                    <a:lnTo>
                      <a:pt x="57" y="57"/>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3" name="组合 242">
              <a:extLst>
                <a:ext uri="{FF2B5EF4-FFF2-40B4-BE49-F238E27FC236}">
                  <a16:creationId xmlns:a16="http://schemas.microsoft.com/office/drawing/2014/main" id="{3EA6E083-AAAC-4C50-A966-46FF43A49BAC}"/>
                </a:ext>
              </a:extLst>
            </p:cNvPr>
            <p:cNvGrpSpPr/>
            <p:nvPr/>
          </p:nvGrpSpPr>
          <p:grpSpPr>
            <a:xfrm>
              <a:off x="6713938" y="4866109"/>
              <a:ext cx="477656" cy="352765"/>
              <a:chOff x="6923209" y="4446561"/>
              <a:chExt cx="477656" cy="352765"/>
            </a:xfrm>
            <a:noFill/>
          </p:grpSpPr>
          <p:sp>
            <p:nvSpPr>
              <p:cNvPr id="244" name="Rectangle 218">
                <a:extLst>
                  <a:ext uri="{FF2B5EF4-FFF2-40B4-BE49-F238E27FC236}">
                    <a16:creationId xmlns:a16="http://schemas.microsoft.com/office/drawing/2014/main" id="{A69CF8EA-EEC5-429B-88CF-E72349851EEB}"/>
                  </a:ext>
                </a:extLst>
              </p:cNvPr>
              <p:cNvSpPr>
                <a:spLocks noChangeArrowheads="1"/>
              </p:cNvSpPr>
              <p:nvPr/>
            </p:nvSpPr>
            <p:spPr bwMode="auto">
              <a:xfrm>
                <a:off x="6923209" y="4446561"/>
                <a:ext cx="477656" cy="352765"/>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5" name="Line 219">
                <a:extLst>
                  <a:ext uri="{FF2B5EF4-FFF2-40B4-BE49-F238E27FC236}">
                    <a16:creationId xmlns:a16="http://schemas.microsoft.com/office/drawing/2014/main" id="{2ADCE93A-4533-4B0A-B0BA-109939BE3606}"/>
                  </a:ext>
                </a:extLst>
              </p:cNvPr>
              <p:cNvSpPr>
                <a:spLocks noChangeShapeType="1"/>
              </p:cNvSpPr>
              <p:nvPr/>
            </p:nvSpPr>
            <p:spPr bwMode="auto">
              <a:xfrm flipV="1">
                <a:off x="6985655" y="4509007"/>
                <a:ext cx="0" cy="227873"/>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6" name="Line 220">
                <a:extLst>
                  <a:ext uri="{FF2B5EF4-FFF2-40B4-BE49-F238E27FC236}">
                    <a16:creationId xmlns:a16="http://schemas.microsoft.com/office/drawing/2014/main" id="{1B852A89-F9ED-4711-8E15-9E75A140DA4C}"/>
                  </a:ext>
                </a:extLst>
              </p:cNvPr>
              <p:cNvSpPr>
                <a:spLocks noChangeShapeType="1"/>
              </p:cNvSpPr>
              <p:nvPr/>
            </p:nvSpPr>
            <p:spPr bwMode="auto">
              <a:xfrm flipV="1">
                <a:off x="7027285" y="4509007"/>
                <a:ext cx="0" cy="186242"/>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7" name="Line 221">
                <a:extLst>
                  <a:ext uri="{FF2B5EF4-FFF2-40B4-BE49-F238E27FC236}">
                    <a16:creationId xmlns:a16="http://schemas.microsoft.com/office/drawing/2014/main" id="{B29E3715-3CBC-4DD7-BBBF-846F903C931A}"/>
                  </a:ext>
                </a:extLst>
              </p:cNvPr>
              <p:cNvSpPr>
                <a:spLocks noChangeShapeType="1"/>
              </p:cNvSpPr>
              <p:nvPr/>
            </p:nvSpPr>
            <p:spPr bwMode="auto">
              <a:xfrm flipV="1">
                <a:off x="7089731" y="4509007"/>
                <a:ext cx="0" cy="186242"/>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8" name="Line 222">
                <a:extLst>
                  <a:ext uri="{FF2B5EF4-FFF2-40B4-BE49-F238E27FC236}">
                    <a16:creationId xmlns:a16="http://schemas.microsoft.com/office/drawing/2014/main" id="{A9F2ADB3-6F7E-47D7-9EF0-B67C7DA561A7}"/>
                  </a:ext>
                </a:extLst>
              </p:cNvPr>
              <p:cNvSpPr>
                <a:spLocks noChangeShapeType="1"/>
              </p:cNvSpPr>
              <p:nvPr/>
            </p:nvSpPr>
            <p:spPr bwMode="auto">
              <a:xfrm flipV="1">
                <a:off x="7131362" y="4509007"/>
                <a:ext cx="0" cy="186242"/>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49" name="Line 223">
                <a:extLst>
                  <a:ext uri="{FF2B5EF4-FFF2-40B4-BE49-F238E27FC236}">
                    <a16:creationId xmlns:a16="http://schemas.microsoft.com/office/drawing/2014/main" id="{D9E97E31-0185-41CB-BB92-5651B41278F5}"/>
                  </a:ext>
                </a:extLst>
              </p:cNvPr>
              <p:cNvSpPr>
                <a:spLocks noChangeShapeType="1"/>
              </p:cNvSpPr>
              <p:nvPr/>
            </p:nvSpPr>
            <p:spPr bwMode="auto">
              <a:xfrm flipV="1">
                <a:off x="7171897" y="4509007"/>
                <a:ext cx="0" cy="186242"/>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0" name="Line 224">
                <a:extLst>
                  <a:ext uri="{FF2B5EF4-FFF2-40B4-BE49-F238E27FC236}">
                    <a16:creationId xmlns:a16="http://schemas.microsoft.com/office/drawing/2014/main" id="{DA6B53A1-4543-404F-A5F8-DFE7D6144DED}"/>
                  </a:ext>
                </a:extLst>
              </p:cNvPr>
              <p:cNvSpPr>
                <a:spLocks noChangeShapeType="1"/>
              </p:cNvSpPr>
              <p:nvPr/>
            </p:nvSpPr>
            <p:spPr bwMode="auto">
              <a:xfrm flipV="1">
                <a:off x="7234343" y="4509007"/>
                <a:ext cx="0" cy="186242"/>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1" name="Line 225">
                <a:extLst>
                  <a:ext uri="{FF2B5EF4-FFF2-40B4-BE49-F238E27FC236}">
                    <a16:creationId xmlns:a16="http://schemas.microsoft.com/office/drawing/2014/main" id="{C22420B2-9971-4EE6-ACB2-53C85087C867}"/>
                  </a:ext>
                </a:extLst>
              </p:cNvPr>
              <p:cNvSpPr>
                <a:spLocks noChangeShapeType="1"/>
              </p:cNvSpPr>
              <p:nvPr/>
            </p:nvSpPr>
            <p:spPr bwMode="auto">
              <a:xfrm flipV="1">
                <a:off x="7275973" y="4509007"/>
                <a:ext cx="0" cy="186242"/>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2" name="Line 226">
                <a:extLst>
                  <a:ext uri="{FF2B5EF4-FFF2-40B4-BE49-F238E27FC236}">
                    <a16:creationId xmlns:a16="http://schemas.microsoft.com/office/drawing/2014/main" id="{5C38C3B4-3D7F-4807-9322-D308C955037B}"/>
                  </a:ext>
                </a:extLst>
              </p:cNvPr>
              <p:cNvSpPr>
                <a:spLocks noChangeShapeType="1"/>
              </p:cNvSpPr>
              <p:nvPr/>
            </p:nvSpPr>
            <p:spPr bwMode="auto">
              <a:xfrm>
                <a:off x="7027285" y="4736880"/>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3" name="Line 227">
                <a:extLst>
                  <a:ext uri="{FF2B5EF4-FFF2-40B4-BE49-F238E27FC236}">
                    <a16:creationId xmlns:a16="http://schemas.microsoft.com/office/drawing/2014/main" id="{63B0D26B-84D1-4A07-9B95-88B343A2BB57}"/>
                  </a:ext>
                </a:extLst>
              </p:cNvPr>
              <p:cNvSpPr>
                <a:spLocks noChangeShapeType="1"/>
              </p:cNvSpPr>
              <p:nvPr/>
            </p:nvSpPr>
            <p:spPr bwMode="auto">
              <a:xfrm>
                <a:off x="7089731" y="4736880"/>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4" name="Line 228">
                <a:extLst>
                  <a:ext uri="{FF2B5EF4-FFF2-40B4-BE49-F238E27FC236}">
                    <a16:creationId xmlns:a16="http://schemas.microsoft.com/office/drawing/2014/main" id="{C53149D1-ED38-4F0F-B883-3344E0230F70}"/>
                  </a:ext>
                </a:extLst>
              </p:cNvPr>
              <p:cNvSpPr>
                <a:spLocks noChangeShapeType="1"/>
              </p:cNvSpPr>
              <p:nvPr/>
            </p:nvSpPr>
            <p:spPr bwMode="auto">
              <a:xfrm>
                <a:off x="7131362" y="4736880"/>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5" name="Line 229">
                <a:extLst>
                  <a:ext uri="{FF2B5EF4-FFF2-40B4-BE49-F238E27FC236}">
                    <a16:creationId xmlns:a16="http://schemas.microsoft.com/office/drawing/2014/main" id="{0D788C1A-702C-4F36-B9EE-DCD57AF6BC14}"/>
                  </a:ext>
                </a:extLst>
              </p:cNvPr>
              <p:cNvSpPr>
                <a:spLocks noChangeShapeType="1"/>
              </p:cNvSpPr>
              <p:nvPr/>
            </p:nvSpPr>
            <p:spPr bwMode="auto">
              <a:xfrm>
                <a:off x="7171897" y="4736880"/>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6" name="Line 230">
                <a:extLst>
                  <a:ext uri="{FF2B5EF4-FFF2-40B4-BE49-F238E27FC236}">
                    <a16:creationId xmlns:a16="http://schemas.microsoft.com/office/drawing/2014/main" id="{1C5CBE53-1B4F-4F28-A60C-D2767C4459F1}"/>
                  </a:ext>
                </a:extLst>
              </p:cNvPr>
              <p:cNvSpPr>
                <a:spLocks noChangeShapeType="1"/>
              </p:cNvSpPr>
              <p:nvPr/>
            </p:nvSpPr>
            <p:spPr bwMode="auto">
              <a:xfrm>
                <a:off x="7234343" y="4736880"/>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7" name="Line 231">
                <a:extLst>
                  <a:ext uri="{FF2B5EF4-FFF2-40B4-BE49-F238E27FC236}">
                    <a16:creationId xmlns:a16="http://schemas.microsoft.com/office/drawing/2014/main" id="{00FAAE8A-2834-43E7-B753-C36E2D9F1961}"/>
                  </a:ext>
                </a:extLst>
              </p:cNvPr>
              <p:cNvSpPr>
                <a:spLocks noChangeShapeType="1"/>
              </p:cNvSpPr>
              <p:nvPr/>
            </p:nvSpPr>
            <p:spPr bwMode="auto">
              <a:xfrm>
                <a:off x="7275973" y="4736880"/>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8" name="Line 232">
                <a:extLst>
                  <a:ext uri="{FF2B5EF4-FFF2-40B4-BE49-F238E27FC236}">
                    <a16:creationId xmlns:a16="http://schemas.microsoft.com/office/drawing/2014/main" id="{D82001BE-B38E-4819-BF43-439822D06B1F}"/>
                  </a:ext>
                </a:extLst>
              </p:cNvPr>
              <p:cNvSpPr>
                <a:spLocks noChangeShapeType="1"/>
              </p:cNvSpPr>
              <p:nvPr/>
            </p:nvSpPr>
            <p:spPr bwMode="auto">
              <a:xfrm flipV="1">
                <a:off x="7338419" y="4509007"/>
                <a:ext cx="0" cy="227873"/>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9" name="组合 258">
              <a:extLst>
                <a:ext uri="{FF2B5EF4-FFF2-40B4-BE49-F238E27FC236}">
                  <a16:creationId xmlns:a16="http://schemas.microsoft.com/office/drawing/2014/main" id="{AFE2A34C-C103-4B03-848B-65FCDC6B2CEF}"/>
                </a:ext>
              </a:extLst>
            </p:cNvPr>
            <p:cNvGrpSpPr/>
            <p:nvPr/>
          </p:nvGrpSpPr>
          <p:grpSpPr>
            <a:xfrm>
              <a:off x="8458078" y="4866109"/>
              <a:ext cx="477656" cy="476561"/>
              <a:chOff x="8146929" y="4384115"/>
              <a:chExt cx="477656" cy="476561"/>
            </a:xfrm>
            <a:noFill/>
          </p:grpSpPr>
          <p:sp>
            <p:nvSpPr>
              <p:cNvPr id="260" name="Oval 233">
                <a:extLst>
                  <a:ext uri="{FF2B5EF4-FFF2-40B4-BE49-F238E27FC236}">
                    <a16:creationId xmlns:a16="http://schemas.microsoft.com/office/drawing/2014/main" id="{89260255-16A1-4122-9F31-19BCC07E2254}"/>
                  </a:ext>
                </a:extLst>
              </p:cNvPr>
              <p:cNvSpPr>
                <a:spLocks noChangeArrowheads="1"/>
              </p:cNvSpPr>
              <p:nvPr/>
            </p:nvSpPr>
            <p:spPr bwMode="auto">
              <a:xfrm>
                <a:off x="8313451" y="4653619"/>
                <a:ext cx="144612" cy="145707"/>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34">
                <a:extLst>
                  <a:ext uri="{FF2B5EF4-FFF2-40B4-BE49-F238E27FC236}">
                    <a16:creationId xmlns:a16="http://schemas.microsoft.com/office/drawing/2014/main" id="{08381EB9-DF18-486D-828D-55981919EDF3}"/>
                  </a:ext>
                </a:extLst>
              </p:cNvPr>
              <p:cNvSpPr>
                <a:spLocks/>
              </p:cNvSpPr>
              <p:nvPr/>
            </p:nvSpPr>
            <p:spPr bwMode="auto">
              <a:xfrm>
                <a:off x="8313451" y="4509007"/>
                <a:ext cx="144612" cy="72306"/>
              </a:xfrm>
              <a:custGeom>
                <a:avLst/>
                <a:gdLst>
                  <a:gd name="T0" fmla="*/ 0 w 56"/>
                  <a:gd name="T1" fmla="*/ 28 h 28"/>
                  <a:gd name="T2" fmla="*/ 28 w 56"/>
                  <a:gd name="T3" fmla="*/ 0 h 28"/>
                  <a:gd name="T4" fmla="*/ 56 w 56"/>
                  <a:gd name="T5" fmla="*/ 28 h 28"/>
                </a:gdLst>
                <a:ahLst/>
                <a:cxnLst>
                  <a:cxn ang="0">
                    <a:pos x="T0" y="T1"/>
                  </a:cxn>
                  <a:cxn ang="0">
                    <a:pos x="T2" y="T3"/>
                  </a:cxn>
                  <a:cxn ang="0">
                    <a:pos x="T4" y="T5"/>
                  </a:cxn>
                </a:cxnLst>
                <a:rect l="0" t="0" r="r" b="b"/>
                <a:pathLst>
                  <a:path w="56" h="28">
                    <a:moveTo>
                      <a:pt x="0" y="28"/>
                    </a:moveTo>
                    <a:cubicBezTo>
                      <a:pt x="0" y="12"/>
                      <a:pt x="13" y="0"/>
                      <a:pt x="28" y="0"/>
                    </a:cubicBezTo>
                    <a:cubicBezTo>
                      <a:pt x="44" y="0"/>
                      <a:pt x="56" y="12"/>
                      <a:pt x="56" y="28"/>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2" name="Rectangle 235">
                <a:extLst>
                  <a:ext uri="{FF2B5EF4-FFF2-40B4-BE49-F238E27FC236}">
                    <a16:creationId xmlns:a16="http://schemas.microsoft.com/office/drawing/2014/main" id="{AFD8C925-AAE5-4781-8064-4EA8D72D8C11}"/>
                  </a:ext>
                </a:extLst>
              </p:cNvPr>
              <p:cNvSpPr>
                <a:spLocks noChangeArrowheads="1"/>
              </p:cNvSpPr>
              <p:nvPr/>
            </p:nvSpPr>
            <p:spPr bwMode="auto">
              <a:xfrm>
                <a:off x="8167744" y="4591173"/>
                <a:ext cx="436026" cy="269503"/>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36">
                <a:extLst>
                  <a:ext uri="{FF2B5EF4-FFF2-40B4-BE49-F238E27FC236}">
                    <a16:creationId xmlns:a16="http://schemas.microsoft.com/office/drawing/2014/main" id="{C13F279E-1A87-4946-92A6-720E042C0F6D}"/>
                  </a:ext>
                </a:extLst>
              </p:cNvPr>
              <p:cNvSpPr>
                <a:spLocks/>
              </p:cNvSpPr>
              <p:nvPr/>
            </p:nvSpPr>
            <p:spPr bwMode="auto">
              <a:xfrm>
                <a:off x="8167744" y="4591173"/>
                <a:ext cx="62446" cy="62446"/>
              </a:xfrm>
              <a:custGeom>
                <a:avLst/>
                <a:gdLst>
                  <a:gd name="T0" fmla="*/ 24 w 24"/>
                  <a:gd name="T1" fmla="*/ 0 h 24"/>
                  <a:gd name="T2" fmla="*/ 0 w 24"/>
                  <a:gd name="T3" fmla="*/ 24 h 24"/>
                </a:gdLst>
                <a:ahLst/>
                <a:cxnLst>
                  <a:cxn ang="0">
                    <a:pos x="T0" y="T1"/>
                  </a:cxn>
                  <a:cxn ang="0">
                    <a:pos x="T2" y="T3"/>
                  </a:cxn>
                </a:cxnLst>
                <a:rect l="0" t="0" r="r" b="b"/>
                <a:pathLst>
                  <a:path w="24" h="24">
                    <a:moveTo>
                      <a:pt x="24" y="0"/>
                    </a:moveTo>
                    <a:cubicBezTo>
                      <a:pt x="24" y="13"/>
                      <a:pt x="13" y="24"/>
                      <a:pt x="0" y="24"/>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37">
                <a:extLst>
                  <a:ext uri="{FF2B5EF4-FFF2-40B4-BE49-F238E27FC236}">
                    <a16:creationId xmlns:a16="http://schemas.microsoft.com/office/drawing/2014/main" id="{D373C447-C1DC-45B4-B1DE-7EA0C9CFEC9F}"/>
                  </a:ext>
                </a:extLst>
              </p:cNvPr>
              <p:cNvSpPr>
                <a:spLocks/>
              </p:cNvSpPr>
              <p:nvPr/>
            </p:nvSpPr>
            <p:spPr bwMode="auto">
              <a:xfrm>
                <a:off x="8539133" y="4591173"/>
                <a:ext cx="62446" cy="62446"/>
              </a:xfrm>
              <a:custGeom>
                <a:avLst/>
                <a:gdLst>
                  <a:gd name="T0" fmla="*/ 24 w 24"/>
                  <a:gd name="T1" fmla="*/ 24 h 24"/>
                  <a:gd name="T2" fmla="*/ 0 w 24"/>
                  <a:gd name="T3" fmla="*/ 0 h 24"/>
                </a:gdLst>
                <a:ahLst/>
                <a:cxnLst>
                  <a:cxn ang="0">
                    <a:pos x="T0" y="T1"/>
                  </a:cxn>
                  <a:cxn ang="0">
                    <a:pos x="T2" y="T3"/>
                  </a:cxn>
                </a:cxnLst>
                <a:rect l="0" t="0" r="r" b="b"/>
                <a:pathLst>
                  <a:path w="24" h="24">
                    <a:moveTo>
                      <a:pt x="24" y="24"/>
                    </a:moveTo>
                    <a:cubicBezTo>
                      <a:pt x="11" y="24"/>
                      <a:pt x="0" y="13"/>
                      <a:pt x="0" y="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38">
                <a:extLst>
                  <a:ext uri="{FF2B5EF4-FFF2-40B4-BE49-F238E27FC236}">
                    <a16:creationId xmlns:a16="http://schemas.microsoft.com/office/drawing/2014/main" id="{9E748A18-40A6-47EF-8721-0AF86F35DED9}"/>
                  </a:ext>
                </a:extLst>
              </p:cNvPr>
              <p:cNvSpPr>
                <a:spLocks/>
              </p:cNvSpPr>
              <p:nvPr/>
            </p:nvSpPr>
            <p:spPr bwMode="auto">
              <a:xfrm>
                <a:off x="8541324" y="4799326"/>
                <a:ext cx="62446" cy="61350"/>
              </a:xfrm>
              <a:custGeom>
                <a:avLst/>
                <a:gdLst>
                  <a:gd name="T0" fmla="*/ 0 w 24"/>
                  <a:gd name="T1" fmla="*/ 24 h 24"/>
                  <a:gd name="T2" fmla="*/ 24 w 24"/>
                  <a:gd name="T3" fmla="*/ 0 h 24"/>
                </a:gdLst>
                <a:ahLst/>
                <a:cxnLst>
                  <a:cxn ang="0">
                    <a:pos x="T0" y="T1"/>
                  </a:cxn>
                  <a:cxn ang="0">
                    <a:pos x="T2" y="T3"/>
                  </a:cxn>
                </a:cxnLst>
                <a:rect l="0" t="0" r="r" b="b"/>
                <a:pathLst>
                  <a:path w="24" h="24">
                    <a:moveTo>
                      <a:pt x="0" y="24"/>
                    </a:moveTo>
                    <a:cubicBezTo>
                      <a:pt x="0" y="11"/>
                      <a:pt x="11" y="0"/>
                      <a:pt x="24" y="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39">
                <a:extLst>
                  <a:ext uri="{FF2B5EF4-FFF2-40B4-BE49-F238E27FC236}">
                    <a16:creationId xmlns:a16="http://schemas.microsoft.com/office/drawing/2014/main" id="{F2A0CEF4-FC3F-4B43-A32F-2E30A306A41C}"/>
                  </a:ext>
                </a:extLst>
              </p:cNvPr>
              <p:cNvSpPr>
                <a:spLocks/>
              </p:cNvSpPr>
              <p:nvPr/>
            </p:nvSpPr>
            <p:spPr bwMode="auto">
              <a:xfrm>
                <a:off x="8167744" y="4799326"/>
                <a:ext cx="62446" cy="61350"/>
              </a:xfrm>
              <a:custGeom>
                <a:avLst/>
                <a:gdLst>
                  <a:gd name="T0" fmla="*/ 0 w 24"/>
                  <a:gd name="T1" fmla="*/ 0 h 24"/>
                  <a:gd name="T2" fmla="*/ 24 w 24"/>
                  <a:gd name="T3" fmla="*/ 24 h 24"/>
                </a:gdLst>
                <a:ahLst/>
                <a:cxnLst>
                  <a:cxn ang="0">
                    <a:pos x="T0" y="T1"/>
                  </a:cxn>
                  <a:cxn ang="0">
                    <a:pos x="T2" y="T3"/>
                  </a:cxn>
                </a:cxnLst>
                <a:rect l="0" t="0" r="r" b="b"/>
                <a:pathLst>
                  <a:path w="24" h="24">
                    <a:moveTo>
                      <a:pt x="0" y="0"/>
                    </a:moveTo>
                    <a:cubicBezTo>
                      <a:pt x="13" y="0"/>
                      <a:pt x="24" y="11"/>
                      <a:pt x="24" y="24"/>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40">
                <a:extLst>
                  <a:ext uri="{FF2B5EF4-FFF2-40B4-BE49-F238E27FC236}">
                    <a16:creationId xmlns:a16="http://schemas.microsoft.com/office/drawing/2014/main" id="{51CB75DF-008A-413F-84D2-BA479EBA9A93}"/>
                  </a:ext>
                </a:extLst>
              </p:cNvPr>
              <p:cNvSpPr>
                <a:spLocks/>
              </p:cNvSpPr>
              <p:nvPr/>
            </p:nvSpPr>
            <p:spPr bwMode="auto">
              <a:xfrm>
                <a:off x="8146929" y="4384115"/>
                <a:ext cx="477656" cy="280459"/>
              </a:xfrm>
              <a:custGeom>
                <a:avLst/>
                <a:gdLst>
                  <a:gd name="T0" fmla="*/ 19 w 436"/>
                  <a:gd name="T1" fmla="*/ 189 h 256"/>
                  <a:gd name="T2" fmla="*/ 0 w 436"/>
                  <a:gd name="T3" fmla="*/ 73 h 256"/>
                  <a:gd name="T4" fmla="*/ 393 w 436"/>
                  <a:gd name="T5" fmla="*/ 0 h 256"/>
                  <a:gd name="T6" fmla="*/ 436 w 436"/>
                  <a:gd name="T7" fmla="*/ 249 h 256"/>
                  <a:gd name="T8" fmla="*/ 417 w 436"/>
                  <a:gd name="T9" fmla="*/ 256 h 256"/>
                </a:gdLst>
                <a:ahLst/>
                <a:cxnLst>
                  <a:cxn ang="0">
                    <a:pos x="T0" y="T1"/>
                  </a:cxn>
                  <a:cxn ang="0">
                    <a:pos x="T2" y="T3"/>
                  </a:cxn>
                  <a:cxn ang="0">
                    <a:pos x="T4" y="T5"/>
                  </a:cxn>
                  <a:cxn ang="0">
                    <a:pos x="T6" y="T7"/>
                  </a:cxn>
                  <a:cxn ang="0">
                    <a:pos x="T8" y="T9"/>
                  </a:cxn>
                </a:cxnLst>
                <a:rect l="0" t="0" r="r" b="b"/>
                <a:pathLst>
                  <a:path w="436" h="256">
                    <a:moveTo>
                      <a:pt x="19" y="189"/>
                    </a:moveTo>
                    <a:lnTo>
                      <a:pt x="0" y="73"/>
                    </a:lnTo>
                    <a:lnTo>
                      <a:pt x="393" y="0"/>
                    </a:lnTo>
                    <a:lnTo>
                      <a:pt x="436" y="249"/>
                    </a:lnTo>
                    <a:lnTo>
                      <a:pt x="417" y="256"/>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41">
                <a:extLst>
                  <a:ext uri="{FF2B5EF4-FFF2-40B4-BE49-F238E27FC236}">
                    <a16:creationId xmlns:a16="http://schemas.microsoft.com/office/drawing/2014/main" id="{7B968353-8000-4296-A10E-5D6C4E71F9C0}"/>
                  </a:ext>
                </a:extLst>
              </p:cNvPr>
              <p:cNvSpPr>
                <a:spLocks/>
              </p:cNvSpPr>
              <p:nvPr/>
            </p:nvSpPr>
            <p:spPr bwMode="auto">
              <a:xfrm>
                <a:off x="8157885" y="4452039"/>
                <a:ext cx="56968" cy="74497"/>
              </a:xfrm>
              <a:custGeom>
                <a:avLst/>
                <a:gdLst>
                  <a:gd name="T0" fmla="*/ 20 w 22"/>
                  <a:gd name="T1" fmla="*/ 0 h 29"/>
                  <a:gd name="T2" fmla="*/ 0 w 22"/>
                  <a:gd name="T3" fmla="*/ 29 h 29"/>
                </a:gdLst>
                <a:ahLst/>
                <a:cxnLst>
                  <a:cxn ang="0">
                    <a:pos x="T0" y="T1"/>
                  </a:cxn>
                  <a:cxn ang="0">
                    <a:pos x="T2" y="T3"/>
                  </a:cxn>
                </a:cxnLst>
                <a:rect l="0" t="0" r="r" b="b"/>
                <a:pathLst>
                  <a:path w="22" h="29">
                    <a:moveTo>
                      <a:pt x="20" y="0"/>
                    </a:moveTo>
                    <a:cubicBezTo>
                      <a:pt x="22" y="14"/>
                      <a:pt x="13" y="27"/>
                      <a:pt x="0" y="29"/>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42">
                <a:extLst>
                  <a:ext uri="{FF2B5EF4-FFF2-40B4-BE49-F238E27FC236}">
                    <a16:creationId xmlns:a16="http://schemas.microsoft.com/office/drawing/2014/main" id="{026D0605-C891-44E3-A25D-FBFA04E92CA7}"/>
                  </a:ext>
                </a:extLst>
              </p:cNvPr>
              <p:cNvSpPr>
                <a:spLocks/>
              </p:cNvSpPr>
              <p:nvPr/>
            </p:nvSpPr>
            <p:spPr bwMode="auto">
              <a:xfrm>
                <a:off x="8516127" y="4395071"/>
                <a:ext cx="72306" cy="59159"/>
              </a:xfrm>
              <a:custGeom>
                <a:avLst/>
                <a:gdLst>
                  <a:gd name="T0" fmla="*/ 28 w 28"/>
                  <a:gd name="T1" fmla="*/ 20 h 23"/>
                  <a:gd name="T2" fmla="*/ 0 w 28"/>
                  <a:gd name="T3" fmla="*/ 0 h 23"/>
                </a:gdLst>
                <a:ahLst/>
                <a:cxnLst>
                  <a:cxn ang="0">
                    <a:pos x="T0" y="T1"/>
                  </a:cxn>
                  <a:cxn ang="0">
                    <a:pos x="T2" y="T3"/>
                  </a:cxn>
                </a:cxnLst>
                <a:rect l="0" t="0" r="r" b="b"/>
                <a:pathLst>
                  <a:path w="28" h="23">
                    <a:moveTo>
                      <a:pt x="28" y="20"/>
                    </a:moveTo>
                    <a:cubicBezTo>
                      <a:pt x="15" y="23"/>
                      <a:pt x="2" y="14"/>
                      <a:pt x="0" y="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0" name="组合 269">
              <a:extLst>
                <a:ext uri="{FF2B5EF4-FFF2-40B4-BE49-F238E27FC236}">
                  <a16:creationId xmlns:a16="http://schemas.microsoft.com/office/drawing/2014/main" id="{AD043EB1-AEFE-4993-A5D2-EDFE27CE1B50}"/>
                </a:ext>
              </a:extLst>
            </p:cNvPr>
            <p:cNvGrpSpPr/>
            <p:nvPr/>
          </p:nvGrpSpPr>
          <p:grpSpPr>
            <a:xfrm>
              <a:off x="10234424" y="4866109"/>
              <a:ext cx="394396" cy="476561"/>
              <a:chOff x="5741119" y="5607836"/>
              <a:chExt cx="394396" cy="476561"/>
            </a:xfrm>
            <a:noFill/>
          </p:grpSpPr>
          <p:sp>
            <p:nvSpPr>
              <p:cNvPr id="271" name="Freeform 243">
                <a:extLst>
                  <a:ext uri="{FF2B5EF4-FFF2-40B4-BE49-F238E27FC236}">
                    <a16:creationId xmlns:a16="http://schemas.microsoft.com/office/drawing/2014/main" id="{50A140C6-369A-40F4-AEC3-B0B0E4CB078E}"/>
                  </a:ext>
                </a:extLst>
              </p:cNvPr>
              <p:cNvSpPr>
                <a:spLocks/>
              </p:cNvSpPr>
              <p:nvPr/>
            </p:nvSpPr>
            <p:spPr bwMode="auto">
              <a:xfrm>
                <a:off x="5824381" y="5607836"/>
                <a:ext cx="311134" cy="476561"/>
              </a:xfrm>
              <a:custGeom>
                <a:avLst/>
                <a:gdLst>
                  <a:gd name="T0" fmla="*/ 120 w 120"/>
                  <a:gd name="T1" fmla="*/ 60 h 184"/>
                  <a:gd name="T2" fmla="*/ 60 w 120"/>
                  <a:gd name="T3" fmla="*/ 0 h 184"/>
                  <a:gd name="T4" fmla="*/ 0 w 120"/>
                  <a:gd name="T5" fmla="*/ 60 h 184"/>
                  <a:gd name="T6" fmla="*/ 0 w 120"/>
                  <a:gd name="T7" fmla="*/ 124 h 184"/>
                  <a:gd name="T8" fmla="*/ 60 w 120"/>
                  <a:gd name="T9" fmla="*/ 184 h 184"/>
                  <a:gd name="T10" fmla="*/ 120 w 120"/>
                  <a:gd name="T11" fmla="*/ 124 h 184"/>
                </a:gdLst>
                <a:ahLst/>
                <a:cxnLst>
                  <a:cxn ang="0">
                    <a:pos x="T0" y="T1"/>
                  </a:cxn>
                  <a:cxn ang="0">
                    <a:pos x="T2" y="T3"/>
                  </a:cxn>
                  <a:cxn ang="0">
                    <a:pos x="T4" y="T5"/>
                  </a:cxn>
                  <a:cxn ang="0">
                    <a:pos x="T6" y="T7"/>
                  </a:cxn>
                  <a:cxn ang="0">
                    <a:pos x="T8" y="T9"/>
                  </a:cxn>
                  <a:cxn ang="0">
                    <a:pos x="T10" y="T11"/>
                  </a:cxn>
                </a:cxnLst>
                <a:rect l="0" t="0" r="r" b="b"/>
                <a:pathLst>
                  <a:path w="120" h="184">
                    <a:moveTo>
                      <a:pt x="120" y="60"/>
                    </a:moveTo>
                    <a:cubicBezTo>
                      <a:pt x="120" y="27"/>
                      <a:pt x="93" y="0"/>
                      <a:pt x="60" y="0"/>
                    </a:cubicBezTo>
                    <a:cubicBezTo>
                      <a:pt x="27" y="0"/>
                      <a:pt x="0" y="27"/>
                      <a:pt x="0" y="60"/>
                    </a:cubicBezTo>
                    <a:cubicBezTo>
                      <a:pt x="0" y="124"/>
                      <a:pt x="0" y="124"/>
                      <a:pt x="0" y="124"/>
                    </a:cubicBezTo>
                    <a:cubicBezTo>
                      <a:pt x="0" y="157"/>
                      <a:pt x="27" y="184"/>
                      <a:pt x="60" y="184"/>
                    </a:cubicBezTo>
                    <a:cubicBezTo>
                      <a:pt x="93" y="184"/>
                      <a:pt x="120" y="157"/>
                      <a:pt x="120" y="124"/>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2" name="Line 244">
                <a:extLst>
                  <a:ext uri="{FF2B5EF4-FFF2-40B4-BE49-F238E27FC236}">
                    <a16:creationId xmlns:a16="http://schemas.microsoft.com/office/drawing/2014/main" id="{D44B353D-9718-48A5-AA0C-CE73849A1652}"/>
                  </a:ext>
                </a:extLst>
              </p:cNvPr>
              <p:cNvSpPr>
                <a:spLocks noChangeShapeType="1"/>
              </p:cNvSpPr>
              <p:nvPr/>
            </p:nvSpPr>
            <p:spPr bwMode="auto">
              <a:xfrm flipH="1">
                <a:off x="5741119" y="5814893"/>
                <a:ext cx="248688"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3" name="Line 245">
                <a:extLst>
                  <a:ext uri="{FF2B5EF4-FFF2-40B4-BE49-F238E27FC236}">
                    <a16:creationId xmlns:a16="http://schemas.microsoft.com/office/drawing/2014/main" id="{BAFABA7F-72EF-4129-A10B-29AB957EE06E}"/>
                  </a:ext>
                </a:extLst>
              </p:cNvPr>
              <p:cNvSpPr>
                <a:spLocks noChangeShapeType="1"/>
              </p:cNvSpPr>
              <p:nvPr/>
            </p:nvSpPr>
            <p:spPr bwMode="auto">
              <a:xfrm flipH="1">
                <a:off x="5741119" y="5877339"/>
                <a:ext cx="207057"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4" name="组合 273">
              <a:extLst>
                <a:ext uri="{FF2B5EF4-FFF2-40B4-BE49-F238E27FC236}">
                  <a16:creationId xmlns:a16="http://schemas.microsoft.com/office/drawing/2014/main" id="{DC8A2E04-DE5C-4542-8EF1-198A89185B0E}"/>
                </a:ext>
              </a:extLst>
            </p:cNvPr>
            <p:cNvGrpSpPr/>
            <p:nvPr/>
          </p:nvGrpSpPr>
          <p:grpSpPr>
            <a:xfrm>
              <a:off x="11946358" y="4866109"/>
              <a:ext cx="476561" cy="311134"/>
              <a:chOff x="9371745" y="4467376"/>
              <a:chExt cx="476561" cy="311134"/>
            </a:xfrm>
            <a:noFill/>
          </p:grpSpPr>
          <p:sp>
            <p:nvSpPr>
              <p:cNvPr id="275" name="Freeform 246">
                <a:extLst>
                  <a:ext uri="{FF2B5EF4-FFF2-40B4-BE49-F238E27FC236}">
                    <a16:creationId xmlns:a16="http://schemas.microsoft.com/office/drawing/2014/main" id="{95B395DD-E812-4A8A-98E3-B577985BA919}"/>
                  </a:ext>
                </a:extLst>
              </p:cNvPr>
              <p:cNvSpPr>
                <a:spLocks/>
              </p:cNvSpPr>
              <p:nvPr/>
            </p:nvSpPr>
            <p:spPr bwMode="auto">
              <a:xfrm>
                <a:off x="9371745" y="4467376"/>
                <a:ext cx="476561" cy="311134"/>
              </a:xfrm>
              <a:custGeom>
                <a:avLst/>
                <a:gdLst>
                  <a:gd name="T0" fmla="*/ 184 w 184"/>
                  <a:gd name="T1" fmla="*/ 112 h 120"/>
                  <a:gd name="T2" fmla="*/ 176 w 184"/>
                  <a:gd name="T3" fmla="*/ 120 h 120"/>
                  <a:gd name="T4" fmla="*/ 8 w 184"/>
                  <a:gd name="T5" fmla="*/ 120 h 120"/>
                  <a:gd name="T6" fmla="*/ 0 w 184"/>
                  <a:gd name="T7" fmla="*/ 112 h 120"/>
                  <a:gd name="T8" fmla="*/ 0 w 184"/>
                  <a:gd name="T9" fmla="*/ 8 h 120"/>
                  <a:gd name="T10" fmla="*/ 8 w 184"/>
                  <a:gd name="T11" fmla="*/ 0 h 120"/>
                  <a:gd name="T12" fmla="*/ 176 w 184"/>
                  <a:gd name="T13" fmla="*/ 0 h 120"/>
                  <a:gd name="T14" fmla="*/ 184 w 184"/>
                  <a:gd name="T15" fmla="*/ 8 h 120"/>
                  <a:gd name="T16" fmla="*/ 184 w 184"/>
                  <a:gd name="T17"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20">
                    <a:moveTo>
                      <a:pt x="184" y="112"/>
                    </a:moveTo>
                    <a:cubicBezTo>
                      <a:pt x="184" y="116"/>
                      <a:pt x="181" y="120"/>
                      <a:pt x="176" y="120"/>
                    </a:cubicBezTo>
                    <a:cubicBezTo>
                      <a:pt x="8" y="120"/>
                      <a:pt x="8" y="120"/>
                      <a:pt x="8" y="120"/>
                    </a:cubicBezTo>
                    <a:cubicBezTo>
                      <a:pt x="4" y="120"/>
                      <a:pt x="0" y="116"/>
                      <a:pt x="0" y="112"/>
                    </a:cubicBezTo>
                    <a:cubicBezTo>
                      <a:pt x="0" y="8"/>
                      <a:pt x="0" y="8"/>
                      <a:pt x="0" y="8"/>
                    </a:cubicBezTo>
                    <a:cubicBezTo>
                      <a:pt x="0" y="3"/>
                      <a:pt x="4" y="0"/>
                      <a:pt x="8" y="0"/>
                    </a:cubicBezTo>
                    <a:cubicBezTo>
                      <a:pt x="176" y="0"/>
                      <a:pt x="176" y="0"/>
                      <a:pt x="176" y="0"/>
                    </a:cubicBezTo>
                    <a:cubicBezTo>
                      <a:pt x="181" y="0"/>
                      <a:pt x="184" y="3"/>
                      <a:pt x="184" y="8"/>
                    </a:cubicBezTo>
                    <a:lnTo>
                      <a:pt x="184" y="112"/>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6" name="Line 247">
                <a:extLst>
                  <a:ext uri="{FF2B5EF4-FFF2-40B4-BE49-F238E27FC236}">
                    <a16:creationId xmlns:a16="http://schemas.microsoft.com/office/drawing/2014/main" id="{F79D09C3-3231-4D47-8C4B-BDFA962F0A40}"/>
                  </a:ext>
                </a:extLst>
              </p:cNvPr>
              <p:cNvSpPr>
                <a:spLocks noChangeShapeType="1"/>
              </p:cNvSpPr>
              <p:nvPr/>
            </p:nvSpPr>
            <p:spPr bwMode="auto">
              <a:xfrm>
                <a:off x="9371745" y="4529822"/>
                <a:ext cx="476561"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7" name="Line 248">
                <a:extLst>
                  <a:ext uri="{FF2B5EF4-FFF2-40B4-BE49-F238E27FC236}">
                    <a16:creationId xmlns:a16="http://schemas.microsoft.com/office/drawing/2014/main" id="{C81C79CF-2383-42B8-B498-4184CCC44EA3}"/>
                  </a:ext>
                </a:extLst>
              </p:cNvPr>
              <p:cNvSpPr>
                <a:spLocks noChangeShapeType="1"/>
              </p:cNvSpPr>
              <p:nvPr/>
            </p:nvSpPr>
            <p:spPr bwMode="auto">
              <a:xfrm>
                <a:off x="9371745" y="4570357"/>
                <a:ext cx="476561"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8" name="Line 249">
                <a:extLst>
                  <a:ext uri="{FF2B5EF4-FFF2-40B4-BE49-F238E27FC236}">
                    <a16:creationId xmlns:a16="http://schemas.microsoft.com/office/drawing/2014/main" id="{51492487-B04A-46EA-A45F-2B15BFF12F56}"/>
                  </a:ext>
                </a:extLst>
              </p:cNvPr>
              <p:cNvSpPr>
                <a:spLocks noChangeShapeType="1"/>
              </p:cNvSpPr>
              <p:nvPr/>
            </p:nvSpPr>
            <p:spPr bwMode="auto">
              <a:xfrm>
                <a:off x="9433095" y="4695249"/>
                <a:ext cx="145707"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250">
                <a:extLst>
                  <a:ext uri="{FF2B5EF4-FFF2-40B4-BE49-F238E27FC236}">
                    <a16:creationId xmlns:a16="http://schemas.microsoft.com/office/drawing/2014/main" id="{15B0EC42-FC11-4AD8-81DC-CCB137FA9188}"/>
                  </a:ext>
                </a:extLst>
              </p:cNvPr>
              <p:cNvSpPr>
                <a:spLocks/>
              </p:cNvSpPr>
              <p:nvPr/>
            </p:nvSpPr>
            <p:spPr bwMode="auto">
              <a:xfrm>
                <a:off x="9682879" y="4653619"/>
                <a:ext cx="102981" cy="62446"/>
              </a:xfrm>
              <a:custGeom>
                <a:avLst/>
                <a:gdLst>
                  <a:gd name="T0" fmla="*/ 28 w 40"/>
                  <a:gd name="T1" fmla="*/ 0 h 24"/>
                  <a:gd name="T2" fmla="*/ 20 w 40"/>
                  <a:gd name="T3" fmla="*/ 3 h 24"/>
                  <a:gd name="T4" fmla="*/ 12 w 40"/>
                  <a:gd name="T5" fmla="*/ 0 h 24"/>
                  <a:gd name="T6" fmla="*/ 0 w 40"/>
                  <a:gd name="T7" fmla="*/ 12 h 24"/>
                  <a:gd name="T8" fmla="*/ 12 w 40"/>
                  <a:gd name="T9" fmla="*/ 24 h 24"/>
                  <a:gd name="T10" fmla="*/ 20 w 40"/>
                  <a:gd name="T11" fmla="*/ 21 h 24"/>
                  <a:gd name="T12" fmla="*/ 28 w 40"/>
                  <a:gd name="T13" fmla="*/ 24 h 24"/>
                  <a:gd name="T14" fmla="*/ 40 w 40"/>
                  <a:gd name="T15" fmla="*/ 12 h 24"/>
                  <a:gd name="T16" fmla="*/ 28 w 4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4">
                    <a:moveTo>
                      <a:pt x="28" y="0"/>
                    </a:moveTo>
                    <a:cubicBezTo>
                      <a:pt x="25" y="0"/>
                      <a:pt x="22" y="1"/>
                      <a:pt x="20" y="3"/>
                    </a:cubicBezTo>
                    <a:cubicBezTo>
                      <a:pt x="18" y="1"/>
                      <a:pt x="15" y="0"/>
                      <a:pt x="12" y="0"/>
                    </a:cubicBezTo>
                    <a:cubicBezTo>
                      <a:pt x="6" y="0"/>
                      <a:pt x="0" y="5"/>
                      <a:pt x="0" y="12"/>
                    </a:cubicBezTo>
                    <a:cubicBezTo>
                      <a:pt x="0" y="18"/>
                      <a:pt x="6" y="24"/>
                      <a:pt x="12" y="24"/>
                    </a:cubicBezTo>
                    <a:cubicBezTo>
                      <a:pt x="15" y="24"/>
                      <a:pt x="18" y="23"/>
                      <a:pt x="20" y="21"/>
                    </a:cubicBezTo>
                    <a:cubicBezTo>
                      <a:pt x="22" y="23"/>
                      <a:pt x="25" y="24"/>
                      <a:pt x="28" y="24"/>
                    </a:cubicBezTo>
                    <a:cubicBezTo>
                      <a:pt x="35" y="24"/>
                      <a:pt x="40" y="18"/>
                      <a:pt x="40" y="12"/>
                    </a:cubicBezTo>
                    <a:cubicBezTo>
                      <a:pt x="40" y="5"/>
                      <a:pt x="35" y="0"/>
                      <a:pt x="28" y="0"/>
                    </a:cubicBez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0" name="组合 279">
              <a:extLst>
                <a:ext uri="{FF2B5EF4-FFF2-40B4-BE49-F238E27FC236}">
                  <a16:creationId xmlns:a16="http://schemas.microsoft.com/office/drawing/2014/main" id="{58476067-9D95-4344-B425-432ADDBBE61D}"/>
                </a:ext>
              </a:extLst>
            </p:cNvPr>
            <p:cNvGrpSpPr/>
            <p:nvPr/>
          </p:nvGrpSpPr>
          <p:grpSpPr>
            <a:xfrm>
              <a:off x="13752396" y="4866109"/>
              <a:ext cx="352764" cy="476561"/>
              <a:chOff x="6985655" y="5607836"/>
              <a:chExt cx="352764" cy="476561"/>
            </a:xfrm>
            <a:noFill/>
          </p:grpSpPr>
          <p:sp>
            <p:nvSpPr>
              <p:cNvPr id="281" name="Freeform 251">
                <a:extLst>
                  <a:ext uri="{FF2B5EF4-FFF2-40B4-BE49-F238E27FC236}">
                    <a16:creationId xmlns:a16="http://schemas.microsoft.com/office/drawing/2014/main" id="{B76E2E2B-4773-4110-AD30-CA284784EC36}"/>
                  </a:ext>
                </a:extLst>
              </p:cNvPr>
              <p:cNvSpPr>
                <a:spLocks/>
              </p:cNvSpPr>
              <p:nvPr/>
            </p:nvSpPr>
            <p:spPr bwMode="auto">
              <a:xfrm>
                <a:off x="7089731" y="5607836"/>
                <a:ext cx="248688" cy="373580"/>
              </a:xfrm>
              <a:custGeom>
                <a:avLst/>
                <a:gdLst>
                  <a:gd name="T0" fmla="*/ 96 w 96"/>
                  <a:gd name="T1" fmla="*/ 48 h 144"/>
                  <a:gd name="T2" fmla="*/ 48 w 96"/>
                  <a:gd name="T3" fmla="*/ 0 h 144"/>
                  <a:gd name="T4" fmla="*/ 0 w 96"/>
                  <a:gd name="T5" fmla="*/ 48 h 144"/>
                  <a:gd name="T6" fmla="*/ 0 w 96"/>
                  <a:gd name="T7" fmla="*/ 144 h 144"/>
                </a:gdLst>
                <a:ahLst/>
                <a:cxnLst>
                  <a:cxn ang="0">
                    <a:pos x="T0" y="T1"/>
                  </a:cxn>
                  <a:cxn ang="0">
                    <a:pos x="T2" y="T3"/>
                  </a:cxn>
                  <a:cxn ang="0">
                    <a:pos x="T4" y="T5"/>
                  </a:cxn>
                  <a:cxn ang="0">
                    <a:pos x="T6" y="T7"/>
                  </a:cxn>
                </a:cxnLst>
                <a:rect l="0" t="0" r="r" b="b"/>
                <a:pathLst>
                  <a:path w="96" h="144">
                    <a:moveTo>
                      <a:pt x="96" y="48"/>
                    </a:moveTo>
                    <a:cubicBezTo>
                      <a:pt x="96" y="21"/>
                      <a:pt x="75" y="0"/>
                      <a:pt x="48" y="0"/>
                    </a:cubicBezTo>
                    <a:cubicBezTo>
                      <a:pt x="22" y="0"/>
                      <a:pt x="0" y="21"/>
                      <a:pt x="0" y="48"/>
                    </a:cubicBezTo>
                    <a:cubicBezTo>
                      <a:pt x="0" y="144"/>
                      <a:pt x="0" y="144"/>
                      <a:pt x="0" y="144"/>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52">
                <a:extLst>
                  <a:ext uri="{FF2B5EF4-FFF2-40B4-BE49-F238E27FC236}">
                    <a16:creationId xmlns:a16="http://schemas.microsoft.com/office/drawing/2014/main" id="{30984C65-AC57-4F33-A4A4-8CFF59886201}"/>
                  </a:ext>
                </a:extLst>
              </p:cNvPr>
              <p:cNvSpPr>
                <a:spLocks/>
              </p:cNvSpPr>
              <p:nvPr/>
            </p:nvSpPr>
            <p:spPr bwMode="auto">
              <a:xfrm>
                <a:off x="6985655" y="5981416"/>
                <a:ext cx="352764" cy="102981"/>
              </a:xfrm>
              <a:custGeom>
                <a:avLst/>
                <a:gdLst>
                  <a:gd name="T0" fmla="*/ 40 w 136"/>
                  <a:gd name="T1" fmla="*/ 0 h 40"/>
                  <a:gd name="T2" fmla="*/ 0 w 136"/>
                  <a:gd name="T3" fmla="*/ 40 h 40"/>
                  <a:gd name="T4" fmla="*/ 136 w 136"/>
                  <a:gd name="T5" fmla="*/ 40 h 40"/>
                </a:gdLst>
                <a:ahLst/>
                <a:cxnLst>
                  <a:cxn ang="0">
                    <a:pos x="T0" y="T1"/>
                  </a:cxn>
                  <a:cxn ang="0">
                    <a:pos x="T2" y="T3"/>
                  </a:cxn>
                  <a:cxn ang="0">
                    <a:pos x="T4" y="T5"/>
                  </a:cxn>
                </a:cxnLst>
                <a:rect l="0" t="0" r="r" b="b"/>
                <a:pathLst>
                  <a:path w="136" h="40">
                    <a:moveTo>
                      <a:pt x="40" y="0"/>
                    </a:moveTo>
                    <a:cubicBezTo>
                      <a:pt x="40" y="22"/>
                      <a:pt x="22" y="40"/>
                      <a:pt x="0" y="40"/>
                    </a:cubicBezTo>
                    <a:cubicBezTo>
                      <a:pt x="136" y="40"/>
                      <a:pt x="136" y="40"/>
                      <a:pt x="136" y="4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3" name="Line 253">
                <a:extLst>
                  <a:ext uri="{FF2B5EF4-FFF2-40B4-BE49-F238E27FC236}">
                    <a16:creationId xmlns:a16="http://schemas.microsoft.com/office/drawing/2014/main" id="{9EA0B902-14A3-417B-90AF-9935ECE5BE1E}"/>
                  </a:ext>
                </a:extLst>
              </p:cNvPr>
              <p:cNvSpPr>
                <a:spLocks noChangeShapeType="1"/>
              </p:cNvSpPr>
              <p:nvPr/>
            </p:nvSpPr>
            <p:spPr bwMode="auto">
              <a:xfrm flipH="1">
                <a:off x="6987846" y="5856524"/>
                <a:ext cx="208153"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4" name="组合 283">
              <a:extLst>
                <a:ext uri="{FF2B5EF4-FFF2-40B4-BE49-F238E27FC236}">
                  <a16:creationId xmlns:a16="http://schemas.microsoft.com/office/drawing/2014/main" id="{3C9FDC22-4AFB-445E-8FA3-6AD7B6CC892B}"/>
                </a:ext>
              </a:extLst>
            </p:cNvPr>
            <p:cNvGrpSpPr/>
            <p:nvPr/>
          </p:nvGrpSpPr>
          <p:grpSpPr>
            <a:xfrm>
              <a:off x="15580345" y="4866109"/>
              <a:ext cx="186242" cy="476561"/>
              <a:chOff x="8292636" y="5607836"/>
              <a:chExt cx="186242" cy="476561"/>
            </a:xfrm>
            <a:noFill/>
          </p:grpSpPr>
          <p:sp>
            <p:nvSpPr>
              <p:cNvPr id="285" name="Freeform 254">
                <a:extLst>
                  <a:ext uri="{FF2B5EF4-FFF2-40B4-BE49-F238E27FC236}">
                    <a16:creationId xmlns:a16="http://schemas.microsoft.com/office/drawing/2014/main" id="{4967F55D-48F0-4F59-8C95-9D3BEADDDD69}"/>
                  </a:ext>
                </a:extLst>
              </p:cNvPr>
              <p:cNvSpPr>
                <a:spLocks/>
              </p:cNvSpPr>
              <p:nvPr/>
            </p:nvSpPr>
            <p:spPr bwMode="auto">
              <a:xfrm>
                <a:off x="8292636" y="5659326"/>
                <a:ext cx="186242" cy="187338"/>
              </a:xfrm>
              <a:custGeom>
                <a:avLst/>
                <a:gdLst>
                  <a:gd name="T0" fmla="*/ 36 w 72"/>
                  <a:gd name="T1" fmla="*/ 72 h 72"/>
                  <a:gd name="T2" fmla="*/ 0 w 72"/>
                  <a:gd name="T3" fmla="*/ 36 h 72"/>
                  <a:gd name="T4" fmla="*/ 36 w 72"/>
                  <a:gd name="T5" fmla="*/ 0 h 72"/>
                  <a:gd name="T6" fmla="*/ 72 w 72"/>
                  <a:gd name="T7" fmla="*/ 36 h 72"/>
                </a:gdLst>
                <a:ahLst/>
                <a:cxnLst>
                  <a:cxn ang="0">
                    <a:pos x="T0" y="T1"/>
                  </a:cxn>
                  <a:cxn ang="0">
                    <a:pos x="T2" y="T3"/>
                  </a:cxn>
                  <a:cxn ang="0">
                    <a:pos x="T4" y="T5"/>
                  </a:cxn>
                  <a:cxn ang="0">
                    <a:pos x="T6" y="T7"/>
                  </a:cxn>
                </a:cxnLst>
                <a:rect l="0" t="0" r="r" b="b"/>
                <a:pathLst>
                  <a:path w="72" h="72">
                    <a:moveTo>
                      <a:pt x="36" y="72"/>
                    </a:moveTo>
                    <a:cubicBezTo>
                      <a:pt x="16" y="72"/>
                      <a:pt x="0" y="56"/>
                      <a:pt x="0" y="36"/>
                    </a:cubicBezTo>
                    <a:cubicBezTo>
                      <a:pt x="0" y="16"/>
                      <a:pt x="16" y="0"/>
                      <a:pt x="36" y="0"/>
                    </a:cubicBezTo>
                    <a:cubicBezTo>
                      <a:pt x="56" y="0"/>
                      <a:pt x="72" y="16"/>
                      <a:pt x="72" y="36"/>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255">
                <a:extLst>
                  <a:ext uri="{FF2B5EF4-FFF2-40B4-BE49-F238E27FC236}">
                    <a16:creationId xmlns:a16="http://schemas.microsoft.com/office/drawing/2014/main" id="{605D64E6-9F22-485F-90F7-8322AD4B584D}"/>
                  </a:ext>
                </a:extLst>
              </p:cNvPr>
              <p:cNvSpPr>
                <a:spLocks/>
              </p:cNvSpPr>
              <p:nvPr/>
            </p:nvSpPr>
            <p:spPr bwMode="auto">
              <a:xfrm>
                <a:off x="8292636" y="5846664"/>
                <a:ext cx="186242" cy="186242"/>
              </a:xfrm>
              <a:custGeom>
                <a:avLst/>
                <a:gdLst>
                  <a:gd name="T0" fmla="*/ 36 w 72"/>
                  <a:gd name="T1" fmla="*/ 0 h 72"/>
                  <a:gd name="T2" fmla="*/ 72 w 72"/>
                  <a:gd name="T3" fmla="*/ 36 h 72"/>
                  <a:gd name="T4" fmla="*/ 36 w 72"/>
                  <a:gd name="T5" fmla="*/ 72 h 72"/>
                  <a:gd name="T6" fmla="*/ 0 w 72"/>
                  <a:gd name="T7" fmla="*/ 36 h 72"/>
                </a:gdLst>
                <a:ahLst/>
                <a:cxnLst>
                  <a:cxn ang="0">
                    <a:pos x="T0" y="T1"/>
                  </a:cxn>
                  <a:cxn ang="0">
                    <a:pos x="T2" y="T3"/>
                  </a:cxn>
                  <a:cxn ang="0">
                    <a:pos x="T4" y="T5"/>
                  </a:cxn>
                  <a:cxn ang="0">
                    <a:pos x="T6" y="T7"/>
                  </a:cxn>
                </a:cxnLst>
                <a:rect l="0" t="0" r="r" b="b"/>
                <a:pathLst>
                  <a:path w="72" h="72">
                    <a:moveTo>
                      <a:pt x="36" y="0"/>
                    </a:moveTo>
                    <a:cubicBezTo>
                      <a:pt x="56" y="0"/>
                      <a:pt x="72" y="16"/>
                      <a:pt x="72" y="36"/>
                    </a:cubicBezTo>
                    <a:cubicBezTo>
                      <a:pt x="72" y="56"/>
                      <a:pt x="56" y="72"/>
                      <a:pt x="36" y="72"/>
                    </a:cubicBezTo>
                    <a:cubicBezTo>
                      <a:pt x="16" y="72"/>
                      <a:pt x="0" y="56"/>
                      <a:pt x="0" y="36"/>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7" name="Line 256">
                <a:extLst>
                  <a:ext uri="{FF2B5EF4-FFF2-40B4-BE49-F238E27FC236}">
                    <a16:creationId xmlns:a16="http://schemas.microsoft.com/office/drawing/2014/main" id="{FED16CB2-DF12-4833-B906-078E304120F9}"/>
                  </a:ext>
                </a:extLst>
              </p:cNvPr>
              <p:cNvSpPr>
                <a:spLocks noChangeShapeType="1"/>
              </p:cNvSpPr>
              <p:nvPr/>
            </p:nvSpPr>
            <p:spPr bwMode="auto">
              <a:xfrm flipV="1">
                <a:off x="8385757" y="5607836"/>
                <a:ext cx="0" cy="476561"/>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8" name="组合 287">
              <a:extLst>
                <a:ext uri="{FF2B5EF4-FFF2-40B4-BE49-F238E27FC236}">
                  <a16:creationId xmlns:a16="http://schemas.microsoft.com/office/drawing/2014/main" id="{838AB347-1520-4309-A24E-180F99F10B3C}"/>
                </a:ext>
              </a:extLst>
            </p:cNvPr>
            <p:cNvGrpSpPr/>
            <p:nvPr/>
          </p:nvGrpSpPr>
          <p:grpSpPr>
            <a:xfrm>
              <a:off x="15517899" y="5911743"/>
              <a:ext cx="311134" cy="476561"/>
              <a:chOff x="9453910" y="5607836"/>
              <a:chExt cx="311134" cy="476561"/>
            </a:xfrm>
            <a:noFill/>
          </p:grpSpPr>
          <p:sp>
            <p:nvSpPr>
              <p:cNvPr id="289" name="Line 257">
                <a:extLst>
                  <a:ext uri="{FF2B5EF4-FFF2-40B4-BE49-F238E27FC236}">
                    <a16:creationId xmlns:a16="http://schemas.microsoft.com/office/drawing/2014/main" id="{85F555ED-DF04-449A-A19D-FEEBD062AA0B}"/>
                  </a:ext>
                </a:extLst>
              </p:cNvPr>
              <p:cNvSpPr>
                <a:spLocks noChangeShapeType="1"/>
              </p:cNvSpPr>
              <p:nvPr/>
            </p:nvSpPr>
            <p:spPr bwMode="auto">
              <a:xfrm>
                <a:off x="9453910" y="5607836"/>
                <a:ext cx="155567" cy="218013"/>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58">
                <a:extLst>
                  <a:ext uri="{FF2B5EF4-FFF2-40B4-BE49-F238E27FC236}">
                    <a16:creationId xmlns:a16="http://schemas.microsoft.com/office/drawing/2014/main" id="{A120ECA1-B8B0-4A3B-AC8B-832CDA570033}"/>
                  </a:ext>
                </a:extLst>
              </p:cNvPr>
              <p:cNvSpPr>
                <a:spLocks/>
              </p:cNvSpPr>
              <p:nvPr/>
            </p:nvSpPr>
            <p:spPr bwMode="auto">
              <a:xfrm>
                <a:off x="9609477" y="5607836"/>
                <a:ext cx="155567" cy="476561"/>
              </a:xfrm>
              <a:custGeom>
                <a:avLst/>
                <a:gdLst>
                  <a:gd name="T0" fmla="*/ 0 w 142"/>
                  <a:gd name="T1" fmla="*/ 435 h 435"/>
                  <a:gd name="T2" fmla="*/ 0 w 142"/>
                  <a:gd name="T3" fmla="*/ 199 h 435"/>
                  <a:gd name="T4" fmla="*/ 142 w 142"/>
                  <a:gd name="T5" fmla="*/ 0 h 435"/>
                </a:gdLst>
                <a:ahLst/>
                <a:cxnLst>
                  <a:cxn ang="0">
                    <a:pos x="T0" y="T1"/>
                  </a:cxn>
                  <a:cxn ang="0">
                    <a:pos x="T2" y="T3"/>
                  </a:cxn>
                  <a:cxn ang="0">
                    <a:pos x="T4" y="T5"/>
                  </a:cxn>
                </a:cxnLst>
                <a:rect l="0" t="0" r="r" b="b"/>
                <a:pathLst>
                  <a:path w="142" h="435">
                    <a:moveTo>
                      <a:pt x="0" y="435"/>
                    </a:moveTo>
                    <a:lnTo>
                      <a:pt x="0" y="199"/>
                    </a:lnTo>
                    <a:lnTo>
                      <a:pt x="142"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1" name="Line 259">
                <a:extLst>
                  <a:ext uri="{FF2B5EF4-FFF2-40B4-BE49-F238E27FC236}">
                    <a16:creationId xmlns:a16="http://schemas.microsoft.com/office/drawing/2014/main" id="{130A173D-22A8-4C5A-8E6D-C7A6A9005B24}"/>
                  </a:ext>
                </a:extLst>
              </p:cNvPr>
              <p:cNvSpPr>
                <a:spLocks noChangeShapeType="1"/>
              </p:cNvSpPr>
              <p:nvPr/>
            </p:nvSpPr>
            <p:spPr bwMode="auto">
              <a:xfrm flipH="1">
                <a:off x="9506496" y="5835708"/>
                <a:ext cx="207057"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2" name="Line 260">
                <a:extLst>
                  <a:ext uri="{FF2B5EF4-FFF2-40B4-BE49-F238E27FC236}">
                    <a16:creationId xmlns:a16="http://schemas.microsoft.com/office/drawing/2014/main" id="{FE5B3FF7-32E3-42E3-AD0F-E78A33EC24F2}"/>
                  </a:ext>
                </a:extLst>
              </p:cNvPr>
              <p:cNvSpPr>
                <a:spLocks noChangeShapeType="1"/>
              </p:cNvSpPr>
              <p:nvPr/>
            </p:nvSpPr>
            <p:spPr bwMode="auto">
              <a:xfrm flipH="1">
                <a:off x="9506496" y="5898154"/>
                <a:ext cx="207057"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3" name="组合 292">
              <a:extLst>
                <a:ext uri="{FF2B5EF4-FFF2-40B4-BE49-F238E27FC236}">
                  <a16:creationId xmlns:a16="http://schemas.microsoft.com/office/drawing/2014/main" id="{06EA42E3-F92F-4A49-8D2D-8F947C986D19}"/>
                </a:ext>
              </a:extLst>
            </p:cNvPr>
            <p:cNvGrpSpPr/>
            <p:nvPr/>
          </p:nvGrpSpPr>
          <p:grpSpPr>
            <a:xfrm>
              <a:off x="1481518" y="5808595"/>
              <a:ext cx="271615" cy="474509"/>
              <a:chOff x="10707700" y="3162690"/>
              <a:chExt cx="271615" cy="474509"/>
            </a:xfrm>
            <a:noFill/>
          </p:grpSpPr>
          <p:sp>
            <p:nvSpPr>
              <p:cNvPr id="294" name="Freeform 264">
                <a:extLst>
                  <a:ext uri="{FF2B5EF4-FFF2-40B4-BE49-F238E27FC236}">
                    <a16:creationId xmlns:a16="http://schemas.microsoft.com/office/drawing/2014/main" id="{C8D8272B-2D89-40CC-AF8C-F0AF1F0B2FF7}"/>
                  </a:ext>
                </a:extLst>
              </p:cNvPr>
              <p:cNvSpPr>
                <a:spLocks/>
              </p:cNvSpPr>
              <p:nvPr/>
            </p:nvSpPr>
            <p:spPr bwMode="auto">
              <a:xfrm>
                <a:off x="10707700" y="3162690"/>
                <a:ext cx="271615" cy="474509"/>
              </a:xfrm>
              <a:custGeom>
                <a:avLst/>
                <a:gdLst>
                  <a:gd name="T0" fmla="*/ 104 w 104"/>
                  <a:gd name="T1" fmla="*/ 176 h 184"/>
                  <a:gd name="T2" fmla="*/ 96 w 104"/>
                  <a:gd name="T3" fmla="*/ 184 h 184"/>
                  <a:gd name="T4" fmla="*/ 8 w 104"/>
                  <a:gd name="T5" fmla="*/ 184 h 184"/>
                  <a:gd name="T6" fmla="*/ 0 w 104"/>
                  <a:gd name="T7" fmla="*/ 176 h 184"/>
                  <a:gd name="T8" fmla="*/ 0 w 104"/>
                  <a:gd name="T9" fmla="*/ 8 h 184"/>
                  <a:gd name="T10" fmla="*/ 8 w 104"/>
                  <a:gd name="T11" fmla="*/ 0 h 184"/>
                  <a:gd name="T12" fmla="*/ 96 w 104"/>
                  <a:gd name="T13" fmla="*/ 0 h 184"/>
                  <a:gd name="T14" fmla="*/ 104 w 104"/>
                  <a:gd name="T15" fmla="*/ 8 h 184"/>
                  <a:gd name="T16" fmla="*/ 104 w 104"/>
                  <a:gd name="T17" fmla="*/ 17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84">
                    <a:moveTo>
                      <a:pt x="104" y="176"/>
                    </a:moveTo>
                    <a:cubicBezTo>
                      <a:pt x="104" y="180"/>
                      <a:pt x="101" y="184"/>
                      <a:pt x="96" y="184"/>
                    </a:cubicBezTo>
                    <a:cubicBezTo>
                      <a:pt x="8" y="184"/>
                      <a:pt x="8" y="184"/>
                      <a:pt x="8" y="184"/>
                    </a:cubicBezTo>
                    <a:cubicBezTo>
                      <a:pt x="4" y="184"/>
                      <a:pt x="0" y="180"/>
                      <a:pt x="0" y="176"/>
                    </a:cubicBezTo>
                    <a:cubicBezTo>
                      <a:pt x="0" y="8"/>
                      <a:pt x="0" y="8"/>
                      <a:pt x="0" y="8"/>
                    </a:cubicBezTo>
                    <a:cubicBezTo>
                      <a:pt x="0" y="3"/>
                      <a:pt x="4" y="0"/>
                      <a:pt x="8" y="0"/>
                    </a:cubicBezTo>
                    <a:cubicBezTo>
                      <a:pt x="96" y="0"/>
                      <a:pt x="96" y="0"/>
                      <a:pt x="96" y="0"/>
                    </a:cubicBezTo>
                    <a:cubicBezTo>
                      <a:pt x="101" y="0"/>
                      <a:pt x="104" y="3"/>
                      <a:pt x="104" y="8"/>
                    </a:cubicBezTo>
                    <a:lnTo>
                      <a:pt x="104" y="176"/>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5" name="Line 265">
                <a:extLst>
                  <a:ext uri="{FF2B5EF4-FFF2-40B4-BE49-F238E27FC236}">
                    <a16:creationId xmlns:a16="http://schemas.microsoft.com/office/drawing/2014/main" id="{6F8F1FBD-4321-4DB5-8DCF-BEF4C640A95D}"/>
                  </a:ext>
                </a:extLst>
              </p:cNvPr>
              <p:cNvSpPr>
                <a:spLocks noChangeShapeType="1"/>
              </p:cNvSpPr>
              <p:nvPr/>
            </p:nvSpPr>
            <p:spPr bwMode="auto">
              <a:xfrm>
                <a:off x="10833145" y="3203050"/>
                <a:ext cx="20726"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6" name="Oval 266">
                <a:extLst>
                  <a:ext uri="{FF2B5EF4-FFF2-40B4-BE49-F238E27FC236}">
                    <a16:creationId xmlns:a16="http://schemas.microsoft.com/office/drawing/2014/main" id="{31F7561B-2AF2-4090-A79B-B331F34024AC}"/>
                  </a:ext>
                </a:extLst>
              </p:cNvPr>
              <p:cNvSpPr>
                <a:spLocks noChangeArrowheads="1"/>
              </p:cNvSpPr>
              <p:nvPr/>
            </p:nvSpPr>
            <p:spPr bwMode="auto">
              <a:xfrm>
                <a:off x="10822236" y="3554296"/>
                <a:ext cx="42542" cy="41451"/>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7" name="Rectangle 267">
                <a:extLst>
                  <a:ext uri="{FF2B5EF4-FFF2-40B4-BE49-F238E27FC236}">
                    <a16:creationId xmlns:a16="http://schemas.microsoft.com/office/drawing/2014/main" id="{7852B82E-060F-4BC5-A089-19CCC4684636}"/>
                  </a:ext>
                </a:extLst>
              </p:cNvPr>
              <p:cNvSpPr>
                <a:spLocks noChangeArrowheads="1"/>
              </p:cNvSpPr>
              <p:nvPr/>
            </p:nvSpPr>
            <p:spPr bwMode="auto">
              <a:xfrm>
                <a:off x="10749151" y="3244502"/>
                <a:ext cx="188713" cy="268343"/>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8" name="Line 268">
                <a:extLst>
                  <a:ext uri="{FF2B5EF4-FFF2-40B4-BE49-F238E27FC236}">
                    <a16:creationId xmlns:a16="http://schemas.microsoft.com/office/drawing/2014/main" id="{180EEF8D-FD79-40A8-958F-CA47ED466AAF}"/>
                  </a:ext>
                </a:extLst>
              </p:cNvPr>
              <p:cNvSpPr>
                <a:spLocks noChangeShapeType="1"/>
              </p:cNvSpPr>
              <p:nvPr/>
            </p:nvSpPr>
            <p:spPr bwMode="auto">
              <a:xfrm>
                <a:off x="10791693" y="3203050"/>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9" name="组合 298">
              <a:extLst>
                <a:ext uri="{FF2B5EF4-FFF2-40B4-BE49-F238E27FC236}">
                  <a16:creationId xmlns:a16="http://schemas.microsoft.com/office/drawing/2014/main" id="{4CE6DBFF-EF87-467E-B929-9376F2A84E93}"/>
                </a:ext>
              </a:extLst>
            </p:cNvPr>
            <p:cNvGrpSpPr/>
            <p:nvPr/>
          </p:nvGrpSpPr>
          <p:grpSpPr>
            <a:xfrm>
              <a:off x="3225658" y="5808595"/>
              <a:ext cx="481053" cy="506144"/>
              <a:chOff x="10602981" y="4348415"/>
              <a:chExt cx="481053" cy="506144"/>
            </a:xfrm>
            <a:noFill/>
          </p:grpSpPr>
          <p:sp>
            <p:nvSpPr>
              <p:cNvPr id="300" name="Line 269">
                <a:extLst>
                  <a:ext uri="{FF2B5EF4-FFF2-40B4-BE49-F238E27FC236}">
                    <a16:creationId xmlns:a16="http://schemas.microsoft.com/office/drawing/2014/main" id="{C27B1D0D-9DDB-42F6-BE3F-A0CF66A4C0BD}"/>
                  </a:ext>
                </a:extLst>
              </p:cNvPr>
              <p:cNvSpPr>
                <a:spLocks noChangeShapeType="1"/>
              </p:cNvSpPr>
              <p:nvPr/>
            </p:nvSpPr>
            <p:spPr bwMode="auto">
              <a:xfrm>
                <a:off x="10833145" y="4731295"/>
                <a:ext cx="83993"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70">
                <a:extLst>
                  <a:ext uri="{FF2B5EF4-FFF2-40B4-BE49-F238E27FC236}">
                    <a16:creationId xmlns:a16="http://schemas.microsoft.com/office/drawing/2014/main" id="{78924801-5D7F-43D6-BF83-5BE97E806538}"/>
                  </a:ext>
                </a:extLst>
              </p:cNvPr>
              <p:cNvSpPr>
                <a:spLocks/>
              </p:cNvSpPr>
              <p:nvPr/>
            </p:nvSpPr>
            <p:spPr bwMode="auto">
              <a:xfrm>
                <a:off x="10639628" y="4348415"/>
                <a:ext cx="439602" cy="217074"/>
              </a:xfrm>
              <a:custGeom>
                <a:avLst/>
                <a:gdLst>
                  <a:gd name="T0" fmla="*/ 168 w 168"/>
                  <a:gd name="T1" fmla="*/ 84 h 84"/>
                  <a:gd name="T2" fmla="*/ 168 w 168"/>
                  <a:gd name="T3" fmla="*/ 8 h 84"/>
                  <a:gd name="T4" fmla="*/ 160 w 168"/>
                  <a:gd name="T5" fmla="*/ 0 h 84"/>
                  <a:gd name="T6" fmla="*/ 8 w 168"/>
                  <a:gd name="T7" fmla="*/ 0 h 84"/>
                  <a:gd name="T8" fmla="*/ 0 w 168"/>
                  <a:gd name="T9" fmla="*/ 8 h 84"/>
                  <a:gd name="T10" fmla="*/ 0 w 168"/>
                  <a:gd name="T11" fmla="*/ 56 h 84"/>
                </a:gdLst>
                <a:ahLst/>
                <a:cxnLst>
                  <a:cxn ang="0">
                    <a:pos x="T0" y="T1"/>
                  </a:cxn>
                  <a:cxn ang="0">
                    <a:pos x="T2" y="T3"/>
                  </a:cxn>
                  <a:cxn ang="0">
                    <a:pos x="T4" y="T5"/>
                  </a:cxn>
                  <a:cxn ang="0">
                    <a:pos x="T6" y="T7"/>
                  </a:cxn>
                  <a:cxn ang="0">
                    <a:pos x="T8" y="T9"/>
                  </a:cxn>
                  <a:cxn ang="0">
                    <a:pos x="T10" y="T11"/>
                  </a:cxn>
                </a:cxnLst>
                <a:rect l="0" t="0" r="r" b="b"/>
                <a:pathLst>
                  <a:path w="168" h="84">
                    <a:moveTo>
                      <a:pt x="168" y="84"/>
                    </a:moveTo>
                    <a:cubicBezTo>
                      <a:pt x="168" y="8"/>
                      <a:pt x="168" y="8"/>
                      <a:pt x="168" y="8"/>
                    </a:cubicBezTo>
                    <a:cubicBezTo>
                      <a:pt x="168" y="3"/>
                      <a:pt x="165" y="0"/>
                      <a:pt x="160" y="0"/>
                    </a:cubicBezTo>
                    <a:cubicBezTo>
                      <a:pt x="8" y="0"/>
                      <a:pt x="8" y="0"/>
                      <a:pt x="8" y="0"/>
                    </a:cubicBezTo>
                    <a:cubicBezTo>
                      <a:pt x="4" y="0"/>
                      <a:pt x="0" y="3"/>
                      <a:pt x="0" y="8"/>
                    </a:cubicBezTo>
                    <a:cubicBezTo>
                      <a:pt x="0" y="56"/>
                      <a:pt x="0" y="56"/>
                      <a:pt x="0" y="56"/>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2" name="Line 271">
                <a:extLst>
                  <a:ext uri="{FF2B5EF4-FFF2-40B4-BE49-F238E27FC236}">
                    <a16:creationId xmlns:a16="http://schemas.microsoft.com/office/drawing/2014/main" id="{0F5397B2-50F9-4EFF-B4AF-F7BFD981FB1F}"/>
                  </a:ext>
                </a:extLst>
              </p:cNvPr>
              <p:cNvSpPr>
                <a:spLocks noChangeShapeType="1"/>
              </p:cNvSpPr>
              <p:nvPr/>
            </p:nvSpPr>
            <p:spPr bwMode="auto">
              <a:xfrm>
                <a:off x="10833145" y="4669118"/>
                <a:ext cx="83993"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272">
                <a:extLst>
                  <a:ext uri="{FF2B5EF4-FFF2-40B4-BE49-F238E27FC236}">
                    <a16:creationId xmlns:a16="http://schemas.microsoft.com/office/drawing/2014/main" id="{A24FBF1B-6415-4387-A9B5-D47014F36C22}"/>
                  </a:ext>
                </a:extLst>
              </p:cNvPr>
              <p:cNvSpPr>
                <a:spLocks/>
              </p:cNvSpPr>
              <p:nvPr/>
            </p:nvSpPr>
            <p:spPr bwMode="auto">
              <a:xfrm>
                <a:off x="10602981" y="4525130"/>
                <a:ext cx="230164" cy="329429"/>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4" y="128"/>
                      <a:pt x="0" y="124"/>
                      <a:pt x="0" y="120"/>
                    </a:cubicBezTo>
                    <a:cubicBezTo>
                      <a:pt x="0" y="8"/>
                      <a:pt x="0" y="8"/>
                      <a:pt x="0" y="8"/>
                    </a:cubicBezTo>
                    <a:cubicBezTo>
                      <a:pt x="0" y="3"/>
                      <a:pt x="4" y="0"/>
                      <a:pt x="8" y="0"/>
                    </a:cubicBezTo>
                    <a:cubicBezTo>
                      <a:pt x="80" y="0"/>
                      <a:pt x="80" y="0"/>
                      <a:pt x="80" y="0"/>
                    </a:cubicBezTo>
                    <a:cubicBezTo>
                      <a:pt x="85" y="0"/>
                      <a:pt x="88" y="3"/>
                      <a:pt x="88" y="8"/>
                    </a:cubicBezTo>
                    <a:lnTo>
                      <a:pt x="88" y="120"/>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4" name="Line 273">
                <a:extLst>
                  <a:ext uri="{FF2B5EF4-FFF2-40B4-BE49-F238E27FC236}">
                    <a16:creationId xmlns:a16="http://schemas.microsoft.com/office/drawing/2014/main" id="{B35A9CC1-5288-4797-87FE-5FC723A883EE}"/>
                  </a:ext>
                </a:extLst>
              </p:cNvPr>
              <p:cNvSpPr>
                <a:spLocks noChangeShapeType="1"/>
              </p:cNvSpPr>
              <p:nvPr/>
            </p:nvSpPr>
            <p:spPr bwMode="auto">
              <a:xfrm>
                <a:off x="10718608" y="4814198"/>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5" name="Rectangle 274">
                <a:extLst>
                  <a:ext uri="{FF2B5EF4-FFF2-40B4-BE49-F238E27FC236}">
                    <a16:creationId xmlns:a16="http://schemas.microsoft.com/office/drawing/2014/main" id="{8BF4F94C-8CFE-485B-BD53-7448A490D9DB}"/>
                  </a:ext>
                </a:extLst>
              </p:cNvPr>
              <p:cNvSpPr>
                <a:spLocks noChangeArrowheads="1"/>
              </p:cNvSpPr>
              <p:nvPr/>
            </p:nvSpPr>
            <p:spPr bwMode="auto">
              <a:xfrm>
                <a:off x="10644432" y="4565490"/>
                <a:ext cx="147261" cy="207257"/>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75">
                <a:extLst>
                  <a:ext uri="{FF2B5EF4-FFF2-40B4-BE49-F238E27FC236}">
                    <a16:creationId xmlns:a16="http://schemas.microsoft.com/office/drawing/2014/main" id="{D567DFA3-14EE-4E01-8C10-9CCE754D9BC7}"/>
                  </a:ext>
                </a:extLst>
              </p:cNvPr>
              <p:cNvSpPr>
                <a:spLocks/>
              </p:cNvSpPr>
              <p:nvPr/>
            </p:nvSpPr>
            <p:spPr bwMode="auto">
              <a:xfrm>
                <a:off x="10917138" y="4606941"/>
                <a:ext cx="166896" cy="247617"/>
              </a:xfrm>
              <a:custGeom>
                <a:avLst/>
                <a:gdLst>
                  <a:gd name="T0" fmla="*/ 64 w 64"/>
                  <a:gd name="T1" fmla="*/ 88 h 96"/>
                  <a:gd name="T2" fmla="*/ 56 w 64"/>
                  <a:gd name="T3" fmla="*/ 96 h 96"/>
                  <a:gd name="T4" fmla="*/ 8 w 64"/>
                  <a:gd name="T5" fmla="*/ 96 h 96"/>
                  <a:gd name="T6" fmla="*/ 0 w 64"/>
                  <a:gd name="T7" fmla="*/ 88 h 96"/>
                  <a:gd name="T8" fmla="*/ 0 w 64"/>
                  <a:gd name="T9" fmla="*/ 8 h 96"/>
                  <a:gd name="T10" fmla="*/ 8 w 64"/>
                  <a:gd name="T11" fmla="*/ 0 h 96"/>
                  <a:gd name="T12" fmla="*/ 56 w 64"/>
                  <a:gd name="T13" fmla="*/ 0 h 96"/>
                  <a:gd name="T14" fmla="*/ 64 w 64"/>
                  <a:gd name="T15" fmla="*/ 8 h 96"/>
                  <a:gd name="T16" fmla="*/ 64 w 64"/>
                  <a:gd name="T17"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96">
                    <a:moveTo>
                      <a:pt x="64" y="88"/>
                    </a:moveTo>
                    <a:cubicBezTo>
                      <a:pt x="64" y="92"/>
                      <a:pt x="61" y="96"/>
                      <a:pt x="56" y="96"/>
                    </a:cubicBezTo>
                    <a:cubicBezTo>
                      <a:pt x="8" y="96"/>
                      <a:pt x="8" y="96"/>
                      <a:pt x="8" y="96"/>
                    </a:cubicBezTo>
                    <a:cubicBezTo>
                      <a:pt x="4" y="96"/>
                      <a:pt x="0" y="92"/>
                      <a:pt x="0" y="88"/>
                    </a:cubicBezTo>
                    <a:cubicBezTo>
                      <a:pt x="0" y="8"/>
                      <a:pt x="0" y="8"/>
                      <a:pt x="0" y="8"/>
                    </a:cubicBezTo>
                    <a:cubicBezTo>
                      <a:pt x="0" y="3"/>
                      <a:pt x="4" y="0"/>
                      <a:pt x="8" y="0"/>
                    </a:cubicBezTo>
                    <a:cubicBezTo>
                      <a:pt x="56" y="0"/>
                      <a:pt x="56" y="0"/>
                      <a:pt x="56" y="0"/>
                    </a:cubicBezTo>
                    <a:cubicBezTo>
                      <a:pt x="61" y="0"/>
                      <a:pt x="64" y="3"/>
                      <a:pt x="64" y="8"/>
                    </a:cubicBezTo>
                    <a:lnTo>
                      <a:pt x="64" y="88"/>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7" name="Line 276">
                <a:extLst>
                  <a:ext uri="{FF2B5EF4-FFF2-40B4-BE49-F238E27FC236}">
                    <a16:creationId xmlns:a16="http://schemas.microsoft.com/office/drawing/2014/main" id="{36003684-43B0-4468-A1C0-7CE812B51B6C}"/>
                  </a:ext>
                </a:extLst>
              </p:cNvPr>
              <p:cNvSpPr>
                <a:spLocks noChangeShapeType="1"/>
              </p:cNvSpPr>
              <p:nvPr/>
            </p:nvSpPr>
            <p:spPr bwMode="auto">
              <a:xfrm>
                <a:off x="11000041" y="4814198"/>
                <a:ext cx="0"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08" name="Rectangle 277">
                <a:extLst>
                  <a:ext uri="{FF2B5EF4-FFF2-40B4-BE49-F238E27FC236}">
                    <a16:creationId xmlns:a16="http://schemas.microsoft.com/office/drawing/2014/main" id="{CA54161D-9E02-440F-84F7-C726A21C7849}"/>
                  </a:ext>
                </a:extLst>
              </p:cNvPr>
              <p:cNvSpPr>
                <a:spLocks noChangeArrowheads="1"/>
              </p:cNvSpPr>
              <p:nvPr/>
            </p:nvSpPr>
            <p:spPr bwMode="auto">
              <a:xfrm>
                <a:off x="10958589" y="4648393"/>
                <a:ext cx="83993" cy="124354"/>
              </a:xfrm>
              <a:prstGeom prst="rect">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9" name="组合 308">
              <a:extLst>
                <a:ext uri="{FF2B5EF4-FFF2-40B4-BE49-F238E27FC236}">
                  <a16:creationId xmlns:a16="http://schemas.microsoft.com/office/drawing/2014/main" id="{876BCCE9-CE54-4239-93DC-BC90D3894193}"/>
                </a:ext>
              </a:extLst>
            </p:cNvPr>
            <p:cNvGrpSpPr/>
            <p:nvPr/>
          </p:nvGrpSpPr>
          <p:grpSpPr>
            <a:xfrm>
              <a:off x="4969798" y="5808595"/>
              <a:ext cx="354518" cy="474509"/>
              <a:chOff x="10666249" y="5598501"/>
              <a:chExt cx="354518" cy="474509"/>
            </a:xfrm>
            <a:noFill/>
          </p:grpSpPr>
          <p:sp>
            <p:nvSpPr>
              <p:cNvPr id="310" name="Oval 278">
                <a:extLst>
                  <a:ext uri="{FF2B5EF4-FFF2-40B4-BE49-F238E27FC236}">
                    <a16:creationId xmlns:a16="http://schemas.microsoft.com/office/drawing/2014/main" id="{A48C77CD-2920-4891-8E17-519EA3DDA3C0}"/>
                  </a:ext>
                </a:extLst>
              </p:cNvPr>
              <p:cNvSpPr>
                <a:spLocks noChangeArrowheads="1"/>
              </p:cNvSpPr>
              <p:nvPr/>
            </p:nvSpPr>
            <p:spPr bwMode="auto">
              <a:xfrm>
                <a:off x="10666249" y="5639952"/>
                <a:ext cx="354518" cy="350155"/>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79">
                <a:extLst>
                  <a:ext uri="{FF2B5EF4-FFF2-40B4-BE49-F238E27FC236}">
                    <a16:creationId xmlns:a16="http://schemas.microsoft.com/office/drawing/2014/main" id="{03F87C75-71B0-4983-89FB-8649EE5F674E}"/>
                  </a:ext>
                </a:extLst>
              </p:cNvPr>
              <p:cNvSpPr>
                <a:spLocks/>
              </p:cNvSpPr>
              <p:nvPr/>
            </p:nvSpPr>
            <p:spPr bwMode="auto">
              <a:xfrm>
                <a:off x="10812419" y="5598501"/>
                <a:ext cx="62177" cy="30543"/>
              </a:xfrm>
              <a:custGeom>
                <a:avLst/>
                <a:gdLst>
                  <a:gd name="T0" fmla="*/ 24 w 24"/>
                  <a:gd name="T1" fmla="*/ 12 h 12"/>
                  <a:gd name="T2" fmla="*/ 12 w 24"/>
                  <a:gd name="T3" fmla="*/ 0 h 12"/>
                  <a:gd name="T4" fmla="*/ 0 w 24"/>
                  <a:gd name="T5" fmla="*/ 12 h 12"/>
                </a:gdLst>
                <a:ahLst/>
                <a:cxnLst>
                  <a:cxn ang="0">
                    <a:pos x="T0" y="T1"/>
                  </a:cxn>
                  <a:cxn ang="0">
                    <a:pos x="T2" y="T3"/>
                  </a:cxn>
                  <a:cxn ang="0">
                    <a:pos x="T4" y="T5"/>
                  </a:cxn>
                </a:cxnLst>
                <a:rect l="0" t="0" r="r" b="b"/>
                <a:pathLst>
                  <a:path w="24" h="12">
                    <a:moveTo>
                      <a:pt x="24" y="12"/>
                    </a:moveTo>
                    <a:cubicBezTo>
                      <a:pt x="24" y="5"/>
                      <a:pt x="19" y="0"/>
                      <a:pt x="12" y="0"/>
                    </a:cubicBezTo>
                    <a:cubicBezTo>
                      <a:pt x="6" y="0"/>
                      <a:pt x="0" y="5"/>
                      <a:pt x="0" y="12"/>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2" name="Oval 280">
                <a:extLst>
                  <a:ext uri="{FF2B5EF4-FFF2-40B4-BE49-F238E27FC236}">
                    <a16:creationId xmlns:a16="http://schemas.microsoft.com/office/drawing/2014/main" id="{49E4C881-88F2-4246-ACDB-A6BDE6A300FF}"/>
                  </a:ext>
                </a:extLst>
              </p:cNvPr>
              <p:cNvSpPr>
                <a:spLocks noChangeArrowheads="1"/>
              </p:cNvSpPr>
              <p:nvPr/>
            </p:nvSpPr>
            <p:spPr bwMode="auto">
              <a:xfrm>
                <a:off x="10769877" y="5742489"/>
                <a:ext cx="147261" cy="145080"/>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81">
                <a:extLst>
                  <a:ext uri="{FF2B5EF4-FFF2-40B4-BE49-F238E27FC236}">
                    <a16:creationId xmlns:a16="http://schemas.microsoft.com/office/drawing/2014/main" id="{71B5E4C7-4ACB-454B-9962-07A7FE1DE1C1}"/>
                  </a:ext>
                </a:extLst>
              </p:cNvPr>
              <p:cNvSpPr>
                <a:spLocks/>
              </p:cNvSpPr>
              <p:nvPr/>
            </p:nvSpPr>
            <p:spPr bwMode="auto">
              <a:xfrm>
                <a:off x="10812419" y="5783941"/>
                <a:ext cx="31634" cy="30543"/>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5"/>
                      <a:pt x="6" y="0"/>
                      <a:pt x="12" y="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82">
                <a:extLst>
                  <a:ext uri="{FF2B5EF4-FFF2-40B4-BE49-F238E27FC236}">
                    <a16:creationId xmlns:a16="http://schemas.microsoft.com/office/drawing/2014/main" id="{5498A9CA-DD8C-456C-9A71-ABD0F8EF0487}"/>
                  </a:ext>
                </a:extLst>
              </p:cNvPr>
              <p:cNvSpPr>
                <a:spLocks/>
              </p:cNvSpPr>
              <p:nvPr/>
            </p:nvSpPr>
            <p:spPr bwMode="auto">
              <a:xfrm>
                <a:off x="10739334" y="5990107"/>
                <a:ext cx="208347" cy="82903"/>
              </a:xfrm>
              <a:custGeom>
                <a:avLst/>
                <a:gdLst>
                  <a:gd name="T0" fmla="*/ 56 w 80"/>
                  <a:gd name="T1" fmla="*/ 0 h 32"/>
                  <a:gd name="T2" fmla="*/ 80 w 80"/>
                  <a:gd name="T3" fmla="*/ 24 h 32"/>
                  <a:gd name="T4" fmla="*/ 80 w 80"/>
                  <a:gd name="T5" fmla="*/ 24 h 32"/>
                  <a:gd name="T6" fmla="*/ 40 w 80"/>
                  <a:gd name="T7" fmla="*/ 32 h 32"/>
                  <a:gd name="T8" fmla="*/ 0 w 80"/>
                  <a:gd name="T9" fmla="*/ 24 h 32"/>
                  <a:gd name="T10" fmla="*/ 0 w 80"/>
                  <a:gd name="T11" fmla="*/ 24 h 32"/>
                  <a:gd name="T12" fmla="*/ 24 w 80"/>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80" h="32">
                    <a:moveTo>
                      <a:pt x="56" y="0"/>
                    </a:moveTo>
                    <a:cubicBezTo>
                      <a:pt x="80" y="24"/>
                      <a:pt x="80" y="24"/>
                      <a:pt x="80" y="24"/>
                    </a:cubicBezTo>
                    <a:cubicBezTo>
                      <a:pt x="80" y="24"/>
                      <a:pt x="80" y="24"/>
                      <a:pt x="80" y="24"/>
                    </a:cubicBezTo>
                    <a:cubicBezTo>
                      <a:pt x="80" y="28"/>
                      <a:pt x="62" y="32"/>
                      <a:pt x="40" y="32"/>
                    </a:cubicBezTo>
                    <a:cubicBezTo>
                      <a:pt x="18" y="32"/>
                      <a:pt x="0" y="28"/>
                      <a:pt x="0" y="24"/>
                    </a:cubicBezTo>
                    <a:cubicBezTo>
                      <a:pt x="0" y="24"/>
                      <a:pt x="0" y="24"/>
                      <a:pt x="0" y="24"/>
                    </a:cubicBezTo>
                    <a:cubicBezTo>
                      <a:pt x="24" y="0"/>
                      <a:pt x="24" y="0"/>
                      <a:pt x="24" y="0"/>
                    </a:cubicBez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5" name="组合 314">
              <a:extLst>
                <a:ext uri="{FF2B5EF4-FFF2-40B4-BE49-F238E27FC236}">
                  <a16:creationId xmlns:a16="http://schemas.microsoft.com/office/drawing/2014/main" id="{9033F3A5-5D4D-414F-8C6F-46935BD5A504}"/>
                </a:ext>
              </a:extLst>
            </p:cNvPr>
            <p:cNvGrpSpPr/>
            <p:nvPr/>
          </p:nvGrpSpPr>
          <p:grpSpPr>
            <a:xfrm>
              <a:off x="6713938" y="5808595"/>
              <a:ext cx="481053" cy="475600"/>
              <a:chOff x="10602981" y="725788"/>
              <a:chExt cx="481053" cy="475600"/>
            </a:xfrm>
            <a:noFill/>
          </p:grpSpPr>
          <p:sp>
            <p:nvSpPr>
              <p:cNvPr id="316" name="Freeform 283">
                <a:extLst>
                  <a:ext uri="{FF2B5EF4-FFF2-40B4-BE49-F238E27FC236}">
                    <a16:creationId xmlns:a16="http://schemas.microsoft.com/office/drawing/2014/main" id="{FDBA4835-664D-426C-BF98-024E0B259F80}"/>
                  </a:ext>
                </a:extLst>
              </p:cNvPr>
              <p:cNvSpPr>
                <a:spLocks/>
              </p:cNvSpPr>
              <p:nvPr/>
            </p:nvSpPr>
            <p:spPr bwMode="auto">
              <a:xfrm>
                <a:off x="10602981" y="808691"/>
                <a:ext cx="481053" cy="145080"/>
              </a:xfrm>
              <a:custGeom>
                <a:avLst/>
                <a:gdLst>
                  <a:gd name="T0" fmla="*/ 0 w 441"/>
                  <a:gd name="T1" fmla="*/ 133 h 133"/>
                  <a:gd name="T2" fmla="*/ 0 w 441"/>
                  <a:gd name="T3" fmla="*/ 0 h 133"/>
                  <a:gd name="T4" fmla="*/ 441 w 441"/>
                  <a:gd name="T5" fmla="*/ 0 h 133"/>
                  <a:gd name="T6" fmla="*/ 441 w 441"/>
                  <a:gd name="T7" fmla="*/ 133 h 133"/>
                </a:gdLst>
                <a:ahLst/>
                <a:cxnLst>
                  <a:cxn ang="0">
                    <a:pos x="T0" y="T1"/>
                  </a:cxn>
                  <a:cxn ang="0">
                    <a:pos x="T2" y="T3"/>
                  </a:cxn>
                  <a:cxn ang="0">
                    <a:pos x="T4" y="T5"/>
                  </a:cxn>
                  <a:cxn ang="0">
                    <a:pos x="T6" y="T7"/>
                  </a:cxn>
                </a:cxnLst>
                <a:rect l="0" t="0" r="r" b="b"/>
                <a:pathLst>
                  <a:path w="441" h="133">
                    <a:moveTo>
                      <a:pt x="0" y="133"/>
                    </a:moveTo>
                    <a:lnTo>
                      <a:pt x="0" y="0"/>
                    </a:lnTo>
                    <a:lnTo>
                      <a:pt x="441" y="0"/>
                    </a:lnTo>
                    <a:lnTo>
                      <a:pt x="441" y="133"/>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84">
                <a:extLst>
                  <a:ext uri="{FF2B5EF4-FFF2-40B4-BE49-F238E27FC236}">
                    <a16:creationId xmlns:a16="http://schemas.microsoft.com/office/drawing/2014/main" id="{B7BD7A09-C59D-4031-98D3-ECA9C24BD710}"/>
                  </a:ext>
                </a:extLst>
              </p:cNvPr>
              <p:cNvSpPr>
                <a:spLocks/>
              </p:cNvSpPr>
              <p:nvPr/>
            </p:nvSpPr>
            <p:spPr bwMode="auto">
              <a:xfrm>
                <a:off x="10644432" y="953771"/>
                <a:ext cx="398151" cy="247617"/>
              </a:xfrm>
              <a:custGeom>
                <a:avLst/>
                <a:gdLst>
                  <a:gd name="T0" fmla="*/ 365 w 365"/>
                  <a:gd name="T1" fmla="*/ 0 h 227"/>
                  <a:gd name="T2" fmla="*/ 365 w 365"/>
                  <a:gd name="T3" fmla="*/ 227 h 227"/>
                  <a:gd name="T4" fmla="*/ 0 w 365"/>
                  <a:gd name="T5" fmla="*/ 227 h 227"/>
                  <a:gd name="T6" fmla="*/ 0 w 365"/>
                  <a:gd name="T7" fmla="*/ 0 h 227"/>
                </a:gdLst>
                <a:ahLst/>
                <a:cxnLst>
                  <a:cxn ang="0">
                    <a:pos x="T0" y="T1"/>
                  </a:cxn>
                  <a:cxn ang="0">
                    <a:pos x="T2" y="T3"/>
                  </a:cxn>
                  <a:cxn ang="0">
                    <a:pos x="T4" y="T5"/>
                  </a:cxn>
                  <a:cxn ang="0">
                    <a:pos x="T6" y="T7"/>
                  </a:cxn>
                </a:cxnLst>
                <a:rect l="0" t="0" r="r" b="b"/>
                <a:pathLst>
                  <a:path w="365" h="227">
                    <a:moveTo>
                      <a:pt x="365" y="0"/>
                    </a:moveTo>
                    <a:lnTo>
                      <a:pt x="365" y="227"/>
                    </a:lnTo>
                    <a:lnTo>
                      <a:pt x="0" y="227"/>
                    </a:lnTo>
                    <a:lnTo>
                      <a:pt x="0" y="0"/>
                    </a:lnTo>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8" name="Line 285">
                <a:extLst>
                  <a:ext uri="{FF2B5EF4-FFF2-40B4-BE49-F238E27FC236}">
                    <a16:creationId xmlns:a16="http://schemas.microsoft.com/office/drawing/2014/main" id="{18435B3C-A2AB-4DEC-8ABE-A35FB0EAD093}"/>
                  </a:ext>
                </a:extLst>
              </p:cNvPr>
              <p:cNvSpPr>
                <a:spLocks noChangeShapeType="1"/>
              </p:cNvSpPr>
              <p:nvPr/>
            </p:nvSpPr>
            <p:spPr bwMode="auto">
              <a:xfrm flipV="1">
                <a:off x="10812419" y="808691"/>
                <a:ext cx="0" cy="392697"/>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19" name="Line 286">
                <a:extLst>
                  <a:ext uri="{FF2B5EF4-FFF2-40B4-BE49-F238E27FC236}">
                    <a16:creationId xmlns:a16="http://schemas.microsoft.com/office/drawing/2014/main" id="{ED215CC1-B706-43AE-9BE2-1E07706C9CAB}"/>
                  </a:ext>
                </a:extLst>
              </p:cNvPr>
              <p:cNvSpPr>
                <a:spLocks noChangeShapeType="1"/>
              </p:cNvSpPr>
              <p:nvPr/>
            </p:nvSpPr>
            <p:spPr bwMode="auto">
              <a:xfrm>
                <a:off x="10874596" y="808691"/>
                <a:ext cx="0" cy="392697"/>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0" name="Oval 287">
                <a:extLst>
                  <a:ext uri="{FF2B5EF4-FFF2-40B4-BE49-F238E27FC236}">
                    <a16:creationId xmlns:a16="http://schemas.microsoft.com/office/drawing/2014/main" id="{46291377-9DE0-401B-9875-2C82EDA8AA40}"/>
                  </a:ext>
                </a:extLst>
              </p:cNvPr>
              <p:cNvSpPr>
                <a:spLocks noChangeArrowheads="1"/>
              </p:cNvSpPr>
              <p:nvPr/>
            </p:nvSpPr>
            <p:spPr bwMode="auto">
              <a:xfrm>
                <a:off x="10853870" y="725788"/>
                <a:ext cx="83993" cy="82903"/>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1" name="Oval 288">
                <a:extLst>
                  <a:ext uri="{FF2B5EF4-FFF2-40B4-BE49-F238E27FC236}">
                    <a16:creationId xmlns:a16="http://schemas.microsoft.com/office/drawing/2014/main" id="{12C16AC0-F02F-45C0-A254-21595B3E9110}"/>
                  </a:ext>
                </a:extLst>
              </p:cNvPr>
              <p:cNvSpPr>
                <a:spLocks noChangeArrowheads="1"/>
              </p:cNvSpPr>
              <p:nvPr/>
            </p:nvSpPr>
            <p:spPr bwMode="auto">
              <a:xfrm>
                <a:off x="10749151" y="725788"/>
                <a:ext cx="83993" cy="82903"/>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2" name="Line 289">
                <a:extLst>
                  <a:ext uri="{FF2B5EF4-FFF2-40B4-BE49-F238E27FC236}">
                    <a16:creationId xmlns:a16="http://schemas.microsoft.com/office/drawing/2014/main" id="{7D40B240-3AC6-4791-AEF2-CCA8C7CD3E23}"/>
                  </a:ext>
                </a:extLst>
              </p:cNvPr>
              <p:cNvSpPr>
                <a:spLocks noChangeShapeType="1"/>
              </p:cNvSpPr>
              <p:nvPr/>
            </p:nvSpPr>
            <p:spPr bwMode="auto">
              <a:xfrm flipH="1">
                <a:off x="10602981" y="953771"/>
                <a:ext cx="209438"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3" name="Line 290">
                <a:extLst>
                  <a:ext uri="{FF2B5EF4-FFF2-40B4-BE49-F238E27FC236}">
                    <a16:creationId xmlns:a16="http://schemas.microsoft.com/office/drawing/2014/main" id="{78D8B362-99B6-4B13-B8CA-3F60A9A94397}"/>
                  </a:ext>
                </a:extLst>
              </p:cNvPr>
              <p:cNvSpPr>
                <a:spLocks noChangeShapeType="1"/>
              </p:cNvSpPr>
              <p:nvPr/>
            </p:nvSpPr>
            <p:spPr bwMode="auto">
              <a:xfrm flipH="1">
                <a:off x="10874596" y="953771"/>
                <a:ext cx="209438"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4" name="组合 323">
              <a:extLst>
                <a:ext uri="{FF2B5EF4-FFF2-40B4-BE49-F238E27FC236}">
                  <a16:creationId xmlns:a16="http://schemas.microsoft.com/office/drawing/2014/main" id="{6E2A4B48-0DCC-4A27-BF2D-142CEFD6F54B}"/>
                </a:ext>
              </a:extLst>
            </p:cNvPr>
            <p:cNvGrpSpPr/>
            <p:nvPr/>
          </p:nvGrpSpPr>
          <p:grpSpPr>
            <a:xfrm>
              <a:off x="8458078" y="5808595"/>
              <a:ext cx="481053" cy="433057"/>
              <a:chOff x="10602981" y="1964965"/>
              <a:chExt cx="481053" cy="433057"/>
            </a:xfrm>
            <a:noFill/>
          </p:grpSpPr>
          <p:sp>
            <p:nvSpPr>
              <p:cNvPr id="325" name="Freeform 291">
                <a:extLst>
                  <a:ext uri="{FF2B5EF4-FFF2-40B4-BE49-F238E27FC236}">
                    <a16:creationId xmlns:a16="http://schemas.microsoft.com/office/drawing/2014/main" id="{EE04D43A-F3E1-4CF8-86AF-E27BFE391704}"/>
                  </a:ext>
                </a:extLst>
              </p:cNvPr>
              <p:cNvSpPr>
                <a:spLocks/>
              </p:cNvSpPr>
              <p:nvPr/>
            </p:nvSpPr>
            <p:spPr bwMode="auto">
              <a:xfrm>
                <a:off x="10602981" y="2129679"/>
                <a:ext cx="334883" cy="268343"/>
              </a:xfrm>
              <a:custGeom>
                <a:avLst/>
                <a:gdLst>
                  <a:gd name="T0" fmla="*/ 128 w 128"/>
                  <a:gd name="T1" fmla="*/ 88 h 104"/>
                  <a:gd name="T2" fmla="*/ 112 w 128"/>
                  <a:gd name="T3" fmla="*/ 104 h 104"/>
                  <a:gd name="T4" fmla="*/ 16 w 128"/>
                  <a:gd name="T5" fmla="*/ 104 h 104"/>
                  <a:gd name="T6" fmla="*/ 0 w 128"/>
                  <a:gd name="T7" fmla="*/ 88 h 104"/>
                  <a:gd name="T8" fmla="*/ 0 w 128"/>
                  <a:gd name="T9" fmla="*/ 16 h 104"/>
                  <a:gd name="T10" fmla="*/ 16 w 128"/>
                  <a:gd name="T11" fmla="*/ 0 h 104"/>
                  <a:gd name="T12" fmla="*/ 112 w 128"/>
                  <a:gd name="T13" fmla="*/ 0 h 104"/>
                  <a:gd name="T14" fmla="*/ 128 w 128"/>
                  <a:gd name="T15" fmla="*/ 16 h 104"/>
                  <a:gd name="T16" fmla="*/ 128 w 128"/>
                  <a:gd name="T17"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04">
                    <a:moveTo>
                      <a:pt x="128" y="88"/>
                    </a:moveTo>
                    <a:cubicBezTo>
                      <a:pt x="128" y="97"/>
                      <a:pt x="121" y="104"/>
                      <a:pt x="112" y="104"/>
                    </a:cubicBezTo>
                    <a:cubicBezTo>
                      <a:pt x="16" y="104"/>
                      <a:pt x="16" y="104"/>
                      <a:pt x="16" y="104"/>
                    </a:cubicBezTo>
                    <a:cubicBezTo>
                      <a:pt x="7" y="104"/>
                      <a:pt x="0" y="97"/>
                      <a:pt x="0" y="88"/>
                    </a:cubicBezTo>
                    <a:cubicBezTo>
                      <a:pt x="0" y="16"/>
                      <a:pt x="0" y="16"/>
                      <a:pt x="0" y="16"/>
                    </a:cubicBezTo>
                    <a:cubicBezTo>
                      <a:pt x="0" y="7"/>
                      <a:pt x="7" y="0"/>
                      <a:pt x="16" y="0"/>
                    </a:cubicBezTo>
                    <a:cubicBezTo>
                      <a:pt x="112" y="0"/>
                      <a:pt x="112" y="0"/>
                      <a:pt x="112" y="0"/>
                    </a:cubicBezTo>
                    <a:cubicBezTo>
                      <a:pt x="121" y="0"/>
                      <a:pt x="128" y="7"/>
                      <a:pt x="128" y="16"/>
                    </a:cubicBezTo>
                    <a:lnTo>
                      <a:pt x="128" y="88"/>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92">
                <a:extLst>
                  <a:ext uri="{FF2B5EF4-FFF2-40B4-BE49-F238E27FC236}">
                    <a16:creationId xmlns:a16="http://schemas.microsoft.com/office/drawing/2014/main" id="{1D11DFB5-B33F-46B7-AF96-B639C0F5F11C}"/>
                  </a:ext>
                </a:extLst>
              </p:cNvPr>
              <p:cNvSpPr>
                <a:spLocks/>
              </p:cNvSpPr>
              <p:nvPr/>
            </p:nvSpPr>
            <p:spPr bwMode="auto">
              <a:xfrm>
                <a:off x="10937864" y="2150405"/>
                <a:ext cx="146170" cy="226891"/>
              </a:xfrm>
              <a:custGeom>
                <a:avLst/>
                <a:gdLst>
                  <a:gd name="T0" fmla="*/ 134 w 134"/>
                  <a:gd name="T1" fmla="*/ 208 h 208"/>
                  <a:gd name="T2" fmla="*/ 0 w 134"/>
                  <a:gd name="T3" fmla="*/ 171 h 208"/>
                  <a:gd name="T4" fmla="*/ 0 w 134"/>
                  <a:gd name="T5" fmla="*/ 38 h 208"/>
                  <a:gd name="T6" fmla="*/ 134 w 134"/>
                  <a:gd name="T7" fmla="*/ 0 h 208"/>
                  <a:gd name="T8" fmla="*/ 134 w 134"/>
                  <a:gd name="T9" fmla="*/ 208 h 208"/>
                </a:gdLst>
                <a:ahLst/>
                <a:cxnLst>
                  <a:cxn ang="0">
                    <a:pos x="T0" y="T1"/>
                  </a:cxn>
                  <a:cxn ang="0">
                    <a:pos x="T2" y="T3"/>
                  </a:cxn>
                  <a:cxn ang="0">
                    <a:pos x="T4" y="T5"/>
                  </a:cxn>
                  <a:cxn ang="0">
                    <a:pos x="T6" y="T7"/>
                  </a:cxn>
                  <a:cxn ang="0">
                    <a:pos x="T8" y="T9"/>
                  </a:cxn>
                </a:cxnLst>
                <a:rect l="0" t="0" r="r" b="b"/>
                <a:pathLst>
                  <a:path w="134" h="208">
                    <a:moveTo>
                      <a:pt x="134" y="208"/>
                    </a:moveTo>
                    <a:lnTo>
                      <a:pt x="0" y="171"/>
                    </a:lnTo>
                    <a:lnTo>
                      <a:pt x="0" y="38"/>
                    </a:lnTo>
                    <a:lnTo>
                      <a:pt x="134" y="0"/>
                    </a:lnTo>
                    <a:lnTo>
                      <a:pt x="134" y="208"/>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7" name="Oval 293">
                <a:extLst>
                  <a:ext uri="{FF2B5EF4-FFF2-40B4-BE49-F238E27FC236}">
                    <a16:creationId xmlns:a16="http://schemas.microsoft.com/office/drawing/2014/main" id="{EBF341ED-1613-49CD-8395-B75C49188EAD}"/>
                  </a:ext>
                </a:extLst>
              </p:cNvPr>
              <p:cNvSpPr>
                <a:spLocks noChangeArrowheads="1"/>
              </p:cNvSpPr>
              <p:nvPr/>
            </p:nvSpPr>
            <p:spPr bwMode="auto">
              <a:xfrm>
                <a:off x="10623706" y="1964965"/>
                <a:ext cx="146170" cy="143989"/>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8" name="Oval 294">
                <a:extLst>
                  <a:ext uri="{FF2B5EF4-FFF2-40B4-BE49-F238E27FC236}">
                    <a16:creationId xmlns:a16="http://schemas.microsoft.com/office/drawing/2014/main" id="{4A883CF8-447B-435A-A548-7E282DD057DE}"/>
                  </a:ext>
                </a:extLst>
              </p:cNvPr>
              <p:cNvSpPr>
                <a:spLocks noChangeArrowheads="1"/>
              </p:cNvSpPr>
              <p:nvPr/>
            </p:nvSpPr>
            <p:spPr bwMode="auto">
              <a:xfrm>
                <a:off x="10791693" y="2006416"/>
                <a:ext cx="103628" cy="102537"/>
              </a:xfrm>
              <a:prstGeom prst="ellips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295">
                <a:extLst>
                  <a:ext uri="{FF2B5EF4-FFF2-40B4-BE49-F238E27FC236}">
                    <a16:creationId xmlns:a16="http://schemas.microsoft.com/office/drawing/2014/main" id="{31BFA4D0-6154-4F47-97D3-94AA1987E4FE}"/>
                  </a:ext>
                </a:extLst>
              </p:cNvPr>
              <p:cNvSpPr>
                <a:spLocks/>
              </p:cNvSpPr>
              <p:nvPr/>
            </p:nvSpPr>
            <p:spPr bwMode="auto">
              <a:xfrm>
                <a:off x="10644432" y="2295485"/>
                <a:ext cx="250890" cy="41451"/>
              </a:xfrm>
              <a:custGeom>
                <a:avLst/>
                <a:gdLst>
                  <a:gd name="T0" fmla="*/ 88 w 96"/>
                  <a:gd name="T1" fmla="*/ 16 h 16"/>
                  <a:gd name="T2" fmla="*/ 96 w 96"/>
                  <a:gd name="T3" fmla="*/ 8 h 16"/>
                  <a:gd name="T4" fmla="*/ 88 w 96"/>
                  <a:gd name="T5" fmla="*/ 0 h 16"/>
                  <a:gd name="T6" fmla="*/ 8 w 96"/>
                  <a:gd name="T7" fmla="*/ 0 h 16"/>
                  <a:gd name="T8" fmla="*/ 0 w 96"/>
                  <a:gd name="T9" fmla="*/ 8 h 16"/>
                  <a:gd name="T10" fmla="*/ 8 w 96"/>
                  <a:gd name="T11" fmla="*/ 16 h 16"/>
                  <a:gd name="T12" fmla="*/ 88 w 9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96" h="16">
                    <a:moveTo>
                      <a:pt x="88" y="16"/>
                    </a:moveTo>
                    <a:cubicBezTo>
                      <a:pt x="93" y="16"/>
                      <a:pt x="96" y="12"/>
                      <a:pt x="96" y="8"/>
                    </a:cubicBezTo>
                    <a:cubicBezTo>
                      <a:pt x="96" y="3"/>
                      <a:pt x="93" y="0"/>
                      <a:pt x="88" y="0"/>
                    </a:cubicBezTo>
                    <a:cubicBezTo>
                      <a:pt x="8" y="0"/>
                      <a:pt x="8" y="0"/>
                      <a:pt x="8" y="0"/>
                    </a:cubicBezTo>
                    <a:cubicBezTo>
                      <a:pt x="4" y="0"/>
                      <a:pt x="0" y="3"/>
                      <a:pt x="0" y="8"/>
                    </a:cubicBezTo>
                    <a:cubicBezTo>
                      <a:pt x="0" y="12"/>
                      <a:pt x="4" y="16"/>
                      <a:pt x="8" y="16"/>
                    </a:cubicBezTo>
                    <a:lnTo>
                      <a:pt x="88" y="16"/>
                    </a:lnTo>
                    <a:close/>
                  </a:path>
                </a:pathLst>
              </a:cu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30" name="Line 296">
                <a:extLst>
                  <a:ext uri="{FF2B5EF4-FFF2-40B4-BE49-F238E27FC236}">
                    <a16:creationId xmlns:a16="http://schemas.microsoft.com/office/drawing/2014/main" id="{9C37BA65-9E01-42A6-AD16-9973C5BE3A5A}"/>
                  </a:ext>
                </a:extLst>
              </p:cNvPr>
              <p:cNvSpPr>
                <a:spLocks noChangeShapeType="1"/>
              </p:cNvSpPr>
              <p:nvPr/>
            </p:nvSpPr>
            <p:spPr bwMode="auto">
              <a:xfrm>
                <a:off x="10853870" y="2191856"/>
                <a:ext cx="41451" cy="0"/>
              </a:xfrm>
              <a:prstGeom prst="line">
                <a:avLst/>
              </a:prstGeom>
              <a:grpFill/>
              <a:ln w="30163"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32" name="标题 331">
            <a:extLst>
              <a:ext uri="{FF2B5EF4-FFF2-40B4-BE49-F238E27FC236}">
                <a16:creationId xmlns:a16="http://schemas.microsoft.com/office/drawing/2014/main" id="{BDE9FA4B-BC72-47CD-B7C6-844223756D07}"/>
              </a:ext>
            </a:extLst>
          </p:cNvPr>
          <p:cNvSpPr>
            <a:spLocks noGrp="1"/>
          </p:cNvSpPr>
          <p:nvPr>
            <p:ph type="title"/>
          </p:nvPr>
        </p:nvSpPr>
        <p:spPr/>
        <p:txBody>
          <a:bodyPr/>
          <a:lstStyle/>
          <a:p>
            <a:r>
              <a:rPr lang="zh-CN" altLang="en-US" dirty="0"/>
              <a:t>附送图标</a:t>
            </a:r>
          </a:p>
        </p:txBody>
      </p:sp>
    </p:spTree>
    <p:extLst>
      <p:ext uri="{BB962C8B-B14F-4D97-AF65-F5344CB8AC3E}">
        <p14:creationId xmlns:p14="http://schemas.microsoft.com/office/powerpoint/2010/main" val="53755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48D406-3E76-4072-B2FE-A76BEB4FC3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3256" y="-23211"/>
            <a:ext cx="9665488" cy="6904422"/>
          </a:xfrm>
          <a:prstGeom prst="rect">
            <a:avLst/>
          </a:prstGeom>
        </p:spPr>
      </p:pic>
    </p:spTree>
    <p:extLst>
      <p:ext uri="{BB962C8B-B14F-4D97-AF65-F5344CB8AC3E}">
        <p14:creationId xmlns:p14="http://schemas.microsoft.com/office/powerpoint/2010/main" val="141193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 name="组合 57">
            <a:extLst>
              <a:ext uri="{FF2B5EF4-FFF2-40B4-BE49-F238E27FC236}">
                <a16:creationId xmlns:a16="http://schemas.microsoft.com/office/drawing/2014/main" id="{B59804BE-BA76-4BBE-94BE-09E54E35EA0A}"/>
              </a:ext>
            </a:extLst>
          </p:cNvPr>
          <p:cNvGrpSpPr/>
          <p:nvPr/>
        </p:nvGrpSpPr>
        <p:grpSpPr>
          <a:xfrm>
            <a:off x="14408" y="346348"/>
            <a:ext cx="12163185" cy="6165304"/>
            <a:chOff x="14408" y="346348"/>
            <a:chExt cx="12163185" cy="6165304"/>
          </a:xfrm>
        </p:grpSpPr>
        <p:pic>
          <p:nvPicPr>
            <p:cNvPr id="46" name="图片 45">
              <a:extLst>
                <a:ext uri="{FF2B5EF4-FFF2-40B4-BE49-F238E27FC236}">
                  <a16:creationId xmlns:a16="http://schemas.microsoft.com/office/drawing/2014/main" id="{86D13D1F-451F-46E5-9AA1-9C0215BA9E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9293" y="3616147"/>
              <a:ext cx="4053413" cy="2895505"/>
            </a:xfrm>
            <a:prstGeom prst="rect">
              <a:avLst/>
            </a:prstGeom>
          </p:spPr>
        </p:pic>
        <p:pic>
          <p:nvPicPr>
            <p:cNvPr id="48" name="图片 47">
              <a:extLst>
                <a:ext uri="{FF2B5EF4-FFF2-40B4-BE49-F238E27FC236}">
                  <a16:creationId xmlns:a16="http://schemas.microsoft.com/office/drawing/2014/main" id="{DB2263D5-155E-44B9-BEAA-30574F6F7E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8" y="3616147"/>
              <a:ext cx="4054885" cy="2895505"/>
            </a:xfrm>
            <a:prstGeom prst="rect">
              <a:avLst/>
            </a:prstGeom>
          </p:spPr>
        </p:pic>
        <p:pic>
          <p:nvPicPr>
            <p:cNvPr id="52" name="图片 51">
              <a:extLst>
                <a:ext uri="{FF2B5EF4-FFF2-40B4-BE49-F238E27FC236}">
                  <a16:creationId xmlns:a16="http://schemas.microsoft.com/office/drawing/2014/main" id="{02947B99-5D01-447E-8CA2-C29B19963D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9293" y="346348"/>
              <a:ext cx="4053413" cy="2895505"/>
            </a:xfrm>
            <a:prstGeom prst="rect">
              <a:avLst/>
            </a:prstGeom>
          </p:spPr>
        </p:pic>
        <p:pic>
          <p:nvPicPr>
            <p:cNvPr id="54" name="图片 53">
              <a:extLst>
                <a:ext uri="{FF2B5EF4-FFF2-40B4-BE49-F238E27FC236}">
                  <a16:creationId xmlns:a16="http://schemas.microsoft.com/office/drawing/2014/main" id="{0194E538-3038-4E93-9732-F7C81F2D5E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08" y="346348"/>
              <a:ext cx="4054885" cy="2895505"/>
            </a:xfrm>
            <a:prstGeom prst="rect">
              <a:avLst/>
            </a:prstGeom>
          </p:spPr>
        </p:pic>
        <p:pic>
          <p:nvPicPr>
            <p:cNvPr id="55" name="图片 54">
              <a:extLst>
                <a:ext uri="{FF2B5EF4-FFF2-40B4-BE49-F238E27FC236}">
                  <a16:creationId xmlns:a16="http://schemas.microsoft.com/office/drawing/2014/main" id="{46B30B9B-09C3-465D-932E-B2D9FBD013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2706" y="3616147"/>
              <a:ext cx="4054887" cy="2895505"/>
            </a:xfrm>
            <a:prstGeom prst="rect">
              <a:avLst/>
            </a:prstGeom>
          </p:spPr>
        </p:pic>
        <p:pic>
          <p:nvPicPr>
            <p:cNvPr id="56" name="图片 55">
              <a:extLst>
                <a:ext uri="{FF2B5EF4-FFF2-40B4-BE49-F238E27FC236}">
                  <a16:creationId xmlns:a16="http://schemas.microsoft.com/office/drawing/2014/main" id="{F06155A6-7B6E-48FA-8EC7-DB53009EEB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2706" y="346348"/>
              <a:ext cx="4053409" cy="2895505"/>
            </a:xfrm>
            <a:prstGeom prst="rect">
              <a:avLst/>
            </a:prstGeom>
          </p:spPr>
        </p:pic>
      </p:grpSp>
    </p:spTree>
    <p:extLst>
      <p:ext uri="{BB962C8B-B14F-4D97-AF65-F5344CB8AC3E}">
        <p14:creationId xmlns:p14="http://schemas.microsoft.com/office/powerpoint/2010/main" val="1125021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88BEF09-8F04-4671-94EE-F9C1DECD1BD6}"/>
              </a:ext>
            </a:extLst>
          </p:cNvPr>
          <p:cNvGrpSpPr/>
          <p:nvPr/>
        </p:nvGrpSpPr>
        <p:grpSpPr>
          <a:xfrm>
            <a:off x="0" y="381331"/>
            <a:ext cx="12238892" cy="6222677"/>
            <a:chOff x="0" y="381331"/>
            <a:chExt cx="12238892" cy="6222677"/>
          </a:xfrm>
        </p:grpSpPr>
        <p:pic>
          <p:nvPicPr>
            <p:cNvPr id="4" name="图片 3">
              <a:extLst>
                <a:ext uri="{FF2B5EF4-FFF2-40B4-BE49-F238E27FC236}">
                  <a16:creationId xmlns:a16="http://schemas.microsoft.com/office/drawing/2014/main" id="{A234C362-9316-437F-97F8-2270229BC6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5433" y="3645256"/>
              <a:ext cx="4143459" cy="2958752"/>
            </a:xfrm>
            <a:prstGeom prst="rect">
              <a:avLst/>
            </a:prstGeom>
          </p:spPr>
        </p:pic>
        <p:pic>
          <p:nvPicPr>
            <p:cNvPr id="5" name="图片 4">
              <a:extLst>
                <a:ext uri="{FF2B5EF4-FFF2-40B4-BE49-F238E27FC236}">
                  <a16:creationId xmlns:a16="http://schemas.microsoft.com/office/drawing/2014/main" id="{FE183340-8101-4761-87FB-0B9ADC2DA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7717" y="3645256"/>
              <a:ext cx="4143459" cy="2958752"/>
            </a:xfrm>
            <a:prstGeom prst="rect">
              <a:avLst/>
            </a:prstGeom>
          </p:spPr>
        </p:pic>
        <p:pic>
          <p:nvPicPr>
            <p:cNvPr id="7" name="图片 6">
              <a:extLst>
                <a:ext uri="{FF2B5EF4-FFF2-40B4-BE49-F238E27FC236}">
                  <a16:creationId xmlns:a16="http://schemas.microsoft.com/office/drawing/2014/main" id="{11DDD6B1-DA19-4ABF-A870-094A02AB91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8987" y="381331"/>
              <a:ext cx="4063013" cy="2902365"/>
            </a:xfrm>
            <a:prstGeom prst="rect">
              <a:avLst/>
            </a:prstGeom>
          </p:spPr>
        </p:pic>
        <p:pic>
          <p:nvPicPr>
            <p:cNvPr id="8" name="图片 7">
              <a:extLst>
                <a:ext uri="{FF2B5EF4-FFF2-40B4-BE49-F238E27FC236}">
                  <a16:creationId xmlns:a16="http://schemas.microsoft.com/office/drawing/2014/main" id="{E478320C-E39D-4F60-932A-3BEBB0513B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492" y="381331"/>
              <a:ext cx="4064495" cy="2902365"/>
            </a:xfrm>
            <a:prstGeom prst="rect">
              <a:avLst/>
            </a:prstGeom>
          </p:spPr>
        </p:pic>
        <p:pic>
          <p:nvPicPr>
            <p:cNvPr id="9" name="图片 8">
              <a:extLst>
                <a:ext uri="{FF2B5EF4-FFF2-40B4-BE49-F238E27FC236}">
                  <a16:creationId xmlns:a16="http://schemas.microsoft.com/office/drawing/2014/main" id="{FFEB5DA7-4EFE-432A-92F1-B83281EC95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3645256"/>
              <a:ext cx="4143456" cy="2958752"/>
            </a:xfrm>
            <a:prstGeom prst="rect">
              <a:avLst/>
            </a:prstGeom>
          </p:spPr>
        </p:pic>
        <p:pic>
          <p:nvPicPr>
            <p:cNvPr id="10" name="图片 9">
              <a:extLst>
                <a:ext uri="{FF2B5EF4-FFF2-40B4-BE49-F238E27FC236}">
                  <a16:creationId xmlns:a16="http://schemas.microsoft.com/office/drawing/2014/main" id="{24BE2CF2-F27F-47C6-8BA9-68564162B9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81331"/>
              <a:ext cx="4064492" cy="2902365"/>
            </a:xfrm>
            <a:prstGeom prst="rect">
              <a:avLst/>
            </a:prstGeom>
          </p:spPr>
        </p:pic>
      </p:grpSp>
    </p:spTree>
    <p:extLst>
      <p:ext uri="{BB962C8B-B14F-4D97-AF65-F5344CB8AC3E}">
        <p14:creationId xmlns:p14="http://schemas.microsoft.com/office/powerpoint/2010/main" val="3745039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2"/>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mj-ea"/>
                <a:ea typeface="+mj-ea"/>
              </a:rPr>
              <a:t>赵钟怡</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mj-ea"/>
                <a:ea typeface="+mj-ea"/>
              </a:rPr>
              <a:t>江西财经大学</a:t>
            </a:r>
          </a:p>
        </p:txBody>
      </p:sp>
      <p:pic>
        <p:nvPicPr>
          <p:cNvPr id="6" name="图片 5" descr="图片包含 黑色, 文字&#10;&#10;描述已自动生成">
            <a:extLst>
              <a:ext uri="{FF2B5EF4-FFF2-40B4-BE49-F238E27FC236}">
                <a16:creationId xmlns:a16="http://schemas.microsoft.com/office/drawing/2014/main" id="{015D9C72-348F-4E18-B4F8-77068D524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2920F44-590C-447C-B337-66D83304FE44}"/>
              </a:ext>
            </a:extLst>
          </p:cNvPr>
          <p:cNvSpPr>
            <a:spLocks noGrp="1"/>
          </p:cNvSpPr>
          <p:nvPr>
            <p:ph type="body" sz="quarter" idx="10"/>
          </p:nvPr>
        </p:nvSpPr>
        <p:spPr/>
        <p:txBody>
          <a:bodyPr/>
          <a:lstStyle/>
          <a:p>
            <a:r>
              <a:rPr lang="en-US" altLang="zh-CN" dirty="0"/>
              <a:t>PART TWO</a:t>
            </a:r>
            <a:endParaRPr lang="zh-CN" altLang="en-US" dirty="0"/>
          </a:p>
        </p:txBody>
      </p:sp>
      <p:sp>
        <p:nvSpPr>
          <p:cNvPr id="3" name="文本占位符 2">
            <a:extLst>
              <a:ext uri="{FF2B5EF4-FFF2-40B4-BE49-F238E27FC236}">
                <a16:creationId xmlns:a16="http://schemas.microsoft.com/office/drawing/2014/main" id="{25960A1D-AF7F-4674-BEE1-CFC69DA6D96B}"/>
              </a:ext>
            </a:extLst>
          </p:cNvPr>
          <p:cNvSpPr>
            <a:spLocks noGrp="1"/>
          </p:cNvSpPr>
          <p:nvPr>
            <p:ph type="body" sz="quarter" idx="11"/>
          </p:nvPr>
        </p:nvSpPr>
        <p:spPr/>
        <p:txBody>
          <a:bodyPr/>
          <a:lstStyle/>
          <a:p>
            <a:r>
              <a:rPr lang="zh-CN" altLang="en-US" dirty="0"/>
              <a:t>人物展示部分</a:t>
            </a:r>
          </a:p>
        </p:txBody>
      </p:sp>
      <p:sp>
        <p:nvSpPr>
          <p:cNvPr id="4" name="文本占位符 3">
            <a:extLst>
              <a:ext uri="{FF2B5EF4-FFF2-40B4-BE49-F238E27FC236}">
                <a16:creationId xmlns:a16="http://schemas.microsoft.com/office/drawing/2014/main" id="{2431303B-4D8C-4294-8CF3-F96DBB273A3A}"/>
              </a:ext>
            </a:extLst>
          </p:cNvPr>
          <p:cNvSpPr>
            <a:spLocks noGrp="1"/>
          </p:cNvSpPr>
          <p:nvPr>
            <p:ph type="body" sz="quarter" idx="12"/>
          </p:nvPr>
        </p:nvSpPr>
        <p:spPr/>
        <p:txBody>
          <a:bodyPr/>
          <a:lstStyle/>
          <a:p>
            <a:r>
              <a:rPr lang="zh-CN" altLang="en-US" dirty="0"/>
              <a:t>本部分由</a:t>
            </a:r>
            <a:r>
              <a:rPr lang="en-US" altLang="zh-CN" dirty="0"/>
              <a:t>XXX</a:t>
            </a:r>
            <a:r>
              <a:rPr lang="zh-CN" altLang="en-US" dirty="0"/>
              <a:t>同学主讲</a:t>
            </a:r>
          </a:p>
        </p:txBody>
      </p:sp>
    </p:spTree>
    <p:extLst>
      <p:ext uri="{BB962C8B-B14F-4D97-AF65-F5344CB8AC3E}">
        <p14:creationId xmlns:p14="http://schemas.microsoft.com/office/powerpoint/2010/main" val="1509556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E87199-D478-43D6-8E2F-7A6CE02BBA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0568" y="3645024"/>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B26A914-EE9E-4ED1-A454-CE0620497E59}"/>
              </a:ext>
            </a:extLst>
          </p:cNvPr>
          <p:cNvSpPr>
            <a:spLocks noChangeAspect="1"/>
          </p:cNvSpPr>
          <p:nvPr/>
        </p:nvSpPr>
        <p:spPr>
          <a:xfrm>
            <a:off x="1421855" y="1134864"/>
            <a:ext cx="3262160" cy="4349546"/>
          </a:xfrm>
          <a:prstGeom prst="rect">
            <a:avLst/>
          </a:prstGeom>
          <a:solidFill>
            <a:schemeClr val="bg1">
              <a:lumMod val="85000"/>
            </a:schemeClr>
          </a:solidFill>
          <a:ln w="12700" cap="flat" cmpd="sng" algn="ctr">
            <a:noFill/>
            <a:prstDash val="solid"/>
            <a:miter lim="800000"/>
          </a:ln>
          <a:effectLst>
            <a:softEdge rad="63500"/>
          </a:effectLs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5CB358C-3225-4CFE-B925-FB069A914CA3}"/>
              </a:ext>
            </a:extLst>
          </p:cNvPr>
          <p:cNvSpPr>
            <a:spLocks noGrp="1"/>
          </p:cNvSpPr>
          <p:nvPr>
            <p:ph type="title" idx="4294967295"/>
          </p:nvPr>
        </p:nvSpPr>
        <p:spPr>
          <a:xfrm>
            <a:off x="-24680" y="-819472"/>
            <a:ext cx="7560840" cy="720725"/>
          </a:xfrm>
          <a:solidFill>
            <a:schemeClr val="bg1"/>
          </a:solidFill>
        </p:spPr>
        <p:txBody>
          <a:bodyPr>
            <a:normAutofit/>
          </a:bodyPr>
          <a:lstStyle/>
          <a:p>
            <a:r>
              <a:rPr lang="zh-CN" altLang="en-US" sz="3200" dirty="0"/>
              <a:t>人物介绍版式</a:t>
            </a:r>
            <a:r>
              <a:rPr lang="en-US" altLang="zh-CN" sz="3200" dirty="0"/>
              <a:t>1</a:t>
            </a:r>
            <a:r>
              <a:rPr lang="zh-CN" altLang="en-US" sz="3200" dirty="0"/>
              <a:t>（适于图片质量高时使用）</a:t>
            </a:r>
          </a:p>
        </p:txBody>
      </p:sp>
      <p:sp>
        <p:nvSpPr>
          <p:cNvPr id="3" name="矩形 2">
            <a:extLst>
              <a:ext uri="{FF2B5EF4-FFF2-40B4-BE49-F238E27FC236}">
                <a16:creationId xmlns:a16="http://schemas.microsoft.com/office/drawing/2014/main" id="{6E9A3E3E-50F3-4FA1-A685-BA952F4433E7}"/>
              </a:ext>
            </a:extLst>
          </p:cNvPr>
          <p:cNvSpPr>
            <a:spLocks noChangeAspect="1"/>
          </p:cNvSpPr>
          <p:nvPr/>
        </p:nvSpPr>
        <p:spPr>
          <a:xfrm>
            <a:off x="1304023" y="1021457"/>
            <a:ext cx="3262160" cy="4349546"/>
          </a:xfrm>
          <a:prstGeom prst="rect">
            <a:avLst/>
          </a:prstGeom>
          <a:blipFill dpi="0" rotWithShape="1">
            <a:blip r:embed="rId3"/>
            <a:srcRect/>
            <a:stretch>
              <a:fillRect t="-6291" b="-6253"/>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F5820B1-84EE-4FB5-A341-FCA738BF0A52}"/>
              </a:ext>
            </a:extLst>
          </p:cNvPr>
          <p:cNvSpPr>
            <a:spLocks noChangeAspect="1"/>
          </p:cNvSpPr>
          <p:nvPr/>
        </p:nvSpPr>
        <p:spPr>
          <a:xfrm>
            <a:off x="1173268" y="921519"/>
            <a:ext cx="3262160" cy="4349546"/>
          </a:xfrm>
          <a:prstGeom prst="rect">
            <a:avLst/>
          </a:prstGeom>
          <a:noFill/>
          <a:ln w="19050" cap="flat" cmpd="sng" algn="ctr">
            <a:solidFill>
              <a:schemeClr val="bg2"/>
            </a:solidFill>
            <a:prstDash val="solid"/>
            <a:miter lim="800000"/>
          </a:ln>
          <a:effectLs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DB34949-1C82-423F-948B-CFB546B860FD}"/>
              </a:ext>
            </a:extLst>
          </p:cNvPr>
          <p:cNvSpPr/>
          <p:nvPr/>
        </p:nvSpPr>
        <p:spPr>
          <a:xfrm>
            <a:off x="4976431" y="1988840"/>
            <a:ext cx="1086895"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8C101E8-0FD0-49C9-89EA-2DDA6D8EBF05}"/>
              </a:ext>
            </a:extLst>
          </p:cNvPr>
          <p:cNvSpPr txBox="1"/>
          <p:nvPr/>
        </p:nvSpPr>
        <p:spPr>
          <a:xfrm>
            <a:off x="8362160" y="2492896"/>
            <a:ext cx="7814960" cy="9248686"/>
          </a:xfrm>
          <a:prstGeom prst="rect">
            <a:avLst/>
          </a:prstGeom>
          <a:noFill/>
        </p:spPr>
        <p:txBody>
          <a:bodyPr wrap="none" rtlCol="0">
            <a:spAutoFit/>
          </a:bodyPr>
          <a:lstStyle/>
          <a:p>
            <a:r>
              <a:rPr lang="zh-CN" altLang="en-US" sz="59500" dirty="0">
                <a:solidFill>
                  <a:schemeClr val="accent1">
                    <a:lumMod val="20000"/>
                    <a:lumOff val="80000"/>
                  </a:schemeClr>
                </a:solidFill>
                <a:latin typeface="思源黑体 CN Regular" panose="020B0500000000000000" pitchFamily="34" charset="-122"/>
                <a:ea typeface="思源黑体 CN Regular" panose="020B0500000000000000" pitchFamily="34" charset="-122"/>
              </a:rPr>
              <a:t>”</a:t>
            </a:r>
          </a:p>
        </p:txBody>
      </p:sp>
      <p:sp>
        <p:nvSpPr>
          <p:cNvPr id="6" name="文本框 5">
            <a:extLst>
              <a:ext uri="{FF2B5EF4-FFF2-40B4-BE49-F238E27FC236}">
                <a16:creationId xmlns:a16="http://schemas.microsoft.com/office/drawing/2014/main" id="{5C62B4BB-AE41-4784-8164-A1876FF2C66F}"/>
              </a:ext>
            </a:extLst>
          </p:cNvPr>
          <p:cNvSpPr txBox="1"/>
          <p:nvPr/>
        </p:nvSpPr>
        <p:spPr>
          <a:xfrm>
            <a:off x="4881552" y="1238424"/>
            <a:ext cx="1287532" cy="707886"/>
          </a:xfrm>
          <a:prstGeom prst="rect">
            <a:avLst/>
          </a:prstGeom>
          <a:noFill/>
        </p:spPr>
        <p:txBody>
          <a:bodyPr wrap="none" rtlCol="0">
            <a:spAutoFit/>
          </a:bodyPr>
          <a:lstStyle/>
          <a:p>
            <a:r>
              <a:rPr lang="zh-CN" altLang="en-US" sz="4000" spc="300" dirty="0">
                <a:latin typeface="+mj-ea"/>
                <a:ea typeface="+mj-ea"/>
              </a:rPr>
              <a:t>姓名</a:t>
            </a:r>
          </a:p>
        </p:txBody>
      </p:sp>
      <p:sp>
        <p:nvSpPr>
          <p:cNvPr id="7" name="文本框 6">
            <a:extLst>
              <a:ext uri="{FF2B5EF4-FFF2-40B4-BE49-F238E27FC236}">
                <a16:creationId xmlns:a16="http://schemas.microsoft.com/office/drawing/2014/main" id="{227E5D9F-E33E-47D1-886C-08A7393829EE}"/>
              </a:ext>
            </a:extLst>
          </p:cNvPr>
          <p:cNvSpPr txBox="1"/>
          <p:nvPr/>
        </p:nvSpPr>
        <p:spPr>
          <a:xfrm>
            <a:off x="4881552" y="2283421"/>
            <a:ext cx="3950752" cy="2308324"/>
          </a:xfrm>
          <a:prstGeom prst="rect">
            <a:avLst/>
          </a:prstGeom>
          <a:noFill/>
        </p:spPr>
        <p:txBody>
          <a:bodyPr wrap="square" rtlCol="0">
            <a:spAutoFit/>
          </a:bodyPr>
          <a:lstStyle/>
          <a:p>
            <a:pPr>
              <a:lnSpc>
                <a:spcPct val="200000"/>
              </a:lnSpc>
            </a:pPr>
            <a:r>
              <a:rPr lang="zh-CN" altLang="en-US" sz="2400" dirty="0">
                <a:latin typeface="+mn-ea"/>
              </a:rPr>
              <a:t>人物简介人物简介</a:t>
            </a:r>
            <a:endParaRPr lang="en-US" altLang="zh-CN" sz="2400" dirty="0">
              <a:latin typeface="+mn-ea"/>
            </a:endParaRPr>
          </a:p>
          <a:p>
            <a:r>
              <a:rPr lang="zh-CN" altLang="en-US" dirty="0">
                <a:latin typeface="+mn-ea"/>
              </a:rPr>
              <a:t>人物简介人物简介人物简介人物简介人物简介人物简介人物简介人物简介人物简介人物简介人物简介人物简介人物简介人物简介人物简介人物简介</a:t>
            </a:r>
          </a:p>
          <a:p>
            <a:endParaRPr lang="zh-CN" altLang="en-US" sz="2400" dirty="0">
              <a:latin typeface="+mn-ea"/>
            </a:endParaRPr>
          </a:p>
        </p:txBody>
      </p:sp>
      <p:sp>
        <p:nvSpPr>
          <p:cNvPr id="8" name="矩形 7">
            <a:extLst>
              <a:ext uri="{FF2B5EF4-FFF2-40B4-BE49-F238E27FC236}">
                <a16:creationId xmlns:a16="http://schemas.microsoft.com/office/drawing/2014/main" id="{B0EA12CF-CDF5-4096-816F-22F8212C4E1B}"/>
              </a:ext>
            </a:extLst>
          </p:cNvPr>
          <p:cNvSpPr>
            <a:spLocks noChangeAspect="1"/>
          </p:cNvSpPr>
          <p:nvPr/>
        </p:nvSpPr>
        <p:spPr>
          <a:xfrm>
            <a:off x="1087999" y="836712"/>
            <a:ext cx="3262160" cy="4349546"/>
          </a:xfrm>
          <a:prstGeom prst="rect">
            <a:avLst/>
          </a:prstGeom>
          <a:noFill/>
          <a:ln w="28575" cap="flat" cmpd="sng" algn="ctr">
            <a:solidFill>
              <a:schemeClr val="accent3">
                <a:lumMod val="75000"/>
              </a:schemeClr>
            </a:solidFill>
            <a:prstDash val="solid"/>
            <a:miter lim="800000"/>
          </a:ln>
          <a:effectLs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20166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526DC392-8471-4CDF-8C1E-C262461043FC}"/>
              </a:ext>
            </a:extLst>
          </p:cNvPr>
          <p:cNvGrpSpPr/>
          <p:nvPr/>
        </p:nvGrpSpPr>
        <p:grpSpPr>
          <a:xfrm flipH="1" flipV="1">
            <a:off x="2570832" y="5079653"/>
            <a:ext cx="572840" cy="1229667"/>
            <a:chOff x="635000" y="102704"/>
            <a:chExt cx="572840" cy="3835883"/>
          </a:xfrm>
        </p:grpSpPr>
        <p:cxnSp>
          <p:nvCxnSpPr>
            <p:cNvPr id="40" name="直接连接符 39">
              <a:extLst>
                <a:ext uri="{FF2B5EF4-FFF2-40B4-BE49-F238E27FC236}">
                  <a16:creationId xmlns:a16="http://schemas.microsoft.com/office/drawing/2014/main" id="{462B1E57-EC98-4BDC-842D-352AC648050B}"/>
                </a:ext>
              </a:extLst>
            </p:cNvPr>
            <p:cNvCxnSpPr>
              <a:cxnSpLocks/>
            </p:cNvCxnSpPr>
            <p:nvPr/>
          </p:nvCxnSpPr>
          <p:spPr>
            <a:xfrm>
              <a:off x="1207840" y="102704"/>
              <a:ext cx="0" cy="670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821E521-9E2E-4C8A-BC23-31A232DD5706}"/>
                </a:ext>
              </a:extLst>
            </p:cNvPr>
            <p:cNvCxnSpPr>
              <a:cxnSpLocks/>
            </p:cNvCxnSpPr>
            <p:nvPr/>
          </p:nvCxnSpPr>
          <p:spPr>
            <a:xfrm>
              <a:off x="635000" y="102704"/>
              <a:ext cx="0" cy="3835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A64B47E-8683-4983-93A5-541E705ADE54}"/>
                </a:ext>
              </a:extLst>
            </p:cNvPr>
            <p:cNvCxnSpPr/>
            <p:nvPr/>
          </p:nvCxnSpPr>
          <p:spPr>
            <a:xfrm>
              <a:off x="919808" y="125016"/>
              <a:ext cx="0" cy="25425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 name="任意多边形: 形状 19">
            <a:extLst>
              <a:ext uri="{FF2B5EF4-FFF2-40B4-BE49-F238E27FC236}">
                <a16:creationId xmlns:a16="http://schemas.microsoft.com/office/drawing/2014/main" id="{C070214F-7285-42F4-AD38-95F58CE4ABE7}"/>
              </a:ext>
            </a:extLst>
          </p:cNvPr>
          <p:cNvSpPr/>
          <p:nvPr/>
        </p:nvSpPr>
        <p:spPr>
          <a:xfrm>
            <a:off x="3406573" y="-95563"/>
            <a:ext cx="8785427" cy="6404883"/>
          </a:xfrm>
          <a:custGeom>
            <a:avLst/>
            <a:gdLst>
              <a:gd name="connsiteX0" fmla="*/ 0 w 8785427"/>
              <a:gd name="connsiteY0" fmla="*/ 0 h 6404883"/>
              <a:gd name="connsiteX1" fmla="*/ 8785427 w 8785427"/>
              <a:gd name="connsiteY1" fmla="*/ 0 h 6404883"/>
              <a:gd name="connsiteX2" fmla="*/ 8785427 w 8785427"/>
              <a:gd name="connsiteY2" fmla="*/ 6404883 h 6404883"/>
              <a:gd name="connsiteX3" fmla="*/ 0 w 8785427"/>
              <a:gd name="connsiteY3" fmla="*/ 6404883 h 6404883"/>
            </a:gdLst>
            <a:ahLst/>
            <a:cxnLst>
              <a:cxn ang="0">
                <a:pos x="connsiteX0" y="connsiteY0"/>
              </a:cxn>
              <a:cxn ang="0">
                <a:pos x="connsiteX1" y="connsiteY1"/>
              </a:cxn>
              <a:cxn ang="0">
                <a:pos x="connsiteX2" y="connsiteY2"/>
              </a:cxn>
              <a:cxn ang="0">
                <a:pos x="connsiteX3" y="connsiteY3"/>
              </a:cxn>
            </a:cxnLst>
            <a:rect l="l" t="t" r="r" b="b"/>
            <a:pathLst>
              <a:path w="8785427" h="6404883">
                <a:moveTo>
                  <a:pt x="0" y="0"/>
                </a:moveTo>
                <a:lnTo>
                  <a:pt x="8785427" y="0"/>
                </a:lnTo>
                <a:lnTo>
                  <a:pt x="8785427" y="6404883"/>
                </a:lnTo>
                <a:lnTo>
                  <a:pt x="0" y="6404883"/>
                </a:lnTo>
                <a:close/>
              </a:path>
            </a:pathLst>
          </a:custGeom>
          <a:solidFill>
            <a:schemeClr val="tx2">
              <a:lumMod val="20000"/>
              <a:lumOff val="80000"/>
              <a:alpha val="80000"/>
            </a:schemeClr>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latin typeface="+mn-lt"/>
            </a:endParaRPr>
          </a:p>
        </p:txBody>
      </p:sp>
      <p:sp>
        <p:nvSpPr>
          <p:cNvPr id="2" name="标题 1">
            <a:extLst>
              <a:ext uri="{FF2B5EF4-FFF2-40B4-BE49-F238E27FC236}">
                <a16:creationId xmlns:a16="http://schemas.microsoft.com/office/drawing/2014/main" id="{C5CB358C-3225-4CFE-B925-FB069A914CA3}"/>
              </a:ext>
            </a:extLst>
          </p:cNvPr>
          <p:cNvSpPr>
            <a:spLocks noGrp="1"/>
          </p:cNvSpPr>
          <p:nvPr>
            <p:ph type="title" idx="4294967295"/>
          </p:nvPr>
        </p:nvSpPr>
        <p:spPr>
          <a:xfrm>
            <a:off x="0" y="-819150"/>
            <a:ext cx="7561263" cy="720725"/>
          </a:xfrm>
          <a:solidFill>
            <a:schemeClr val="bg1"/>
          </a:solidFill>
        </p:spPr>
        <p:txBody>
          <a:bodyPr>
            <a:normAutofit/>
          </a:bodyPr>
          <a:lstStyle/>
          <a:p>
            <a:r>
              <a:rPr lang="zh-CN" altLang="en-US" sz="3200" dirty="0"/>
              <a:t>人物介绍版式</a:t>
            </a:r>
            <a:r>
              <a:rPr lang="en-US" altLang="zh-CN" sz="3200" dirty="0"/>
              <a:t>1</a:t>
            </a:r>
            <a:r>
              <a:rPr lang="zh-CN" altLang="en-US" sz="3200" dirty="0"/>
              <a:t>（适于图片质量高时使用）</a:t>
            </a:r>
          </a:p>
        </p:txBody>
      </p:sp>
      <p:sp>
        <p:nvSpPr>
          <p:cNvPr id="6" name="文本框 5">
            <a:extLst>
              <a:ext uri="{FF2B5EF4-FFF2-40B4-BE49-F238E27FC236}">
                <a16:creationId xmlns:a16="http://schemas.microsoft.com/office/drawing/2014/main" id="{5C62B4BB-AE41-4784-8164-A1876FF2C66F}"/>
              </a:ext>
            </a:extLst>
          </p:cNvPr>
          <p:cNvSpPr txBox="1"/>
          <p:nvPr/>
        </p:nvSpPr>
        <p:spPr>
          <a:xfrm>
            <a:off x="5519936" y="1340768"/>
            <a:ext cx="1492716" cy="830997"/>
          </a:xfrm>
          <a:prstGeom prst="rect">
            <a:avLst/>
          </a:prstGeom>
          <a:noFill/>
        </p:spPr>
        <p:txBody>
          <a:bodyPr wrap="none" rtlCol="0">
            <a:spAutoFit/>
          </a:bodyPr>
          <a:lstStyle/>
          <a:p>
            <a:r>
              <a:rPr lang="zh-CN" altLang="en-US" sz="4800" spc="300" dirty="0">
                <a:latin typeface="+mj-ea"/>
                <a:ea typeface="+mj-ea"/>
              </a:rPr>
              <a:t>姓名</a:t>
            </a:r>
          </a:p>
        </p:txBody>
      </p:sp>
      <p:sp>
        <p:nvSpPr>
          <p:cNvPr id="3" name="矩形 2">
            <a:extLst>
              <a:ext uri="{FF2B5EF4-FFF2-40B4-BE49-F238E27FC236}">
                <a16:creationId xmlns:a16="http://schemas.microsoft.com/office/drawing/2014/main" id="{6E9A3E3E-50F3-4FA1-A685-BA952F4433E7}"/>
              </a:ext>
            </a:extLst>
          </p:cNvPr>
          <p:cNvSpPr>
            <a:spLocks noChangeAspect="1"/>
          </p:cNvSpPr>
          <p:nvPr/>
        </p:nvSpPr>
        <p:spPr>
          <a:xfrm>
            <a:off x="1785432" y="889000"/>
            <a:ext cx="3262160" cy="4349546"/>
          </a:xfrm>
          <a:prstGeom prst="rect">
            <a:avLst/>
          </a:prstGeom>
          <a:blipFill dpi="0" rotWithShape="1">
            <a:blip r:embed="rId3"/>
            <a:srcRect/>
            <a:stretch>
              <a:fillRect t="-6291" b="-6253"/>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F728EBF-41E7-4047-8F85-CA33DC8883B1}"/>
              </a:ext>
            </a:extLst>
          </p:cNvPr>
          <p:cNvSpPr/>
          <p:nvPr/>
        </p:nvSpPr>
        <p:spPr>
          <a:xfrm>
            <a:off x="5519936" y="2220816"/>
            <a:ext cx="5688632" cy="923330"/>
          </a:xfrm>
          <a:prstGeom prst="rect">
            <a:avLst/>
          </a:prstGeom>
        </p:spPr>
        <p:txBody>
          <a:bodyPr wrap="square">
            <a:spAutoFit/>
          </a:bodyPr>
          <a:lstStyle/>
          <a:p>
            <a:r>
              <a:rPr lang="zh-CN" altLang="en-US" dirty="0">
                <a:latin typeface="+mn-ea"/>
              </a:rPr>
              <a:t>人物简介人物简介人物简介人物简介人物简介人物简介人物简介人物简介人物简介人物简介人物简介人物简介</a:t>
            </a:r>
            <a:endParaRPr lang="en-US" altLang="zh-CN" dirty="0">
              <a:latin typeface="+mn-ea"/>
            </a:endParaRPr>
          </a:p>
          <a:p>
            <a:endParaRPr lang="zh-CN" altLang="en-US" dirty="0">
              <a:latin typeface="+mn-ea"/>
            </a:endParaRPr>
          </a:p>
        </p:txBody>
      </p:sp>
      <p:sp>
        <p:nvSpPr>
          <p:cNvPr id="26" name="矩形 25">
            <a:extLst>
              <a:ext uri="{FF2B5EF4-FFF2-40B4-BE49-F238E27FC236}">
                <a16:creationId xmlns:a16="http://schemas.microsoft.com/office/drawing/2014/main" id="{2E62894E-3599-4A94-A860-CA5BAD69F623}"/>
              </a:ext>
            </a:extLst>
          </p:cNvPr>
          <p:cNvSpPr/>
          <p:nvPr/>
        </p:nvSpPr>
        <p:spPr>
          <a:xfrm>
            <a:off x="5517710" y="4139788"/>
            <a:ext cx="1494000" cy="369332"/>
          </a:xfrm>
          <a:prstGeom prst="rect">
            <a:avLst/>
          </a:prstGeom>
        </p:spPr>
        <p:txBody>
          <a:bodyPr wrap="square">
            <a:spAutoFit/>
          </a:bodyPr>
          <a:lstStyle/>
          <a:p>
            <a:pPr algn="ctr"/>
            <a:r>
              <a:rPr lang="zh-CN" altLang="en-US" dirty="0">
                <a:latin typeface="+mj-ea"/>
                <a:ea typeface="+mj-ea"/>
              </a:rPr>
              <a:t>小标题</a:t>
            </a:r>
          </a:p>
        </p:txBody>
      </p:sp>
      <p:sp>
        <p:nvSpPr>
          <p:cNvPr id="27" name="矩形 26">
            <a:extLst>
              <a:ext uri="{FF2B5EF4-FFF2-40B4-BE49-F238E27FC236}">
                <a16:creationId xmlns:a16="http://schemas.microsoft.com/office/drawing/2014/main" id="{29F08FB8-0394-40C0-ADB2-50ADDCAF82A2}"/>
              </a:ext>
            </a:extLst>
          </p:cNvPr>
          <p:cNvSpPr/>
          <p:nvPr/>
        </p:nvSpPr>
        <p:spPr>
          <a:xfrm>
            <a:off x="7699628" y="4139788"/>
            <a:ext cx="1494000" cy="369332"/>
          </a:xfrm>
          <a:prstGeom prst="rect">
            <a:avLst/>
          </a:prstGeom>
        </p:spPr>
        <p:txBody>
          <a:bodyPr wrap="square">
            <a:spAutoFit/>
          </a:bodyPr>
          <a:lstStyle/>
          <a:p>
            <a:pPr algn="ctr"/>
            <a:r>
              <a:rPr lang="zh-CN" altLang="en-US" dirty="0">
                <a:latin typeface="+mj-ea"/>
                <a:ea typeface="+mj-ea"/>
              </a:rPr>
              <a:t>小标题</a:t>
            </a:r>
          </a:p>
        </p:txBody>
      </p:sp>
      <p:sp>
        <p:nvSpPr>
          <p:cNvPr id="28" name="矩形 27">
            <a:extLst>
              <a:ext uri="{FF2B5EF4-FFF2-40B4-BE49-F238E27FC236}">
                <a16:creationId xmlns:a16="http://schemas.microsoft.com/office/drawing/2014/main" id="{3491BFF6-0DC9-4D04-99D9-D7FB056D6C69}"/>
              </a:ext>
            </a:extLst>
          </p:cNvPr>
          <p:cNvSpPr/>
          <p:nvPr/>
        </p:nvSpPr>
        <p:spPr>
          <a:xfrm>
            <a:off x="9715852" y="4139788"/>
            <a:ext cx="1494000" cy="369332"/>
          </a:xfrm>
          <a:prstGeom prst="rect">
            <a:avLst/>
          </a:prstGeom>
        </p:spPr>
        <p:txBody>
          <a:bodyPr wrap="square">
            <a:spAutoFit/>
          </a:bodyPr>
          <a:lstStyle/>
          <a:p>
            <a:pPr algn="ctr"/>
            <a:r>
              <a:rPr lang="zh-CN" altLang="en-US" dirty="0">
                <a:latin typeface="+mj-ea"/>
                <a:ea typeface="+mj-ea"/>
              </a:rPr>
              <a:t>小标题</a:t>
            </a:r>
          </a:p>
        </p:txBody>
      </p:sp>
      <p:sp>
        <p:nvSpPr>
          <p:cNvPr id="30" name="矩形 29">
            <a:extLst>
              <a:ext uri="{FF2B5EF4-FFF2-40B4-BE49-F238E27FC236}">
                <a16:creationId xmlns:a16="http://schemas.microsoft.com/office/drawing/2014/main" id="{25AD4FC7-CB76-4A8E-A401-50C0EA53F82E}"/>
              </a:ext>
            </a:extLst>
          </p:cNvPr>
          <p:cNvSpPr/>
          <p:nvPr/>
        </p:nvSpPr>
        <p:spPr>
          <a:xfrm>
            <a:off x="5516897" y="4510861"/>
            <a:ext cx="1492716" cy="646331"/>
          </a:xfrm>
          <a:prstGeom prst="rect">
            <a:avLst/>
          </a:prstGeom>
        </p:spPr>
        <p:txBody>
          <a:bodyPr wrap="square">
            <a:spAutoFit/>
          </a:bodyPr>
          <a:lstStyle/>
          <a:p>
            <a:pPr algn="ctr"/>
            <a:r>
              <a:rPr lang="zh-CN" altLang="en-US" sz="1200" dirty="0">
                <a:latin typeface="+mn-ea"/>
              </a:rPr>
              <a:t>人物简介人物简介人物简介人物简介人物简介人物简介</a:t>
            </a:r>
          </a:p>
        </p:txBody>
      </p:sp>
      <p:sp>
        <p:nvSpPr>
          <p:cNvPr id="31" name="矩形 30">
            <a:extLst>
              <a:ext uri="{FF2B5EF4-FFF2-40B4-BE49-F238E27FC236}">
                <a16:creationId xmlns:a16="http://schemas.microsoft.com/office/drawing/2014/main" id="{9BF3DB74-95D7-4A6F-B2CB-28F04FB666B1}"/>
              </a:ext>
            </a:extLst>
          </p:cNvPr>
          <p:cNvSpPr/>
          <p:nvPr/>
        </p:nvSpPr>
        <p:spPr>
          <a:xfrm>
            <a:off x="7699628" y="4510861"/>
            <a:ext cx="1492716" cy="646331"/>
          </a:xfrm>
          <a:prstGeom prst="rect">
            <a:avLst/>
          </a:prstGeom>
        </p:spPr>
        <p:txBody>
          <a:bodyPr wrap="square">
            <a:spAutoFit/>
          </a:bodyPr>
          <a:lstStyle/>
          <a:p>
            <a:pPr algn="ctr"/>
            <a:r>
              <a:rPr lang="zh-CN" altLang="en-US" sz="1200" dirty="0">
                <a:latin typeface="+mn-ea"/>
              </a:rPr>
              <a:t>人物简介人物简介人物简介人物简介人物简介人物简介</a:t>
            </a:r>
          </a:p>
        </p:txBody>
      </p:sp>
      <p:sp>
        <p:nvSpPr>
          <p:cNvPr id="32" name="矩形 31">
            <a:extLst>
              <a:ext uri="{FF2B5EF4-FFF2-40B4-BE49-F238E27FC236}">
                <a16:creationId xmlns:a16="http://schemas.microsoft.com/office/drawing/2014/main" id="{6D4613A6-1B09-4994-8032-13235C424A1F}"/>
              </a:ext>
            </a:extLst>
          </p:cNvPr>
          <p:cNvSpPr/>
          <p:nvPr/>
        </p:nvSpPr>
        <p:spPr>
          <a:xfrm>
            <a:off x="9715852" y="4510861"/>
            <a:ext cx="1492716" cy="646331"/>
          </a:xfrm>
          <a:prstGeom prst="rect">
            <a:avLst/>
          </a:prstGeom>
        </p:spPr>
        <p:txBody>
          <a:bodyPr wrap="square">
            <a:spAutoFit/>
          </a:bodyPr>
          <a:lstStyle/>
          <a:p>
            <a:pPr algn="ctr"/>
            <a:r>
              <a:rPr lang="zh-CN" altLang="en-US" sz="1200" dirty="0">
                <a:latin typeface="+mn-ea"/>
              </a:rPr>
              <a:t>人物简介人物简介人物简介人物简介人物简介人物简介</a:t>
            </a:r>
          </a:p>
        </p:txBody>
      </p:sp>
      <p:cxnSp>
        <p:nvCxnSpPr>
          <p:cNvPr id="34" name="直接连接符 33">
            <a:extLst>
              <a:ext uri="{FF2B5EF4-FFF2-40B4-BE49-F238E27FC236}">
                <a16:creationId xmlns:a16="http://schemas.microsoft.com/office/drawing/2014/main" id="{14DC23B9-39A9-456E-B11C-DFFEE9463A3C}"/>
              </a:ext>
            </a:extLst>
          </p:cNvPr>
          <p:cNvCxnSpPr>
            <a:cxnSpLocks/>
          </p:cNvCxnSpPr>
          <p:nvPr/>
        </p:nvCxnSpPr>
        <p:spPr>
          <a:xfrm>
            <a:off x="839416" y="-98425"/>
            <a:ext cx="0" cy="670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F211AE0-59C7-4AEC-81C9-CE6535A50BFC}"/>
              </a:ext>
            </a:extLst>
          </p:cNvPr>
          <p:cNvCxnSpPr>
            <a:cxnSpLocks/>
          </p:cNvCxnSpPr>
          <p:nvPr/>
        </p:nvCxnSpPr>
        <p:spPr>
          <a:xfrm>
            <a:off x="266576" y="-98425"/>
            <a:ext cx="0" cy="3835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6564585-2E03-499B-8312-15B7D0CCC800}"/>
              </a:ext>
            </a:extLst>
          </p:cNvPr>
          <p:cNvCxnSpPr/>
          <p:nvPr/>
        </p:nvCxnSpPr>
        <p:spPr>
          <a:xfrm>
            <a:off x="551384" y="-76113"/>
            <a:ext cx="0" cy="2542592"/>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51">
            <a:extLst>
              <a:ext uri="{FF2B5EF4-FFF2-40B4-BE49-F238E27FC236}">
                <a16:creationId xmlns:a16="http://schemas.microsoft.com/office/drawing/2014/main" id="{CFBEA917-4987-4411-9812-6FF4A487679E}"/>
              </a:ext>
            </a:extLst>
          </p:cNvPr>
          <p:cNvGrpSpPr/>
          <p:nvPr/>
        </p:nvGrpSpPr>
        <p:grpSpPr>
          <a:xfrm>
            <a:off x="10218094" y="3591909"/>
            <a:ext cx="489517" cy="458922"/>
            <a:chOff x="5588000" y="1149350"/>
            <a:chExt cx="406400" cy="381000"/>
          </a:xfrm>
          <a:solidFill>
            <a:schemeClr val="accent1"/>
          </a:solidFill>
        </p:grpSpPr>
        <p:sp>
          <p:nvSpPr>
            <p:cNvPr id="197" name="Freeform 208">
              <a:extLst>
                <a:ext uri="{FF2B5EF4-FFF2-40B4-BE49-F238E27FC236}">
                  <a16:creationId xmlns:a16="http://schemas.microsoft.com/office/drawing/2014/main" id="{3B61D06D-BE79-45A2-96DD-B79370A8769E}"/>
                </a:ext>
              </a:extLst>
            </p:cNvPr>
            <p:cNvSpPr>
              <a:spLocks noEditPoints="1"/>
            </p:cNvSpPr>
            <p:nvPr/>
          </p:nvSpPr>
          <p:spPr bwMode="auto">
            <a:xfrm>
              <a:off x="5588000" y="1149350"/>
              <a:ext cx="406400" cy="381000"/>
            </a:xfrm>
            <a:custGeom>
              <a:avLst/>
              <a:gdLst/>
              <a:ahLst/>
              <a:cxnLst>
                <a:cxn ang="0">
                  <a:pos x="204" y="4"/>
                </a:cxn>
                <a:cxn ang="0">
                  <a:pos x="198" y="2"/>
                </a:cxn>
                <a:cxn ang="0">
                  <a:pos x="24" y="0"/>
                </a:cxn>
                <a:cxn ang="0">
                  <a:pos x="14" y="2"/>
                </a:cxn>
                <a:cxn ang="0">
                  <a:pos x="2" y="14"/>
                </a:cxn>
                <a:cxn ang="0">
                  <a:pos x="0" y="216"/>
                </a:cxn>
                <a:cxn ang="0">
                  <a:pos x="2" y="226"/>
                </a:cxn>
                <a:cxn ang="0">
                  <a:pos x="14" y="238"/>
                </a:cxn>
                <a:cxn ang="0">
                  <a:pos x="232" y="240"/>
                </a:cxn>
                <a:cxn ang="0">
                  <a:pos x="242" y="238"/>
                </a:cxn>
                <a:cxn ang="0">
                  <a:pos x="254" y="226"/>
                </a:cxn>
                <a:cxn ang="0">
                  <a:pos x="256" y="64"/>
                </a:cxn>
                <a:cxn ang="0">
                  <a:pos x="254" y="58"/>
                </a:cxn>
                <a:cxn ang="0">
                  <a:pos x="240" y="216"/>
                </a:cxn>
                <a:cxn ang="0">
                  <a:pos x="240" y="220"/>
                </a:cxn>
                <a:cxn ang="0">
                  <a:pos x="236" y="224"/>
                </a:cxn>
                <a:cxn ang="0">
                  <a:pos x="24" y="224"/>
                </a:cxn>
                <a:cxn ang="0">
                  <a:pos x="20" y="224"/>
                </a:cxn>
                <a:cxn ang="0">
                  <a:pos x="16" y="220"/>
                </a:cxn>
                <a:cxn ang="0">
                  <a:pos x="16" y="24"/>
                </a:cxn>
                <a:cxn ang="0">
                  <a:pos x="16" y="20"/>
                </a:cxn>
                <a:cxn ang="0">
                  <a:pos x="20" y="16"/>
                </a:cxn>
                <a:cxn ang="0">
                  <a:pos x="184" y="16"/>
                </a:cxn>
                <a:cxn ang="0">
                  <a:pos x="184" y="48"/>
                </a:cxn>
                <a:cxn ang="0">
                  <a:pos x="186" y="58"/>
                </a:cxn>
                <a:cxn ang="0">
                  <a:pos x="198" y="70"/>
                </a:cxn>
                <a:cxn ang="0">
                  <a:pos x="216" y="72"/>
                </a:cxn>
                <a:cxn ang="0">
                  <a:pos x="240" y="216"/>
                </a:cxn>
                <a:cxn ang="0">
                  <a:pos x="208" y="64"/>
                </a:cxn>
                <a:cxn ang="0">
                  <a:pos x="202" y="62"/>
                </a:cxn>
                <a:cxn ang="0">
                  <a:pos x="194" y="54"/>
                </a:cxn>
                <a:cxn ang="0">
                  <a:pos x="192" y="48"/>
                </a:cxn>
                <a:cxn ang="0">
                  <a:pos x="240" y="64"/>
                </a:cxn>
              </a:cxnLst>
              <a:rect l="0" t="0" r="r" b="b"/>
              <a:pathLst>
                <a:path w="256" h="240">
                  <a:moveTo>
                    <a:pt x="252" y="52"/>
                  </a:moveTo>
                  <a:lnTo>
                    <a:pt x="204" y="4"/>
                  </a:lnTo>
                  <a:lnTo>
                    <a:pt x="204" y="4"/>
                  </a:lnTo>
                  <a:lnTo>
                    <a:pt x="198" y="2"/>
                  </a:lnTo>
                  <a:lnTo>
                    <a:pt x="192" y="0"/>
                  </a:lnTo>
                  <a:lnTo>
                    <a:pt x="24" y="0"/>
                  </a:lnTo>
                  <a:lnTo>
                    <a:pt x="24" y="0"/>
                  </a:lnTo>
                  <a:lnTo>
                    <a:pt x="14" y="2"/>
                  </a:lnTo>
                  <a:lnTo>
                    <a:pt x="8" y="8"/>
                  </a:lnTo>
                  <a:lnTo>
                    <a:pt x="2" y="14"/>
                  </a:lnTo>
                  <a:lnTo>
                    <a:pt x="0" y="24"/>
                  </a:lnTo>
                  <a:lnTo>
                    <a:pt x="0" y="216"/>
                  </a:lnTo>
                  <a:lnTo>
                    <a:pt x="0" y="216"/>
                  </a:lnTo>
                  <a:lnTo>
                    <a:pt x="2" y="226"/>
                  </a:lnTo>
                  <a:lnTo>
                    <a:pt x="8" y="232"/>
                  </a:lnTo>
                  <a:lnTo>
                    <a:pt x="14" y="238"/>
                  </a:lnTo>
                  <a:lnTo>
                    <a:pt x="24" y="240"/>
                  </a:lnTo>
                  <a:lnTo>
                    <a:pt x="232" y="240"/>
                  </a:lnTo>
                  <a:lnTo>
                    <a:pt x="232" y="240"/>
                  </a:lnTo>
                  <a:lnTo>
                    <a:pt x="242" y="238"/>
                  </a:lnTo>
                  <a:lnTo>
                    <a:pt x="248" y="232"/>
                  </a:lnTo>
                  <a:lnTo>
                    <a:pt x="254" y="226"/>
                  </a:lnTo>
                  <a:lnTo>
                    <a:pt x="256" y="216"/>
                  </a:lnTo>
                  <a:lnTo>
                    <a:pt x="256" y="64"/>
                  </a:lnTo>
                  <a:lnTo>
                    <a:pt x="256" y="64"/>
                  </a:lnTo>
                  <a:lnTo>
                    <a:pt x="254" y="58"/>
                  </a:lnTo>
                  <a:lnTo>
                    <a:pt x="252" y="52"/>
                  </a:lnTo>
                  <a:close/>
                  <a:moveTo>
                    <a:pt x="240" y="216"/>
                  </a:moveTo>
                  <a:lnTo>
                    <a:pt x="240" y="216"/>
                  </a:lnTo>
                  <a:lnTo>
                    <a:pt x="240" y="220"/>
                  </a:lnTo>
                  <a:lnTo>
                    <a:pt x="238" y="222"/>
                  </a:lnTo>
                  <a:lnTo>
                    <a:pt x="236" y="224"/>
                  </a:lnTo>
                  <a:lnTo>
                    <a:pt x="232" y="224"/>
                  </a:lnTo>
                  <a:lnTo>
                    <a:pt x="24" y="224"/>
                  </a:lnTo>
                  <a:lnTo>
                    <a:pt x="24" y="224"/>
                  </a:lnTo>
                  <a:lnTo>
                    <a:pt x="20" y="224"/>
                  </a:lnTo>
                  <a:lnTo>
                    <a:pt x="18" y="222"/>
                  </a:lnTo>
                  <a:lnTo>
                    <a:pt x="16" y="220"/>
                  </a:lnTo>
                  <a:lnTo>
                    <a:pt x="16" y="216"/>
                  </a:lnTo>
                  <a:lnTo>
                    <a:pt x="16" y="24"/>
                  </a:lnTo>
                  <a:lnTo>
                    <a:pt x="16" y="24"/>
                  </a:lnTo>
                  <a:lnTo>
                    <a:pt x="16" y="20"/>
                  </a:lnTo>
                  <a:lnTo>
                    <a:pt x="18" y="18"/>
                  </a:lnTo>
                  <a:lnTo>
                    <a:pt x="20" y="16"/>
                  </a:lnTo>
                  <a:lnTo>
                    <a:pt x="24" y="16"/>
                  </a:lnTo>
                  <a:lnTo>
                    <a:pt x="184" y="16"/>
                  </a:lnTo>
                  <a:lnTo>
                    <a:pt x="184" y="48"/>
                  </a:lnTo>
                  <a:lnTo>
                    <a:pt x="184" y="48"/>
                  </a:lnTo>
                  <a:lnTo>
                    <a:pt x="184" y="48"/>
                  </a:lnTo>
                  <a:lnTo>
                    <a:pt x="186" y="58"/>
                  </a:lnTo>
                  <a:lnTo>
                    <a:pt x="192" y="64"/>
                  </a:lnTo>
                  <a:lnTo>
                    <a:pt x="198" y="70"/>
                  </a:lnTo>
                  <a:lnTo>
                    <a:pt x="208" y="72"/>
                  </a:lnTo>
                  <a:lnTo>
                    <a:pt x="216" y="72"/>
                  </a:lnTo>
                  <a:lnTo>
                    <a:pt x="240" y="72"/>
                  </a:lnTo>
                  <a:lnTo>
                    <a:pt x="240" y="216"/>
                  </a:lnTo>
                  <a:close/>
                  <a:moveTo>
                    <a:pt x="216" y="64"/>
                  </a:moveTo>
                  <a:lnTo>
                    <a:pt x="208" y="64"/>
                  </a:lnTo>
                  <a:lnTo>
                    <a:pt x="208" y="64"/>
                  </a:lnTo>
                  <a:lnTo>
                    <a:pt x="202" y="62"/>
                  </a:lnTo>
                  <a:lnTo>
                    <a:pt x="196" y="60"/>
                  </a:lnTo>
                  <a:lnTo>
                    <a:pt x="194" y="54"/>
                  </a:lnTo>
                  <a:lnTo>
                    <a:pt x="192" y="48"/>
                  </a:lnTo>
                  <a:lnTo>
                    <a:pt x="192" y="48"/>
                  </a:lnTo>
                  <a:lnTo>
                    <a:pt x="192" y="16"/>
                  </a:lnTo>
                  <a:lnTo>
                    <a:pt x="240" y="64"/>
                  </a:lnTo>
                  <a:lnTo>
                    <a:pt x="216"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8" name="Freeform 212">
              <a:extLst>
                <a:ext uri="{FF2B5EF4-FFF2-40B4-BE49-F238E27FC236}">
                  <a16:creationId xmlns:a16="http://schemas.microsoft.com/office/drawing/2014/main" id="{9694E0D0-590A-44A8-9CBA-C71F326A9473}"/>
                </a:ext>
              </a:extLst>
            </p:cNvPr>
            <p:cNvSpPr>
              <a:spLocks/>
            </p:cNvSpPr>
            <p:nvPr/>
          </p:nvSpPr>
          <p:spPr bwMode="auto">
            <a:xfrm>
              <a:off x="5778500" y="1225550"/>
              <a:ext cx="76200" cy="12700"/>
            </a:xfrm>
            <a:custGeom>
              <a:avLst/>
              <a:gdLst/>
              <a:ahLst/>
              <a:cxnLst>
                <a:cxn ang="0">
                  <a:pos x="4" y="8"/>
                </a:cxn>
                <a:cxn ang="0">
                  <a:pos x="44" y="8"/>
                </a:cxn>
                <a:cxn ang="0">
                  <a:pos x="44" y="8"/>
                </a:cxn>
                <a:cxn ang="0">
                  <a:pos x="46" y="6"/>
                </a:cxn>
                <a:cxn ang="0">
                  <a:pos x="48" y="4"/>
                </a:cxn>
                <a:cxn ang="0">
                  <a:pos x="48" y="4"/>
                </a:cxn>
                <a:cxn ang="0">
                  <a:pos x="46" y="2"/>
                </a:cxn>
                <a:cxn ang="0">
                  <a:pos x="44" y="0"/>
                </a:cxn>
                <a:cxn ang="0">
                  <a:pos x="4" y="0"/>
                </a:cxn>
                <a:cxn ang="0">
                  <a:pos x="4" y="0"/>
                </a:cxn>
                <a:cxn ang="0">
                  <a:pos x="2" y="2"/>
                </a:cxn>
                <a:cxn ang="0">
                  <a:pos x="0" y="4"/>
                </a:cxn>
                <a:cxn ang="0">
                  <a:pos x="0" y="4"/>
                </a:cxn>
                <a:cxn ang="0">
                  <a:pos x="2" y="6"/>
                </a:cxn>
                <a:cxn ang="0">
                  <a:pos x="4" y="8"/>
                </a:cxn>
              </a:cxnLst>
              <a:rect l="0" t="0" r="r" b="b"/>
              <a:pathLst>
                <a:path w="48" h="8">
                  <a:moveTo>
                    <a:pt x="4" y="8"/>
                  </a:moveTo>
                  <a:lnTo>
                    <a:pt x="44" y="8"/>
                  </a:lnTo>
                  <a:lnTo>
                    <a:pt x="44" y="8"/>
                  </a:lnTo>
                  <a:lnTo>
                    <a:pt x="46" y="6"/>
                  </a:lnTo>
                  <a:lnTo>
                    <a:pt x="48" y="4"/>
                  </a:lnTo>
                  <a:lnTo>
                    <a:pt x="48" y="4"/>
                  </a:lnTo>
                  <a:lnTo>
                    <a:pt x="46" y="2"/>
                  </a:lnTo>
                  <a:lnTo>
                    <a:pt x="44" y="0"/>
                  </a:lnTo>
                  <a:lnTo>
                    <a:pt x="4" y="0"/>
                  </a:lnTo>
                  <a:lnTo>
                    <a:pt x="4" y="0"/>
                  </a:lnTo>
                  <a:lnTo>
                    <a:pt x="2" y="2"/>
                  </a:lnTo>
                  <a:lnTo>
                    <a:pt x="0" y="4"/>
                  </a:lnTo>
                  <a:lnTo>
                    <a:pt x="0" y="4"/>
                  </a:lnTo>
                  <a:lnTo>
                    <a:pt x="2" y="6"/>
                  </a:lnTo>
                  <a:lnTo>
                    <a:pt x="4"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9" name="Freeform 213">
              <a:extLst>
                <a:ext uri="{FF2B5EF4-FFF2-40B4-BE49-F238E27FC236}">
                  <a16:creationId xmlns:a16="http://schemas.microsoft.com/office/drawing/2014/main" id="{31EB7BD0-549A-415B-88A1-A38EE746DAC4}"/>
                </a:ext>
              </a:extLst>
            </p:cNvPr>
            <p:cNvSpPr>
              <a:spLocks/>
            </p:cNvSpPr>
            <p:nvPr/>
          </p:nvSpPr>
          <p:spPr bwMode="auto">
            <a:xfrm>
              <a:off x="5778500" y="1225550"/>
              <a:ext cx="76200" cy="12700"/>
            </a:xfrm>
            <a:custGeom>
              <a:avLst/>
              <a:gdLst/>
              <a:ahLst/>
              <a:cxnLst>
                <a:cxn ang="0">
                  <a:pos x="4" y="8"/>
                </a:cxn>
                <a:cxn ang="0">
                  <a:pos x="44" y="8"/>
                </a:cxn>
                <a:cxn ang="0">
                  <a:pos x="44" y="8"/>
                </a:cxn>
                <a:cxn ang="0">
                  <a:pos x="46" y="6"/>
                </a:cxn>
                <a:cxn ang="0">
                  <a:pos x="48" y="4"/>
                </a:cxn>
                <a:cxn ang="0">
                  <a:pos x="48" y="4"/>
                </a:cxn>
                <a:cxn ang="0">
                  <a:pos x="46" y="2"/>
                </a:cxn>
                <a:cxn ang="0">
                  <a:pos x="44" y="0"/>
                </a:cxn>
                <a:cxn ang="0">
                  <a:pos x="4" y="0"/>
                </a:cxn>
                <a:cxn ang="0">
                  <a:pos x="4" y="0"/>
                </a:cxn>
                <a:cxn ang="0">
                  <a:pos x="2" y="2"/>
                </a:cxn>
                <a:cxn ang="0">
                  <a:pos x="0" y="4"/>
                </a:cxn>
                <a:cxn ang="0">
                  <a:pos x="0" y="4"/>
                </a:cxn>
                <a:cxn ang="0">
                  <a:pos x="2" y="6"/>
                </a:cxn>
                <a:cxn ang="0">
                  <a:pos x="4" y="8"/>
                </a:cxn>
              </a:cxnLst>
              <a:rect l="0" t="0" r="r" b="b"/>
              <a:pathLst>
                <a:path w="48" h="8">
                  <a:moveTo>
                    <a:pt x="4" y="8"/>
                  </a:moveTo>
                  <a:lnTo>
                    <a:pt x="44" y="8"/>
                  </a:lnTo>
                  <a:lnTo>
                    <a:pt x="44" y="8"/>
                  </a:lnTo>
                  <a:lnTo>
                    <a:pt x="46" y="6"/>
                  </a:lnTo>
                  <a:lnTo>
                    <a:pt x="48" y="4"/>
                  </a:lnTo>
                  <a:lnTo>
                    <a:pt x="48" y="4"/>
                  </a:lnTo>
                  <a:lnTo>
                    <a:pt x="46" y="2"/>
                  </a:lnTo>
                  <a:lnTo>
                    <a:pt x="44" y="0"/>
                  </a:lnTo>
                  <a:lnTo>
                    <a:pt x="4" y="0"/>
                  </a:lnTo>
                  <a:lnTo>
                    <a:pt x="4" y="0"/>
                  </a:lnTo>
                  <a:lnTo>
                    <a:pt x="2" y="2"/>
                  </a:lnTo>
                  <a:lnTo>
                    <a:pt x="0" y="4"/>
                  </a:lnTo>
                  <a:lnTo>
                    <a:pt x="0" y="4"/>
                  </a:lnTo>
                  <a:lnTo>
                    <a:pt x="2" y="6"/>
                  </a:lnTo>
                  <a:lnTo>
                    <a:pt x="4" y="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0" name="Freeform 214">
              <a:extLst>
                <a:ext uri="{FF2B5EF4-FFF2-40B4-BE49-F238E27FC236}">
                  <a16:creationId xmlns:a16="http://schemas.microsoft.com/office/drawing/2014/main" id="{032C86AE-968C-4358-A3B5-47EF07349CAA}"/>
                </a:ext>
              </a:extLst>
            </p:cNvPr>
            <p:cNvSpPr>
              <a:spLocks/>
            </p:cNvSpPr>
            <p:nvPr/>
          </p:nvSpPr>
          <p:spPr bwMode="auto">
            <a:xfrm>
              <a:off x="5778500" y="1263650"/>
              <a:ext cx="76200" cy="12700"/>
            </a:xfrm>
            <a:custGeom>
              <a:avLst/>
              <a:gdLst/>
              <a:ahLst/>
              <a:cxnLst>
                <a:cxn ang="0">
                  <a:pos x="4" y="8"/>
                </a:cxn>
                <a:cxn ang="0">
                  <a:pos x="44" y="8"/>
                </a:cxn>
                <a:cxn ang="0">
                  <a:pos x="44" y="8"/>
                </a:cxn>
                <a:cxn ang="0">
                  <a:pos x="46" y="6"/>
                </a:cxn>
                <a:cxn ang="0">
                  <a:pos x="48" y="4"/>
                </a:cxn>
                <a:cxn ang="0">
                  <a:pos x="48" y="4"/>
                </a:cxn>
                <a:cxn ang="0">
                  <a:pos x="46" y="2"/>
                </a:cxn>
                <a:cxn ang="0">
                  <a:pos x="44" y="0"/>
                </a:cxn>
                <a:cxn ang="0">
                  <a:pos x="4" y="0"/>
                </a:cxn>
                <a:cxn ang="0">
                  <a:pos x="4" y="0"/>
                </a:cxn>
                <a:cxn ang="0">
                  <a:pos x="2" y="2"/>
                </a:cxn>
                <a:cxn ang="0">
                  <a:pos x="0" y="4"/>
                </a:cxn>
                <a:cxn ang="0">
                  <a:pos x="0" y="4"/>
                </a:cxn>
                <a:cxn ang="0">
                  <a:pos x="2" y="6"/>
                </a:cxn>
                <a:cxn ang="0">
                  <a:pos x="4" y="8"/>
                </a:cxn>
              </a:cxnLst>
              <a:rect l="0" t="0" r="r" b="b"/>
              <a:pathLst>
                <a:path w="48" h="8">
                  <a:moveTo>
                    <a:pt x="4" y="8"/>
                  </a:moveTo>
                  <a:lnTo>
                    <a:pt x="44" y="8"/>
                  </a:lnTo>
                  <a:lnTo>
                    <a:pt x="44" y="8"/>
                  </a:lnTo>
                  <a:lnTo>
                    <a:pt x="46" y="6"/>
                  </a:lnTo>
                  <a:lnTo>
                    <a:pt x="48" y="4"/>
                  </a:lnTo>
                  <a:lnTo>
                    <a:pt x="48" y="4"/>
                  </a:lnTo>
                  <a:lnTo>
                    <a:pt x="46" y="2"/>
                  </a:lnTo>
                  <a:lnTo>
                    <a:pt x="44" y="0"/>
                  </a:lnTo>
                  <a:lnTo>
                    <a:pt x="4" y="0"/>
                  </a:lnTo>
                  <a:lnTo>
                    <a:pt x="4" y="0"/>
                  </a:lnTo>
                  <a:lnTo>
                    <a:pt x="2" y="2"/>
                  </a:lnTo>
                  <a:lnTo>
                    <a:pt x="0" y="4"/>
                  </a:lnTo>
                  <a:lnTo>
                    <a:pt x="0" y="4"/>
                  </a:lnTo>
                  <a:lnTo>
                    <a:pt x="2" y="6"/>
                  </a:lnTo>
                  <a:lnTo>
                    <a:pt x="4"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1" name="Freeform 215">
              <a:extLst>
                <a:ext uri="{FF2B5EF4-FFF2-40B4-BE49-F238E27FC236}">
                  <a16:creationId xmlns:a16="http://schemas.microsoft.com/office/drawing/2014/main" id="{74A09EE7-AFFD-4772-B0F2-C674BEE14866}"/>
                </a:ext>
              </a:extLst>
            </p:cNvPr>
            <p:cNvSpPr>
              <a:spLocks/>
            </p:cNvSpPr>
            <p:nvPr/>
          </p:nvSpPr>
          <p:spPr bwMode="auto">
            <a:xfrm>
              <a:off x="5778500" y="1263650"/>
              <a:ext cx="76200" cy="12700"/>
            </a:xfrm>
            <a:custGeom>
              <a:avLst/>
              <a:gdLst/>
              <a:ahLst/>
              <a:cxnLst>
                <a:cxn ang="0">
                  <a:pos x="4" y="8"/>
                </a:cxn>
                <a:cxn ang="0">
                  <a:pos x="44" y="8"/>
                </a:cxn>
                <a:cxn ang="0">
                  <a:pos x="44" y="8"/>
                </a:cxn>
                <a:cxn ang="0">
                  <a:pos x="46" y="6"/>
                </a:cxn>
                <a:cxn ang="0">
                  <a:pos x="48" y="4"/>
                </a:cxn>
                <a:cxn ang="0">
                  <a:pos x="48" y="4"/>
                </a:cxn>
                <a:cxn ang="0">
                  <a:pos x="46" y="2"/>
                </a:cxn>
                <a:cxn ang="0">
                  <a:pos x="44" y="0"/>
                </a:cxn>
                <a:cxn ang="0">
                  <a:pos x="4" y="0"/>
                </a:cxn>
                <a:cxn ang="0">
                  <a:pos x="4" y="0"/>
                </a:cxn>
                <a:cxn ang="0">
                  <a:pos x="2" y="2"/>
                </a:cxn>
                <a:cxn ang="0">
                  <a:pos x="0" y="4"/>
                </a:cxn>
                <a:cxn ang="0">
                  <a:pos x="0" y="4"/>
                </a:cxn>
                <a:cxn ang="0">
                  <a:pos x="2" y="6"/>
                </a:cxn>
                <a:cxn ang="0">
                  <a:pos x="4" y="8"/>
                </a:cxn>
              </a:cxnLst>
              <a:rect l="0" t="0" r="r" b="b"/>
              <a:pathLst>
                <a:path w="48" h="8">
                  <a:moveTo>
                    <a:pt x="4" y="8"/>
                  </a:moveTo>
                  <a:lnTo>
                    <a:pt x="44" y="8"/>
                  </a:lnTo>
                  <a:lnTo>
                    <a:pt x="44" y="8"/>
                  </a:lnTo>
                  <a:lnTo>
                    <a:pt x="46" y="6"/>
                  </a:lnTo>
                  <a:lnTo>
                    <a:pt x="48" y="4"/>
                  </a:lnTo>
                  <a:lnTo>
                    <a:pt x="48" y="4"/>
                  </a:lnTo>
                  <a:lnTo>
                    <a:pt x="46" y="2"/>
                  </a:lnTo>
                  <a:lnTo>
                    <a:pt x="44" y="0"/>
                  </a:lnTo>
                  <a:lnTo>
                    <a:pt x="4" y="0"/>
                  </a:lnTo>
                  <a:lnTo>
                    <a:pt x="4" y="0"/>
                  </a:lnTo>
                  <a:lnTo>
                    <a:pt x="2" y="2"/>
                  </a:lnTo>
                  <a:lnTo>
                    <a:pt x="0" y="4"/>
                  </a:lnTo>
                  <a:lnTo>
                    <a:pt x="0" y="4"/>
                  </a:lnTo>
                  <a:lnTo>
                    <a:pt x="2" y="6"/>
                  </a:lnTo>
                  <a:lnTo>
                    <a:pt x="4" y="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2" name="Freeform 216">
              <a:extLst>
                <a:ext uri="{FF2B5EF4-FFF2-40B4-BE49-F238E27FC236}">
                  <a16:creationId xmlns:a16="http://schemas.microsoft.com/office/drawing/2014/main" id="{7DBB2DC5-D9B2-445F-B78C-D84C28C59D4E}"/>
                </a:ext>
              </a:extLst>
            </p:cNvPr>
            <p:cNvSpPr>
              <a:spLocks/>
            </p:cNvSpPr>
            <p:nvPr/>
          </p:nvSpPr>
          <p:spPr bwMode="auto">
            <a:xfrm>
              <a:off x="5778500" y="1301750"/>
              <a:ext cx="165100" cy="12700"/>
            </a:xfrm>
            <a:custGeom>
              <a:avLst/>
              <a:gdLst/>
              <a:ahLst/>
              <a:cxnLst>
                <a:cxn ang="0">
                  <a:pos x="0" y="4"/>
                </a:cxn>
                <a:cxn ang="0">
                  <a:pos x="0" y="4"/>
                </a:cxn>
                <a:cxn ang="0">
                  <a:pos x="2" y="6"/>
                </a:cxn>
                <a:cxn ang="0">
                  <a:pos x="4" y="8"/>
                </a:cxn>
                <a:cxn ang="0">
                  <a:pos x="100" y="8"/>
                </a:cxn>
                <a:cxn ang="0">
                  <a:pos x="100" y="8"/>
                </a:cxn>
                <a:cxn ang="0">
                  <a:pos x="102" y="6"/>
                </a:cxn>
                <a:cxn ang="0">
                  <a:pos x="104" y="4"/>
                </a:cxn>
                <a:cxn ang="0">
                  <a:pos x="104" y="4"/>
                </a:cxn>
                <a:cxn ang="0">
                  <a:pos x="102" y="2"/>
                </a:cxn>
                <a:cxn ang="0">
                  <a:pos x="100" y="0"/>
                </a:cxn>
                <a:cxn ang="0">
                  <a:pos x="4" y="0"/>
                </a:cxn>
                <a:cxn ang="0">
                  <a:pos x="4" y="0"/>
                </a:cxn>
                <a:cxn ang="0">
                  <a:pos x="2" y="2"/>
                </a:cxn>
                <a:cxn ang="0">
                  <a:pos x="0" y="4"/>
                </a:cxn>
              </a:cxnLst>
              <a:rect l="0" t="0" r="r" b="b"/>
              <a:pathLst>
                <a:path w="104" h="8">
                  <a:moveTo>
                    <a:pt x="0" y="4"/>
                  </a:moveTo>
                  <a:lnTo>
                    <a:pt x="0" y="4"/>
                  </a:lnTo>
                  <a:lnTo>
                    <a:pt x="2" y="6"/>
                  </a:lnTo>
                  <a:lnTo>
                    <a:pt x="4" y="8"/>
                  </a:lnTo>
                  <a:lnTo>
                    <a:pt x="100" y="8"/>
                  </a:lnTo>
                  <a:lnTo>
                    <a:pt x="100" y="8"/>
                  </a:lnTo>
                  <a:lnTo>
                    <a:pt x="102" y="6"/>
                  </a:lnTo>
                  <a:lnTo>
                    <a:pt x="104" y="4"/>
                  </a:lnTo>
                  <a:lnTo>
                    <a:pt x="104" y="4"/>
                  </a:lnTo>
                  <a:lnTo>
                    <a:pt x="102" y="2"/>
                  </a:lnTo>
                  <a:lnTo>
                    <a:pt x="100" y="0"/>
                  </a:lnTo>
                  <a:lnTo>
                    <a:pt x="4" y="0"/>
                  </a:lnTo>
                  <a:lnTo>
                    <a:pt x="4" y="0"/>
                  </a:lnTo>
                  <a:lnTo>
                    <a:pt x="2" y="2"/>
                  </a:lnTo>
                  <a:lnTo>
                    <a:pt x="0"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3" name="Freeform 217">
              <a:extLst>
                <a:ext uri="{FF2B5EF4-FFF2-40B4-BE49-F238E27FC236}">
                  <a16:creationId xmlns:a16="http://schemas.microsoft.com/office/drawing/2014/main" id="{002B04BC-0914-4C74-904F-144EA078A3BB}"/>
                </a:ext>
              </a:extLst>
            </p:cNvPr>
            <p:cNvSpPr>
              <a:spLocks/>
            </p:cNvSpPr>
            <p:nvPr/>
          </p:nvSpPr>
          <p:spPr bwMode="auto">
            <a:xfrm>
              <a:off x="5778500" y="1301750"/>
              <a:ext cx="165100" cy="12700"/>
            </a:xfrm>
            <a:custGeom>
              <a:avLst/>
              <a:gdLst/>
              <a:ahLst/>
              <a:cxnLst>
                <a:cxn ang="0">
                  <a:pos x="0" y="4"/>
                </a:cxn>
                <a:cxn ang="0">
                  <a:pos x="0" y="4"/>
                </a:cxn>
                <a:cxn ang="0">
                  <a:pos x="2" y="6"/>
                </a:cxn>
                <a:cxn ang="0">
                  <a:pos x="4" y="8"/>
                </a:cxn>
                <a:cxn ang="0">
                  <a:pos x="100" y="8"/>
                </a:cxn>
                <a:cxn ang="0">
                  <a:pos x="100" y="8"/>
                </a:cxn>
                <a:cxn ang="0">
                  <a:pos x="102" y="6"/>
                </a:cxn>
                <a:cxn ang="0">
                  <a:pos x="104" y="4"/>
                </a:cxn>
                <a:cxn ang="0">
                  <a:pos x="104" y="4"/>
                </a:cxn>
                <a:cxn ang="0">
                  <a:pos x="102" y="2"/>
                </a:cxn>
                <a:cxn ang="0">
                  <a:pos x="100" y="0"/>
                </a:cxn>
                <a:cxn ang="0">
                  <a:pos x="4" y="0"/>
                </a:cxn>
                <a:cxn ang="0">
                  <a:pos x="4" y="0"/>
                </a:cxn>
                <a:cxn ang="0">
                  <a:pos x="2" y="2"/>
                </a:cxn>
                <a:cxn ang="0">
                  <a:pos x="0" y="4"/>
                </a:cxn>
              </a:cxnLst>
              <a:rect l="0" t="0" r="r" b="b"/>
              <a:pathLst>
                <a:path w="104" h="8">
                  <a:moveTo>
                    <a:pt x="0" y="4"/>
                  </a:moveTo>
                  <a:lnTo>
                    <a:pt x="0" y="4"/>
                  </a:lnTo>
                  <a:lnTo>
                    <a:pt x="2" y="6"/>
                  </a:lnTo>
                  <a:lnTo>
                    <a:pt x="4" y="8"/>
                  </a:lnTo>
                  <a:lnTo>
                    <a:pt x="100" y="8"/>
                  </a:lnTo>
                  <a:lnTo>
                    <a:pt x="100" y="8"/>
                  </a:lnTo>
                  <a:lnTo>
                    <a:pt x="102" y="6"/>
                  </a:lnTo>
                  <a:lnTo>
                    <a:pt x="104" y="4"/>
                  </a:lnTo>
                  <a:lnTo>
                    <a:pt x="104" y="4"/>
                  </a:lnTo>
                  <a:lnTo>
                    <a:pt x="102" y="2"/>
                  </a:lnTo>
                  <a:lnTo>
                    <a:pt x="100" y="0"/>
                  </a:lnTo>
                  <a:lnTo>
                    <a:pt x="4" y="0"/>
                  </a:lnTo>
                  <a:lnTo>
                    <a:pt x="4" y="0"/>
                  </a:lnTo>
                  <a:lnTo>
                    <a:pt x="2" y="2"/>
                  </a:lnTo>
                  <a:lnTo>
                    <a:pt x="0" y="4"/>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4" name="Freeform 218">
              <a:extLst>
                <a:ext uri="{FF2B5EF4-FFF2-40B4-BE49-F238E27FC236}">
                  <a16:creationId xmlns:a16="http://schemas.microsoft.com/office/drawing/2014/main" id="{0D6E22F7-D2F8-4506-B810-56D5F1FA7F72}"/>
                </a:ext>
              </a:extLst>
            </p:cNvPr>
            <p:cNvSpPr>
              <a:spLocks/>
            </p:cNvSpPr>
            <p:nvPr/>
          </p:nvSpPr>
          <p:spPr bwMode="auto">
            <a:xfrm>
              <a:off x="5638800" y="13779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5" name="Freeform 219">
              <a:extLst>
                <a:ext uri="{FF2B5EF4-FFF2-40B4-BE49-F238E27FC236}">
                  <a16:creationId xmlns:a16="http://schemas.microsoft.com/office/drawing/2014/main" id="{F6923F60-783E-432B-94F9-E220610065F2}"/>
                </a:ext>
              </a:extLst>
            </p:cNvPr>
            <p:cNvSpPr>
              <a:spLocks/>
            </p:cNvSpPr>
            <p:nvPr/>
          </p:nvSpPr>
          <p:spPr bwMode="auto">
            <a:xfrm>
              <a:off x="5638800" y="13779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6" name="Freeform 220">
              <a:extLst>
                <a:ext uri="{FF2B5EF4-FFF2-40B4-BE49-F238E27FC236}">
                  <a16:creationId xmlns:a16="http://schemas.microsoft.com/office/drawing/2014/main" id="{4019F7F0-B826-4C98-A3F7-FE9BB99704D7}"/>
                </a:ext>
              </a:extLst>
            </p:cNvPr>
            <p:cNvSpPr>
              <a:spLocks/>
            </p:cNvSpPr>
            <p:nvPr/>
          </p:nvSpPr>
          <p:spPr bwMode="auto">
            <a:xfrm>
              <a:off x="5638800" y="14160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7" name="Freeform 221">
              <a:extLst>
                <a:ext uri="{FF2B5EF4-FFF2-40B4-BE49-F238E27FC236}">
                  <a16:creationId xmlns:a16="http://schemas.microsoft.com/office/drawing/2014/main" id="{16FA3B19-6558-4ACF-890B-896E60A0B2D5}"/>
                </a:ext>
              </a:extLst>
            </p:cNvPr>
            <p:cNvSpPr>
              <a:spLocks/>
            </p:cNvSpPr>
            <p:nvPr/>
          </p:nvSpPr>
          <p:spPr bwMode="auto">
            <a:xfrm>
              <a:off x="5638800" y="14160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8" name="Freeform 222">
              <a:extLst>
                <a:ext uri="{FF2B5EF4-FFF2-40B4-BE49-F238E27FC236}">
                  <a16:creationId xmlns:a16="http://schemas.microsoft.com/office/drawing/2014/main" id="{625697F7-1FB7-4614-BACB-2E40FD423E76}"/>
                </a:ext>
              </a:extLst>
            </p:cNvPr>
            <p:cNvSpPr>
              <a:spLocks/>
            </p:cNvSpPr>
            <p:nvPr/>
          </p:nvSpPr>
          <p:spPr bwMode="auto">
            <a:xfrm>
              <a:off x="5638800" y="14541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09" name="Freeform 223">
              <a:extLst>
                <a:ext uri="{FF2B5EF4-FFF2-40B4-BE49-F238E27FC236}">
                  <a16:creationId xmlns:a16="http://schemas.microsoft.com/office/drawing/2014/main" id="{E39CC261-0A4E-4F43-97D8-6D5A2CB61CE3}"/>
                </a:ext>
              </a:extLst>
            </p:cNvPr>
            <p:cNvSpPr>
              <a:spLocks/>
            </p:cNvSpPr>
            <p:nvPr/>
          </p:nvSpPr>
          <p:spPr bwMode="auto">
            <a:xfrm>
              <a:off x="5638800" y="14541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10" name="Freeform 224">
              <a:extLst>
                <a:ext uri="{FF2B5EF4-FFF2-40B4-BE49-F238E27FC236}">
                  <a16:creationId xmlns:a16="http://schemas.microsoft.com/office/drawing/2014/main" id="{10308D66-215E-4177-B052-F38EA6A35D27}"/>
                </a:ext>
              </a:extLst>
            </p:cNvPr>
            <p:cNvSpPr>
              <a:spLocks/>
            </p:cNvSpPr>
            <p:nvPr/>
          </p:nvSpPr>
          <p:spPr bwMode="auto">
            <a:xfrm>
              <a:off x="5638800" y="13398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11" name="Freeform 225">
              <a:extLst>
                <a:ext uri="{FF2B5EF4-FFF2-40B4-BE49-F238E27FC236}">
                  <a16:creationId xmlns:a16="http://schemas.microsoft.com/office/drawing/2014/main" id="{C31929CC-4532-445C-9AE9-DA31ADA89C41}"/>
                </a:ext>
              </a:extLst>
            </p:cNvPr>
            <p:cNvSpPr>
              <a:spLocks/>
            </p:cNvSpPr>
            <p:nvPr/>
          </p:nvSpPr>
          <p:spPr bwMode="auto">
            <a:xfrm>
              <a:off x="5638800" y="1339850"/>
              <a:ext cx="304800" cy="12700"/>
            </a:xfrm>
            <a:custGeom>
              <a:avLst/>
              <a:gdLst/>
              <a:ahLst/>
              <a:cxnLst>
                <a:cxn ang="0">
                  <a:pos x="188" y="0"/>
                </a:cxn>
                <a:cxn ang="0">
                  <a:pos x="4" y="0"/>
                </a:cxn>
                <a:cxn ang="0">
                  <a:pos x="4" y="0"/>
                </a:cxn>
                <a:cxn ang="0">
                  <a:pos x="2" y="2"/>
                </a:cxn>
                <a:cxn ang="0">
                  <a:pos x="0" y="4"/>
                </a:cxn>
                <a:cxn ang="0">
                  <a:pos x="0" y="4"/>
                </a:cxn>
                <a:cxn ang="0">
                  <a:pos x="2" y="6"/>
                </a:cxn>
                <a:cxn ang="0">
                  <a:pos x="4" y="8"/>
                </a:cxn>
                <a:cxn ang="0">
                  <a:pos x="188" y="8"/>
                </a:cxn>
                <a:cxn ang="0">
                  <a:pos x="188" y="8"/>
                </a:cxn>
                <a:cxn ang="0">
                  <a:pos x="190" y="6"/>
                </a:cxn>
                <a:cxn ang="0">
                  <a:pos x="192" y="4"/>
                </a:cxn>
                <a:cxn ang="0">
                  <a:pos x="192" y="4"/>
                </a:cxn>
                <a:cxn ang="0">
                  <a:pos x="190" y="2"/>
                </a:cxn>
                <a:cxn ang="0">
                  <a:pos x="188" y="0"/>
                </a:cxn>
              </a:cxnLst>
              <a:rect l="0" t="0" r="r" b="b"/>
              <a:pathLst>
                <a:path w="192" h="8">
                  <a:moveTo>
                    <a:pt x="188" y="0"/>
                  </a:moveTo>
                  <a:lnTo>
                    <a:pt x="4" y="0"/>
                  </a:lnTo>
                  <a:lnTo>
                    <a:pt x="4" y="0"/>
                  </a:lnTo>
                  <a:lnTo>
                    <a:pt x="2" y="2"/>
                  </a:lnTo>
                  <a:lnTo>
                    <a:pt x="0" y="4"/>
                  </a:lnTo>
                  <a:lnTo>
                    <a:pt x="0" y="4"/>
                  </a:lnTo>
                  <a:lnTo>
                    <a:pt x="2" y="6"/>
                  </a:lnTo>
                  <a:lnTo>
                    <a:pt x="4" y="8"/>
                  </a:lnTo>
                  <a:lnTo>
                    <a:pt x="188" y="8"/>
                  </a:lnTo>
                  <a:lnTo>
                    <a:pt x="188" y="8"/>
                  </a:lnTo>
                  <a:lnTo>
                    <a:pt x="190" y="6"/>
                  </a:lnTo>
                  <a:lnTo>
                    <a:pt x="192" y="4"/>
                  </a:lnTo>
                  <a:lnTo>
                    <a:pt x="192" y="4"/>
                  </a:lnTo>
                  <a:lnTo>
                    <a:pt x="190" y="2"/>
                  </a:lnTo>
                  <a:lnTo>
                    <a:pt x="188"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212" name="Freeform 226">
              <a:extLst>
                <a:ext uri="{FF2B5EF4-FFF2-40B4-BE49-F238E27FC236}">
                  <a16:creationId xmlns:a16="http://schemas.microsoft.com/office/drawing/2014/main" id="{CEAD5AFB-2394-46F0-8BEF-312E458BD058}"/>
                </a:ext>
              </a:extLst>
            </p:cNvPr>
            <p:cNvSpPr>
              <a:spLocks noEditPoints="1"/>
            </p:cNvSpPr>
            <p:nvPr/>
          </p:nvSpPr>
          <p:spPr bwMode="auto">
            <a:xfrm>
              <a:off x="5638800" y="1212850"/>
              <a:ext cx="114300" cy="101600"/>
            </a:xfrm>
            <a:custGeom>
              <a:avLst/>
              <a:gdLst/>
              <a:ahLst/>
              <a:cxnLst>
                <a:cxn ang="0">
                  <a:pos x="8" y="64"/>
                </a:cxn>
                <a:cxn ang="0">
                  <a:pos x="64" y="64"/>
                </a:cxn>
                <a:cxn ang="0">
                  <a:pos x="64" y="64"/>
                </a:cxn>
                <a:cxn ang="0">
                  <a:pos x="68" y="64"/>
                </a:cxn>
                <a:cxn ang="0">
                  <a:pos x="70" y="62"/>
                </a:cxn>
                <a:cxn ang="0">
                  <a:pos x="72" y="60"/>
                </a:cxn>
                <a:cxn ang="0">
                  <a:pos x="72" y="56"/>
                </a:cxn>
                <a:cxn ang="0">
                  <a:pos x="72" y="8"/>
                </a:cxn>
                <a:cxn ang="0">
                  <a:pos x="72" y="8"/>
                </a:cxn>
                <a:cxn ang="0">
                  <a:pos x="72" y="4"/>
                </a:cxn>
                <a:cxn ang="0">
                  <a:pos x="70" y="2"/>
                </a:cxn>
                <a:cxn ang="0">
                  <a:pos x="68" y="0"/>
                </a:cxn>
                <a:cxn ang="0">
                  <a:pos x="64" y="0"/>
                </a:cxn>
                <a:cxn ang="0">
                  <a:pos x="8" y="0"/>
                </a:cxn>
                <a:cxn ang="0">
                  <a:pos x="8" y="0"/>
                </a:cxn>
                <a:cxn ang="0">
                  <a:pos x="4" y="0"/>
                </a:cxn>
                <a:cxn ang="0">
                  <a:pos x="2" y="2"/>
                </a:cxn>
                <a:cxn ang="0">
                  <a:pos x="0" y="4"/>
                </a:cxn>
                <a:cxn ang="0">
                  <a:pos x="0" y="8"/>
                </a:cxn>
                <a:cxn ang="0">
                  <a:pos x="0" y="56"/>
                </a:cxn>
                <a:cxn ang="0">
                  <a:pos x="0" y="56"/>
                </a:cxn>
                <a:cxn ang="0">
                  <a:pos x="0" y="60"/>
                </a:cxn>
                <a:cxn ang="0">
                  <a:pos x="2" y="62"/>
                </a:cxn>
                <a:cxn ang="0">
                  <a:pos x="4" y="64"/>
                </a:cxn>
                <a:cxn ang="0">
                  <a:pos x="8" y="64"/>
                </a:cxn>
                <a:cxn ang="0">
                  <a:pos x="16" y="16"/>
                </a:cxn>
                <a:cxn ang="0">
                  <a:pos x="56" y="16"/>
                </a:cxn>
                <a:cxn ang="0">
                  <a:pos x="56" y="48"/>
                </a:cxn>
                <a:cxn ang="0">
                  <a:pos x="16" y="48"/>
                </a:cxn>
                <a:cxn ang="0">
                  <a:pos x="16" y="16"/>
                </a:cxn>
              </a:cxnLst>
              <a:rect l="0" t="0" r="r" b="b"/>
              <a:pathLst>
                <a:path w="72" h="64">
                  <a:moveTo>
                    <a:pt x="8" y="64"/>
                  </a:moveTo>
                  <a:lnTo>
                    <a:pt x="64" y="64"/>
                  </a:lnTo>
                  <a:lnTo>
                    <a:pt x="64" y="64"/>
                  </a:lnTo>
                  <a:lnTo>
                    <a:pt x="68" y="64"/>
                  </a:lnTo>
                  <a:lnTo>
                    <a:pt x="70" y="62"/>
                  </a:lnTo>
                  <a:lnTo>
                    <a:pt x="72" y="60"/>
                  </a:lnTo>
                  <a:lnTo>
                    <a:pt x="72" y="56"/>
                  </a:lnTo>
                  <a:lnTo>
                    <a:pt x="72" y="8"/>
                  </a:lnTo>
                  <a:lnTo>
                    <a:pt x="72" y="8"/>
                  </a:lnTo>
                  <a:lnTo>
                    <a:pt x="72" y="4"/>
                  </a:lnTo>
                  <a:lnTo>
                    <a:pt x="70" y="2"/>
                  </a:lnTo>
                  <a:lnTo>
                    <a:pt x="68" y="0"/>
                  </a:lnTo>
                  <a:lnTo>
                    <a:pt x="64" y="0"/>
                  </a:lnTo>
                  <a:lnTo>
                    <a:pt x="8" y="0"/>
                  </a:lnTo>
                  <a:lnTo>
                    <a:pt x="8" y="0"/>
                  </a:lnTo>
                  <a:lnTo>
                    <a:pt x="4" y="0"/>
                  </a:lnTo>
                  <a:lnTo>
                    <a:pt x="2" y="2"/>
                  </a:lnTo>
                  <a:lnTo>
                    <a:pt x="0" y="4"/>
                  </a:lnTo>
                  <a:lnTo>
                    <a:pt x="0" y="8"/>
                  </a:lnTo>
                  <a:lnTo>
                    <a:pt x="0" y="56"/>
                  </a:lnTo>
                  <a:lnTo>
                    <a:pt x="0" y="56"/>
                  </a:lnTo>
                  <a:lnTo>
                    <a:pt x="0" y="60"/>
                  </a:lnTo>
                  <a:lnTo>
                    <a:pt x="2" y="62"/>
                  </a:lnTo>
                  <a:lnTo>
                    <a:pt x="4" y="64"/>
                  </a:lnTo>
                  <a:lnTo>
                    <a:pt x="8" y="64"/>
                  </a:lnTo>
                  <a:close/>
                  <a:moveTo>
                    <a:pt x="16" y="16"/>
                  </a:moveTo>
                  <a:lnTo>
                    <a:pt x="56" y="16"/>
                  </a:lnTo>
                  <a:lnTo>
                    <a:pt x="56" y="48"/>
                  </a:lnTo>
                  <a:lnTo>
                    <a:pt x="16" y="48"/>
                  </a:lnTo>
                  <a:lnTo>
                    <a:pt x="16"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51" name="Group 72">
            <a:extLst>
              <a:ext uri="{FF2B5EF4-FFF2-40B4-BE49-F238E27FC236}">
                <a16:creationId xmlns:a16="http://schemas.microsoft.com/office/drawing/2014/main" id="{5A1946EE-24EB-4FFF-BF2A-853E876FC872}"/>
              </a:ext>
            </a:extLst>
          </p:cNvPr>
          <p:cNvGrpSpPr/>
          <p:nvPr/>
        </p:nvGrpSpPr>
        <p:grpSpPr>
          <a:xfrm>
            <a:off x="8201870" y="3536424"/>
            <a:ext cx="489517" cy="489517"/>
            <a:chOff x="3962400" y="1149350"/>
            <a:chExt cx="406400" cy="406400"/>
          </a:xfrm>
          <a:solidFill>
            <a:schemeClr val="accent1"/>
          </a:solidFill>
        </p:grpSpPr>
        <p:sp>
          <p:nvSpPr>
            <p:cNvPr id="190" name="Freeform 240">
              <a:extLst>
                <a:ext uri="{FF2B5EF4-FFF2-40B4-BE49-F238E27FC236}">
                  <a16:creationId xmlns:a16="http://schemas.microsoft.com/office/drawing/2014/main" id="{FA6693D7-135B-4144-9EBD-EF0EBAE313D4}"/>
                </a:ext>
              </a:extLst>
            </p:cNvPr>
            <p:cNvSpPr>
              <a:spLocks noEditPoints="1"/>
            </p:cNvSpPr>
            <p:nvPr/>
          </p:nvSpPr>
          <p:spPr bwMode="auto">
            <a:xfrm>
              <a:off x="3962400" y="1149350"/>
              <a:ext cx="406400" cy="406400"/>
            </a:xfrm>
            <a:custGeom>
              <a:avLst/>
              <a:gdLst/>
              <a:ahLst/>
              <a:cxnLst>
                <a:cxn ang="0">
                  <a:pos x="208" y="82"/>
                </a:cxn>
                <a:cxn ang="0">
                  <a:pos x="168" y="54"/>
                </a:cxn>
                <a:cxn ang="0">
                  <a:pos x="160" y="24"/>
                </a:cxn>
                <a:cxn ang="0">
                  <a:pos x="136" y="2"/>
                </a:cxn>
                <a:cxn ang="0">
                  <a:pos x="112" y="6"/>
                </a:cxn>
                <a:cxn ang="0">
                  <a:pos x="102" y="38"/>
                </a:cxn>
                <a:cxn ang="0">
                  <a:pos x="82" y="76"/>
                </a:cxn>
                <a:cxn ang="0">
                  <a:pos x="64" y="86"/>
                </a:cxn>
                <a:cxn ang="0">
                  <a:pos x="24" y="80"/>
                </a:cxn>
                <a:cxn ang="0">
                  <a:pos x="2" y="94"/>
                </a:cxn>
                <a:cxn ang="0">
                  <a:pos x="2" y="242"/>
                </a:cxn>
                <a:cxn ang="0">
                  <a:pos x="48" y="256"/>
                </a:cxn>
                <a:cxn ang="0">
                  <a:pos x="66" y="248"/>
                </a:cxn>
                <a:cxn ang="0">
                  <a:pos x="70" y="242"/>
                </a:cxn>
                <a:cxn ang="0">
                  <a:pos x="72" y="242"/>
                </a:cxn>
                <a:cxn ang="0">
                  <a:pos x="136" y="256"/>
                </a:cxn>
                <a:cxn ang="0">
                  <a:pos x="206" y="256"/>
                </a:cxn>
                <a:cxn ang="0">
                  <a:pos x="224" y="240"/>
                </a:cxn>
                <a:cxn ang="0">
                  <a:pos x="228" y="218"/>
                </a:cxn>
                <a:cxn ang="0">
                  <a:pos x="242" y="198"/>
                </a:cxn>
                <a:cxn ang="0">
                  <a:pos x="242" y="176"/>
                </a:cxn>
                <a:cxn ang="0">
                  <a:pos x="252" y="144"/>
                </a:cxn>
                <a:cxn ang="0">
                  <a:pos x="256" y="116"/>
                </a:cxn>
                <a:cxn ang="0">
                  <a:pos x="256" y="112"/>
                </a:cxn>
                <a:cxn ang="0">
                  <a:pos x="234" y="84"/>
                </a:cxn>
                <a:cxn ang="0">
                  <a:pos x="54" y="238"/>
                </a:cxn>
                <a:cxn ang="0">
                  <a:pos x="24" y="240"/>
                </a:cxn>
                <a:cxn ang="0">
                  <a:pos x="16" y="232"/>
                </a:cxn>
                <a:cxn ang="0">
                  <a:pos x="18" y="98"/>
                </a:cxn>
                <a:cxn ang="0">
                  <a:pos x="48" y="96"/>
                </a:cxn>
                <a:cxn ang="0">
                  <a:pos x="56" y="104"/>
                </a:cxn>
                <a:cxn ang="0">
                  <a:pos x="240" y="120"/>
                </a:cxn>
                <a:cxn ang="0">
                  <a:pos x="208" y="128"/>
                </a:cxn>
                <a:cxn ang="0">
                  <a:pos x="204" y="132"/>
                </a:cxn>
                <a:cxn ang="0">
                  <a:pos x="224" y="136"/>
                </a:cxn>
                <a:cxn ang="0">
                  <a:pos x="236" y="150"/>
                </a:cxn>
                <a:cxn ang="0">
                  <a:pos x="228" y="166"/>
                </a:cxn>
                <a:cxn ang="0">
                  <a:pos x="198" y="170"/>
                </a:cxn>
                <a:cxn ang="0">
                  <a:pos x="200" y="176"/>
                </a:cxn>
                <a:cxn ang="0">
                  <a:pos x="226" y="182"/>
                </a:cxn>
                <a:cxn ang="0">
                  <a:pos x="224" y="198"/>
                </a:cxn>
                <a:cxn ang="0">
                  <a:pos x="192" y="208"/>
                </a:cxn>
                <a:cxn ang="0">
                  <a:pos x="188" y="212"/>
                </a:cxn>
                <a:cxn ang="0">
                  <a:pos x="204" y="216"/>
                </a:cxn>
                <a:cxn ang="0">
                  <a:pos x="212" y="228"/>
                </a:cxn>
                <a:cxn ang="0">
                  <a:pos x="206" y="238"/>
                </a:cxn>
                <a:cxn ang="0">
                  <a:pos x="136" y="240"/>
                </a:cxn>
                <a:cxn ang="0">
                  <a:pos x="70" y="226"/>
                </a:cxn>
                <a:cxn ang="0">
                  <a:pos x="64" y="218"/>
                </a:cxn>
                <a:cxn ang="0">
                  <a:pos x="70" y="100"/>
                </a:cxn>
                <a:cxn ang="0">
                  <a:pos x="84" y="94"/>
                </a:cxn>
                <a:cxn ang="0">
                  <a:pos x="114" y="56"/>
                </a:cxn>
                <a:cxn ang="0">
                  <a:pos x="120" y="24"/>
                </a:cxn>
                <a:cxn ang="0">
                  <a:pos x="128" y="16"/>
                </a:cxn>
                <a:cxn ang="0">
                  <a:pos x="148" y="40"/>
                </a:cxn>
                <a:cxn ang="0">
                  <a:pos x="150" y="74"/>
                </a:cxn>
                <a:cxn ang="0">
                  <a:pos x="226" y="98"/>
                </a:cxn>
                <a:cxn ang="0">
                  <a:pos x="238" y="106"/>
                </a:cxn>
              </a:cxnLst>
              <a:rect l="0" t="0" r="r" b="b"/>
              <a:pathLst>
                <a:path w="256" h="256">
                  <a:moveTo>
                    <a:pt x="234" y="84"/>
                  </a:moveTo>
                  <a:lnTo>
                    <a:pt x="234" y="84"/>
                  </a:lnTo>
                  <a:lnTo>
                    <a:pt x="224" y="82"/>
                  </a:lnTo>
                  <a:lnTo>
                    <a:pt x="208" y="82"/>
                  </a:lnTo>
                  <a:lnTo>
                    <a:pt x="166" y="80"/>
                  </a:lnTo>
                  <a:lnTo>
                    <a:pt x="166" y="80"/>
                  </a:lnTo>
                  <a:lnTo>
                    <a:pt x="168" y="68"/>
                  </a:lnTo>
                  <a:lnTo>
                    <a:pt x="168" y="54"/>
                  </a:lnTo>
                  <a:lnTo>
                    <a:pt x="168" y="54"/>
                  </a:lnTo>
                  <a:lnTo>
                    <a:pt x="166" y="44"/>
                  </a:lnTo>
                  <a:lnTo>
                    <a:pt x="164" y="34"/>
                  </a:lnTo>
                  <a:lnTo>
                    <a:pt x="160" y="24"/>
                  </a:lnTo>
                  <a:lnTo>
                    <a:pt x="154" y="16"/>
                  </a:lnTo>
                  <a:lnTo>
                    <a:pt x="148" y="10"/>
                  </a:lnTo>
                  <a:lnTo>
                    <a:pt x="142" y="4"/>
                  </a:lnTo>
                  <a:lnTo>
                    <a:pt x="136" y="2"/>
                  </a:lnTo>
                  <a:lnTo>
                    <a:pt x="128" y="0"/>
                  </a:lnTo>
                  <a:lnTo>
                    <a:pt x="128" y="0"/>
                  </a:lnTo>
                  <a:lnTo>
                    <a:pt x="118" y="2"/>
                  </a:lnTo>
                  <a:lnTo>
                    <a:pt x="112" y="6"/>
                  </a:lnTo>
                  <a:lnTo>
                    <a:pt x="106" y="14"/>
                  </a:lnTo>
                  <a:lnTo>
                    <a:pt x="104" y="24"/>
                  </a:lnTo>
                  <a:lnTo>
                    <a:pt x="104" y="24"/>
                  </a:lnTo>
                  <a:lnTo>
                    <a:pt x="102" y="38"/>
                  </a:lnTo>
                  <a:lnTo>
                    <a:pt x="98" y="54"/>
                  </a:lnTo>
                  <a:lnTo>
                    <a:pt x="94" y="62"/>
                  </a:lnTo>
                  <a:lnTo>
                    <a:pt x="88" y="70"/>
                  </a:lnTo>
                  <a:lnTo>
                    <a:pt x="82" y="76"/>
                  </a:lnTo>
                  <a:lnTo>
                    <a:pt x="72" y="82"/>
                  </a:lnTo>
                  <a:lnTo>
                    <a:pt x="72" y="82"/>
                  </a:lnTo>
                  <a:lnTo>
                    <a:pt x="64" y="86"/>
                  </a:lnTo>
                  <a:lnTo>
                    <a:pt x="64" y="86"/>
                  </a:lnTo>
                  <a:lnTo>
                    <a:pt x="64" y="86"/>
                  </a:lnTo>
                  <a:lnTo>
                    <a:pt x="56" y="82"/>
                  </a:lnTo>
                  <a:lnTo>
                    <a:pt x="48" y="80"/>
                  </a:lnTo>
                  <a:lnTo>
                    <a:pt x="24" y="80"/>
                  </a:lnTo>
                  <a:lnTo>
                    <a:pt x="24" y="80"/>
                  </a:lnTo>
                  <a:lnTo>
                    <a:pt x="14" y="82"/>
                  </a:lnTo>
                  <a:lnTo>
                    <a:pt x="8" y="88"/>
                  </a:lnTo>
                  <a:lnTo>
                    <a:pt x="2" y="94"/>
                  </a:lnTo>
                  <a:lnTo>
                    <a:pt x="0" y="104"/>
                  </a:lnTo>
                  <a:lnTo>
                    <a:pt x="0" y="232"/>
                  </a:lnTo>
                  <a:lnTo>
                    <a:pt x="0" y="232"/>
                  </a:lnTo>
                  <a:lnTo>
                    <a:pt x="2" y="242"/>
                  </a:lnTo>
                  <a:lnTo>
                    <a:pt x="8" y="248"/>
                  </a:lnTo>
                  <a:lnTo>
                    <a:pt x="14" y="254"/>
                  </a:lnTo>
                  <a:lnTo>
                    <a:pt x="24" y="256"/>
                  </a:lnTo>
                  <a:lnTo>
                    <a:pt x="48" y="256"/>
                  </a:lnTo>
                  <a:lnTo>
                    <a:pt x="48" y="256"/>
                  </a:lnTo>
                  <a:lnTo>
                    <a:pt x="54" y="254"/>
                  </a:lnTo>
                  <a:lnTo>
                    <a:pt x="60" y="252"/>
                  </a:lnTo>
                  <a:lnTo>
                    <a:pt x="66" y="248"/>
                  </a:lnTo>
                  <a:lnTo>
                    <a:pt x="70" y="242"/>
                  </a:lnTo>
                  <a:lnTo>
                    <a:pt x="70" y="242"/>
                  </a:lnTo>
                  <a:lnTo>
                    <a:pt x="70" y="242"/>
                  </a:lnTo>
                  <a:lnTo>
                    <a:pt x="70" y="242"/>
                  </a:lnTo>
                  <a:lnTo>
                    <a:pt x="72" y="242"/>
                  </a:lnTo>
                  <a:lnTo>
                    <a:pt x="72" y="242"/>
                  </a:lnTo>
                  <a:lnTo>
                    <a:pt x="72" y="242"/>
                  </a:lnTo>
                  <a:lnTo>
                    <a:pt x="72" y="242"/>
                  </a:lnTo>
                  <a:lnTo>
                    <a:pt x="104" y="250"/>
                  </a:lnTo>
                  <a:lnTo>
                    <a:pt x="104" y="250"/>
                  </a:lnTo>
                  <a:lnTo>
                    <a:pt x="122" y="254"/>
                  </a:lnTo>
                  <a:lnTo>
                    <a:pt x="136" y="256"/>
                  </a:lnTo>
                  <a:lnTo>
                    <a:pt x="152" y="256"/>
                  </a:lnTo>
                  <a:lnTo>
                    <a:pt x="196" y="256"/>
                  </a:lnTo>
                  <a:lnTo>
                    <a:pt x="196" y="256"/>
                  </a:lnTo>
                  <a:lnTo>
                    <a:pt x="206" y="256"/>
                  </a:lnTo>
                  <a:lnTo>
                    <a:pt x="214" y="252"/>
                  </a:lnTo>
                  <a:lnTo>
                    <a:pt x="220" y="248"/>
                  </a:lnTo>
                  <a:lnTo>
                    <a:pt x="224" y="240"/>
                  </a:lnTo>
                  <a:lnTo>
                    <a:pt x="224" y="240"/>
                  </a:lnTo>
                  <a:lnTo>
                    <a:pt x="228" y="232"/>
                  </a:lnTo>
                  <a:lnTo>
                    <a:pt x="228" y="232"/>
                  </a:lnTo>
                  <a:lnTo>
                    <a:pt x="230" y="226"/>
                  </a:lnTo>
                  <a:lnTo>
                    <a:pt x="228" y="218"/>
                  </a:lnTo>
                  <a:lnTo>
                    <a:pt x="228" y="218"/>
                  </a:lnTo>
                  <a:lnTo>
                    <a:pt x="234" y="212"/>
                  </a:lnTo>
                  <a:lnTo>
                    <a:pt x="238" y="208"/>
                  </a:lnTo>
                  <a:lnTo>
                    <a:pt x="242" y="198"/>
                  </a:lnTo>
                  <a:lnTo>
                    <a:pt x="242" y="198"/>
                  </a:lnTo>
                  <a:lnTo>
                    <a:pt x="244" y="184"/>
                  </a:lnTo>
                  <a:lnTo>
                    <a:pt x="242" y="176"/>
                  </a:lnTo>
                  <a:lnTo>
                    <a:pt x="242" y="176"/>
                  </a:lnTo>
                  <a:lnTo>
                    <a:pt x="248" y="166"/>
                  </a:lnTo>
                  <a:lnTo>
                    <a:pt x="252" y="154"/>
                  </a:lnTo>
                  <a:lnTo>
                    <a:pt x="252" y="154"/>
                  </a:lnTo>
                  <a:lnTo>
                    <a:pt x="252" y="144"/>
                  </a:lnTo>
                  <a:lnTo>
                    <a:pt x="248" y="134"/>
                  </a:lnTo>
                  <a:lnTo>
                    <a:pt x="248" y="134"/>
                  </a:lnTo>
                  <a:lnTo>
                    <a:pt x="254" y="126"/>
                  </a:lnTo>
                  <a:lnTo>
                    <a:pt x="256" y="116"/>
                  </a:lnTo>
                  <a:lnTo>
                    <a:pt x="256" y="116"/>
                  </a:lnTo>
                  <a:lnTo>
                    <a:pt x="256" y="116"/>
                  </a:lnTo>
                  <a:lnTo>
                    <a:pt x="256" y="112"/>
                  </a:lnTo>
                  <a:lnTo>
                    <a:pt x="256" y="112"/>
                  </a:lnTo>
                  <a:lnTo>
                    <a:pt x="254" y="104"/>
                  </a:lnTo>
                  <a:lnTo>
                    <a:pt x="250" y="96"/>
                  </a:lnTo>
                  <a:lnTo>
                    <a:pt x="244" y="88"/>
                  </a:lnTo>
                  <a:lnTo>
                    <a:pt x="234" y="84"/>
                  </a:lnTo>
                  <a:close/>
                  <a:moveTo>
                    <a:pt x="56" y="232"/>
                  </a:moveTo>
                  <a:lnTo>
                    <a:pt x="56" y="232"/>
                  </a:lnTo>
                  <a:lnTo>
                    <a:pt x="56" y="236"/>
                  </a:lnTo>
                  <a:lnTo>
                    <a:pt x="54" y="238"/>
                  </a:lnTo>
                  <a:lnTo>
                    <a:pt x="52" y="240"/>
                  </a:lnTo>
                  <a:lnTo>
                    <a:pt x="48" y="240"/>
                  </a:lnTo>
                  <a:lnTo>
                    <a:pt x="24" y="240"/>
                  </a:lnTo>
                  <a:lnTo>
                    <a:pt x="24" y="240"/>
                  </a:lnTo>
                  <a:lnTo>
                    <a:pt x="20" y="240"/>
                  </a:lnTo>
                  <a:lnTo>
                    <a:pt x="18" y="238"/>
                  </a:lnTo>
                  <a:lnTo>
                    <a:pt x="16" y="236"/>
                  </a:lnTo>
                  <a:lnTo>
                    <a:pt x="16" y="232"/>
                  </a:lnTo>
                  <a:lnTo>
                    <a:pt x="16" y="104"/>
                  </a:lnTo>
                  <a:lnTo>
                    <a:pt x="16" y="104"/>
                  </a:lnTo>
                  <a:lnTo>
                    <a:pt x="16" y="100"/>
                  </a:lnTo>
                  <a:lnTo>
                    <a:pt x="18" y="98"/>
                  </a:lnTo>
                  <a:lnTo>
                    <a:pt x="20" y="96"/>
                  </a:lnTo>
                  <a:lnTo>
                    <a:pt x="24" y="96"/>
                  </a:lnTo>
                  <a:lnTo>
                    <a:pt x="48" y="96"/>
                  </a:lnTo>
                  <a:lnTo>
                    <a:pt x="48" y="96"/>
                  </a:lnTo>
                  <a:lnTo>
                    <a:pt x="52" y="96"/>
                  </a:lnTo>
                  <a:lnTo>
                    <a:pt x="54" y="98"/>
                  </a:lnTo>
                  <a:lnTo>
                    <a:pt x="56" y="100"/>
                  </a:lnTo>
                  <a:lnTo>
                    <a:pt x="56" y="104"/>
                  </a:lnTo>
                  <a:lnTo>
                    <a:pt x="56" y="232"/>
                  </a:lnTo>
                  <a:close/>
                  <a:moveTo>
                    <a:pt x="240" y="116"/>
                  </a:moveTo>
                  <a:lnTo>
                    <a:pt x="240" y="116"/>
                  </a:lnTo>
                  <a:lnTo>
                    <a:pt x="240" y="120"/>
                  </a:lnTo>
                  <a:lnTo>
                    <a:pt x="238" y="124"/>
                  </a:lnTo>
                  <a:lnTo>
                    <a:pt x="232" y="126"/>
                  </a:lnTo>
                  <a:lnTo>
                    <a:pt x="224" y="128"/>
                  </a:lnTo>
                  <a:lnTo>
                    <a:pt x="208" y="128"/>
                  </a:lnTo>
                  <a:lnTo>
                    <a:pt x="208" y="128"/>
                  </a:lnTo>
                  <a:lnTo>
                    <a:pt x="206" y="130"/>
                  </a:lnTo>
                  <a:lnTo>
                    <a:pt x="204" y="132"/>
                  </a:lnTo>
                  <a:lnTo>
                    <a:pt x="204" y="132"/>
                  </a:lnTo>
                  <a:lnTo>
                    <a:pt x="206" y="134"/>
                  </a:lnTo>
                  <a:lnTo>
                    <a:pt x="208" y="136"/>
                  </a:lnTo>
                  <a:lnTo>
                    <a:pt x="224" y="136"/>
                  </a:lnTo>
                  <a:lnTo>
                    <a:pt x="224" y="136"/>
                  </a:lnTo>
                  <a:lnTo>
                    <a:pt x="230" y="138"/>
                  </a:lnTo>
                  <a:lnTo>
                    <a:pt x="234" y="142"/>
                  </a:lnTo>
                  <a:lnTo>
                    <a:pt x="236" y="146"/>
                  </a:lnTo>
                  <a:lnTo>
                    <a:pt x="236" y="150"/>
                  </a:lnTo>
                  <a:lnTo>
                    <a:pt x="236" y="150"/>
                  </a:lnTo>
                  <a:lnTo>
                    <a:pt x="236" y="156"/>
                  </a:lnTo>
                  <a:lnTo>
                    <a:pt x="232" y="162"/>
                  </a:lnTo>
                  <a:lnTo>
                    <a:pt x="228" y="166"/>
                  </a:lnTo>
                  <a:lnTo>
                    <a:pt x="220" y="168"/>
                  </a:lnTo>
                  <a:lnTo>
                    <a:pt x="200" y="168"/>
                  </a:lnTo>
                  <a:lnTo>
                    <a:pt x="200" y="168"/>
                  </a:lnTo>
                  <a:lnTo>
                    <a:pt x="198" y="170"/>
                  </a:lnTo>
                  <a:lnTo>
                    <a:pt x="196" y="172"/>
                  </a:lnTo>
                  <a:lnTo>
                    <a:pt x="196" y="172"/>
                  </a:lnTo>
                  <a:lnTo>
                    <a:pt x="198" y="174"/>
                  </a:lnTo>
                  <a:lnTo>
                    <a:pt x="200" y="176"/>
                  </a:lnTo>
                  <a:lnTo>
                    <a:pt x="216" y="176"/>
                  </a:lnTo>
                  <a:lnTo>
                    <a:pt x="216" y="176"/>
                  </a:lnTo>
                  <a:lnTo>
                    <a:pt x="224" y="178"/>
                  </a:lnTo>
                  <a:lnTo>
                    <a:pt x="226" y="182"/>
                  </a:lnTo>
                  <a:lnTo>
                    <a:pt x="228" y="188"/>
                  </a:lnTo>
                  <a:lnTo>
                    <a:pt x="226" y="192"/>
                  </a:lnTo>
                  <a:lnTo>
                    <a:pt x="226" y="192"/>
                  </a:lnTo>
                  <a:lnTo>
                    <a:pt x="224" y="198"/>
                  </a:lnTo>
                  <a:lnTo>
                    <a:pt x="220" y="204"/>
                  </a:lnTo>
                  <a:lnTo>
                    <a:pt x="216" y="206"/>
                  </a:lnTo>
                  <a:lnTo>
                    <a:pt x="206" y="208"/>
                  </a:lnTo>
                  <a:lnTo>
                    <a:pt x="192" y="208"/>
                  </a:lnTo>
                  <a:lnTo>
                    <a:pt x="192" y="208"/>
                  </a:lnTo>
                  <a:lnTo>
                    <a:pt x="190" y="210"/>
                  </a:lnTo>
                  <a:lnTo>
                    <a:pt x="188" y="212"/>
                  </a:lnTo>
                  <a:lnTo>
                    <a:pt x="188" y="212"/>
                  </a:lnTo>
                  <a:lnTo>
                    <a:pt x="190" y="214"/>
                  </a:lnTo>
                  <a:lnTo>
                    <a:pt x="192" y="216"/>
                  </a:lnTo>
                  <a:lnTo>
                    <a:pt x="204" y="216"/>
                  </a:lnTo>
                  <a:lnTo>
                    <a:pt x="204" y="216"/>
                  </a:lnTo>
                  <a:lnTo>
                    <a:pt x="210" y="218"/>
                  </a:lnTo>
                  <a:lnTo>
                    <a:pt x="212" y="220"/>
                  </a:lnTo>
                  <a:lnTo>
                    <a:pt x="214" y="224"/>
                  </a:lnTo>
                  <a:lnTo>
                    <a:pt x="212" y="228"/>
                  </a:lnTo>
                  <a:lnTo>
                    <a:pt x="212" y="228"/>
                  </a:lnTo>
                  <a:lnTo>
                    <a:pt x="210" y="234"/>
                  </a:lnTo>
                  <a:lnTo>
                    <a:pt x="210" y="234"/>
                  </a:lnTo>
                  <a:lnTo>
                    <a:pt x="206" y="238"/>
                  </a:lnTo>
                  <a:lnTo>
                    <a:pt x="196" y="240"/>
                  </a:lnTo>
                  <a:lnTo>
                    <a:pt x="152" y="240"/>
                  </a:lnTo>
                  <a:lnTo>
                    <a:pt x="152" y="240"/>
                  </a:lnTo>
                  <a:lnTo>
                    <a:pt x="136" y="240"/>
                  </a:lnTo>
                  <a:lnTo>
                    <a:pt x="122" y="238"/>
                  </a:lnTo>
                  <a:lnTo>
                    <a:pt x="108" y="234"/>
                  </a:lnTo>
                  <a:lnTo>
                    <a:pt x="108" y="234"/>
                  </a:lnTo>
                  <a:lnTo>
                    <a:pt x="70" y="226"/>
                  </a:lnTo>
                  <a:lnTo>
                    <a:pt x="70" y="226"/>
                  </a:lnTo>
                  <a:lnTo>
                    <a:pt x="68" y="224"/>
                  </a:lnTo>
                  <a:lnTo>
                    <a:pt x="66" y="222"/>
                  </a:lnTo>
                  <a:lnTo>
                    <a:pt x="64" y="218"/>
                  </a:lnTo>
                  <a:lnTo>
                    <a:pt x="64" y="108"/>
                  </a:lnTo>
                  <a:lnTo>
                    <a:pt x="64" y="108"/>
                  </a:lnTo>
                  <a:lnTo>
                    <a:pt x="66" y="104"/>
                  </a:lnTo>
                  <a:lnTo>
                    <a:pt x="70" y="100"/>
                  </a:lnTo>
                  <a:lnTo>
                    <a:pt x="70" y="100"/>
                  </a:lnTo>
                  <a:lnTo>
                    <a:pt x="72" y="100"/>
                  </a:lnTo>
                  <a:lnTo>
                    <a:pt x="72" y="100"/>
                  </a:lnTo>
                  <a:lnTo>
                    <a:pt x="84" y="94"/>
                  </a:lnTo>
                  <a:lnTo>
                    <a:pt x="94" y="86"/>
                  </a:lnTo>
                  <a:lnTo>
                    <a:pt x="104" y="76"/>
                  </a:lnTo>
                  <a:lnTo>
                    <a:pt x="110" y="66"/>
                  </a:lnTo>
                  <a:lnTo>
                    <a:pt x="114" y="56"/>
                  </a:lnTo>
                  <a:lnTo>
                    <a:pt x="118" y="46"/>
                  </a:lnTo>
                  <a:lnTo>
                    <a:pt x="120" y="34"/>
                  </a:lnTo>
                  <a:lnTo>
                    <a:pt x="120" y="24"/>
                  </a:lnTo>
                  <a:lnTo>
                    <a:pt x="120" y="24"/>
                  </a:lnTo>
                  <a:lnTo>
                    <a:pt x="122" y="18"/>
                  </a:lnTo>
                  <a:lnTo>
                    <a:pt x="124" y="16"/>
                  </a:lnTo>
                  <a:lnTo>
                    <a:pt x="128" y="16"/>
                  </a:lnTo>
                  <a:lnTo>
                    <a:pt x="128" y="16"/>
                  </a:lnTo>
                  <a:lnTo>
                    <a:pt x="132" y="16"/>
                  </a:lnTo>
                  <a:lnTo>
                    <a:pt x="136" y="18"/>
                  </a:lnTo>
                  <a:lnTo>
                    <a:pt x="142" y="28"/>
                  </a:lnTo>
                  <a:lnTo>
                    <a:pt x="148" y="40"/>
                  </a:lnTo>
                  <a:lnTo>
                    <a:pt x="150" y="46"/>
                  </a:lnTo>
                  <a:lnTo>
                    <a:pt x="152" y="54"/>
                  </a:lnTo>
                  <a:lnTo>
                    <a:pt x="152" y="54"/>
                  </a:lnTo>
                  <a:lnTo>
                    <a:pt x="150" y="74"/>
                  </a:lnTo>
                  <a:lnTo>
                    <a:pt x="144" y="96"/>
                  </a:lnTo>
                  <a:lnTo>
                    <a:pt x="144" y="96"/>
                  </a:lnTo>
                  <a:lnTo>
                    <a:pt x="214" y="96"/>
                  </a:lnTo>
                  <a:lnTo>
                    <a:pt x="226" y="98"/>
                  </a:lnTo>
                  <a:lnTo>
                    <a:pt x="230" y="98"/>
                  </a:lnTo>
                  <a:lnTo>
                    <a:pt x="230" y="98"/>
                  </a:lnTo>
                  <a:lnTo>
                    <a:pt x="236" y="102"/>
                  </a:lnTo>
                  <a:lnTo>
                    <a:pt x="238" y="106"/>
                  </a:lnTo>
                  <a:lnTo>
                    <a:pt x="240" y="112"/>
                  </a:lnTo>
                  <a:lnTo>
                    <a:pt x="240" y="112"/>
                  </a:lnTo>
                  <a:lnTo>
                    <a:pt x="240" y="1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1" name="Freeform 244">
              <a:extLst>
                <a:ext uri="{FF2B5EF4-FFF2-40B4-BE49-F238E27FC236}">
                  <a16:creationId xmlns:a16="http://schemas.microsoft.com/office/drawing/2014/main" id="{3B2A9C2E-7E93-400D-8B99-5D6A61939D70}"/>
                </a:ext>
              </a:extLst>
            </p:cNvPr>
            <p:cNvSpPr>
              <a:spLocks noEditPoints="1"/>
            </p:cNvSpPr>
            <p:nvPr/>
          </p:nvSpPr>
          <p:spPr bwMode="auto">
            <a:xfrm>
              <a:off x="4000500" y="1479550"/>
              <a:ext cx="38100" cy="38100"/>
            </a:xfrm>
            <a:custGeom>
              <a:avLst/>
              <a:gdLst/>
              <a:ahLst/>
              <a:cxnLst>
                <a:cxn ang="0">
                  <a:pos x="12" y="0"/>
                </a:cxn>
                <a:cxn ang="0">
                  <a:pos x="12" y="0"/>
                </a:cxn>
                <a:cxn ang="0">
                  <a:pos x="8" y="0"/>
                </a:cxn>
                <a:cxn ang="0">
                  <a:pos x="4" y="4"/>
                </a:cxn>
                <a:cxn ang="0">
                  <a:pos x="0" y="8"/>
                </a:cxn>
                <a:cxn ang="0">
                  <a:pos x="0" y="12"/>
                </a:cxn>
                <a:cxn ang="0">
                  <a:pos x="0" y="12"/>
                </a:cxn>
                <a:cxn ang="0">
                  <a:pos x="0" y="16"/>
                </a:cxn>
                <a:cxn ang="0">
                  <a:pos x="4" y="20"/>
                </a:cxn>
                <a:cxn ang="0">
                  <a:pos x="8" y="24"/>
                </a:cxn>
                <a:cxn ang="0">
                  <a:pos x="12" y="24"/>
                </a:cxn>
                <a:cxn ang="0">
                  <a:pos x="12" y="24"/>
                </a:cxn>
                <a:cxn ang="0">
                  <a:pos x="16" y="24"/>
                </a:cxn>
                <a:cxn ang="0">
                  <a:pos x="20" y="20"/>
                </a:cxn>
                <a:cxn ang="0">
                  <a:pos x="24" y="16"/>
                </a:cxn>
                <a:cxn ang="0">
                  <a:pos x="24" y="12"/>
                </a:cxn>
                <a:cxn ang="0">
                  <a:pos x="24" y="12"/>
                </a:cxn>
                <a:cxn ang="0">
                  <a:pos x="24" y="8"/>
                </a:cxn>
                <a:cxn ang="0">
                  <a:pos x="20" y="4"/>
                </a:cxn>
                <a:cxn ang="0">
                  <a:pos x="16" y="0"/>
                </a:cxn>
                <a:cxn ang="0">
                  <a:pos x="12" y="0"/>
                </a:cxn>
                <a:cxn ang="0">
                  <a:pos x="12" y="16"/>
                </a:cxn>
                <a:cxn ang="0">
                  <a:pos x="12" y="16"/>
                </a:cxn>
                <a:cxn ang="0">
                  <a:pos x="10" y="14"/>
                </a:cxn>
                <a:cxn ang="0">
                  <a:pos x="8" y="12"/>
                </a:cxn>
                <a:cxn ang="0">
                  <a:pos x="8" y="12"/>
                </a:cxn>
                <a:cxn ang="0">
                  <a:pos x="10" y="10"/>
                </a:cxn>
                <a:cxn ang="0">
                  <a:pos x="12" y="8"/>
                </a:cxn>
                <a:cxn ang="0">
                  <a:pos x="12" y="8"/>
                </a:cxn>
                <a:cxn ang="0">
                  <a:pos x="14" y="10"/>
                </a:cxn>
                <a:cxn ang="0">
                  <a:pos x="16" y="12"/>
                </a:cxn>
                <a:cxn ang="0">
                  <a:pos x="16" y="12"/>
                </a:cxn>
                <a:cxn ang="0">
                  <a:pos x="14" y="14"/>
                </a:cxn>
                <a:cxn ang="0">
                  <a:pos x="12" y="16"/>
                </a:cxn>
              </a:cxnLst>
              <a:rect l="0" t="0" r="r" b="b"/>
              <a:pathLst>
                <a:path w="24" h="24">
                  <a:moveTo>
                    <a:pt x="12" y="0"/>
                  </a:moveTo>
                  <a:lnTo>
                    <a:pt x="12" y="0"/>
                  </a:lnTo>
                  <a:lnTo>
                    <a:pt x="8" y="0"/>
                  </a:lnTo>
                  <a:lnTo>
                    <a:pt x="4" y="4"/>
                  </a:lnTo>
                  <a:lnTo>
                    <a:pt x="0" y="8"/>
                  </a:lnTo>
                  <a:lnTo>
                    <a:pt x="0" y="12"/>
                  </a:lnTo>
                  <a:lnTo>
                    <a:pt x="0" y="12"/>
                  </a:lnTo>
                  <a:lnTo>
                    <a:pt x="0" y="16"/>
                  </a:lnTo>
                  <a:lnTo>
                    <a:pt x="4" y="20"/>
                  </a:lnTo>
                  <a:lnTo>
                    <a:pt x="8" y="24"/>
                  </a:lnTo>
                  <a:lnTo>
                    <a:pt x="12" y="24"/>
                  </a:lnTo>
                  <a:lnTo>
                    <a:pt x="12" y="24"/>
                  </a:lnTo>
                  <a:lnTo>
                    <a:pt x="16" y="24"/>
                  </a:lnTo>
                  <a:lnTo>
                    <a:pt x="20" y="20"/>
                  </a:lnTo>
                  <a:lnTo>
                    <a:pt x="24" y="16"/>
                  </a:lnTo>
                  <a:lnTo>
                    <a:pt x="24" y="12"/>
                  </a:lnTo>
                  <a:lnTo>
                    <a:pt x="24" y="12"/>
                  </a:lnTo>
                  <a:lnTo>
                    <a:pt x="24" y="8"/>
                  </a:lnTo>
                  <a:lnTo>
                    <a:pt x="20" y="4"/>
                  </a:lnTo>
                  <a:lnTo>
                    <a:pt x="16" y="0"/>
                  </a:lnTo>
                  <a:lnTo>
                    <a:pt x="12" y="0"/>
                  </a:lnTo>
                  <a:close/>
                  <a:moveTo>
                    <a:pt x="12" y="16"/>
                  </a:moveTo>
                  <a:lnTo>
                    <a:pt x="12" y="16"/>
                  </a:lnTo>
                  <a:lnTo>
                    <a:pt x="10" y="14"/>
                  </a:lnTo>
                  <a:lnTo>
                    <a:pt x="8" y="12"/>
                  </a:lnTo>
                  <a:lnTo>
                    <a:pt x="8" y="12"/>
                  </a:lnTo>
                  <a:lnTo>
                    <a:pt x="10" y="10"/>
                  </a:lnTo>
                  <a:lnTo>
                    <a:pt x="12" y="8"/>
                  </a:lnTo>
                  <a:lnTo>
                    <a:pt x="12" y="8"/>
                  </a:lnTo>
                  <a:lnTo>
                    <a:pt x="14" y="10"/>
                  </a:lnTo>
                  <a:lnTo>
                    <a:pt x="16" y="12"/>
                  </a:lnTo>
                  <a:lnTo>
                    <a:pt x="16" y="12"/>
                  </a:lnTo>
                  <a:lnTo>
                    <a:pt x="14" y="14"/>
                  </a:lnTo>
                  <a:lnTo>
                    <a:pt x="1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2" name="Freeform 245">
              <a:extLst>
                <a:ext uri="{FF2B5EF4-FFF2-40B4-BE49-F238E27FC236}">
                  <a16:creationId xmlns:a16="http://schemas.microsoft.com/office/drawing/2014/main" id="{AB194A7A-5884-4558-8B2C-A356AF8FEE24}"/>
                </a:ext>
              </a:extLst>
            </p:cNvPr>
            <p:cNvSpPr>
              <a:spLocks/>
            </p:cNvSpPr>
            <p:nvPr/>
          </p:nvSpPr>
          <p:spPr bwMode="auto">
            <a:xfrm>
              <a:off x="4000500" y="1479550"/>
              <a:ext cx="38100" cy="38100"/>
            </a:xfrm>
            <a:custGeom>
              <a:avLst/>
              <a:gdLst/>
              <a:ahLst/>
              <a:cxnLst>
                <a:cxn ang="0">
                  <a:pos x="12" y="0"/>
                </a:cxn>
                <a:cxn ang="0">
                  <a:pos x="12" y="0"/>
                </a:cxn>
                <a:cxn ang="0">
                  <a:pos x="8" y="0"/>
                </a:cxn>
                <a:cxn ang="0">
                  <a:pos x="4" y="4"/>
                </a:cxn>
                <a:cxn ang="0">
                  <a:pos x="0" y="8"/>
                </a:cxn>
                <a:cxn ang="0">
                  <a:pos x="0" y="12"/>
                </a:cxn>
                <a:cxn ang="0">
                  <a:pos x="0" y="12"/>
                </a:cxn>
                <a:cxn ang="0">
                  <a:pos x="0" y="16"/>
                </a:cxn>
                <a:cxn ang="0">
                  <a:pos x="4" y="20"/>
                </a:cxn>
                <a:cxn ang="0">
                  <a:pos x="8" y="24"/>
                </a:cxn>
                <a:cxn ang="0">
                  <a:pos x="12" y="24"/>
                </a:cxn>
                <a:cxn ang="0">
                  <a:pos x="12" y="24"/>
                </a:cxn>
                <a:cxn ang="0">
                  <a:pos x="16" y="24"/>
                </a:cxn>
                <a:cxn ang="0">
                  <a:pos x="20" y="20"/>
                </a:cxn>
                <a:cxn ang="0">
                  <a:pos x="24" y="16"/>
                </a:cxn>
                <a:cxn ang="0">
                  <a:pos x="24" y="12"/>
                </a:cxn>
                <a:cxn ang="0">
                  <a:pos x="24" y="12"/>
                </a:cxn>
                <a:cxn ang="0">
                  <a:pos x="24" y="8"/>
                </a:cxn>
                <a:cxn ang="0">
                  <a:pos x="20" y="4"/>
                </a:cxn>
                <a:cxn ang="0">
                  <a:pos x="16" y="0"/>
                </a:cxn>
                <a:cxn ang="0">
                  <a:pos x="12" y="0"/>
                </a:cxn>
              </a:cxnLst>
              <a:rect l="0" t="0" r="r" b="b"/>
              <a:pathLst>
                <a:path w="24" h="24">
                  <a:moveTo>
                    <a:pt x="12" y="0"/>
                  </a:moveTo>
                  <a:lnTo>
                    <a:pt x="12" y="0"/>
                  </a:lnTo>
                  <a:lnTo>
                    <a:pt x="8" y="0"/>
                  </a:lnTo>
                  <a:lnTo>
                    <a:pt x="4" y="4"/>
                  </a:lnTo>
                  <a:lnTo>
                    <a:pt x="0" y="8"/>
                  </a:lnTo>
                  <a:lnTo>
                    <a:pt x="0" y="12"/>
                  </a:lnTo>
                  <a:lnTo>
                    <a:pt x="0" y="12"/>
                  </a:lnTo>
                  <a:lnTo>
                    <a:pt x="0" y="16"/>
                  </a:lnTo>
                  <a:lnTo>
                    <a:pt x="4" y="20"/>
                  </a:lnTo>
                  <a:lnTo>
                    <a:pt x="8" y="24"/>
                  </a:lnTo>
                  <a:lnTo>
                    <a:pt x="12" y="24"/>
                  </a:lnTo>
                  <a:lnTo>
                    <a:pt x="12" y="24"/>
                  </a:lnTo>
                  <a:lnTo>
                    <a:pt x="16" y="24"/>
                  </a:lnTo>
                  <a:lnTo>
                    <a:pt x="20" y="20"/>
                  </a:lnTo>
                  <a:lnTo>
                    <a:pt x="24" y="16"/>
                  </a:lnTo>
                  <a:lnTo>
                    <a:pt x="24" y="12"/>
                  </a:lnTo>
                  <a:lnTo>
                    <a:pt x="24" y="12"/>
                  </a:lnTo>
                  <a:lnTo>
                    <a:pt x="24" y="8"/>
                  </a:lnTo>
                  <a:lnTo>
                    <a:pt x="20" y="4"/>
                  </a:lnTo>
                  <a:lnTo>
                    <a:pt x="16" y="0"/>
                  </a:lnTo>
                  <a:lnTo>
                    <a:pt x="12"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
          <p:nvSpPr>
            <p:cNvPr id="193" name="Freeform 246">
              <a:extLst>
                <a:ext uri="{FF2B5EF4-FFF2-40B4-BE49-F238E27FC236}">
                  <a16:creationId xmlns:a16="http://schemas.microsoft.com/office/drawing/2014/main" id="{FE608380-8064-455A-9D77-EF551560B685}"/>
                </a:ext>
              </a:extLst>
            </p:cNvPr>
            <p:cNvSpPr>
              <a:spLocks/>
            </p:cNvSpPr>
            <p:nvPr/>
          </p:nvSpPr>
          <p:spPr bwMode="auto">
            <a:xfrm>
              <a:off x="4013200" y="1492250"/>
              <a:ext cx="12700" cy="12700"/>
            </a:xfrm>
            <a:custGeom>
              <a:avLst/>
              <a:gdLst/>
              <a:ahLst/>
              <a:cxnLst>
                <a:cxn ang="0">
                  <a:pos x="4" y="8"/>
                </a:cxn>
                <a:cxn ang="0">
                  <a:pos x="4" y="8"/>
                </a:cxn>
                <a:cxn ang="0">
                  <a:pos x="2" y="6"/>
                </a:cxn>
                <a:cxn ang="0">
                  <a:pos x="0" y="4"/>
                </a:cxn>
                <a:cxn ang="0">
                  <a:pos x="0" y="4"/>
                </a:cxn>
                <a:cxn ang="0">
                  <a:pos x="2" y="2"/>
                </a:cxn>
                <a:cxn ang="0">
                  <a:pos x="4" y="0"/>
                </a:cxn>
                <a:cxn ang="0">
                  <a:pos x="4" y="0"/>
                </a:cxn>
                <a:cxn ang="0">
                  <a:pos x="6" y="2"/>
                </a:cxn>
                <a:cxn ang="0">
                  <a:pos x="8" y="4"/>
                </a:cxn>
                <a:cxn ang="0">
                  <a:pos x="8" y="4"/>
                </a:cxn>
                <a:cxn ang="0">
                  <a:pos x="6" y="6"/>
                </a:cxn>
                <a:cxn ang="0">
                  <a:pos x="4" y="8"/>
                </a:cxn>
              </a:cxnLst>
              <a:rect l="0" t="0" r="r" b="b"/>
              <a:pathLst>
                <a:path w="8" h="8">
                  <a:moveTo>
                    <a:pt x="4" y="8"/>
                  </a:moveTo>
                  <a:lnTo>
                    <a:pt x="4" y="8"/>
                  </a:lnTo>
                  <a:lnTo>
                    <a:pt x="2" y="6"/>
                  </a:lnTo>
                  <a:lnTo>
                    <a:pt x="0" y="4"/>
                  </a:lnTo>
                  <a:lnTo>
                    <a:pt x="0" y="4"/>
                  </a:lnTo>
                  <a:lnTo>
                    <a:pt x="2" y="2"/>
                  </a:lnTo>
                  <a:lnTo>
                    <a:pt x="4" y="0"/>
                  </a:lnTo>
                  <a:lnTo>
                    <a:pt x="4" y="0"/>
                  </a:lnTo>
                  <a:lnTo>
                    <a:pt x="6" y="2"/>
                  </a:lnTo>
                  <a:lnTo>
                    <a:pt x="8" y="4"/>
                  </a:lnTo>
                  <a:lnTo>
                    <a:pt x="8" y="4"/>
                  </a:lnTo>
                  <a:lnTo>
                    <a:pt x="6" y="6"/>
                  </a:lnTo>
                  <a:lnTo>
                    <a:pt x="4" y="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ar-SA"/>
            </a:p>
          </p:txBody>
        </p:sp>
      </p:grpSp>
      <p:sp>
        <p:nvSpPr>
          <p:cNvPr id="248" name="Freeform 127">
            <a:extLst>
              <a:ext uri="{FF2B5EF4-FFF2-40B4-BE49-F238E27FC236}">
                <a16:creationId xmlns:a16="http://schemas.microsoft.com/office/drawing/2014/main" id="{58113263-BE65-4F0B-A390-029B5F22EFFD}"/>
              </a:ext>
            </a:extLst>
          </p:cNvPr>
          <p:cNvSpPr>
            <a:spLocks noEditPoints="1"/>
          </p:cNvSpPr>
          <p:nvPr/>
        </p:nvSpPr>
        <p:spPr bwMode="auto">
          <a:xfrm>
            <a:off x="6018497" y="3525303"/>
            <a:ext cx="489517" cy="489517"/>
          </a:xfrm>
          <a:custGeom>
            <a:avLst/>
            <a:gdLst/>
            <a:ahLst/>
            <a:cxnLst>
              <a:cxn ang="0">
                <a:pos x="242" y="222"/>
              </a:cxn>
              <a:cxn ang="0">
                <a:pos x="174" y="198"/>
              </a:cxn>
              <a:cxn ang="0">
                <a:pos x="194" y="164"/>
              </a:cxn>
              <a:cxn ang="0">
                <a:pos x="206" y="132"/>
              </a:cxn>
              <a:cxn ang="0">
                <a:pos x="206" y="82"/>
              </a:cxn>
              <a:cxn ang="0">
                <a:pos x="192" y="40"/>
              </a:cxn>
              <a:cxn ang="0">
                <a:pos x="174" y="16"/>
              </a:cxn>
              <a:cxn ang="0">
                <a:pos x="128" y="0"/>
              </a:cxn>
              <a:cxn ang="0">
                <a:pos x="96" y="6"/>
              </a:cxn>
              <a:cxn ang="0">
                <a:pos x="72" y="28"/>
              </a:cxn>
              <a:cxn ang="0">
                <a:pos x="52" y="68"/>
              </a:cxn>
              <a:cxn ang="0">
                <a:pos x="48" y="110"/>
              </a:cxn>
              <a:cxn ang="0">
                <a:pos x="56" y="146"/>
              </a:cxn>
              <a:cxn ang="0">
                <a:pos x="82" y="198"/>
              </a:cxn>
              <a:cxn ang="0">
                <a:pos x="28" y="216"/>
              </a:cxn>
              <a:cxn ang="0">
                <a:pos x="8" y="226"/>
              </a:cxn>
              <a:cxn ang="0">
                <a:pos x="0" y="240"/>
              </a:cxn>
              <a:cxn ang="0">
                <a:pos x="2" y="250"/>
              </a:cxn>
              <a:cxn ang="0">
                <a:pos x="16" y="256"/>
              </a:cxn>
              <a:cxn ang="0">
                <a:pos x="246" y="256"/>
              </a:cxn>
              <a:cxn ang="0">
                <a:pos x="256" y="244"/>
              </a:cxn>
              <a:cxn ang="0">
                <a:pos x="256" y="234"/>
              </a:cxn>
              <a:cxn ang="0">
                <a:pos x="162" y="188"/>
              </a:cxn>
              <a:cxn ang="0">
                <a:pos x="152" y="198"/>
              </a:cxn>
              <a:cxn ang="0">
                <a:pos x="128" y="206"/>
              </a:cxn>
              <a:cxn ang="0">
                <a:pos x="104" y="198"/>
              </a:cxn>
              <a:cxn ang="0">
                <a:pos x="94" y="188"/>
              </a:cxn>
              <a:cxn ang="0">
                <a:pos x="74" y="152"/>
              </a:cxn>
              <a:cxn ang="0">
                <a:pos x="64" y="112"/>
              </a:cxn>
              <a:cxn ang="0">
                <a:pos x="66" y="86"/>
              </a:cxn>
              <a:cxn ang="0">
                <a:pos x="76" y="48"/>
              </a:cxn>
              <a:cxn ang="0">
                <a:pos x="102" y="22"/>
              </a:cxn>
              <a:cxn ang="0">
                <a:pos x="128" y="16"/>
              </a:cxn>
              <a:cxn ang="0">
                <a:pos x="164" y="30"/>
              </a:cxn>
              <a:cxn ang="0">
                <a:pos x="184" y="60"/>
              </a:cxn>
              <a:cxn ang="0">
                <a:pos x="190" y="86"/>
              </a:cxn>
              <a:cxn ang="0">
                <a:pos x="190" y="126"/>
              </a:cxn>
              <a:cxn ang="0">
                <a:pos x="176" y="164"/>
              </a:cxn>
              <a:cxn ang="0">
                <a:pos x="16" y="240"/>
              </a:cxn>
              <a:cxn ang="0">
                <a:pos x="58" y="220"/>
              </a:cxn>
              <a:cxn ang="0">
                <a:pos x="104" y="208"/>
              </a:cxn>
              <a:cxn ang="0">
                <a:pos x="128" y="216"/>
              </a:cxn>
              <a:cxn ang="0">
                <a:pos x="172" y="212"/>
              </a:cxn>
              <a:cxn ang="0">
                <a:pos x="220" y="230"/>
              </a:cxn>
            </a:cxnLst>
            <a:rect l="0" t="0" r="r" b="b"/>
            <a:pathLst>
              <a:path w="256" h="256">
                <a:moveTo>
                  <a:pt x="248" y="226"/>
                </a:moveTo>
                <a:lnTo>
                  <a:pt x="248" y="226"/>
                </a:lnTo>
                <a:lnTo>
                  <a:pt x="242" y="222"/>
                </a:lnTo>
                <a:lnTo>
                  <a:pt x="228" y="216"/>
                </a:lnTo>
                <a:lnTo>
                  <a:pt x="204" y="206"/>
                </a:lnTo>
                <a:lnTo>
                  <a:pt x="174" y="198"/>
                </a:lnTo>
                <a:lnTo>
                  <a:pt x="174" y="198"/>
                </a:lnTo>
                <a:lnTo>
                  <a:pt x="186" y="180"/>
                </a:lnTo>
                <a:lnTo>
                  <a:pt x="194" y="164"/>
                </a:lnTo>
                <a:lnTo>
                  <a:pt x="200" y="146"/>
                </a:lnTo>
                <a:lnTo>
                  <a:pt x="206" y="132"/>
                </a:lnTo>
                <a:lnTo>
                  <a:pt x="206" y="132"/>
                </a:lnTo>
                <a:lnTo>
                  <a:pt x="208" y="110"/>
                </a:lnTo>
                <a:lnTo>
                  <a:pt x="208" y="96"/>
                </a:lnTo>
                <a:lnTo>
                  <a:pt x="206" y="82"/>
                </a:lnTo>
                <a:lnTo>
                  <a:pt x="204" y="68"/>
                </a:lnTo>
                <a:lnTo>
                  <a:pt x="198" y="52"/>
                </a:lnTo>
                <a:lnTo>
                  <a:pt x="192" y="40"/>
                </a:lnTo>
                <a:lnTo>
                  <a:pt x="184" y="28"/>
                </a:lnTo>
                <a:lnTo>
                  <a:pt x="184" y="28"/>
                </a:lnTo>
                <a:lnTo>
                  <a:pt x="174" y="16"/>
                </a:lnTo>
                <a:lnTo>
                  <a:pt x="160" y="6"/>
                </a:lnTo>
                <a:lnTo>
                  <a:pt x="144" y="2"/>
                </a:lnTo>
                <a:lnTo>
                  <a:pt x="128" y="0"/>
                </a:lnTo>
                <a:lnTo>
                  <a:pt x="128" y="0"/>
                </a:lnTo>
                <a:lnTo>
                  <a:pt x="112" y="2"/>
                </a:lnTo>
                <a:lnTo>
                  <a:pt x="96" y="6"/>
                </a:lnTo>
                <a:lnTo>
                  <a:pt x="82" y="16"/>
                </a:lnTo>
                <a:lnTo>
                  <a:pt x="72" y="28"/>
                </a:lnTo>
                <a:lnTo>
                  <a:pt x="72" y="28"/>
                </a:lnTo>
                <a:lnTo>
                  <a:pt x="64" y="40"/>
                </a:lnTo>
                <a:lnTo>
                  <a:pt x="58" y="52"/>
                </a:lnTo>
                <a:lnTo>
                  <a:pt x="52" y="68"/>
                </a:lnTo>
                <a:lnTo>
                  <a:pt x="50" y="82"/>
                </a:lnTo>
                <a:lnTo>
                  <a:pt x="48" y="96"/>
                </a:lnTo>
                <a:lnTo>
                  <a:pt x="48" y="110"/>
                </a:lnTo>
                <a:lnTo>
                  <a:pt x="50" y="132"/>
                </a:lnTo>
                <a:lnTo>
                  <a:pt x="50" y="132"/>
                </a:lnTo>
                <a:lnTo>
                  <a:pt x="56" y="146"/>
                </a:lnTo>
                <a:lnTo>
                  <a:pt x="62" y="164"/>
                </a:lnTo>
                <a:lnTo>
                  <a:pt x="70" y="180"/>
                </a:lnTo>
                <a:lnTo>
                  <a:pt x="82" y="198"/>
                </a:lnTo>
                <a:lnTo>
                  <a:pt x="82" y="198"/>
                </a:lnTo>
                <a:lnTo>
                  <a:pt x="52" y="206"/>
                </a:lnTo>
                <a:lnTo>
                  <a:pt x="28" y="216"/>
                </a:lnTo>
                <a:lnTo>
                  <a:pt x="14" y="222"/>
                </a:lnTo>
                <a:lnTo>
                  <a:pt x="8" y="226"/>
                </a:lnTo>
                <a:lnTo>
                  <a:pt x="8" y="226"/>
                </a:lnTo>
                <a:lnTo>
                  <a:pt x="4" y="230"/>
                </a:lnTo>
                <a:lnTo>
                  <a:pt x="0" y="234"/>
                </a:lnTo>
                <a:lnTo>
                  <a:pt x="0" y="240"/>
                </a:lnTo>
                <a:lnTo>
                  <a:pt x="0" y="244"/>
                </a:lnTo>
                <a:lnTo>
                  <a:pt x="0" y="244"/>
                </a:lnTo>
                <a:lnTo>
                  <a:pt x="2" y="250"/>
                </a:lnTo>
                <a:lnTo>
                  <a:pt x="6" y="252"/>
                </a:lnTo>
                <a:lnTo>
                  <a:pt x="10" y="256"/>
                </a:lnTo>
                <a:lnTo>
                  <a:pt x="16" y="256"/>
                </a:lnTo>
                <a:lnTo>
                  <a:pt x="240" y="256"/>
                </a:lnTo>
                <a:lnTo>
                  <a:pt x="240" y="256"/>
                </a:lnTo>
                <a:lnTo>
                  <a:pt x="246" y="256"/>
                </a:lnTo>
                <a:lnTo>
                  <a:pt x="250" y="252"/>
                </a:lnTo>
                <a:lnTo>
                  <a:pt x="254" y="250"/>
                </a:lnTo>
                <a:lnTo>
                  <a:pt x="256" y="244"/>
                </a:lnTo>
                <a:lnTo>
                  <a:pt x="256" y="244"/>
                </a:lnTo>
                <a:lnTo>
                  <a:pt x="256" y="240"/>
                </a:lnTo>
                <a:lnTo>
                  <a:pt x="256" y="234"/>
                </a:lnTo>
                <a:lnTo>
                  <a:pt x="252" y="230"/>
                </a:lnTo>
                <a:lnTo>
                  <a:pt x="248" y="226"/>
                </a:lnTo>
                <a:close/>
                <a:moveTo>
                  <a:pt x="162" y="188"/>
                </a:moveTo>
                <a:lnTo>
                  <a:pt x="160" y="190"/>
                </a:lnTo>
                <a:lnTo>
                  <a:pt x="160" y="190"/>
                </a:lnTo>
                <a:lnTo>
                  <a:pt x="152" y="198"/>
                </a:lnTo>
                <a:lnTo>
                  <a:pt x="144" y="202"/>
                </a:lnTo>
                <a:lnTo>
                  <a:pt x="136" y="206"/>
                </a:lnTo>
                <a:lnTo>
                  <a:pt x="128" y="206"/>
                </a:lnTo>
                <a:lnTo>
                  <a:pt x="120" y="206"/>
                </a:lnTo>
                <a:lnTo>
                  <a:pt x="112" y="202"/>
                </a:lnTo>
                <a:lnTo>
                  <a:pt x="104" y="198"/>
                </a:lnTo>
                <a:lnTo>
                  <a:pt x="96" y="190"/>
                </a:lnTo>
                <a:lnTo>
                  <a:pt x="94" y="188"/>
                </a:lnTo>
                <a:lnTo>
                  <a:pt x="94" y="188"/>
                </a:lnTo>
                <a:lnTo>
                  <a:pt x="86" y="176"/>
                </a:lnTo>
                <a:lnTo>
                  <a:pt x="80" y="164"/>
                </a:lnTo>
                <a:lnTo>
                  <a:pt x="74" y="152"/>
                </a:lnTo>
                <a:lnTo>
                  <a:pt x="70" y="140"/>
                </a:lnTo>
                <a:lnTo>
                  <a:pt x="66" y="126"/>
                </a:lnTo>
                <a:lnTo>
                  <a:pt x="64" y="112"/>
                </a:lnTo>
                <a:lnTo>
                  <a:pt x="64" y="100"/>
                </a:lnTo>
                <a:lnTo>
                  <a:pt x="66" y="86"/>
                </a:lnTo>
                <a:lnTo>
                  <a:pt x="66" y="86"/>
                </a:lnTo>
                <a:lnTo>
                  <a:pt x="68" y="74"/>
                </a:lnTo>
                <a:lnTo>
                  <a:pt x="72" y="60"/>
                </a:lnTo>
                <a:lnTo>
                  <a:pt x="76" y="48"/>
                </a:lnTo>
                <a:lnTo>
                  <a:pt x="84" y="38"/>
                </a:lnTo>
                <a:lnTo>
                  <a:pt x="92" y="30"/>
                </a:lnTo>
                <a:lnTo>
                  <a:pt x="102" y="22"/>
                </a:lnTo>
                <a:lnTo>
                  <a:pt x="114" y="18"/>
                </a:lnTo>
                <a:lnTo>
                  <a:pt x="128" y="16"/>
                </a:lnTo>
                <a:lnTo>
                  <a:pt x="128" y="16"/>
                </a:lnTo>
                <a:lnTo>
                  <a:pt x="142" y="18"/>
                </a:lnTo>
                <a:lnTo>
                  <a:pt x="154" y="22"/>
                </a:lnTo>
                <a:lnTo>
                  <a:pt x="164" y="30"/>
                </a:lnTo>
                <a:lnTo>
                  <a:pt x="172" y="38"/>
                </a:lnTo>
                <a:lnTo>
                  <a:pt x="180" y="48"/>
                </a:lnTo>
                <a:lnTo>
                  <a:pt x="184" y="60"/>
                </a:lnTo>
                <a:lnTo>
                  <a:pt x="188" y="74"/>
                </a:lnTo>
                <a:lnTo>
                  <a:pt x="190" y="86"/>
                </a:lnTo>
                <a:lnTo>
                  <a:pt x="190" y="86"/>
                </a:lnTo>
                <a:lnTo>
                  <a:pt x="192" y="100"/>
                </a:lnTo>
                <a:lnTo>
                  <a:pt x="192" y="112"/>
                </a:lnTo>
                <a:lnTo>
                  <a:pt x="190" y="126"/>
                </a:lnTo>
                <a:lnTo>
                  <a:pt x="186" y="140"/>
                </a:lnTo>
                <a:lnTo>
                  <a:pt x="182" y="152"/>
                </a:lnTo>
                <a:lnTo>
                  <a:pt x="176" y="164"/>
                </a:lnTo>
                <a:lnTo>
                  <a:pt x="170" y="176"/>
                </a:lnTo>
                <a:lnTo>
                  <a:pt x="162" y="188"/>
                </a:lnTo>
                <a:close/>
                <a:moveTo>
                  <a:pt x="16" y="240"/>
                </a:moveTo>
                <a:lnTo>
                  <a:pt x="16" y="240"/>
                </a:lnTo>
                <a:lnTo>
                  <a:pt x="36" y="230"/>
                </a:lnTo>
                <a:lnTo>
                  <a:pt x="58" y="220"/>
                </a:lnTo>
                <a:lnTo>
                  <a:pt x="84" y="212"/>
                </a:lnTo>
                <a:lnTo>
                  <a:pt x="104" y="208"/>
                </a:lnTo>
                <a:lnTo>
                  <a:pt x="104" y="208"/>
                </a:lnTo>
                <a:lnTo>
                  <a:pt x="116" y="214"/>
                </a:lnTo>
                <a:lnTo>
                  <a:pt x="128" y="216"/>
                </a:lnTo>
                <a:lnTo>
                  <a:pt x="128" y="216"/>
                </a:lnTo>
                <a:lnTo>
                  <a:pt x="140" y="214"/>
                </a:lnTo>
                <a:lnTo>
                  <a:pt x="152" y="208"/>
                </a:lnTo>
                <a:lnTo>
                  <a:pt x="172" y="212"/>
                </a:lnTo>
                <a:lnTo>
                  <a:pt x="172" y="212"/>
                </a:lnTo>
                <a:lnTo>
                  <a:pt x="198" y="220"/>
                </a:lnTo>
                <a:lnTo>
                  <a:pt x="220" y="230"/>
                </a:lnTo>
                <a:lnTo>
                  <a:pt x="240" y="240"/>
                </a:lnTo>
                <a:lnTo>
                  <a:pt x="16" y="24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ar-SA"/>
          </a:p>
        </p:txBody>
      </p:sp>
    </p:spTree>
    <p:extLst>
      <p:ext uri="{BB962C8B-B14F-4D97-AF65-F5344CB8AC3E}">
        <p14:creationId xmlns:p14="http://schemas.microsoft.com/office/powerpoint/2010/main" val="2617925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B358C-3225-4CFE-B925-FB069A914CA3}"/>
              </a:ext>
            </a:extLst>
          </p:cNvPr>
          <p:cNvSpPr>
            <a:spLocks noGrp="1"/>
          </p:cNvSpPr>
          <p:nvPr>
            <p:ph type="title" idx="4294967295"/>
          </p:nvPr>
        </p:nvSpPr>
        <p:spPr>
          <a:xfrm>
            <a:off x="-24680" y="-819472"/>
            <a:ext cx="7560840" cy="720725"/>
          </a:xfrm>
          <a:solidFill>
            <a:schemeClr val="bg1"/>
          </a:solidFill>
        </p:spPr>
        <p:txBody>
          <a:bodyPr>
            <a:normAutofit/>
          </a:bodyPr>
          <a:lstStyle/>
          <a:p>
            <a:r>
              <a:rPr lang="zh-CN" altLang="en-US" sz="3200" dirty="0"/>
              <a:t>人物介绍版式</a:t>
            </a:r>
            <a:r>
              <a:rPr lang="en-US" altLang="zh-CN" sz="3200" dirty="0"/>
              <a:t>2</a:t>
            </a:r>
            <a:r>
              <a:rPr lang="zh-CN" altLang="en-US" sz="3200" dirty="0"/>
              <a:t>（适于图片质量低时使用）</a:t>
            </a:r>
          </a:p>
        </p:txBody>
      </p:sp>
      <p:sp>
        <p:nvSpPr>
          <p:cNvPr id="14" name="椭圆 13">
            <a:extLst>
              <a:ext uri="{FF2B5EF4-FFF2-40B4-BE49-F238E27FC236}">
                <a16:creationId xmlns:a16="http://schemas.microsoft.com/office/drawing/2014/main" id="{38496594-EE66-4921-A661-4F0CD20781B6}"/>
              </a:ext>
            </a:extLst>
          </p:cNvPr>
          <p:cNvSpPr/>
          <p:nvPr/>
        </p:nvSpPr>
        <p:spPr>
          <a:xfrm>
            <a:off x="1683990" y="2102781"/>
            <a:ext cx="1974167" cy="19741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63C52F2-7BAA-4598-866F-CD869DB20DAD}"/>
              </a:ext>
            </a:extLst>
          </p:cNvPr>
          <p:cNvSpPr/>
          <p:nvPr/>
        </p:nvSpPr>
        <p:spPr>
          <a:xfrm>
            <a:off x="2021467" y="1431030"/>
            <a:ext cx="2376264" cy="23762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DB34949-1C82-423F-948B-CFB546B860FD}"/>
              </a:ext>
            </a:extLst>
          </p:cNvPr>
          <p:cNvSpPr/>
          <p:nvPr/>
        </p:nvSpPr>
        <p:spPr>
          <a:xfrm rot="16200000">
            <a:off x="5403373" y="3259482"/>
            <a:ext cx="533964" cy="806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BD380D0-0908-4D60-95B0-6B1222DBE786}"/>
              </a:ext>
            </a:extLst>
          </p:cNvPr>
          <p:cNvSpPr/>
          <p:nvPr/>
        </p:nvSpPr>
        <p:spPr>
          <a:xfrm>
            <a:off x="3514204" y="1505689"/>
            <a:ext cx="1584176" cy="15841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C62B4BB-AE41-4784-8164-A1876FF2C66F}"/>
              </a:ext>
            </a:extLst>
          </p:cNvPr>
          <p:cNvSpPr txBox="1"/>
          <p:nvPr/>
        </p:nvSpPr>
        <p:spPr>
          <a:xfrm>
            <a:off x="5630045" y="2297777"/>
            <a:ext cx="1195199" cy="707886"/>
          </a:xfrm>
          <a:prstGeom prst="rect">
            <a:avLst/>
          </a:prstGeom>
          <a:noFill/>
        </p:spPr>
        <p:txBody>
          <a:bodyPr wrap="none" lIns="0" rtlCol="0">
            <a:spAutoFit/>
          </a:bodyPr>
          <a:lstStyle/>
          <a:p>
            <a:r>
              <a:rPr lang="zh-CN" altLang="en-US" sz="4000" spc="300" dirty="0">
                <a:latin typeface="+mj-ea"/>
                <a:ea typeface="+mj-ea"/>
              </a:rPr>
              <a:t>姓名</a:t>
            </a:r>
          </a:p>
        </p:txBody>
      </p:sp>
      <p:sp>
        <p:nvSpPr>
          <p:cNvPr id="8" name="文本框 7">
            <a:extLst>
              <a:ext uri="{FF2B5EF4-FFF2-40B4-BE49-F238E27FC236}">
                <a16:creationId xmlns:a16="http://schemas.microsoft.com/office/drawing/2014/main" id="{19C5582F-DE6A-4F46-B563-1155EC03F492}"/>
              </a:ext>
            </a:extLst>
          </p:cNvPr>
          <p:cNvSpPr txBox="1"/>
          <p:nvPr/>
        </p:nvSpPr>
        <p:spPr>
          <a:xfrm>
            <a:off x="5799029" y="3068960"/>
            <a:ext cx="4708981" cy="461665"/>
          </a:xfrm>
          <a:prstGeom prst="rect">
            <a:avLst/>
          </a:prstGeom>
          <a:noFill/>
        </p:spPr>
        <p:txBody>
          <a:bodyPr wrap="none" lIns="0" rtlCol="0">
            <a:spAutoFit/>
          </a:bodyPr>
          <a:lstStyle/>
          <a:p>
            <a:r>
              <a:rPr lang="zh-CN" altLang="en-US" sz="2400" dirty="0">
                <a:latin typeface="+mn-ea"/>
              </a:rPr>
              <a:t>介绍性文字介绍性文字介绍性文字</a:t>
            </a:r>
          </a:p>
        </p:txBody>
      </p:sp>
      <p:sp>
        <p:nvSpPr>
          <p:cNvPr id="13" name="椭圆 12">
            <a:extLst>
              <a:ext uri="{FF2B5EF4-FFF2-40B4-BE49-F238E27FC236}">
                <a16:creationId xmlns:a16="http://schemas.microsoft.com/office/drawing/2014/main" id="{E33C227F-2D21-4E4D-A7DF-1A1B172AF79A}"/>
              </a:ext>
            </a:extLst>
          </p:cNvPr>
          <p:cNvSpPr/>
          <p:nvPr/>
        </p:nvSpPr>
        <p:spPr>
          <a:xfrm>
            <a:off x="2776045" y="2619162"/>
            <a:ext cx="1974167" cy="197416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8FD6B90-C99F-44B6-B292-51FA4559D997}"/>
              </a:ext>
            </a:extLst>
          </p:cNvPr>
          <p:cNvSpPr/>
          <p:nvPr/>
        </p:nvSpPr>
        <p:spPr>
          <a:xfrm>
            <a:off x="2190451" y="1880828"/>
            <a:ext cx="2376264" cy="2376264"/>
          </a:xfrm>
          <a:prstGeom prst="ellipse">
            <a:avLst/>
          </a:prstGeom>
          <a:blipFill dpi="0" rotWithShape="1">
            <a:blip r:embed="rId3"/>
            <a:srcRect/>
            <a:stretch>
              <a:fillRect t="-3000" b="-2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28AA4F1-464E-4B57-9032-58C21DC4941A}"/>
              </a:ext>
            </a:extLst>
          </p:cNvPr>
          <p:cNvSpPr/>
          <p:nvPr/>
        </p:nvSpPr>
        <p:spPr>
          <a:xfrm>
            <a:off x="3626471" y="1154796"/>
            <a:ext cx="324735" cy="3247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AD333-0A88-42E5-9AC9-FF01923AFD3F}"/>
              </a:ext>
            </a:extLst>
          </p:cNvPr>
          <p:cNvSpPr/>
          <p:nvPr/>
        </p:nvSpPr>
        <p:spPr>
          <a:xfrm>
            <a:off x="4834965" y="3135958"/>
            <a:ext cx="205451" cy="2054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25A48FC-48CC-4F2E-BC27-213261BC13E6}"/>
              </a:ext>
            </a:extLst>
          </p:cNvPr>
          <p:cNvSpPr/>
          <p:nvPr/>
        </p:nvSpPr>
        <p:spPr>
          <a:xfrm>
            <a:off x="2244380" y="4218028"/>
            <a:ext cx="264712" cy="264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33FCE9A-89EA-4B7A-B2D6-75C64A2DA228}"/>
              </a:ext>
            </a:extLst>
          </p:cNvPr>
          <p:cNvSpPr/>
          <p:nvPr/>
        </p:nvSpPr>
        <p:spPr>
          <a:xfrm>
            <a:off x="2691292" y="4375484"/>
            <a:ext cx="140629" cy="1406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21BBF8C-C836-4A33-BB9B-0B1C300E1944}"/>
              </a:ext>
            </a:extLst>
          </p:cNvPr>
          <p:cNvSpPr/>
          <p:nvPr/>
        </p:nvSpPr>
        <p:spPr>
          <a:xfrm>
            <a:off x="2108235" y="3861048"/>
            <a:ext cx="140629" cy="1406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A639FF2-D8A1-4590-A7FF-1017FED527A5}"/>
              </a:ext>
            </a:extLst>
          </p:cNvPr>
          <p:cNvSpPr txBox="1"/>
          <p:nvPr/>
        </p:nvSpPr>
        <p:spPr>
          <a:xfrm>
            <a:off x="5017164" y="4593328"/>
            <a:ext cx="6263411" cy="1200329"/>
          </a:xfrm>
          <a:prstGeom prst="rect">
            <a:avLst/>
          </a:prstGeom>
          <a:noFill/>
        </p:spPr>
        <p:txBody>
          <a:bodyPr wrap="square" rtlCol="0">
            <a:spAutoFit/>
          </a:bodyPr>
          <a:lstStyle/>
          <a:p>
            <a:r>
              <a:rPr lang="zh-CN" altLang="en-US" dirty="0">
                <a:solidFill>
                  <a:schemeClr val="tx1">
                    <a:lumMod val="50000"/>
                    <a:lumOff val="50000"/>
                  </a:schemeClr>
                </a:solidFill>
              </a:rPr>
              <a:t>要更改头像需要您选中预置图片，右击，选择设置形状格式，选择油漆桶图标，在“插入图片来自”下方选择“文件“，选择您需要的图片；要更改图片在圆中的位置，您需要在刚才的位置调整”向左偏移”等选项。（</a:t>
            </a:r>
            <a:r>
              <a:rPr lang="zh-CN" altLang="en-US" dirty="0">
                <a:solidFill>
                  <a:schemeClr val="accent1"/>
                </a:solidFill>
              </a:rPr>
              <a:t>本段教程文字需要您手动删除</a:t>
            </a:r>
            <a:r>
              <a:rPr lang="zh-CN" altLang="en-US" dirty="0">
                <a:solidFill>
                  <a:schemeClr val="tx1">
                    <a:lumMod val="50000"/>
                    <a:lumOff val="50000"/>
                  </a:schemeClr>
                </a:solidFill>
              </a:rPr>
              <a:t>）</a:t>
            </a:r>
          </a:p>
        </p:txBody>
      </p:sp>
    </p:spTree>
    <p:extLst>
      <p:ext uri="{BB962C8B-B14F-4D97-AF65-F5344CB8AC3E}">
        <p14:creationId xmlns:p14="http://schemas.microsoft.com/office/powerpoint/2010/main" val="118373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5FF5C34D-A100-4077-AD19-C0CBDC02486B}"/>
              </a:ext>
            </a:extLst>
          </p:cNvPr>
          <p:cNvSpPr/>
          <p:nvPr/>
        </p:nvSpPr>
        <p:spPr bwMode="auto">
          <a:xfrm rot="19115791">
            <a:off x="6276530" y="4978522"/>
            <a:ext cx="3913667" cy="549388"/>
          </a:xfrm>
          <a:custGeom>
            <a:avLst/>
            <a:gdLst>
              <a:gd name="connsiteX0" fmla="*/ 3913667 w 3913667"/>
              <a:gd name="connsiteY0" fmla="*/ 1879 h 549388"/>
              <a:gd name="connsiteX1" fmla="*/ 3913667 w 3913667"/>
              <a:gd name="connsiteY1" fmla="*/ 11897 h 549388"/>
              <a:gd name="connsiteX2" fmla="*/ 3863811 w 3913667"/>
              <a:gd name="connsiteY2" fmla="*/ 16906 h 549388"/>
              <a:gd name="connsiteX3" fmla="*/ 3724216 w 3913667"/>
              <a:gd name="connsiteY3" fmla="*/ 31933 h 549388"/>
              <a:gd name="connsiteX4" fmla="*/ 3676852 w 3913667"/>
              <a:gd name="connsiteY4" fmla="*/ 39446 h 549388"/>
              <a:gd name="connsiteX5" fmla="*/ 3624504 w 3913667"/>
              <a:gd name="connsiteY5" fmla="*/ 46960 h 549388"/>
              <a:gd name="connsiteX6" fmla="*/ 3509837 w 3913667"/>
              <a:gd name="connsiteY6" fmla="*/ 69501 h 549388"/>
              <a:gd name="connsiteX7" fmla="*/ 3377719 w 3913667"/>
              <a:gd name="connsiteY7" fmla="*/ 97051 h 549388"/>
              <a:gd name="connsiteX8" fmla="*/ 3233137 w 3913667"/>
              <a:gd name="connsiteY8" fmla="*/ 134618 h 549388"/>
              <a:gd name="connsiteX9" fmla="*/ 2909076 w 3913667"/>
              <a:gd name="connsiteY9" fmla="*/ 222277 h 549388"/>
              <a:gd name="connsiteX10" fmla="*/ 2547623 w 3913667"/>
              <a:gd name="connsiteY10" fmla="*/ 329972 h 549388"/>
              <a:gd name="connsiteX11" fmla="*/ 2161242 w 3913667"/>
              <a:gd name="connsiteY11" fmla="*/ 442675 h 549388"/>
              <a:gd name="connsiteX12" fmla="*/ 1742455 w 3913667"/>
              <a:gd name="connsiteY12" fmla="*/ 527829 h 549388"/>
              <a:gd name="connsiteX13" fmla="*/ 1316189 w 3913667"/>
              <a:gd name="connsiteY13" fmla="*/ 547865 h 549388"/>
              <a:gd name="connsiteX14" fmla="*/ 904879 w 3913667"/>
              <a:gd name="connsiteY14" fmla="*/ 510297 h 549388"/>
              <a:gd name="connsiteX15" fmla="*/ 525977 w 3913667"/>
              <a:gd name="connsiteY15" fmla="*/ 430152 h 549388"/>
              <a:gd name="connsiteX16" fmla="*/ 425626 w 3913667"/>
              <a:gd name="connsiteY16" fmla="*/ 399667 h 549388"/>
              <a:gd name="connsiteX17" fmla="*/ 0 w 3913667"/>
              <a:gd name="connsiteY17" fmla="*/ 24380 h 549388"/>
              <a:gd name="connsiteX18" fmla="*/ 0 w 3913667"/>
              <a:gd name="connsiteY18" fmla="*/ 19410 h 549388"/>
              <a:gd name="connsiteX19" fmla="*/ 12464 w 3913667"/>
              <a:gd name="connsiteY19" fmla="*/ 24419 h 549388"/>
              <a:gd name="connsiteX20" fmla="*/ 132117 w 3913667"/>
              <a:gd name="connsiteY20" fmla="*/ 79519 h 549388"/>
              <a:gd name="connsiteX21" fmla="*/ 269220 w 3913667"/>
              <a:gd name="connsiteY21" fmla="*/ 134619 h 549388"/>
              <a:gd name="connsiteX22" fmla="*/ 578325 w 3913667"/>
              <a:gd name="connsiteY22" fmla="*/ 237304 h 549388"/>
              <a:gd name="connsiteX23" fmla="*/ 934793 w 3913667"/>
              <a:gd name="connsiteY23" fmla="*/ 322458 h 549388"/>
              <a:gd name="connsiteX24" fmla="*/ 1323667 w 3913667"/>
              <a:gd name="connsiteY24" fmla="*/ 367539 h 549388"/>
              <a:gd name="connsiteX25" fmla="*/ 1523090 w 3913667"/>
              <a:gd name="connsiteY25" fmla="*/ 372549 h 549388"/>
              <a:gd name="connsiteX26" fmla="*/ 1727498 w 3913667"/>
              <a:gd name="connsiteY26" fmla="*/ 362530 h 549388"/>
              <a:gd name="connsiteX27" fmla="*/ 2123850 w 3913667"/>
              <a:gd name="connsiteY27" fmla="*/ 299917 h 549388"/>
              <a:gd name="connsiteX28" fmla="*/ 2515217 w 3913667"/>
              <a:gd name="connsiteY28" fmla="*/ 207250 h 549388"/>
              <a:gd name="connsiteX29" fmla="*/ 2884148 w 3913667"/>
              <a:gd name="connsiteY29" fmla="*/ 124600 h 549388"/>
              <a:gd name="connsiteX30" fmla="*/ 3215688 w 3913667"/>
              <a:gd name="connsiteY30" fmla="*/ 59482 h 549388"/>
              <a:gd name="connsiteX31" fmla="*/ 3499865 w 3913667"/>
              <a:gd name="connsiteY31" fmla="*/ 19410 h 549388"/>
              <a:gd name="connsiteX32" fmla="*/ 3619519 w 3913667"/>
              <a:gd name="connsiteY32" fmla="*/ 6888 h 549388"/>
              <a:gd name="connsiteX33" fmla="*/ 3671867 w 3913667"/>
              <a:gd name="connsiteY33" fmla="*/ 4383 h 549388"/>
              <a:gd name="connsiteX34" fmla="*/ 3721723 w 3913667"/>
              <a:gd name="connsiteY34" fmla="*/ 1878 h 549388"/>
              <a:gd name="connsiteX35" fmla="*/ 3863811 w 3913667"/>
              <a:gd name="connsiteY35" fmla="*/ 1879 h 549388"/>
              <a:gd name="connsiteX36" fmla="*/ 3913667 w 3913667"/>
              <a:gd name="connsiteY36" fmla="*/ 1879 h 54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3667" h="549388">
                <a:moveTo>
                  <a:pt x="3913667" y="1879"/>
                </a:moveTo>
                <a:cubicBezTo>
                  <a:pt x="3913667" y="1879"/>
                  <a:pt x="3913667" y="1879"/>
                  <a:pt x="3913667" y="11897"/>
                </a:cubicBezTo>
                <a:cubicBezTo>
                  <a:pt x="3913667" y="11897"/>
                  <a:pt x="3896218" y="14401"/>
                  <a:pt x="3863811" y="16906"/>
                </a:cubicBezTo>
                <a:cubicBezTo>
                  <a:pt x="3831406" y="19411"/>
                  <a:pt x="3784042" y="24419"/>
                  <a:pt x="3724216" y="31933"/>
                </a:cubicBezTo>
                <a:cubicBezTo>
                  <a:pt x="3709259" y="34438"/>
                  <a:pt x="3694302" y="36942"/>
                  <a:pt x="3676852" y="39446"/>
                </a:cubicBezTo>
                <a:cubicBezTo>
                  <a:pt x="3659403" y="41951"/>
                  <a:pt x="3641954" y="44455"/>
                  <a:pt x="3624504" y="46960"/>
                </a:cubicBezTo>
                <a:cubicBezTo>
                  <a:pt x="3589605" y="54474"/>
                  <a:pt x="3549721" y="61987"/>
                  <a:pt x="3509837" y="69501"/>
                </a:cubicBezTo>
                <a:cubicBezTo>
                  <a:pt x="3467459" y="77014"/>
                  <a:pt x="3422589" y="87032"/>
                  <a:pt x="3377719" y="97051"/>
                </a:cubicBezTo>
                <a:cubicBezTo>
                  <a:pt x="3330356" y="109573"/>
                  <a:pt x="3282994" y="122096"/>
                  <a:pt x="3233137" y="134618"/>
                </a:cubicBezTo>
                <a:cubicBezTo>
                  <a:pt x="3130934" y="159664"/>
                  <a:pt x="3023744" y="189718"/>
                  <a:pt x="2909076" y="222277"/>
                </a:cubicBezTo>
                <a:cubicBezTo>
                  <a:pt x="2794408" y="254835"/>
                  <a:pt x="2672262" y="292404"/>
                  <a:pt x="2547623" y="329972"/>
                </a:cubicBezTo>
                <a:cubicBezTo>
                  <a:pt x="2422984" y="365035"/>
                  <a:pt x="2293359" y="405107"/>
                  <a:pt x="2161242" y="442675"/>
                </a:cubicBezTo>
                <a:cubicBezTo>
                  <a:pt x="2026631" y="480242"/>
                  <a:pt x="1884543" y="510298"/>
                  <a:pt x="1742455" y="527829"/>
                </a:cubicBezTo>
                <a:cubicBezTo>
                  <a:pt x="1600366" y="545360"/>
                  <a:pt x="1458278" y="552874"/>
                  <a:pt x="1316189" y="547865"/>
                </a:cubicBezTo>
                <a:cubicBezTo>
                  <a:pt x="1176593" y="542856"/>
                  <a:pt x="1036997" y="530333"/>
                  <a:pt x="904879" y="510297"/>
                </a:cubicBezTo>
                <a:cubicBezTo>
                  <a:pt x="772762" y="490261"/>
                  <a:pt x="645630" y="462711"/>
                  <a:pt x="525977" y="430152"/>
                </a:cubicBezTo>
                <a:lnTo>
                  <a:pt x="425626" y="399667"/>
                </a:lnTo>
                <a:lnTo>
                  <a:pt x="0" y="24380"/>
                </a:lnTo>
                <a:lnTo>
                  <a:pt x="0" y="19410"/>
                </a:lnTo>
                <a:cubicBezTo>
                  <a:pt x="4986" y="19410"/>
                  <a:pt x="9971" y="21915"/>
                  <a:pt x="12464" y="24419"/>
                </a:cubicBezTo>
                <a:cubicBezTo>
                  <a:pt x="49856" y="41951"/>
                  <a:pt x="89740" y="59483"/>
                  <a:pt x="132117" y="79519"/>
                </a:cubicBezTo>
                <a:cubicBezTo>
                  <a:pt x="176987" y="97050"/>
                  <a:pt x="221857" y="114582"/>
                  <a:pt x="269220" y="134619"/>
                </a:cubicBezTo>
                <a:cubicBezTo>
                  <a:pt x="363946" y="169681"/>
                  <a:pt x="468643" y="207249"/>
                  <a:pt x="578325" y="237304"/>
                </a:cubicBezTo>
                <a:cubicBezTo>
                  <a:pt x="690500" y="269863"/>
                  <a:pt x="810154" y="299917"/>
                  <a:pt x="934793" y="322458"/>
                </a:cubicBezTo>
                <a:cubicBezTo>
                  <a:pt x="1059432" y="344999"/>
                  <a:pt x="1191549" y="360026"/>
                  <a:pt x="1323667" y="367539"/>
                </a:cubicBezTo>
                <a:cubicBezTo>
                  <a:pt x="1390972" y="372548"/>
                  <a:pt x="1455784" y="372548"/>
                  <a:pt x="1523090" y="372549"/>
                </a:cubicBezTo>
                <a:cubicBezTo>
                  <a:pt x="1590394" y="372548"/>
                  <a:pt x="1660193" y="367539"/>
                  <a:pt x="1727498" y="362530"/>
                </a:cubicBezTo>
                <a:cubicBezTo>
                  <a:pt x="1862108" y="352512"/>
                  <a:pt x="1994225" y="329971"/>
                  <a:pt x="2123850" y="299917"/>
                </a:cubicBezTo>
                <a:cubicBezTo>
                  <a:pt x="2258460" y="269863"/>
                  <a:pt x="2390577" y="237304"/>
                  <a:pt x="2515217" y="207250"/>
                </a:cubicBezTo>
                <a:cubicBezTo>
                  <a:pt x="2644841" y="177195"/>
                  <a:pt x="2766987" y="149646"/>
                  <a:pt x="2884148" y="124600"/>
                </a:cubicBezTo>
                <a:cubicBezTo>
                  <a:pt x="3001309" y="99555"/>
                  <a:pt x="3113484" y="77014"/>
                  <a:pt x="3215688" y="59482"/>
                </a:cubicBezTo>
                <a:cubicBezTo>
                  <a:pt x="3320385" y="41951"/>
                  <a:pt x="3415111" y="26923"/>
                  <a:pt x="3499865" y="19410"/>
                </a:cubicBezTo>
                <a:cubicBezTo>
                  <a:pt x="3542242" y="14401"/>
                  <a:pt x="3582127" y="9392"/>
                  <a:pt x="3619519" y="6888"/>
                </a:cubicBezTo>
                <a:cubicBezTo>
                  <a:pt x="3639461" y="6888"/>
                  <a:pt x="3656911" y="4383"/>
                  <a:pt x="3671867" y="4383"/>
                </a:cubicBezTo>
                <a:cubicBezTo>
                  <a:pt x="3689317" y="4383"/>
                  <a:pt x="3706766" y="1879"/>
                  <a:pt x="3721723" y="1878"/>
                </a:cubicBezTo>
                <a:cubicBezTo>
                  <a:pt x="3781549" y="-626"/>
                  <a:pt x="3831405" y="-626"/>
                  <a:pt x="3863811" y="1879"/>
                </a:cubicBezTo>
                <a:cubicBezTo>
                  <a:pt x="3896218" y="1879"/>
                  <a:pt x="3913667" y="1879"/>
                  <a:pt x="3913667" y="18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a:ln>
                <a:noFill/>
              </a:ln>
              <a:solidFill>
                <a:prstClr val="black"/>
              </a:solidFill>
              <a:effectLst/>
              <a:uLnTx/>
              <a:uFillTx/>
            </a:endParaRPr>
          </a:p>
        </p:txBody>
      </p:sp>
      <p:sp>
        <p:nvSpPr>
          <p:cNvPr id="20" name="ïS1iḑe">
            <a:extLst>
              <a:ext uri="{FF2B5EF4-FFF2-40B4-BE49-F238E27FC236}">
                <a16:creationId xmlns:a16="http://schemas.microsoft.com/office/drawing/2014/main" id="{9153E2A6-08BA-491D-866E-F70D2B0C85C3}"/>
              </a:ext>
            </a:extLst>
          </p:cNvPr>
          <p:cNvSpPr/>
          <p:nvPr/>
        </p:nvSpPr>
        <p:spPr bwMode="auto">
          <a:xfrm rot="19256334">
            <a:off x="7615129" y="1643864"/>
            <a:ext cx="5307209" cy="677187"/>
          </a:xfrm>
          <a:custGeom>
            <a:avLst/>
            <a:gdLst>
              <a:gd name="T0" fmla="*/ 2107 w 2129"/>
              <a:gd name="T1" fmla="*/ 104 h 270"/>
              <a:gd name="T2" fmla="*/ 2026 w 2129"/>
              <a:gd name="T3" fmla="*/ 71 h 270"/>
              <a:gd name="T4" fmla="*/ 1839 w 2129"/>
              <a:gd name="T5" fmla="*/ 20 h 270"/>
              <a:gd name="T6" fmla="*/ 1513 w 2129"/>
              <a:gd name="T7" fmla="*/ 4 h 270"/>
              <a:gd name="T8" fmla="*/ 1172 w 2129"/>
              <a:gd name="T9" fmla="*/ 68 h 270"/>
              <a:gd name="T10" fmla="*/ 903 w 2129"/>
              <a:gd name="T11" fmla="*/ 156 h 270"/>
              <a:gd name="T12" fmla="*/ 887 w 2129"/>
              <a:gd name="T13" fmla="*/ 161 h 270"/>
              <a:gd name="T14" fmla="*/ 885 w 2129"/>
              <a:gd name="T15" fmla="*/ 161 h 270"/>
              <a:gd name="T16" fmla="*/ 878 w 2129"/>
              <a:gd name="T17" fmla="*/ 163 h 270"/>
              <a:gd name="T18" fmla="*/ 837 w 2129"/>
              <a:gd name="T19" fmla="*/ 173 h 270"/>
              <a:gd name="T20" fmla="*/ 798 w 2129"/>
              <a:gd name="T21" fmla="*/ 181 h 270"/>
              <a:gd name="T22" fmla="*/ 747 w 2129"/>
              <a:gd name="T23" fmla="*/ 190 h 270"/>
              <a:gd name="T24" fmla="*/ 498 w 2129"/>
              <a:gd name="T25" fmla="*/ 206 h 270"/>
              <a:gd name="T26" fmla="*/ 440 w 2129"/>
              <a:gd name="T27" fmla="*/ 202 h 270"/>
              <a:gd name="T28" fmla="*/ 407 w 2129"/>
              <a:gd name="T29" fmla="*/ 199 h 270"/>
              <a:gd name="T30" fmla="*/ 364 w 2129"/>
              <a:gd name="T31" fmla="*/ 194 h 270"/>
              <a:gd name="T32" fmla="*/ 180 w 2129"/>
              <a:gd name="T33" fmla="*/ 155 h 270"/>
              <a:gd name="T34" fmla="*/ 123 w 2129"/>
              <a:gd name="T35" fmla="*/ 138 h 270"/>
              <a:gd name="T36" fmla="*/ 57 w 2129"/>
              <a:gd name="T37" fmla="*/ 114 h 270"/>
              <a:gd name="T38" fmla="*/ 1 w 2129"/>
              <a:gd name="T39" fmla="*/ 90 h 270"/>
              <a:gd name="T40" fmla="*/ 24 w 2129"/>
              <a:gd name="T41" fmla="*/ 106 h 270"/>
              <a:gd name="T42" fmla="*/ 95 w 2129"/>
              <a:gd name="T43" fmla="*/ 139 h 270"/>
              <a:gd name="T44" fmla="*/ 146 w 2129"/>
              <a:gd name="T45" fmla="*/ 159 h 270"/>
              <a:gd name="T46" fmla="*/ 208 w 2129"/>
              <a:gd name="T47" fmla="*/ 181 h 270"/>
              <a:gd name="T48" fmla="*/ 381 w 2129"/>
              <a:gd name="T49" fmla="*/ 224 h 270"/>
              <a:gd name="T50" fmla="*/ 425 w 2129"/>
              <a:gd name="T51" fmla="*/ 231 h 270"/>
              <a:gd name="T52" fmla="*/ 448 w 2129"/>
              <a:gd name="T53" fmla="*/ 234 h 270"/>
              <a:gd name="T54" fmla="*/ 544 w 2129"/>
              <a:gd name="T55" fmla="*/ 243 h 270"/>
              <a:gd name="T56" fmla="*/ 780 w 2129"/>
              <a:gd name="T57" fmla="*/ 236 h 270"/>
              <a:gd name="T58" fmla="*/ 835 w 2129"/>
              <a:gd name="T59" fmla="*/ 229 h 270"/>
              <a:gd name="T60" fmla="*/ 863 w 2129"/>
              <a:gd name="T61" fmla="*/ 224 h 270"/>
              <a:gd name="T62" fmla="*/ 896 w 2129"/>
              <a:gd name="T63" fmla="*/ 218 h 270"/>
              <a:gd name="T64" fmla="*/ 918 w 2129"/>
              <a:gd name="T65" fmla="*/ 213 h 270"/>
              <a:gd name="T66" fmla="*/ 1192 w 2129"/>
              <a:gd name="T67" fmla="*/ 140 h 270"/>
              <a:gd name="T68" fmla="*/ 1517 w 2129"/>
              <a:gd name="T69" fmla="*/ 99 h 270"/>
              <a:gd name="T70" fmla="*/ 1815 w 2129"/>
              <a:gd name="T71" fmla="*/ 131 h 270"/>
              <a:gd name="T72" fmla="*/ 1980 w 2129"/>
              <a:gd name="T73" fmla="*/ 186 h 270"/>
              <a:gd name="T74" fmla="*/ 2049 w 2129"/>
              <a:gd name="T75" fmla="*/ 219 h 270"/>
              <a:gd name="T76" fmla="*/ 2107 w 2129"/>
              <a:gd name="T77" fmla="*/ 255 h 270"/>
              <a:gd name="T78" fmla="*/ 2129 w 2129"/>
              <a:gd name="T79"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29" h="270">
                <a:moveTo>
                  <a:pt x="2129" y="115"/>
                </a:moveTo>
                <a:cubicBezTo>
                  <a:pt x="2122" y="112"/>
                  <a:pt x="2115" y="108"/>
                  <a:pt x="2107" y="104"/>
                </a:cubicBezTo>
                <a:cubicBezTo>
                  <a:pt x="2094" y="98"/>
                  <a:pt x="2081" y="93"/>
                  <a:pt x="2068" y="87"/>
                </a:cubicBezTo>
                <a:cubicBezTo>
                  <a:pt x="2054" y="81"/>
                  <a:pt x="2041" y="76"/>
                  <a:pt x="2026" y="71"/>
                </a:cubicBezTo>
                <a:cubicBezTo>
                  <a:pt x="1998" y="60"/>
                  <a:pt x="1968" y="50"/>
                  <a:pt x="1936" y="42"/>
                </a:cubicBezTo>
                <a:cubicBezTo>
                  <a:pt x="1905" y="33"/>
                  <a:pt x="1872" y="26"/>
                  <a:pt x="1839" y="20"/>
                </a:cubicBezTo>
                <a:cubicBezTo>
                  <a:pt x="1771" y="8"/>
                  <a:pt x="1699" y="1"/>
                  <a:pt x="1625" y="0"/>
                </a:cubicBezTo>
                <a:cubicBezTo>
                  <a:pt x="1588" y="0"/>
                  <a:pt x="1550" y="1"/>
                  <a:pt x="1513" y="4"/>
                </a:cubicBezTo>
                <a:cubicBezTo>
                  <a:pt x="1475" y="6"/>
                  <a:pt x="1437" y="10"/>
                  <a:pt x="1399" y="16"/>
                </a:cubicBezTo>
                <a:cubicBezTo>
                  <a:pt x="1323" y="27"/>
                  <a:pt x="1246" y="45"/>
                  <a:pt x="1172" y="68"/>
                </a:cubicBezTo>
                <a:cubicBezTo>
                  <a:pt x="1097" y="91"/>
                  <a:pt x="1026" y="117"/>
                  <a:pt x="956" y="140"/>
                </a:cubicBezTo>
                <a:cubicBezTo>
                  <a:pt x="938" y="146"/>
                  <a:pt x="921" y="151"/>
                  <a:pt x="903" y="156"/>
                </a:cubicBezTo>
                <a:cubicBezTo>
                  <a:pt x="890" y="160"/>
                  <a:pt x="890" y="160"/>
                  <a:pt x="890" y="160"/>
                </a:cubicBezTo>
                <a:cubicBezTo>
                  <a:pt x="887" y="161"/>
                  <a:pt x="887" y="161"/>
                  <a:pt x="887" y="161"/>
                </a:cubicBezTo>
                <a:cubicBezTo>
                  <a:pt x="885" y="161"/>
                  <a:pt x="885" y="161"/>
                  <a:pt x="885" y="161"/>
                </a:cubicBezTo>
                <a:cubicBezTo>
                  <a:pt x="885" y="161"/>
                  <a:pt x="885" y="161"/>
                  <a:pt x="885" y="161"/>
                </a:cubicBezTo>
                <a:cubicBezTo>
                  <a:pt x="885" y="161"/>
                  <a:pt x="883" y="162"/>
                  <a:pt x="884" y="161"/>
                </a:cubicBezTo>
                <a:cubicBezTo>
                  <a:pt x="878" y="163"/>
                  <a:pt x="878" y="163"/>
                  <a:pt x="878" y="163"/>
                </a:cubicBezTo>
                <a:cubicBezTo>
                  <a:pt x="869" y="165"/>
                  <a:pt x="860" y="167"/>
                  <a:pt x="851" y="170"/>
                </a:cubicBezTo>
                <a:cubicBezTo>
                  <a:pt x="846" y="171"/>
                  <a:pt x="842" y="172"/>
                  <a:pt x="837" y="173"/>
                </a:cubicBezTo>
                <a:cubicBezTo>
                  <a:pt x="833" y="174"/>
                  <a:pt x="829" y="175"/>
                  <a:pt x="824" y="176"/>
                </a:cubicBezTo>
                <a:cubicBezTo>
                  <a:pt x="816" y="178"/>
                  <a:pt x="807" y="180"/>
                  <a:pt x="798" y="181"/>
                </a:cubicBezTo>
                <a:cubicBezTo>
                  <a:pt x="790" y="183"/>
                  <a:pt x="781" y="185"/>
                  <a:pt x="773" y="186"/>
                </a:cubicBezTo>
                <a:cubicBezTo>
                  <a:pt x="764" y="188"/>
                  <a:pt x="755" y="189"/>
                  <a:pt x="747" y="190"/>
                </a:cubicBezTo>
                <a:cubicBezTo>
                  <a:pt x="678" y="201"/>
                  <a:pt x="610" y="206"/>
                  <a:pt x="545" y="206"/>
                </a:cubicBezTo>
                <a:cubicBezTo>
                  <a:pt x="529" y="206"/>
                  <a:pt x="513" y="206"/>
                  <a:pt x="498" y="206"/>
                </a:cubicBezTo>
                <a:cubicBezTo>
                  <a:pt x="482" y="205"/>
                  <a:pt x="466" y="204"/>
                  <a:pt x="451" y="203"/>
                </a:cubicBezTo>
                <a:cubicBezTo>
                  <a:pt x="447" y="203"/>
                  <a:pt x="444" y="202"/>
                  <a:pt x="440" y="202"/>
                </a:cubicBezTo>
                <a:cubicBezTo>
                  <a:pt x="436" y="202"/>
                  <a:pt x="432" y="202"/>
                  <a:pt x="429" y="201"/>
                </a:cubicBezTo>
                <a:cubicBezTo>
                  <a:pt x="421" y="200"/>
                  <a:pt x="414" y="200"/>
                  <a:pt x="407" y="199"/>
                </a:cubicBezTo>
                <a:cubicBezTo>
                  <a:pt x="399" y="198"/>
                  <a:pt x="392" y="197"/>
                  <a:pt x="385" y="197"/>
                </a:cubicBezTo>
                <a:cubicBezTo>
                  <a:pt x="378" y="196"/>
                  <a:pt x="371" y="195"/>
                  <a:pt x="364" y="194"/>
                </a:cubicBezTo>
                <a:cubicBezTo>
                  <a:pt x="308" y="187"/>
                  <a:pt x="257" y="175"/>
                  <a:pt x="212" y="164"/>
                </a:cubicBezTo>
                <a:cubicBezTo>
                  <a:pt x="201" y="161"/>
                  <a:pt x="190" y="158"/>
                  <a:pt x="180" y="155"/>
                </a:cubicBezTo>
                <a:cubicBezTo>
                  <a:pt x="170" y="152"/>
                  <a:pt x="160" y="150"/>
                  <a:pt x="150" y="147"/>
                </a:cubicBezTo>
                <a:cubicBezTo>
                  <a:pt x="141" y="143"/>
                  <a:pt x="132" y="140"/>
                  <a:pt x="123" y="138"/>
                </a:cubicBezTo>
                <a:cubicBezTo>
                  <a:pt x="114" y="135"/>
                  <a:pt x="106" y="132"/>
                  <a:pt x="98" y="129"/>
                </a:cubicBezTo>
                <a:cubicBezTo>
                  <a:pt x="83" y="123"/>
                  <a:pt x="69" y="118"/>
                  <a:pt x="57" y="114"/>
                </a:cubicBezTo>
                <a:cubicBezTo>
                  <a:pt x="45" y="109"/>
                  <a:pt x="35" y="104"/>
                  <a:pt x="27" y="101"/>
                </a:cubicBezTo>
                <a:cubicBezTo>
                  <a:pt x="10" y="94"/>
                  <a:pt x="1" y="90"/>
                  <a:pt x="1" y="90"/>
                </a:cubicBezTo>
                <a:cubicBezTo>
                  <a:pt x="0" y="94"/>
                  <a:pt x="0" y="94"/>
                  <a:pt x="0" y="94"/>
                </a:cubicBezTo>
                <a:cubicBezTo>
                  <a:pt x="0" y="94"/>
                  <a:pt x="8" y="98"/>
                  <a:pt x="24" y="106"/>
                </a:cubicBezTo>
                <a:cubicBezTo>
                  <a:pt x="32" y="110"/>
                  <a:pt x="42" y="115"/>
                  <a:pt x="54" y="121"/>
                </a:cubicBezTo>
                <a:cubicBezTo>
                  <a:pt x="66" y="126"/>
                  <a:pt x="79" y="132"/>
                  <a:pt x="95" y="139"/>
                </a:cubicBezTo>
                <a:cubicBezTo>
                  <a:pt x="102" y="142"/>
                  <a:pt x="110" y="145"/>
                  <a:pt x="119" y="149"/>
                </a:cubicBezTo>
                <a:cubicBezTo>
                  <a:pt x="128" y="152"/>
                  <a:pt x="137" y="155"/>
                  <a:pt x="146" y="159"/>
                </a:cubicBezTo>
                <a:cubicBezTo>
                  <a:pt x="155" y="163"/>
                  <a:pt x="165" y="166"/>
                  <a:pt x="176" y="170"/>
                </a:cubicBezTo>
                <a:cubicBezTo>
                  <a:pt x="186" y="173"/>
                  <a:pt x="196" y="177"/>
                  <a:pt x="208" y="181"/>
                </a:cubicBezTo>
                <a:cubicBezTo>
                  <a:pt x="252" y="194"/>
                  <a:pt x="303" y="209"/>
                  <a:pt x="359" y="220"/>
                </a:cubicBezTo>
                <a:cubicBezTo>
                  <a:pt x="367" y="221"/>
                  <a:pt x="374" y="223"/>
                  <a:pt x="381" y="224"/>
                </a:cubicBezTo>
                <a:cubicBezTo>
                  <a:pt x="388" y="225"/>
                  <a:pt x="395" y="226"/>
                  <a:pt x="403" y="227"/>
                </a:cubicBezTo>
                <a:cubicBezTo>
                  <a:pt x="410" y="229"/>
                  <a:pt x="418" y="230"/>
                  <a:pt x="425" y="231"/>
                </a:cubicBezTo>
                <a:cubicBezTo>
                  <a:pt x="429" y="232"/>
                  <a:pt x="433" y="232"/>
                  <a:pt x="437" y="233"/>
                </a:cubicBezTo>
                <a:cubicBezTo>
                  <a:pt x="440" y="233"/>
                  <a:pt x="444" y="234"/>
                  <a:pt x="448" y="234"/>
                </a:cubicBezTo>
                <a:cubicBezTo>
                  <a:pt x="464" y="236"/>
                  <a:pt x="479" y="238"/>
                  <a:pt x="495" y="240"/>
                </a:cubicBezTo>
                <a:cubicBezTo>
                  <a:pt x="511" y="241"/>
                  <a:pt x="528" y="242"/>
                  <a:pt x="544" y="243"/>
                </a:cubicBezTo>
                <a:cubicBezTo>
                  <a:pt x="610" y="247"/>
                  <a:pt x="680" y="246"/>
                  <a:pt x="753" y="239"/>
                </a:cubicBezTo>
                <a:cubicBezTo>
                  <a:pt x="762" y="238"/>
                  <a:pt x="771" y="237"/>
                  <a:pt x="780" y="236"/>
                </a:cubicBezTo>
                <a:cubicBezTo>
                  <a:pt x="789" y="235"/>
                  <a:pt x="798" y="234"/>
                  <a:pt x="808" y="233"/>
                </a:cubicBezTo>
                <a:cubicBezTo>
                  <a:pt x="817" y="231"/>
                  <a:pt x="826" y="230"/>
                  <a:pt x="835" y="229"/>
                </a:cubicBezTo>
                <a:cubicBezTo>
                  <a:pt x="840" y="228"/>
                  <a:pt x="845" y="227"/>
                  <a:pt x="849" y="226"/>
                </a:cubicBezTo>
                <a:cubicBezTo>
                  <a:pt x="854" y="226"/>
                  <a:pt x="858" y="225"/>
                  <a:pt x="863" y="224"/>
                </a:cubicBezTo>
                <a:cubicBezTo>
                  <a:pt x="872" y="222"/>
                  <a:pt x="881" y="220"/>
                  <a:pt x="890" y="219"/>
                </a:cubicBezTo>
                <a:cubicBezTo>
                  <a:pt x="896" y="218"/>
                  <a:pt x="896" y="218"/>
                  <a:pt x="896" y="218"/>
                </a:cubicBezTo>
                <a:cubicBezTo>
                  <a:pt x="904" y="216"/>
                  <a:pt x="904" y="216"/>
                  <a:pt x="904" y="216"/>
                </a:cubicBezTo>
                <a:cubicBezTo>
                  <a:pt x="918" y="213"/>
                  <a:pt x="918" y="213"/>
                  <a:pt x="918" y="213"/>
                </a:cubicBezTo>
                <a:cubicBezTo>
                  <a:pt x="936" y="209"/>
                  <a:pt x="955" y="204"/>
                  <a:pt x="973" y="199"/>
                </a:cubicBezTo>
                <a:cubicBezTo>
                  <a:pt x="1047" y="181"/>
                  <a:pt x="1119" y="158"/>
                  <a:pt x="1192" y="140"/>
                </a:cubicBezTo>
                <a:cubicBezTo>
                  <a:pt x="1264" y="122"/>
                  <a:pt x="1337" y="110"/>
                  <a:pt x="1409" y="104"/>
                </a:cubicBezTo>
                <a:cubicBezTo>
                  <a:pt x="1445" y="101"/>
                  <a:pt x="1481" y="99"/>
                  <a:pt x="1517" y="99"/>
                </a:cubicBezTo>
                <a:cubicBezTo>
                  <a:pt x="1552" y="98"/>
                  <a:pt x="1587" y="99"/>
                  <a:pt x="1621" y="101"/>
                </a:cubicBezTo>
                <a:cubicBezTo>
                  <a:pt x="1690" y="106"/>
                  <a:pt x="1755" y="116"/>
                  <a:pt x="1815" y="131"/>
                </a:cubicBezTo>
                <a:cubicBezTo>
                  <a:pt x="1846" y="138"/>
                  <a:pt x="1875" y="147"/>
                  <a:pt x="1902" y="156"/>
                </a:cubicBezTo>
                <a:cubicBezTo>
                  <a:pt x="1930" y="165"/>
                  <a:pt x="1956" y="175"/>
                  <a:pt x="1980" y="186"/>
                </a:cubicBezTo>
                <a:cubicBezTo>
                  <a:pt x="1992" y="191"/>
                  <a:pt x="2004" y="197"/>
                  <a:pt x="2016" y="202"/>
                </a:cubicBezTo>
                <a:cubicBezTo>
                  <a:pt x="2027" y="208"/>
                  <a:pt x="2038" y="213"/>
                  <a:pt x="2049" y="219"/>
                </a:cubicBezTo>
                <a:cubicBezTo>
                  <a:pt x="2059" y="225"/>
                  <a:pt x="2069" y="231"/>
                  <a:pt x="2079" y="237"/>
                </a:cubicBezTo>
                <a:cubicBezTo>
                  <a:pt x="2089" y="243"/>
                  <a:pt x="2098" y="248"/>
                  <a:pt x="2107" y="255"/>
                </a:cubicBezTo>
                <a:cubicBezTo>
                  <a:pt x="2115" y="260"/>
                  <a:pt x="2122" y="265"/>
                  <a:pt x="2129" y="270"/>
                </a:cubicBezTo>
                <a:lnTo>
                  <a:pt x="2129" y="115"/>
                </a:lnTo>
                <a:close/>
              </a:path>
            </a:pathLst>
          </a:custGeom>
          <a:solidFill>
            <a:schemeClr val="bg2"/>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dirty="0">
              <a:ln>
                <a:noFill/>
              </a:ln>
              <a:solidFill>
                <a:prstClr val="black"/>
              </a:solidFill>
              <a:effectLst/>
              <a:uLnTx/>
              <a:uFillTx/>
            </a:endParaRPr>
          </a:p>
        </p:txBody>
      </p:sp>
      <p:sp>
        <p:nvSpPr>
          <p:cNvPr id="21" name="ïṣľîďè">
            <a:extLst>
              <a:ext uri="{FF2B5EF4-FFF2-40B4-BE49-F238E27FC236}">
                <a16:creationId xmlns:a16="http://schemas.microsoft.com/office/drawing/2014/main" id="{BEA4989F-0D17-4CF2-B9CE-ACB49E63DE2F}"/>
              </a:ext>
            </a:extLst>
          </p:cNvPr>
          <p:cNvSpPr/>
          <p:nvPr/>
        </p:nvSpPr>
        <p:spPr bwMode="auto">
          <a:xfrm rot="18940232">
            <a:off x="9204101" y="1742614"/>
            <a:ext cx="3546728" cy="639050"/>
          </a:xfrm>
          <a:custGeom>
            <a:avLst/>
            <a:gdLst>
              <a:gd name="T0" fmla="*/ 1384 w 1423"/>
              <a:gd name="T1" fmla="*/ 132 h 255"/>
              <a:gd name="T2" fmla="*/ 1340 w 1423"/>
              <a:gd name="T3" fmla="*/ 112 h 255"/>
              <a:gd name="T4" fmla="*/ 1304 w 1423"/>
              <a:gd name="T5" fmla="*/ 96 h 255"/>
              <a:gd name="T6" fmla="*/ 1264 w 1423"/>
              <a:gd name="T7" fmla="*/ 81 h 255"/>
              <a:gd name="T8" fmla="*/ 1207 w 1423"/>
              <a:gd name="T9" fmla="*/ 62 h 255"/>
              <a:gd name="T10" fmla="*/ 1145 w 1423"/>
              <a:gd name="T11" fmla="*/ 44 h 255"/>
              <a:gd name="T12" fmla="*/ 1079 w 1423"/>
              <a:gd name="T13" fmla="*/ 29 h 255"/>
              <a:gd name="T14" fmla="*/ 1046 w 1423"/>
              <a:gd name="T15" fmla="*/ 23 h 255"/>
              <a:gd name="T16" fmla="*/ 831 w 1423"/>
              <a:gd name="T17" fmla="*/ 1 h 255"/>
              <a:gd name="T18" fmla="*/ 684 w 1423"/>
              <a:gd name="T19" fmla="*/ 4 h 255"/>
              <a:gd name="T20" fmla="*/ 629 w 1423"/>
              <a:gd name="T21" fmla="*/ 8 h 255"/>
              <a:gd name="T22" fmla="*/ 471 w 1423"/>
              <a:gd name="T23" fmla="*/ 30 h 255"/>
              <a:gd name="T24" fmla="*/ 405 w 1423"/>
              <a:gd name="T25" fmla="*/ 43 h 255"/>
              <a:gd name="T26" fmla="*/ 358 w 1423"/>
              <a:gd name="T27" fmla="*/ 53 h 255"/>
              <a:gd name="T28" fmla="*/ 284 w 1423"/>
              <a:gd name="T29" fmla="*/ 72 h 255"/>
              <a:gd name="T30" fmla="*/ 179 w 1423"/>
              <a:gd name="T31" fmla="*/ 103 h 255"/>
              <a:gd name="T32" fmla="*/ 124 w 1423"/>
              <a:gd name="T33" fmla="*/ 122 h 255"/>
              <a:gd name="T34" fmla="*/ 95 w 1423"/>
              <a:gd name="T35" fmla="*/ 132 h 255"/>
              <a:gd name="T36" fmla="*/ 0 w 1423"/>
              <a:gd name="T37" fmla="*/ 167 h 255"/>
              <a:gd name="T38" fmla="*/ 65 w 1423"/>
              <a:gd name="T39" fmla="*/ 151 h 255"/>
              <a:gd name="T40" fmla="*/ 117 w 1423"/>
              <a:gd name="T41" fmla="*/ 136 h 255"/>
              <a:gd name="T42" fmla="*/ 138 w 1423"/>
              <a:gd name="T43" fmla="*/ 130 h 255"/>
              <a:gd name="T44" fmla="*/ 234 w 1423"/>
              <a:gd name="T45" fmla="*/ 105 h 255"/>
              <a:gd name="T46" fmla="*/ 348 w 1423"/>
              <a:gd name="T47" fmla="*/ 81 h 255"/>
              <a:gd name="T48" fmla="*/ 379 w 1423"/>
              <a:gd name="T49" fmla="*/ 76 h 255"/>
              <a:gd name="T50" fmla="*/ 443 w 1423"/>
              <a:gd name="T51" fmla="*/ 66 h 255"/>
              <a:gd name="T52" fmla="*/ 614 w 1423"/>
              <a:gd name="T53" fmla="*/ 50 h 255"/>
              <a:gd name="T54" fmla="*/ 650 w 1423"/>
              <a:gd name="T55" fmla="*/ 49 h 255"/>
              <a:gd name="T56" fmla="*/ 757 w 1423"/>
              <a:gd name="T57" fmla="*/ 49 h 255"/>
              <a:gd name="T58" fmla="*/ 898 w 1423"/>
              <a:gd name="T59" fmla="*/ 62 h 255"/>
              <a:gd name="T60" fmla="*/ 1048 w 1423"/>
              <a:gd name="T61" fmla="*/ 90 h 255"/>
              <a:gd name="T62" fmla="*/ 1095 w 1423"/>
              <a:gd name="T63" fmla="*/ 103 h 255"/>
              <a:gd name="T64" fmla="*/ 1155 w 1423"/>
              <a:gd name="T65" fmla="*/ 122 h 255"/>
              <a:gd name="T66" fmla="*/ 1210 w 1423"/>
              <a:gd name="T67" fmla="*/ 143 h 255"/>
              <a:gd name="T68" fmla="*/ 1260 w 1423"/>
              <a:gd name="T69" fmla="*/ 164 h 255"/>
              <a:gd name="T70" fmla="*/ 1283 w 1423"/>
              <a:gd name="T71" fmla="*/ 175 h 255"/>
              <a:gd name="T72" fmla="*/ 1326 w 1423"/>
              <a:gd name="T73" fmla="*/ 197 h 255"/>
              <a:gd name="T74" fmla="*/ 1408 w 1423"/>
              <a:gd name="T75" fmla="*/ 245 h 255"/>
              <a:gd name="T76" fmla="*/ 1423 w 1423"/>
              <a:gd name="T77" fmla="*/ 15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3" h="255">
                <a:moveTo>
                  <a:pt x="1423" y="152"/>
                </a:moveTo>
                <a:cubicBezTo>
                  <a:pt x="1411" y="146"/>
                  <a:pt x="1398" y="139"/>
                  <a:pt x="1384" y="132"/>
                </a:cubicBezTo>
                <a:cubicBezTo>
                  <a:pt x="1378" y="129"/>
                  <a:pt x="1370" y="126"/>
                  <a:pt x="1363" y="122"/>
                </a:cubicBezTo>
                <a:cubicBezTo>
                  <a:pt x="1356" y="119"/>
                  <a:pt x="1348" y="115"/>
                  <a:pt x="1340" y="112"/>
                </a:cubicBezTo>
                <a:cubicBezTo>
                  <a:pt x="1333" y="109"/>
                  <a:pt x="1324" y="105"/>
                  <a:pt x="1316" y="102"/>
                </a:cubicBezTo>
                <a:cubicBezTo>
                  <a:pt x="1312" y="100"/>
                  <a:pt x="1308" y="98"/>
                  <a:pt x="1304" y="96"/>
                </a:cubicBezTo>
                <a:cubicBezTo>
                  <a:pt x="1299" y="95"/>
                  <a:pt x="1295" y="93"/>
                  <a:pt x="1291" y="91"/>
                </a:cubicBezTo>
                <a:cubicBezTo>
                  <a:pt x="1282" y="88"/>
                  <a:pt x="1273" y="85"/>
                  <a:pt x="1264" y="81"/>
                </a:cubicBezTo>
                <a:cubicBezTo>
                  <a:pt x="1255" y="78"/>
                  <a:pt x="1245" y="75"/>
                  <a:pt x="1236" y="72"/>
                </a:cubicBezTo>
                <a:cubicBezTo>
                  <a:pt x="1226" y="68"/>
                  <a:pt x="1217" y="65"/>
                  <a:pt x="1207" y="62"/>
                </a:cubicBezTo>
                <a:cubicBezTo>
                  <a:pt x="1197" y="59"/>
                  <a:pt x="1187" y="56"/>
                  <a:pt x="1176" y="53"/>
                </a:cubicBezTo>
                <a:cubicBezTo>
                  <a:pt x="1166" y="50"/>
                  <a:pt x="1156" y="47"/>
                  <a:pt x="1145" y="44"/>
                </a:cubicBezTo>
                <a:cubicBezTo>
                  <a:pt x="1134" y="42"/>
                  <a:pt x="1124" y="39"/>
                  <a:pt x="1113" y="37"/>
                </a:cubicBezTo>
                <a:cubicBezTo>
                  <a:pt x="1102" y="34"/>
                  <a:pt x="1091" y="32"/>
                  <a:pt x="1079" y="29"/>
                </a:cubicBezTo>
                <a:cubicBezTo>
                  <a:pt x="1074" y="28"/>
                  <a:pt x="1068" y="27"/>
                  <a:pt x="1063" y="26"/>
                </a:cubicBezTo>
                <a:cubicBezTo>
                  <a:pt x="1057" y="25"/>
                  <a:pt x="1051" y="24"/>
                  <a:pt x="1046" y="23"/>
                </a:cubicBezTo>
                <a:cubicBezTo>
                  <a:pt x="1000" y="15"/>
                  <a:pt x="952" y="9"/>
                  <a:pt x="904" y="5"/>
                </a:cubicBezTo>
                <a:cubicBezTo>
                  <a:pt x="880" y="3"/>
                  <a:pt x="855" y="2"/>
                  <a:pt x="831" y="1"/>
                </a:cubicBezTo>
                <a:cubicBezTo>
                  <a:pt x="806" y="1"/>
                  <a:pt x="782" y="0"/>
                  <a:pt x="757" y="1"/>
                </a:cubicBezTo>
                <a:cubicBezTo>
                  <a:pt x="732" y="1"/>
                  <a:pt x="708" y="3"/>
                  <a:pt x="684" y="4"/>
                </a:cubicBezTo>
                <a:cubicBezTo>
                  <a:pt x="671" y="5"/>
                  <a:pt x="659" y="6"/>
                  <a:pt x="647" y="7"/>
                </a:cubicBezTo>
                <a:cubicBezTo>
                  <a:pt x="641" y="7"/>
                  <a:pt x="635" y="7"/>
                  <a:pt x="629" y="8"/>
                </a:cubicBezTo>
                <a:cubicBezTo>
                  <a:pt x="623" y="9"/>
                  <a:pt x="617" y="9"/>
                  <a:pt x="611" y="10"/>
                </a:cubicBezTo>
                <a:cubicBezTo>
                  <a:pt x="563" y="15"/>
                  <a:pt x="516" y="22"/>
                  <a:pt x="471" y="30"/>
                </a:cubicBezTo>
                <a:cubicBezTo>
                  <a:pt x="460" y="32"/>
                  <a:pt x="449" y="34"/>
                  <a:pt x="438" y="36"/>
                </a:cubicBezTo>
                <a:cubicBezTo>
                  <a:pt x="427" y="38"/>
                  <a:pt x="416" y="40"/>
                  <a:pt x="405" y="43"/>
                </a:cubicBezTo>
                <a:cubicBezTo>
                  <a:pt x="395" y="45"/>
                  <a:pt x="384" y="48"/>
                  <a:pt x="374" y="50"/>
                </a:cubicBezTo>
                <a:cubicBezTo>
                  <a:pt x="368" y="51"/>
                  <a:pt x="363" y="52"/>
                  <a:pt x="358" y="53"/>
                </a:cubicBezTo>
                <a:cubicBezTo>
                  <a:pt x="353" y="55"/>
                  <a:pt x="348" y="56"/>
                  <a:pt x="343" y="57"/>
                </a:cubicBezTo>
                <a:cubicBezTo>
                  <a:pt x="322" y="62"/>
                  <a:pt x="303" y="67"/>
                  <a:pt x="284" y="72"/>
                </a:cubicBezTo>
                <a:cubicBezTo>
                  <a:pt x="265" y="78"/>
                  <a:pt x="246" y="82"/>
                  <a:pt x="229" y="88"/>
                </a:cubicBezTo>
                <a:cubicBezTo>
                  <a:pt x="212" y="93"/>
                  <a:pt x="195" y="98"/>
                  <a:pt x="179" y="103"/>
                </a:cubicBezTo>
                <a:cubicBezTo>
                  <a:pt x="163" y="109"/>
                  <a:pt x="148" y="113"/>
                  <a:pt x="134" y="118"/>
                </a:cubicBezTo>
                <a:cubicBezTo>
                  <a:pt x="131" y="119"/>
                  <a:pt x="127" y="120"/>
                  <a:pt x="124" y="122"/>
                </a:cubicBezTo>
                <a:cubicBezTo>
                  <a:pt x="121" y="123"/>
                  <a:pt x="117" y="124"/>
                  <a:pt x="114" y="125"/>
                </a:cubicBezTo>
                <a:cubicBezTo>
                  <a:pt x="108" y="127"/>
                  <a:pt x="101" y="130"/>
                  <a:pt x="95" y="132"/>
                </a:cubicBezTo>
                <a:cubicBezTo>
                  <a:pt x="83" y="136"/>
                  <a:pt x="72" y="140"/>
                  <a:pt x="62" y="144"/>
                </a:cubicBezTo>
                <a:cubicBezTo>
                  <a:pt x="23" y="159"/>
                  <a:pt x="0" y="167"/>
                  <a:pt x="0" y="167"/>
                </a:cubicBezTo>
                <a:cubicBezTo>
                  <a:pt x="1" y="171"/>
                  <a:pt x="1" y="171"/>
                  <a:pt x="1" y="171"/>
                </a:cubicBezTo>
                <a:cubicBezTo>
                  <a:pt x="1" y="171"/>
                  <a:pt x="24" y="164"/>
                  <a:pt x="65" y="151"/>
                </a:cubicBezTo>
                <a:cubicBezTo>
                  <a:pt x="75" y="148"/>
                  <a:pt x="86" y="145"/>
                  <a:pt x="98" y="141"/>
                </a:cubicBezTo>
                <a:cubicBezTo>
                  <a:pt x="104" y="139"/>
                  <a:pt x="111" y="137"/>
                  <a:pt x="117" y="136"/>
                </a:cubicBezTo>
                <a:cubicBezTo>
                  <a:pt x="121" y="135"/>
                  <a:pt x="124" y="134"/>
                  <a:pt x="127" y="133"/>
                </a:cubicBezTo>
                <a:cubicBezTo>
                  <a:pt x="131" y="132"/>
                  <a:pt x="134" y="131"/>
                  <a:pt x="138" y="130"/>
                </a:cubicBezTo>
                <a:cubicBezTo>
                  <a:pt x="152" y="126"/>
                  <a:pt x="167" y="122"/>
                  <a:pt x="183" y="118"/>
                </a:cubicBezTo>
                <a:cubicBezTo>
                  <a:pt x="199" y="113"/>
                  <a:pt x="216" y="110"/>
                  <a:pt x="234" y="105"/>
                </a:cubicBezTo>
                <a:cubicBezTo>
                  <a:pt x="251" y="101"/>
                  <a:pt x="270" y="97"/>
                  <a:pt x="289" y="93"/>
                </a:cubicBezTo>
                <a:cubicBezTo>
                  <a:pt x="308" y="89"/>
                  <a:pt x="327" y="85"/>
                  <a:pt x="348" y="81"/>
                </a:cubicBezTo>
                <a:cubicBezTo>
                  <a:pt x="353" y="80"/>
                  <a:pt x="358" y="79"/>
                  <a:pt x="363" y="78"/>
                </a:cubicBezTo>
                <a:cubicBezTo>
                  <a:pt x="368" y="78"/>
                  <a:pt x="373" y="77"/>
                  <a:pt x="379" y="76"/>
                </a:cubicBezTo>
                <a:cubicBezTo>
                  <a:pt x="389" y="74"/>
                  <a:pt x="400" y="72"/>
                  <a:pt x="410" y="71"/>
                </a:cubicBezTo>
                <a:cubicBezTo>
                  <a:pt x="421" y="69"/>
                  <a:pt x="432" y="68"/>
                  <a:pt x="443" y="66"/>
                </a:cubicBezTo>
                <a:cubicBezTo>
                  <a:pt x="454" y="65"/>
                  <a:pt x="465" y="63"/>
                  <a:pt x="476" y="62"/>
                </a:cubicBezTo>
                <a:cubicBezTo>
                  <a:pt x="521" y="57"/>
                  <a:pt x="567" y="52"/>
                  <a:pt x="614" y="50"/>
                </a:cubicBezTo>
                <a:cubicBezTo>
                  <a:pt x="620" y="50"/>
                  <a:pt x="626" y="50"/>
                  <a:pt x="632" y="49"/>
                </a:cubicBezTo>
                <a:cubicBezTo>
                  <a:pt x="638" y="49"/>
                  <a:pt x="644" y="49"/>
                  <a:pt x="650" y="49"/>
                </a:cubicBezTo>
                <a:cubicBezTo>
                  <a:pt x="661" y="49"/>
                  <a:pt x="673" y="48"/>
                  <a:pt x="685" y="48"/>
                </a:cubicBezTo>
                <a:cubicBezTo>
                  <a:pt x="709" y="48"/>
                  <a:pt x="733" y="48"/>
                  <a:pt x="757" y="49"/>
                </a:cubicBezTo>
                <a:cubicBezTo>
                  <a:pt x="780" y="50"/>
                  <a:pt x="804" y="52"/>
                  <a:pt x="828" y="54"/>
                </a:cubicBezTo>
                <a:cubicBezTo>
                  <a:pt x="851" y="56"/>
                  <a:pt x="875" y="58"/>
                  <a:pt x="898" y="62"/>
                </a:cubicBezTo>
                <a:cubicBezTo>
                  <a:pt x="944" y="68"/>
                  <a:pt x="989" y="76"/>
                  <a:pt x="1032" y="86"/>
                </a:cubicBezTo>
                <a:cubicBezTo>
                  <a:pt x="1038" y="88"/>
                  <a:pt x="1043" y="89"/>
                  <a:pt x="1048" y="90"/>
                </a:cubicBezTo>
                <a:cubicBezTo>
                  <a:pt x="1054" y="92"/>
                  <a:pt x="1059" y="93"/>
                  <a:pt x="1064" y="94"/>
                </a:cubicBezTo>
                <a:cubicBezTo>
                  <a:pt x="1075" y="97"/>
                  <a:pt x="1085" y="100"/>
                  <a:pt x="1095" y="103"/>
                </a:cubicBezTo>
                <a:cubicBezTo>
                  <a:pt x="1105" y="106"/>
                  <a:pt x="1116" y="109"/>
                  <a:pt x="1125" y="112"/>
                </a:cubicBezTo>
                <a:cubicBezTo>
                  <a:pt x="1135" y="116"/>
                  <a:pt x="1145" y="119"/>
                  <a:pt x="1155" y="122"/>
                </a:cubicBezTo>
                <a:cubicBezTo>
                  <a:pt x="1164" y="125"/>
                  <a:pt x="1173" y="129"/>
                  <a:pt x="1183" y="132"/>
                </a:cubicBezTo>
                <a:cubicBezTo>
                  <a:pt x="1192" y="136"/>
                  <a:pt x="1201" y="139"/>
                  <a:pt x="1210" y="143"/>
                </a:cubicBezTo>
                <a:cubicBezTo>
                  <a:pt x="1218" y="146"/>
                  <a:pt x="1227" y="150"/>
                  <a:pt x="1235" y="153"/>
                </a:cubicBezTo>
                <a:cubicBezTo>
                  <a:pt x="1244" y="157"/>
                  <a:pt x="1252" y="161"/>
                  <a:pt x="1260" y="164"/>
                </a:cubicBezTo>
                <a:cubicBezTo>
                  <a:pt x="1264" y="166"/>
                  <a:pt x="1268" y="168"/>
                  <a:pt x="1272" y="170"/>
                </a:cubicBezTo>
                <a:cubicBezTo>
                  <a:pt x="1276" y="172"/>
                  <a:pt x="1280" y="173"/>
                  <a:pt x="1283" y="175"/>
                </a:cubicBezTo>
                <a:cubicBezTo>
                  <a:pt x="1291" y="179"/>
                  <a:pt x="1298" y="183"/>
                  <a:pt x="1305" y="186"/>
                </a:cubicBezTo>
                <a:cubicBezTo>
                  <a:pt x="1312" y="190"/>
                  <a:pt x="1319" y="193"/>
                  <a:pt x="1326" y="197"/>
                </a:cubicBezTo>
                <a:cubicBezTo>
                  <a:pt x="1333" y="201"/>
                  <a:pt x="1339" y="204"/>
                  <a:pt x="1345" y="208"/>
                </a:cubicBezTo>
                <a:cubicBezTo>
                  <a:pt x="1370" y="221"/>
                  <a:pt x="1391" y="234"/>
                  <a:pt x="1408" y="245"/>
                </a:cubicBezTo>
                <a:cubicBezTo>
                  <a:pt x="1414" y="249"/>
                  <a:pt x="1419" y="252"/>
                  <a:pt x="1423" y="255"/>
                </a:cubicBezTo>
                <a:lnTo>
                  <a:pt x="1423" y="152"/>
                </a:lnTo>
                <a:close/>
              </a:path>
            </a:pathLst>
          </a:custGeom>
          <a:solidFill>
            <a:schemeClr val="bg2">
              <a:lumMod val="75000"/>
            </a:schemeClr>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96" b="0" i="0" u="none" strike="noStrike" kern="1200" cap="none" spc="0" normalizeH="0" baseline="0" noProof="0" dirty="0">
              <a:ln>
                <a:noFill/>
              </a:ln>
              <a:solidFill>
                <a:prstClr val="black"/>
              </a:solidFill>
              <a:effectLst/>
              <a:uLnTx/>
              <a:uFillTx/>
            </a:endParaRPr>
          </a:p>
        </p:txBody>
      </p:sp>
      <p:sp>
        <p:nvSpPr>
          <p:cNvPr id="3" name="í$ḻîḓe">
            <a:extLst>
              <a:ext uri="{FF2B5EF4-FFF2-40B4-BE49-F238E27FC236}">
                <a16:creationId xmlns:a16="http://schemas.microsoft.com/office/drawing/2014/main" id="{ACB9E189-1B72-4A89-A99C-7097EBCD961B}"/>
              </a:ext>
            </a:extLst>
          </p:cNvPr>
          <p:cNvSpPr/>
          <p:nvPr/>
        </p:nvSpPr>
        <p:spPr bwMode="auto">
          <a:xfrm>
            <a:off x="7320136" y="281593"/>
            <a:ext cx="3885432" cy="6005849"/>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a:effectLst>
            <a:softEdge rad="31750"/>
          </a:effectLst>
        </p:spPr>
        <p:txBody>
          <a:bodyPr vert="horz" wrap="square" lIns="91440" tIns="45720" rIns="91440" bIns="45720" numCol="1" anchor="t" anchorCtr="0" compatLnSpc="1">
            <a:prstTxWarp prst="textNoShape">
              <a:avLst/>
            </a:prstTxWarp>
          </a:bodyPr>
          <a:lstStyle/>
          <a:p>
            <a:endParaRPr lang="en-US"/>
          </a:p>
        </p:txBody>
      </p:sp>
      <p:grpSp>
        <p:nvGrpSpPr>
          <p:cNvPr id="4" name="îṩľiḓé">
            <a:extLst>
              <a:ext uri="{FF2B5EF4-FFF2-40B4-BE49-F238E27FC236}">
                <a16:creationId xmlns:a16="http://schemas.microsoft.com/office/drawing/2014/main" id="{B5016DEA-F7EC-4DF2-A217-BF8E2AF37EC9}"/>
              </a:ext>
            </a:extLst>
          </p:cNvPr>
          <p:cNvGrpSpPr/>
          <p:nvPr/>
        </p:nvGrpSpPr>
        <p:grpSpPr>
          <a:xfrm>
            <a:off x="1132384" y="1260605"/>
            <a:ext cx="7216172" cy="1619299"/>
            <a:chOff x="685958" y="2267345"/>
            <a:chExt cx="3526093" cy="1285633"/>
          </a:xfrm>
        </p:grpSpPr>
        <p:sp>
          <p:nvSpPr>
            <p:cNvPr id="15" name="iŝļiḍê">
              <a:extLst>
                <a:ext uri="{FF2B5EF4-FFF2-40B4-BE49-F238E27FC236}">
                  <a16:creationId xmlns:a16="http://schemas.microsoft.com/office/drawing/2014/main" id="{89733260-5199-4E60-9F2F-74C974C7E059}"/>
                </a:ext>
              </a:extLst>
            </p:cNvPr>
            <p:cNvSpPr/>
            <p:nvPr/>
          </p:nvSpPr>
          <p:spPr>
            <a:xfrm>
              <a:off x="687278" y="2840457"/>
              <a:ext cx="3524773" cy="7125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a:lnSpc>
                  <a:spcPct val="150000"/>
                </a:lnSpc>
                <a:spcBef>
                  <a:spcPct val="0"/>
                </a:spcBef>
              </a:pPr>
              <a:r>
                <a:rPr lang="zh-CN" altLang="en-US" dirty="0">
                  <a:latin typeface="+mn-ea"/>
                </a:rPr>
                <a:t>此版式适用与您没有人物的相关图片素材时使用</a:t>
              </a:r>
              <a:endParaRPr lang="en-US" altLang="zh-CN" dirty="0">
                <a:latin typeface="+mn-ea"/>
              </a:endParaRPr>
            </a:p>
            <a:p>
              <a:pPr>
                <a:lnSpc>
                  <a:spcPct val="150000"/>
                </a:lnSpc>
                <a:spcBef>
                  <a:spcPct val="0"/>
                </a:spcBef>
              </a:pPr>
              <a:r>
                <a:rPr lang="zh-CN" altLang="en-US" dirty="0">
                  <a:latin typeface="+mn-ea"/>
                </a:rPr>
                <a:t>此处可填写一些人物的介绍内容</a:t>
              </a:r>
              <a:endParaRPr lang="en-US" altLang="zh-CN" dirty="0">
                <a:latin typeface="+mn-ea"/>
              </a:endParaRPr>
            </a:p>
          </p:txBody>
        </p:sp>
        <p:sp>
          <p:nvSpPr>
            <p:cNvPr id="16" name="ïš1iḍê">
              <a:extLst>
                <a:ext uri="{FF2B5EF4-FFF2-40B4-BE49-F238E27FC236}">
                  <a16:creationId xmlns:a16="http://schemas.microsoft.com/office/drawing/2014/main" id="{7E2ADD38-BB7E-4B9D-B6E8-1726CA0B3860}"/>
                </a:ext>
              </a:extLst>
            </p:cNvPr>
            <p:cNvSpPr txBox="1"/>
            <p:nvPr/>
          </p:nvSpPr>
          <p:spPr bwMode="auto">
            <a:xfrm>
              <a:off x="685958" y="2267345"/>
              <a:ext cx="3524773" cy="5102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25000"/>
                </a:lnSpc>
                <a:spcBef>
                  <a:spcPct val="0"/>
                </a:spcBef>
              </a:pPr>
              <a:r>
                <a:rPr lang="zh-CN" altLang="en-US" sz="2800" b="1" dirty="0">
                  <a:latin typeface="+mj-ea"/>
                  <a:ea typeface="+mj-ea"/>
                </a:rPr>
                <a:t>人物介绍版式</a:t>
              </a:r>
              <a:r>
                <a:rPr lang="en-US" altLang="zh-CN" sz="2800" b="1" dirty="0">
                  <a:latin typeface="+mj-ea"/>
                  <a:ea typeface="+mj-ea"/>
                </a:rPr>
                <a:t>3</a:t>
              </a:r>
              <a:r>
                <a:rPr lang="zh-CN" altLang="en-US" sz="2400" b="1" dirty="0">
                  <a:latin typeface="+mj-ea"/>
                  <a:ea typeface="+mj-ea"/>
                </a:rPr>
                <a:t>（此处您可以填入人物名称）</a:t>
              </a:r>
              <a:endParaRPr lang="en-US" altLang="zh-CN" sz="2800" b="1" dirty="0">
                <a:latin typeface="+mj-ea"/>
                <a:ea typeface="+mj-ea"/>
              </a:endParaRPr>
            </a:p>
          </p:txBody>
        </p:sp>
      </p:grpSp>
      <p:cxnSp>
        <p:nvCxnSpPr>
          <p:cNvPr id="5" name="直接连接符 4">
            <a:extLst>
              <a:ext uri="{FF2B5EF4-FFF2-40B4-BE49-F238E27FC236}">
                <a16:creationId xmlns:a16="http://schemas.microsoft.com/office/drawing/2014/main" id="{ECFB8FFF-A05F-4A49-80FF-276C6401E817}"/>
              </a:ext>
            </a:extLst>
          </p:cNvPr>
          <p:cNvCxnSpPr/>
          <p:nvPr/>
        </p:nvCxnSpPr>
        <p:spPr>
          <a:xfrm>
            <a:off x="1132384" y="2815083"/>
            <a:ext cx="676568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6" name="isļíḓé">
            <a:extLst>
              <a:ext uri="{FF2B5EF4-FFF2-40B4-BE49-F238E27FC236}">
                <a16:creationId xmlns:a16="http://schemas.microsoft.com/office/drawing/2014/main" id="{9A334EFF-02E5-40E9-9E25-43F4AC4C33B6}"/>
              </a:ext>
            </a:extLst>
          </p:cNvPr>
          <p:cNvGrpSpPr/>
          <p:nvPr/>
        </p:nvGrpSpPr>
        <p:grpSpPr>
          <a:xfrm>
            <a:off x="1132384" y="3304673"/>
            <a:ext cx="6489038" cy="1102104"/>
            <a:chOff x="687279" y="2984347"/>
            <a:chExt cx="7388720" cy="1254907"/>
          </a:xfrm>
        </p:grpSpPr>
        <p:sp>
          <p:nvSpPr>
            <p:cNvPr id="12" name="îṡľïḓê">
              <a:extLst>
                <a:ext uri="{FF2B5EF4-FFF2-40B4-BE49-F238E27FC236}">
                  <a16:creationId xmlns:a16="http://schemas.microsoft.com/office/drawing/2014/main" id="{8226A75D-F3EE-4E08-8BC6-8C7EF29C38AF}"/>
                </a:ext>
              </a:extLst>
            </p:cNvPr>
            <p:cNvSpPr/>
            <p:nvPr/>
          </p:nvSpPr>
          <p:spPr>
            <a:xfrm>
              <a:off x="687279" y="3089422"/>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3" name="ïSḻïde">
              <a:extLst>
                <a:ext uri="{FF2B5EF4-FFF2-40B4-BE49-F238E27FC236}">
                  <a16:creationId xmlns:a16="http://schemas.microsoft.com/office/drawing/2014/main" id="{8B7831DB-0C1F-4B96-A015-2D9C55459FAC}"/>
                </a:ext>
              </a:extLst>
            </p:cNvPr>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latin typeface="+mj-ea"/>
                  <a:ea typeface="+mj-ea"/>
                </a:rPr>
                <a:t>01.</a:t>
              </a:r>
              <a:r>
                <a:rPr lang="zh-CN" altLang="en-US" sz="2000" b="1" dirty="0">
                  <a:latin typeface="+mj-ea"/>
                  <a:ea typeface="+mj-ea"/>
                </a:rPr>
                <a:t>人物特点之一</a:t>
              </a:r>
              <a:endParaRPr lang="en-US" altLang="zh-CN" sz="2000" b="1" dirty="0">
                <a:latin typeface="+mj-ea"/>
                <a:ea typeface="+mj-ea"/>
              </a:endParaRPr>
            </a:p>
          </p:txBody>
        </p:sp>
        <p:sp>
          <p:nvSpPr>
            <p:cNvPr id="14" name="íŝľíḋê">
              <a:extLst>
                <a:ext uri="{FF2B5EF4-FFF2-40B4-BE49-F238E27FC236}">
                  <a16:creationId xmlns:a16="http://schemas.microsoft.com/office/drawing/2014/main" id="{1B86CAB9-1EE6-4E9B-8A1E-E5A7F55FCE86}"/>
                </a:ext>
              </a:extLst>
            </p:cNvPr>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dirty="0">
                  <a:latin typeface="+mn-ea"/>
                </a:rPr>
                <a:t>相关内容补充</a:t>
              </a:r>
              <a:endParaRPr lang="en-US" altLang="zh-CN" dirty="0">
                <a:latin typeface="+mn-ea"/>
              </a:endParaRPr>
            </a:p>
            <a:p>
              <a:pPr marL="171450" indent="-171450">
                <a:lnSpc>
                  <a:spcPct val="150000"/>
                </a:lnSpc>
                <a:buFont typeface="Arial" panose="020B0604020202020204" pitchFamily="34" charset="0"/>
                <a:buChar char="•"/>
              </a:pPr>
              <a:r>
                <a:rPr lang="zh-CN" altLang="en-US" dirty="0">
                  <a:latin typeface="+mn-ea"/>
                </a:rPr>
                <a:t>相关内容补充</a:t>
              </a:r>
              <a:endParaRPr lang="en-US" altLang="zh-CN" dirty="0">
                <a:latin typeface="+mn-ea"/>
              </a:endParaRPr>
            </a:p>
          </p:txBody>
        </p:sp>
      </p:grpSp>
      <p:grpSp>
        <p:nvGrpSpPr>
          <p:cNvPr id="7" name="îŝļidè">
            <a:extLst>
              <a:ext uri="{FF2B5EF4-FFF2-40B4-BE49-F238E27FC236}">
                <a16:creationId xmlns:a16="http://schemas.microsoft.com/office/drawing/2014/main" id="{D7331C8F-869A-4578-9F00-61E2225ADCF4}"/>
              </a:ext>
            </a:extLst>
          </p:cNvPr>
          <p:cNvGrpSpPr/>
          <p:nvPr/>
        </p:nvGrpSpPr>
        <p:grpSpPr>
          <a:xfrm>
            <a:off x="1132384" y="4653136"/>
            <a:ext cx="6489038" cy="1102104"/>
            <a:chOff x="687279" y="2984347"/>
            <a:chExt cx="7388720" cy="1254907"/>
          </a:xfrm>
        </p:grpSpPr>
        <p:sp>
          <p:nvSpPr>
            <p:cNvPr id="9" name="i$ļíḍè">
              <a:extLst>
                <a:ext uri="{FF2B5EF4-FFF2-40B4-BE49-F238E27FC236}">
                  <a16:creationId xmlns:a16="http://schemas.microsoft.com/office/drawing/2014/main" id="{DEB26655-D11B-4B44-ADB4-91EBD145BC5E}"/>
                </a:ext>
              </a:extLst>
            </p:cNvPr>
            <p:cNvSpPr/>
            <p:nvPr/>
          </p:nvSpPr>
          <p:spPr>
            <a:xfrm>
              <a:off x="687279" y="3089422"/>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0" name="îṩlïḍè">
              <a:extLst>
                <a:ext uri="{FF2B5EF4-FFF2-40B4-BE49-F238E27FC236}">
                  <a16:creationId xmlns:a16="http://schemas.microsoft.com/office/drawing/2014/main" id="{4A500B9A-5628-4E4B-849E-E400F86C614B}"/>
                </a:ext>
              </a:extLst>
            </p:cNvPr>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latin typeface="+mj-ea"/>
                  <a:ea typeface="+mj-ea"/>
                </a:rPr>
                <a:t>02.</a:t>
              </a:r>
              <a:r>
                <a:rPr lang="zh-CN" altLang="en-US" sz="2000" b="1" dirty="0">
                  <a:latin typeface="+mj-ea"/>
                  <a:ea typeface="+mj-ea"/>
                </a:rPr>
                <a:t>人物特点之二</a:t>
              </a:r>
              <a:endParaRPr lang="en-US" altLang="zh-CN" sz="2000" b="1" dirty="0">
                <a:latin typeface="+mj-ea"/>
                <a:ea typeface="+mj-ea"/>
              </a:endParaRPr>
            </a:p>
          </p:txBody>
        </p:sp>
        <p:sp>
          <p:nvSpPr>
            <p:cNvPr id="11" name="îṥļîďê">
              <a:extLst>
                <a:ext uri="{FF2B5EF4-FFF2-40B4-BE49-F238E27FC236}">
                  <a16:creationId xmlns:a16="http://schemas.microsoft.com/office/drawing/2014/main" id="{AFE2E045-3B05-4C74-BEFE-A6A2B5E6E2FB}"/>
                </a:ext>
              </a:extLst>
            </p:cNvPr>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defTabSz="914400">
                <a:lnSpc>
                  <a:spcPct val="150000"/>
                </a:lnSpc>
                <a:buFont typeface="Arial" panose="020B0604020202020204" pitchFamily="34" charset="0"/>
                <a:buChar char="•"/>
              </a:pPr>
              <a:r>
                <a:rPr lang="zh-CN" altLang="en-US" sz="1500" dirty="0">
                  <a:solidFill>
                    <a:prstClr val="black"/>
                  </a:solidFill>
                  <a:latin typeface="微软雅黑 Light"/>
                </a:rPr>
                <a:t>相关内容补充</a:t>
              </a:r>
              <a:endParaRPr lang="en-US" altLang="zh-CN" sz="1500" dirty="0">
                <a:solidFill>
                  <a:prstClr val="black"/>
                </a:solidFill>
                <a:latin typeface="微软雅黑 Light"/>
              </a:endParaRPr>
            </a:p>
            <a:p>
              <a:pPr marL="171450" lvl="0" indent="-171450" defTabSz="914400">
                <a:lnSpc>
                  <a:spcPct val="150000"/>
                </a:lnSpc>
                <a:buFont typeface="Arial" panose="020B0604020202020204" pitchFamily="34" charset="0"/>
                <a:buChar char="•"/>
              </a:pPr>
              <a:r>
                <a:rPr lang="zh-CN" altLang="en-US" sz="1500" dirty="0">
                  <a:solidFill>
                    <a:prstClr val="black"/>
                  </a:solidFill>
                  <a:latin typeface="微软雅黑 Light"/>
                </a:rPr>
                <a:t>相关内容补充</a:t>
              </a:r>
              <a:endParaRPr lang="en-US" altLang="zh-CN" sz="1500" dirty="0">
                <a:solidFill>
                  <a:prstClr val="black"/>
                </a:solidFill>
                <a:latin typeface="微软雅黑 Light"/>
              </a:endParaRPr>
            </a:p>
          </p:txBody>
        </p:sp>
      </p:grpSp>
      <p:cxnSp>
        <p:nvCxnSpPr>
          <p:cNvPr id="8" name="直接连接符 7">
            <a:extLst>
              <a:ext uri="{FF2B5EF4-FFF2-40B4-BE49-F238E27FC236}">
                <a16:creationId xmlns:a16="http://schemas.microsoft.com/office/drawing/2014/main" id="{3721F3FE-8310-4AFB-919C-3BA7D06C8DA3}"/>
              </a:ext>
            </a:extLst>
          </p:cNvPr>
          <p:cNvCxnSpPr/>
          <p:nvPr/>
        </p:nvCxnSpPr>
        <p:spPr>
          <a:xfrm>
            <a:off x="1495729" y="4514469"/>
            <a:ext cx="324069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8" name="í$ḻîḓe">
            <a:extLst>
              <a:ext uri="{FF2B5EF4-FFF2-40B4-BE49-F238E27FC236}">
                <a16:creationId xmlns:a16="http://schemas.microsoft.com/office/drawing/2014/main" id="{17CCCBF6-0442-4B4E-AAAD-54D5A6099C6A}"/>
              </a:ext>
            </a:extLst>
          </p:cNvPr>
          <p:cNvSpPr/>
          <p:nvPr/>
        </p:nvSpPr>
        <p:spPr bwMode="auto">
          <a:xfrm>
            <a:off x="7174184" y="301748"/>
            <a:ext cx="3885432" cy="6005849"/>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40000"/>
              <a:lumOff val="60000"/>
              <a:alpha val="80000"/>
            </a:schemeClr>
          </a:solidFill>
          <a:ln>
            <a:noFill/>
          </a:ln>
          <a:effectLst>
            <a:softEdge rad="12700"/>
          </a:effectLst>
        </p:spPr>
        <p:txBody>
          <a:bodyPr vert="horz" wrap="square" lIns="91440" tIns="45720" rIns="91440" bIns="45720" numCol="1" anchor="t" anchorCtr="0" compatLnSpc="1">
            <a:prstTxWarp prst="textNoShape">
              <a:avLst/>
            </a:prstTxWarp>
          </a:bodyPr>
          <a:lstStyle/>
          <a:p>
            <a:endParaRPr lang="en-US"/>
          </a:p>
        </p:txBody>
      </p:sp>
      <p:sp>
        <p:nvSpPr>
          <p:cNvPr id="17" name="í$ḻîḓe">
            <a:extLst>
              <a:ext uri="{FF2B5EF4-FFF2-40B4-BE49-F238E27FC236}">
                <a16:creationId xmlns:a16="http://schemas.microsoft.com/office/drawing/2014/main" id="{29154E95-97AA-4BA2-B14E-57C398E25D27}"/>
              </a:ext>
            </a:extLst>
          </p:cNvPr>
          <p:cNvSpPr/>
          <p:nvPr/>
        </p:nvSpPr>
        <p:spPr bwMode="auto">
          <a:xfrm>
            <a:off x="7032104" y="291670"/>
            <a:ext cx="3885432" cy="6005849"/>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05226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3.0,&quot;FooterHeight&quot;:6.0,&quot;SideMargin&quot;:4.0,&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856"/>
</p:tagLst>
</file>

<file path=ppt/tags/tag3.xml><?xml version="1.0" encoding="utf-8"?>
<p:tagLst xmlns:a="http://schemas.openxmlformats.org/drawingml/2006/main" xmlns:r="http://schemas.openxmlformats.org/officeDocument/2006/relationships" xmlns:p="http://schemas.openxmlformats.org/presentationml/2006/main">
  <p:tag name="ISLIDE.DIAGRAM" val="1812"/>
</p:tagLst>
</file>

<file path=ppt/tags/tag4.xml><?xml version="1.0" encoding="utf-8"?>
<p:tagLst xmlns:a="http://schemas.openxmlformats.org/drawingml/2006/main" xmlns:r="http://schemas.openxmlformats.org/officeDocument/2006/relationships" xmlns:p="http://schemas.openxmlformats.org/presentationml/2006/main">
  <p:tag name="ISLIDE.DIAGRAM" val="204251"/>
</p:tagLst>
</file>

<file path=ppt/tags/tag5.xml><?xml version="1.0" encoding="utf-8"?>
<p:tagLst xmlns:a="http://schemas.openxmlformats.org/drawingml/2006/main" xmlns:r="http://schemas.openxmlformats.org/officeDocument/2006/relationships" xmlns:p="http://schemas.openxmlformats.org/presentationml/2006/main">
  <p:tag name="ISLIDE.VECTOR" val="1fb9739c-9059-4eca-b3d2-82ec1c0ca364"/>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C69154"/>
      </a:dk2>
      <a:lt2>
        <a:srgbClr val="FEE0B7"/>
      </a:lt2>
      <a:accent1>
        <a:srgbClr val="DB241C"/>
      </a:accent1>
      <a:accent2>
        <a:srgbClr val="FF0000"/>
      </a:accent2>
      <a:accent3>
        <a:srgbClr val="FD3D3D"/>
      </a:accent3>
      <a:accent4>
        <a:srgbClr val="FDB24A"/>
      </a:accent4>
      <a:accent5>
        <a:srgbClr val="D26A00"/>
      </a:accent5>
      <a:accent6>
        <a:srgbClr val="F79646"/>
      </a:accent6>
      <a:hlink>
        <a:srgbClr val="0000FF"/>
      </a:hlink>
      <a:folHlink>
        <a:srgbClr val="800080"/>
      </a:folHlink>
    </a:clrScheme>
    <a:fontScheme name="自定义 1">
      <a:majorFont>
        <a:latin typeface="Abadi"/>
        <a:ea typeface="微软雅黑"/>
        <a:cs typeface=""/>
      </a:majorFont>
      <a:minorFont>
        <a:latin typeface="Abad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srcRect/>
          <a:stretch>
            <a:fillRect t="-3000" b="-29000"/>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1280</TotalTime>
  <Words>2849</Words>
  <Application>Microsoft Office PowerPoint</Application>
  <PresentationFormat>宽屏</PresentationFormat>
  <Paragraphs>346</Paragraphs>
  <Slides>51</Slides>
  <Notes>41</Notes>
  <HiddenSlides>9</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51</vt:i4>
      </vt:variant>
    </vt:vector>
  </HeadingPairs>
  <TitlesOfParts>
    <vt:vector size="66" baseType="lpstr">
      <vt:lpstr>Microsoft YaHei UI</vt:lpstr>
      <vt:lpstr>等线</vt:lpstr>
      <vt:lpstr>思源黑体 CN Regular</vt:lpstr>
      <vt:lpstr>微软雅黑</vt:lpstr>
      <vt:lpstr>微软雅黑 Light</vt:lpstr>
      <vt:lpstr>Abadi</vt:lpstr>
      <vt:lpstr>Arial</vt:lpstr>
      <vt:lpstr>Calibri</vt:lpstr>
      <vt:lpstr>Century Gothic</vt:lpstr>
      <vt:lpstr>Impact</vt:lpstr>
      <vt:lpstr>Segoe UI</vt:lpstr>
      <vt:lpstr>Segoe UI Light</vt:lpstr>
      <vt:lpstr>Wingdings</vt:lpstr>
      <vt:lpstr>自定义设计方案</vt:lpstr>
      <vt:lpstr>1_OfficePLUS</vt:lpstr>
      <vt:lpstr>江西财经大学通用答辩模板</vt:lpstr>
      <vt:lpstr>PowerPoint 演示文稿</vt:lpstr>
      <vt:lpstr>PowerPoint 演示文稿</vt:lpstr>
      <vt:lpstr>PowerPoint 演示文稿</vt:lpstr>
      <vt:lpstr>PowerPoint 演示文稿</vt:lpstr>
      <vt:lpstr>人物介绍版式1（适于图片质量高时使用）</vt:lpstr>
      <vt:lpstr>人物介绍版式1（适于图片质量高时使用）</vt:lpstr>
      <vt:lpstr>人物介绍版式2（适于图片质量低时使用）</vt:lpstr>
      <vt:lpstr>PowerPoint 演示文稿</vt:lpstr>
      <vt:lpstr>PowerPoint 演示文稿</vt:lpstr>
      <vt:lpstr>PowerPoint 演示文稿</vt:lpstr>
      <vt:lpstr>PowerPoint 演示文稿</vt:lpstr>
      <vt:lpstr>层次结构版式2（单击此处修改标题）</vt:lpstr>
      <vt:lpstr>时间轴版式1 （单击此处修改标题）</vt:lpstr>
      <vt:lpstr>时间轴版式2 （单击此处修改标题）</vt:lpstr>
      <vt:lpstr>时间轴版式3 （单击此处修改标题）</vt:lpstr>
      <vt:lpstr>SWOT图版式（单击此处修改标题）</vt:lpstr>
      <vt:lpstr>PEST图版式（单击此处修改标题）</vt:lpstr>
      <vt:lpstr>五力分析版式（单击此处修改标题）</vt:lpstr>
      <vt:lpstr>PowerPoint 演示文稿</vt:lpstr>
      <vt:lpstr>单图展示版式（单击此处修改标题）</vt:lpstr>
      <vt:lpstr>双图展示版式（单击此处修改标题）</vt:lpstr>
      <vt:lpstr>三图展示版式1（单击此处修改标题）</vt:lpstr>
      <vt:lpstr>三图展示版式2（单击此处修改标题）</vt:lpstr>
      <vt:lpstr>五图展示版式（单击此处修改标题）</vt:lpstr>
      <vt:lpstr>六图展示版式（单击此处修改标题）</vt:lpstr>
      <vt:lpstr>PowerPoint 演示文稿</vt:lpstr>
      <vt:lpstr>PowerPoint 演示文稿</vt:lpstr>
      <vt:lpstr>数据趋势展示1（单击此处修改标题）</vt:lpstr>
      <vt:lpstr>数据趋势展示2（单击此处修改标题）</vt:lpstr>
      <vt:lpstr>PowerPoint 演示文稿</vt:lpstr>
      <vt:lpstr>条形图展示版式（单击此处修改标题）</vt:lpstr>
      <vt:lpstr>PowerPoint 演示文稿</vt:lpstr>
      <vt:lpstr>条形图展示版式1（请点击此处修改标题）</vt:lpstr>
      <vt:lpstr>条形图展示版式2（请点击此处修改标题）</vt:lpstr>
      <vt:lpstr>饼图展示版式（请点击此处修改标题）</vt:lpstr>
      <vt:lpstr>柱状图展示版式1（请点击此处修改标题）</vt:lpstr>
      <vt:lpstr>柱状图展示版式2（请点击此处修改标题）</vt:lpstr>
      <vt:lpstr>感谢您的观看</vt:lpstr>
      <vt:lpstr>PowerPoint 演示文稿</vt:lpstr>
      <vt:lpstr>PowerPoint 演示文稿</vt:lpstr>
      <vt:lpstr>PowerPoint 演示文稿</vt:lpstr>
      <vt:lpstr>附送图标</vt:lpstr>
      <vt:lpstr>附送图标</vt:lpstr>
      <vt:lpstr>附送图标</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JELL</dc:creator>
  <cp:lastModifiedBy>钟怡 赵</cp:lastModifiedBy>
  <cp:revision>787</cp:revision>
  <dcterms:created xsi:type="dcterms:W3CDTF">2019-01-16T07:42:55Z</dcterms:created>
  <dcterms:modified xsi:type="dcterms:W3CDTF">2019-04-16T08:14:00Z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2019-04-12T04:56:39.6792433Z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d0868fe9-e101-4e59-aa13-095c639b6def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